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7" r:id="rId7"/>
    <p:sldId id="268" r:id="rId8"/>
    <p:sldId id="269" r:id="rId9"/>
    <p:sldId id="270" r:id="rId10"/>
    <p:sldId id="271" r:id="rId11"/>
    <p:sldId id="277" r:id="rId12"/>
    <p:sldId id="273" r:id="rId13"/>
    <p:sldId id="274" r:id="rId14"/>
    <p:sldId id="275" r:id="rId15"/>
    <p:sldId id="276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B4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6" autoAdjust="0"/>
    <p:restoredTop sz="94660"/>
  </p:normalViewPr>
  <p:slideViewPr>
    <p:cSldViewPr snapToGrid="0">
      <p:cViewPr varScale="1">
        <p:scale>
          <a:sx n="89" d="100"/>
          <a:sy n="89" d="100"/>
        </p:scale>
        <p:origin x="74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B7AA7B-90D3-467B-AF90-ED2D2B56759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094DE-1EBB-4CEC-BBF5-698D71C2A8B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81" y="181593"/>
            <a:ext cx="11911914" cy="6528126"/>
          </a:xfrm>
          <a:prstGeom prst="rect">
            <a:avLst/>
          </a:prstGeom>
        </p:spPr>
      </p:pic>
      <p:grpSp>
        <p:nvGrpSpPr>
          <p:cNvPr id="47" name="组合 46"/>
          <p:cNvGrpSpPr/>
          <p:nvPr/>
        </p:nvGrpSpPr>
        <p:grpSpPr>
          <a:xfrm>
            <a:off x="150126" y="5582593"/>
            <a:ext cx="1123951" cy="1127126"/>
            <a:chOff x="153988" y="4254500"/>
            <a:chExt cx="1123951" cy="1127126"/>
          </a:xfrm>
        </p:grpSpPr>
        <p:sp>
          <p:nvSpPr>
            <p:cNvPr id="10" name="Freeform 9"/>
            <p:cNvSpPr/>
            <p:nvPr/>
          </p:nvSpPr>
          <p:spPr bwMode="auto">
            <a:xfrm>
              <a:off x="168276" y="4283075"/>
              <a:ext cx="407988" cy="373063"/>
            </a:xfrm>
            <a:custGeom>
              <a:avLst/>
              <a:gdLst>
                <a:gd name="T0" fmla="*/ 1 w 57"/>
                <a:gd name="T1" fmla="*/ 50 h 52"/>
                <a:gd name="T2" fmla="*/ 0 w 57"/>
                <a:gd name="T3" fmla="*/ 48 h 52"/>
                <a:gd name="T4" fmla="*/ 0 w 57"/>
                <a:gd name="T5" fmla="*/ 4 h 52"/>
                <a:gd name="T6" fmla="*/ 4 w 57"/>
                <a:gd name="T7" fmla="*/ 0 h 52"/>
                <a:gd name="T8" fmla="*/ 37 w 57"/>
                <a:gd name="T9" fmla="*/ 0 h 52"/>
                <a:gd name="T10" fmla="*/ 40 w 57"/>
                <a:gd name="T11" fmla="*/ 1 h 52"/>
                <a:gd name="T12" fmla="*/ 56 w 57"/>
                <a:gd name="T13" fmla="*/ 16 h 52"/>
                <a:gd name="T14" fmla="*/ 56 w 57"/>
                <a:gd name="T15" fmla="*/ 22 h 52"/>
                <a:gd name="T16" fmla="*/ 32 w 57"/>
                <a:gd name="T17" fmla="*/ 45 h 52"/>
                <a:gd name="T18" fmla="*/ 27 w 57"/>
                <a:gd name="T19" fmla="*/ 45 h 52"/>
                <a:gd name="T20" fmla="*/ 13 w 57"/>
                <a:gd name="T21" fmla="*/ 32 h 52"/>
                <a:gd name="T22" fmla="*/ 13 w 57"/>
                <a:gd name="T23" fmla="*/ 26 h 52"/>
                <a:gd name="T24" fmla="*/ 23 w 57"/>
                <a:gd name="T25" fmla="*/ 17 h 52"/>
                <a:gd name="T26" fmla="*/ 26 w 57"/>
                <a:gd name="T27" fmla="*/ 16 h 52"/>
                <a:gd name="T28" fmla="*/ 36 w 57"/>
                <a:gd name="T29" fmla="*/ 16 h 52"/>
                <a:gd name="T30" fmla="*/ 40 w 57"/>
                <a:gd name="T31" fmla="*/ 20 h 52"/>
                <a:gd name="T32" fmla="*/ 36 w 57"/>
                <a:gd name="T33" fmla="*/ 24 h 52"/>
                <a:gd name="T34" fmla="*/ 28 w 57"/>
                <a:gd name="T35" fmla="*/ 24 h 52"/>
                <a:gd name="T36" fmla="*/ 22 w 57"/>
                <a:gd name="T37" fmla="*/ 29 h 52"/>
                <a:gd name="T38" fmla="*/ 29 w 57"/>
                <a:gd name="T39" fmla="*/ 37 h 52"/>
                <a:gd name="T40" fmla="*/ 47 w 57"/>
                <a:gd name="T41" fmla="*/ 19 h 52"/>
                <a:gd name="T42" fmla="*/ 36 w 57"/>
                <a:gd name="T43" fmla="*/ 8 h 52"/>
                <a:gd name="T44" fmla="*/ 8 w 57"/>
                <a:gd name="T45" fmla="*/ 8 h 52"/>
                <a:gd name="T46" fmla="*/ 8 w 57"/>
                <a:gd name="T47" fmla="*/ 48 h 52"/>
                <a:gd name="T48" fmla="*/ 4 w 57"/>
                <a:gd name="T49" fmla="*/ 52 h 52"/>
                <a:gd name="T50" fmla="*/ 1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50"/>
                  </a:moveTo>
                  <a:cubicBezTo>
                    <a:pt x="1" y="50"/>
                    <a:pt x="0" y="49"/>
                    <a:pt x="0" y="4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9" y="0"/>
                    <a:pt x="40" y="1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8"/>
                    <a:pt x="57" y="20"/>
                    <a:pt x="56" y="22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7"/>
                    <a:pt x="28" y="47"/>
                    <a:pt x="27" y="4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1"/>
                    <a:pt x="12" y="28"/>
                    <a:pt x="13" y="2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8" y="16"/>
                    <a:pt x="40" y="18"/>
                    <a:pt x="40" y="20"/>
                  </a:cubicBezTo>
                  <a:cubicBezTo>
                    <a:pt x="40" y="22"/>
                    <a:pt x="38" y="24"/>
                    <a:pt x="36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50"/>
                    <a:pt x="7" y="52"/>
                    <a:pt x="4" y="52"/>
                  </a:cubicBezTo>
                  <a:cubicBezTo>
                    <a:pt x="3" y="52"/>
                    <a:pt x="2" y="51"/>
                    <a:pt x="1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327026" y="4383088"/>
              <a:ext cx="636588" cy="387350"/>
            </a:xfrm>
            <a:custGeom>
              <a:avLst/>
              <a:gdLst>
                <a:gd name="T0" fmla="*/ 2 w 89"/>
                <a:gd name="T1" fmla="*/ 52 h 54"/>
                <a:gd name="T2" fmla="*/ 2 w 89"/>
                <a:gd name="T3" fmla="*/ 47 h 54"/>
                <a:gd name="T4" fmla="*/ 47 w 89"/>
                <a:gd name="T5" fmla="*/ 1 h 54"/>
                <a:gd name="T6" fmla="*/ 50 w 89"/>
                <a:gd name="T7" fmla="*/ 0 h 54"/>
                <a:gd name="T8" fmla="*/ 76 w 89"/>
                <a:gd name="T9" fmla="*/ 0 h 54"/>
                <a:gd name="T10" fmla="*/ 79 w 89"/>
                <a:gd name="T11" fmla="*/ 1 h 54"/>
                <a:gd name="T12" fmla="*/ 88 w 89"/>
                <a:gd name="T13" fmla="*/ 10 h 54"/>
                <a:gd name="T14" fmla="*/ 88 w 89"/>
                <a:gd name="T15" fmla="*/ 16 h 54"/>
                <a:gd name="T16" fmla="*/ 61 w 89"/>
                <a:gd name="T17" fmla="*/ 43 h 54"/>
                <a:gd name="T18" fmla="*/ 55 w 89"/>
                <a:gd name="T19" fmla="*/ 43 h 54"/>
                <a:gd name="T20" fmla="*/ 42 w 89"/>
                <a:gd name="T21" fmla="*/ 29 h 54"/>
                <a:gd name="T22" fmla="*/ 42 w 89"/>
                <a:gd name="T23" fmla="*/ 24 h 54"/>
                <a:gd name="T24" fmla="*/ 50 w 89"/>
                <a:gd name="T25" fmla="*/ 16 h 54"/>
                <a:gd name="T26" fmla="*/ 53 w 89"/>
                <a:gd name="T27" fmla="*/ 15 h 54"/>
                <a:gd name="T28" fmla="*/ 64 w 89"/>
                <a:gd name="T29" fmla="*/ 15 h 54"/>
                <a:gd name="T30" fmla="*/ 68 w 89"/>
                <a:gd name="T31" fmla="*/ 19 h 54"/>
                <a:gd name="T32" fmla="*/ 64 w 89"/>
                <a:gd name="T33" fmla="*/ 23 h 54"/>
                <a:gd name="T34" fmla="*/ 54 w 89"/>
                <a:gd name="T35" fmla="*/ 23 h 54"/>
                <a:gd name="T36" fmla="*/ 50 w 89"/>
                <a:gd name="T37" fmla="*/ 27 h 54"/>
                <a:gd name="T38" fmla="*/ 58 w 89"/>
                <a:gd name="T39" fmla="*/ 34 h 54"/>
                <a:gd name="T40" fmla="*/ 79 w 89"/>
                <a:gd name="T41" fmla="*/ 13 h 54"/>
                <a:gd name="T42" fmla="*/ 74 w 89"/>
                <a:gd name="T43" fmla="*/ 8 h 54"/>
                <a:gd name="T44" fmla="*/ 52 w 89"/>
                <a:gd name="T45" fmla="*/ 8 h 54"/>
                <a:gd name="T46" fmla="*/ 7 w 89"/>
                <a:gd name="T47" fmla="*/ 52 h 54"/>
                <a:gd name="T48" fmla="*/ 2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52"/>
                  </a:moveTo>
                  <a:cubicBezTo>
                    <a:pt x="0" y="51"/>
                    <a:pt x="0" y="48"/>
                    <a:pt x="2" y="4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7" y="0"/>
                    <a:pt x="78" y="1"/>
                    <a:pt x="79" y="1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9" y="12"/>
                    <a:pt x="89" y="14"/>
                    <a:pt x="88" y="16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9" y="44"/>
                    <a:pt x="57" y="44"/>
                    <a:pt x="55" y="4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0" y="28"/>
                    <a:pt x="40" y="25"/>
                    <a:pt x="42" y="24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5"/>
                    <a:pt x="51" y="15"/>
                    <a:pt x="53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6" y="15"/>
                    <a:pt x="68" y="17"/>
                    <a:pt x="68" y="19"/>
                  </a:cubicBezTo>
                  <a:cubicBezTo>
                    <a:pt x="68" y="21"/>
                    <a:pt x="66" y="23"/>
                    <a:pt x="6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3" y="54"/>
                    <a:pt x="2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877888" y="4957763"/>
              <a:ext cx="371475" cy="407988"/>
            </a:xfrm>
            <a:custGeom>
              <a:avLst/>
              <a:gdLst>
                <a:gd name="T0" fmla="*/ 1 w 52"/>
                <a:gd name="T1" fmla="*/ 55 h 57"/>
                <a:gd name="T2" fmla="*/ 0 w 52"/>
                <a:gd name="T3" fmla="*/ 53 h 57"/>
                <a:gd name="T4" fmla="*/ 4 w 52"/>
                <a:gd name="T5" fmla="*/ 49 h 57"/>
                <a:gd name="T6" fmla="*/ 44 w 52"/>
                <a:gd name="T7" fmla="*/ 49 h 57"/>
                <a:gd name="T8" fmla="*/ 44 w 52"/>
                <a:gd name="T9" fmla="*/ 21 h 57"/>
                <a:gd name="T10" fmla="*/ 33 w 52"/>
                <a:gd name="T11" fmla="*/ 10 h 57"/>
                <a:gd name="T12" fmla="*/ 15 w 52"/>
                <a:gd name="T13" fmla="*/ 27 h 57"/>
                <a:gd name="T14" fmla="*/ 23 w 52"/>
                <a:gd name="T15" fmla="*/ 35 h 57"/>
                <a:gd name="T16" fmla="*/ 28 w 52"/>
                <a:gd name="T17" fmla="*/ 29 h 57"/>
                <a:gd name="T18" fmla="*/ 28 w 52"/>
                <a:gd name="T19" fmla="*/ 21 h 57"/>
                <a:gd name="T20" fmla="*/ 32 w 52"/>
                <a:gd name="T21" fmla="*/ 17 h 57"/>
                <a:gd name="T22" fmla="*/ 36 w 52"/>
                <a:gd name="T23" fmla="*/ 21 h 57"/>
                <a:gd name="T24" fmla="*/ 36 w 52"/>
                <a:gd name="T25" fmla="*/ 31 h 57"/>
                <a:gd name="T26" fmla="*/ 35 w 52"/>
                <a:gd name="T27" fmla="*/ 34 h 57"/>
                <a:gd name="T28" fmla="*/ 25 w 52"/>
                <a:gd name="T29" fmla="*/ 43 h 57"/>
                <a:gd name="T30" fmla="*/ 20 w 52"/>
                <a:gd name="T31" fmla="*/ 43 h 57"/>
                <a:gd name="T32" fmla="*/ 7 w 52"/>
                <a:gd name="T33" fmla="*/ 30 h 57"/>
                <a:gd name="T34" fmla="*/ 7 w 52"/>
                <a:gd name="T35" fmla="*/ 25 h 57"/>
                <a:gd name="T36" fmla="*/ 30 w 52"/>
                <a:gd name="T37" fmla="*/ 1 h 57"/>
                <a:gd name="T38" fmla="*/ 36 w 52"/>
                <a:gd name="T39" fmla="*/ 1 h 57"/>
                <a:gd name="T40" fmla="*/ 51 w 52"/>
                <a:gd name="T41" fmla="*/ 17 h 57"/>
                <a:gd name="T42" fmla="*/ 52 w 52"/>
                <a:gd name="T43" fmla="*/ 20 h 57"/>
                <a:gd name="T44" fmla="*/ 52 w 52"/>
                <a:gd name="T45" fmla="*/ 53 h 57"/>
                <a:gd name="T46" fmla="*/ 48 w 52"/>
                <a:gd name="T47" fmla="*/ 57 h 57"/>
                <a:gd name="T48" fmla="*/ 4 w 52"/>
                <a:gd name="T49" fmla="*/ 57 h 57"/>
                <a:gd name="T50" fmla="*/ 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55"/>
                  </a:moveTo>
                  <a:cubicBezTo>
                    <a:pt x="1" y="55"/>
                    <a:pt x="0" y="54"/>
                    <a:pt x="0" y="53"/>
                  </a:cubicBezTo>
                  <a:cubicBezTo>
                    <a:pt x="0" y="50"/>
                    <a:pt x="2" y="49"/>
                    <a:pt x="4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19"/>
                    <a:pt x="30" y="17"/>
                    <a:pt x="32" y="17"/>
                  </a:cubicBezTo>
                  <a:cubicBezTo>
                    <a:pt x="34" y="17"/>
                    <a:pt x="36" y="19"/>
                    <a:pt x="36" y="2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6" y="33"/>
                    <a:pt x="35" y="3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4" y="45"/>
                    <a:pt x="21" y="45"/>
                    <a:pt x="20" y="43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5" y="29"/>
                    <a:pt x="5" y="26"/>
                    <a:pt x="7" y="25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0"/>
                    <a:pt x="34" y="0"/>
                    <a:pt x="36" y="1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2" y="17"/>
                    <a:pt x="52" y="18"/>
                    <a:pt x="52" y="20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5"/>
                    <a:pt x="50" y="57"/>
                    <a:pt x="48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3" y="57"/>
                    <a:pt x="2" y="56"/>
                    <a:pt x="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762001" y="4570413"/>
              <a:ext cx="387350" cy="638175"/>
            </a:xfrm>
            <a:custGeom>
              <a:avLst/>
              <a:gdLst>
                <a:gd name="T0" fmla="*/ 1 w 54"/>
                <a:gd name="T1" fmla="*/ 87 h 89"/>
                <a:gd name="T2" fmla="*/ 1 w 54"/>
                <a:gd name="T3" fmla="*/ 81 h 89"/>
                <a:gd name="T4" fmla="*/ 46 w 54"/>
                <a:gd name="T5" fmla="*/ 37 h 89"/>
                <a:gd name="T6" fmla="*/ 46 w 54"/>
                <a:gd name="T7" fmla="*/ 14 h 89"/>
                <a:gd name="T8" fmla="*/ 41 w 54"/>
                <a:gd name="T9" fmla="*/ 10 h 89"/>
                <a:gd name="T10" fmla="*/ 20 w 54"/>
                <a:gd name="T11" fmla="*/ 31 h 89"/>
                <a:gd name="T12" fmla="*/ 27 w 54"/>
                <a:gd name="T13" fmla="*/ 38 h 89"/>
                <a:gd name="T14" fmla="*/ 31 w 54"/>
                <a:gd name="T15" fmla="*/ 35 h 89"/>
                <a:gd name="T16" fmla="*/ 31 w 54"/>
                <a:gd name="T17" fmla="*/ 25 h 89"/>
                <a:gd name="T18" fmla="*/ 35 w 54"/>
                <a:gd name="T19" fmla="*/ 21 h 89"/>
                <a:gd name="T20" fmla="*/ 39 w 54"/>
                <a:gd name="T21" fmla="*/ 25 h 89"/>
                <a:gd name="T22" fmla="*/ 39 w 54"/>
                <a:gd name="T23" fmla="*/ 36 h 89"/>
                <a:gd name="T24" fmla="*/ 38 w 54"/>
                <a:gd name="T25" fmla="*/ 39 h 89"/>
                <a:gd name="T26" fmla="*/ 30 w 54"/>
                <a:gd name="T27" fmla="*/ 47 h 89"/>
                <a:gd name="T28" fmla="*/ 24 w 54"/>
                <a:gd name="T29" fmla="*/ 47 h 89"/>
                <a:gd name="T30" fmla="*/ 11 w 54"/>
                <a:gd name="T31" fmla="*/ 34 h 89"/>
                <a:gd name="T32" fmla="*/ 11 w 54"/>
                <a:gd name="T33" fmla="*/ 28 h 89"/>
                <a:gd name="T34" fmla="*/ 38 w 54"/>
                <a:gd name="T35" fmla="*/ 1 h 89"/>
                <a:gd name="T36" fmla="*/ 44 w 54"/>
                <a:gd name="T37" fmla="*/ 1 h 89"/>
                <a:gd name="T38" fmla="*/ 52 w 54"/>
                <a:gd name="T39" fmla="*/ 10 h 89"/>
                <a:gd name="T40" fmla="*/ 54 w 54"/>
                <a:gd name="T41" fmla="*/ 13 h 89"/>
                <a:gd name="T42" fmla="*/ 54 w 54"/>
                <a:gd name="T43" fmla="*/ 39 h 89"/>
                <a:gd name="T44" fmla="*/ 52 w 54"/>
                <a:gd name="T45" fmla="*/ 42 h 89"/>
                <a:gd name="T46" fmla="*/ 7 w 54"/>
                <a:gd name="T47" fmla="*/ 87 h 89"/>
                <a:gd name="T48" fmla="*/ 1 w 54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87"/>
                  </a:moveTo>
                  <a:cubicBezTo>
                    <a:pt x="0" y="85"/>
                    <a:pt x="0" y="83"/>
                    <a:pt x="1" y="81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2"/>
                    <a:pt x="33" y="21"/>
                    <a:pt x="35" y="21"/>
                  </a:cubicBezTo>
                  <a:cubicBezTo>
                    <a:pt x="37" y="21"/>
                    <a:pt x="39" y="22"/>
                    <a:pt x="39" y="25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8"/>
                    <a:pt x="38" y="3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6" y="48"/>
                    <a:pt x="24" y="47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0" y="32"/>
                    <a:pt x="10" y="30"/>
                    <a:pt x="11" y="28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0" y="0"/>
                    <a:pt x="42" y="0"/>
                    <a:pt x="44" y="1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3" y="11"/>
                    <a:pt x="54" y="12"/>
                    <a:pt x="54" y="13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3" y="41"/>
                    <a:pt x="52" y="42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9"/>
                    <a:pt x="3" y="89"/>
                    <a:pt x="1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533401" y="4362450"/>
              <a:ext cx="636588" cy="638175"/>
            </a:xfrm>
            <a:custGeom>
              <a:avLst/>
              <a:gdLst>
                <a:gd name="T0" fmla="*/ 6 w 89"/>
                <a:gd name="T1" fmla="*/ 89 h 89"/>
                <a:gd name="T2" fmla="*/ 87 w 89"/>
                <a:gd name="T3" fmla="*/ 7 h 89"/>
                <a:gd name="T4" fmla="*/ 87 w 89"/>
                <a:gd name="T5" fmla="*/ 2 h 89"/>
                <a:gd name="T6" fmla="*/ 82 w 89"/>
                <a:gd name="T7" fmla="*/ 2 h 89"/>
                <a:gd name="T8" fmla="*/ 0 w 89"/>
                <a:gd name="T9" fmla="*/ 83 h 89"/>
                <a:gd name="T10" fmla="*/ 6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6" y="89"/>
                  </a:moveTo>
                  <a:cubicBezTo>
                    <a:pt x="87" y="7"/>
                    <a:pt x="87" y="7"/>
                    <a:pt x="87" y="7"/>
                  </a:cubicBezTo>
                  <a:cubicBezTo>
                    <a:pt x="89" y="6"/>
                    <a:pt x="89" y="3"/>
                    <a:pt x="87" y="2"/>
                  </a:cubicBezTo>
                  <a:cubicBezTo>
                    <a:pt x="86" y="0"/>
                    <a:pt x="83" y="0"/>
                    <a:pt x="82" y="2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6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504826" y="4627563"/>
              <a:ext cx="393700" cy="401638"/>
            </a:xfrm>
            <a:custGeom>
              <a:avLst/>
              <a:gdLst>
                <a:gd name="T0" fmla="*/ 37 w 55"/>
                <a:gd name="T1" fmla="*/ 54 h 56"/>
                <a:gd name="T2" fmla="*/ 2 w 55"/>
                <a:gd name="T3" fmla="*/ 19 h 56"/>
                <a:gd name="T4" fmla="*/ 2 w 55"/>
                <a:gd name="T5" fmla="*/ 14 h 56"/>
                <a:gd name="T6" fmla="*/ 13 w 55"/>
                <a:gd name="T7" fmla="*/ 2 h 56"/>
                <a:gd name="T8" fmla="*/ 19 w 55"/>
                <a:gd name="T9" fmla="*/ 2 h 56"/>
                <a:gd name="T10" fmla="*/ 19 w 55"/>
                <a:gd name="T11" fmla="*/ 8 h 56"/>
                <a:gd name="T12" fmla="*/ 10 w 55"/>
                <a:gd name="T13" fmla="*/ 16 h 56"/>
                <a:gd name="T14" fmla="*/ 39 w 55"/>
                <a:gd name="T15" fmla="*/ 46 h 56"/>
                <a:gd name="T16" fmla="*/ 48 w 55"/>
                <a:gd name="T17" fmla="*/ 37 h 56"/>
                <a:gd name="T18" fmla="*/ 54 w 55"/>
                <a:gd name="T19" fmla="*/ 37 h 56"/>
                <a:gd name="T20" fmla="*/ 54 w 55"/>
                <a:gd name="T21" fmla="*/ 43 h 56"/>
                <a:gd name="T22" fmla="*/ 42 w 55"/>
                <a:gd name="T23" fmla="*/ 54 h 56"/>
                <a:gd name="T24" fmla="*/ 37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37" y="54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0" y="18"/>
                    <a:pt x="0" y="15"/>
                    <a:pt x="2" y="1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5" y="0"/>
                    <a:pt x="17" y="0"/>
                    <a:pt x="19" y="2"/>
                  </a:cubicBezTo>
                  <a:cubicBezTo>
                    <a:pt x="20" y="4"/>
                    <a:pt x="20" y="6"/>
                    <a:pt x="19" y="8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50" y="35"/>
                    <a:pt x="52" y="35"/>
                    <a:pt x="54" y="37"/>
                  </a:cubicBezTo>
                  <a:cubicBezTo>
                    <a:pt x="55" y="38"/>
                    <a:pt x="55" y="41"/>
                    <a:pt x="54" y="43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1" y="56"/>
                    <a:pt x="38" y="56"/>
                    <a:pt x="37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927101" y="4254500"/>
              <a:ext cx="350838" cy="352425"/>
            </a:xfrm>
            <a:custGeom>
              <a:avLst/>
              <a:gdLst>
                <a:gd name="T0" fmla="*/ 32 w 49"/>
                <a:gd name="T1" fmla="*/ 47 h 49"/>
                <a:gd name="T2" fmla="*/ 2 w 49"/>
                <a:gd name="T3" fmla="*/ 17 h 49"/>
                <a:gd name="T4" fmla="*/ 2 w 49"/>
                <a:gd name="T5" fmla="*/ 11 h 49"/>
                <a:gd name="T6" fmla="*/ 12 w 49"/>
                <a:gd name="T7" fmla="*/ 1 h 49"/>
                <a:gd name="T8" fmla="*/ 17 w 49"/>
                <a:gd name="T9" fmla="*/ 1 h 49"/>
                <a:gd name="T10" fmla="*/ 17 w 49"/>
                <a:gd name="T11" fmla="*/ 7 h 49"/>
                <a:gd name="T12" fmla="*/ 10 w 49"/>
                <a:gd name="T13" fmla="*/ 14 h 49"/>
                <a:gd name="T14" fmla="*/ 35 w 49"/>
                <a:gd name="T15" fmla="*/ 39 h 49"/>
                <a:gd name="T16" fmla="*/ 42 w 49"/>
                <a:gd name="T17" fmla="*/ 31 h 49"/>
                <a:gd name="T18" fmla="*/ 47 w 49"/>
                <a:gd name="T19" fmla="*/ 31 h 49"/>
                <a:gd name="T20" fmla="*/ 47 w 49"/>
                <a:gd name="T21" fmla="*/ 37 h 49"/>
                <a:gd name="T22" fmla="*/ 37 w 49"/>
                <a:gd name="T23" fmla="*/ 47 h 49"/>
                <a:gd name="T24" fmla="*/ 32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32" y="4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ubicBezTo>
                    <a:pt x="19" y="3"/>
                    <a:pt x="19" y="6"/>
                    <a:pt x="17" y="7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0"/>
                    <a:pt x="46" y="30"/>
                    <a:pt x="47" y="31"/>
                  </a:cubicBezTo>
                  <a:cubicBezTo>
                    <a:pt x="49" y="33"/>
                    <a:pt x="49" y="36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9"/>
                    <a:pt x="33" y="49"/>
                    <a:pt x="32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1063626" y="4291013"/>
              <a:ext cx="177800" cy="179388"/>
            </a:xfrm>
            <a:custGeom>
              <a:avLst/>
              <a:gdLst>
                <a:gd name="T0" fmla="*/ 14 w 25"/>
                <a:gd name="T1" fmla="*/ 24 h 25"/>
                <a:gd name="T2" fmla="*/ 1 w 25"/>
                <a:gd name="T3" fmla="*/ 11 h 25"/>
                <a:gd name="T4" fmla="*/ 1 w 25"/>
                <a:gd name="T5" fmla="*/ 5 h 25"/>
                <a:gd name="T6" fmla="*/ 5 w 25"/>
                <a:gd name="T7" fmla="*/ 1 h 25"/>
                <a:gd name="T8" fmla="*/ 11 w 25"/>
                <a:gd name="T9" fmla="*/ 1 h 25"/>
                <a:gd name="T10" fmla="*/ 11 w 25"/>
                <a:gd name="T11" fmla="*/ 7 h 25"/>
                <a:gd name="T12" fmla="*/ 10 w 25"/>
                <a:gd name="T13" fmla="*/ 8 h 25"/>
                <a:gd name="T14" fmla="*/ 17 w 25"/>
                <a:gd name="T15" fmla="*/ 15 h 25"/>
                <a:gd name="T16" fmla="*/ 18 w 25"/>
                <a:gd name="T17" fmla="*/ 14 h 25"/>
                <a:gd name="T18" fmla="*/ 24 w 25"/>
                <a:gd name="T19" fmla="*/ 14 h 25"/>
                <a:gd name="T20" fmla="*/ 24 w 25"/>
                <a:gd name="T21" fmla="*/ 19 h 25"/>
                <a:gd name="T22" fmla="*/ 20 w 25"/>
                <a:gd name="T23" fmla="*/ 24 h 25"/>
                <a:gd name="T24" fmla="*/ 14 w 25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9"/>
                    <a:pt x="0" y="7"/>
                    <a:pt x="1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1" y="1"/>
                  </a:cubicBezTo>
                  <a:cubicBezTo>
                    <a:pt x="13" y="3"/>
                    <a:pt x="13" y="5"/>
                    <a:pt x="11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2"/>
                    <a:pt x="22" y="12"/>
                    <a:pt x="24" y="14"/>
                  </a:cubicBezTo>
                  <a:cubicBezTo>
                    <a:pt x="25" y="15"/>
                    <a:pt x="25" y="18"/>
                    <a:pt x="24" y="19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5"/>
                    <a:pt x="15" y="25"/>
                    <a:pt x="14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153988" y="4513263"/>
              <a:ext cx="866775" cy="868363"/>
            </a:xfrm>
            <a:custGeom>
              <a:avLst/>
              <a:gdLst>
                <a:gd name="T0" fmla="*/ 0 w 121"/>
                <a:gd name="T1" fmla="*/ 0 h 121"/>
                <a:gd name="T2" fmla="*/ 0 w 121"/>
                <a:gd name="T3" fmla="*/ 121 h 121"/>
                <a:gd name="T4" fmla="*/ 121 w 121"/>
                <a:gd name="T5" fmla="*/ 121 h 121"/>
                <a:gd name="T6" fmla="*/ 0 w 121"/>
                <a:gd name="T7" fmla="*/ 0 h 121"/>
                <a:gd name="T8" fmla="*/ 52 w 121"/>
                <a:gd name="T9" fmla="*/ 99 h 121"/>
                <a:gd name="T10" fmla="*/ 52 w 121"/>
                <a:gd name="T11" fmla="*/ 93 h 121"/>
                <a:gd name="T12" fmla="*/ 59 w 121"/>
                <a:gd name="T13" fmla="*/ 86 h 121"/>
                <a:gd name="T14" fmla="*/ 50 w 121"/>
                <a:gd name="T15" fmla="*/ 76 h 121"/>
                <a:gd name="T16" fmla="*/ 25 w 121"/>
                <a:gd name="T17" fmla="*/ 101 h 121"/>
                <a:gd name="T18" fmla="*/ 19 w 121"/>
                <a:gd name="T19" fmla="*/ 101 h 121"/>
                <a:gd name="T20" fmla="*/ 19 w 121"/>
                <a:gd name="T21" fmla="*/ 96 h 121"/>
                <a:gd name="T22" fmla="*/ 44 w 121"/>
                <a:gd name="T23" fmla="*/ 71 h 121"/>
                <a:gd name="T24" fmla="*/ 35 w 121"/>
                <a:gd name="T25" fmla="*/ 61 h 121"/>
                <a:gd name="T26" fmla="*/ 28 w 121"/>
                <a:gd name="T27" fmla="*/ 69 h 121"/>
                <a:gd name="T28" fmla="*/ 22 w 121"/>
                <a:gd name="T29" fmla="*/ 69 h 121"/>
                <a:gd name="T30" fmla="*/ 22 w 121"/>
                <a:gd name="T31" fmla="*/ 63 h 121"/>
                <a:gd name="T32" fmla="*/ 32 w 121"/>
                <a:gd name="T33" fmla="*/ 53 h 121"/>
                <a:gd name="T34" fmla="*/ 38 w 121"/>
                <a:gd name="T35" fmla="*/ 53 h 121"/>
                <a:gd name="T36" fmla="*/ 68 w 121"/>
                <a:gd name="T37" fmla="*/ 83 h 121"/>
                <a:gd name="T38" fmla="*/ 68 w 121"/>
                <a:gd name="T39" fmla="*/ 89 h 121"/>
                <a:gd name="T40" fmla="*/ 58 w 121"/>
                <a:gd name="T41" fmla="*/ 99 h 121"/>
                <a:gd name="T42" fmla="*/ 52 w 121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1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121" y="121"/>
                    <a:pt x="121" y="121"/>
                    <a:pt x="121" y="121"/>
                  </a:cubicBezTo>
                  <a:lnTo>
                    <a:pt x="0" y="0"/>
                  </a:lnTo>
                  <a:close/>
                  <a:moveTo>
                    <a:pt x="52" y="99"/>
                  </a:moveTo>
                  <a:cubicBezTo>
                    <a:pt x="51" y="97"/>
                    <a:pt x="51" y="94"/>
                    <a:pt x="52" y="93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4" y="103"/>
                    <a:pt x="21" y="103"/>
                    <a:pt x="19" y="101"/>
                  </a:cubicBezTo>
                  <a:cubicBezTo>
                    <a:pt x="18" y="100"/>
                    <a:pt x="18" y="97"/>
                    <a:pt x="19" y="96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6" y="70"/>
                    <a:pt x="24" y="70"/>
                    <a:pt x="22" y="69"/>
                  </a:cubicBezTo>
                  <a:cubicBezTo>
                    <a:pt x="21" y="67"/>
                    <a:pt x="21" y="64"/>
                    <a:pt x="22" y="6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4" y="51"/>
                    <a:pt x="36" y="51"/>
                    <a:pt x="38" y="5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70" y="84"/>
                    <a:pt x="70" y="87"/>
                    <a:pt x="68" y="8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6" y="100"/>
                    <a:pt x="54" y="100"/>
                    <a:pt x="5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930496" y="5582593"/>
            <a:ext cx="1123950" cy="1127126"/>
            <a:chOff x="10922001" y="4254500"/>
            <a:chExt cx="1123950" cy="1127126"/>
          </a:xfrm>
        </p:grpSpPr>
        <p:sp>
          <p:nvSpPr>
            <p:cNvPr id="19" name="Freeform 18"/>
            <p:cNvSpPr/>
            <p:nvPr/>
          </p:nvSpPr>
          <p:spPr bwMode="auto">
            <a:xfrm>
              <a:off x="11623676" y="4283075"/>
              <a:ext cx="407988" cy="373063"/>
            </a:xfrm>
            <a:custGeom>
              <a:avLst/>
              <a:gdLst>
                <a:gd name="T0" fmla="*/ 56 w 57"/>
                <a:gd name="T1" fmla="*/ 50 h 52"/>
                <a:gd name="T2" fmla="*/ 57 w 57"/>
                <a:gd name="T3" fmla="*/ 48 h 52"/>
                <a:gd name="T4" fmla="*/ 57 w 57"/>
                <a:gd name="T5" fmla="*/ 4 h 52"/>
                <a:gd name="T6" fmla="*/ 53 w 57"/>
                <a:gd name="T7" fmla="*/ 0 h 52"/>
                <a:gd name="T8" fmla="*/ 20 w 57"/>
                <a:gd name="T9" fmla="*/ 0 h 52"/>
                <a:gd name="T10" fmla="*/ 17 w 57"/>
                <a:gd name="T11" fmla="*/ 1 h 52"/>
                <a:gd name="T12" fmla="*/ 2 w 57"/>
                <a:gd name="T13" fmla="*/ 16 h 52"/>
                <a:gd name="T14" fmla="*/ 2 w 57"/>
                <a:gd name="T15" fmla="*/ 22 h 52"/>
                <a:gd name="T16" fmla="*/ 25 w 57"/>
                <a:gd name="T17" fmla="*/ 45 h 52"/>
                <a:gd name="T18" fmla="*/ 31 w 57"/>
                <a:gd name="T19" fmla="*/ 45 h 52"/>
                <a:gd name="T20" fmla="*/ 44 w 57"/>
                <a:gd name="T21" fmla="*/ 32 h 52"/>
                <a:gd name="T22" fmla="*/ 44 w 57"/>
                <a:gd name="T23" fmla="*/ 26 h 52"/>
                <a:gd name="T24" fmla="*/ 34 w 57"/>
                <a:gd name="T25" fmla="*/ 17 h 52"/>
                <a:gd name="T26" fmla="*/ 31 w 57"/>
                <a:gd name="T27" fmla="*/ 16 h 52"/>
                <a:gd name="T28" fmla="*/ 21 w 57"/>
                <a:gd name="T29" fmla="*/ 16 h 52"/>
                <a:gd name="T30" fmla="*/ 17 w 57"/>
                <a:gd name="T31" fmla="*/ 20 h 52"/>
                <a:gd name="T32" fmla="*/ 21 w 57"/>
                <a:gd name="T33" fmla="*/ 24 h 52"/>
                <a:gd name="T34" fmla="*/ 30 w 57"/>
                <a:gd name="T35" fmla="*/ 24 h 52"/>
                <a:gd name="T36" fmla="*/ 35 w 57"/>
                <a:gd name="T37" fmla="*/ 29 h 52"/>
                <a:gd name="T38" fmla="*/ 28 w 57"/>
                <a:gd name="T39" fmla="*/ 37 h 52"/>
                <a:gd name="T40" fmla="*/ 10 w 57"/>
                <a:gd name="T41" fmla="*/ 19 h 52"/>
                <a:gd name="T42" fmla="*/ 22 w 57"/>
                <a:gd name="T43" fmla="*/ 8 h 52"/>
                <a:gd name="T44" fmla="*/ 49 w 57"/>
                <a:gd name="T45" fmla="*/ 8 h 52"/>
                <a:gd name="T46" fmla="*/ 49 w 57"/>
                <a:gd name="T47" fmla="*/ 48 h 52"/>
                <a:gd name="T48" fmla="*/ 53 w 57"/>
                <a:gd name="T49" fmla="*/ 52 h 52"/>
                <a:gd name="T50" fmla="*/ 56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50"/>
                  </a:moveTo>
                  <a:cubicBezTo>
                    <a:pt x="56" y="50"/>
                    <a:pt x="57" y="49"/>
                    <a:pt x="57" y="48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1"/>
                    <a:pt x="55" y="0"/>
                    <a:pt x="5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0"/>
                    <a:pt x="2" y="22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7" y="47"/>
                    <a:pt x="29" y="47"/>
                    <a:pt x="31" y="45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5" y="31"/>
                    <a:pt x="45" y="28"/>
                    <a:pt x="44" y="26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6"/>
                    <a:pt x="32" y="16"/>
                    <a:pt x="3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6"/>
                    <a:pt x="17" y="18"/>
                    <a:pt x="17" y="20"/>
                  </a:cubicBezTo>
                  <a:cubicBezTo>
                    <a:pt x="17" y="22"/>
                    <a:pt x="19" y="24"/>
                    <a:pt x="21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50"/>
                    <a:pt x="51" y="52"/>
                    <a:pt x="53" y="52"/>
                  </a:cubicBezTo>
                  <a:cubicBezTo>
                    <a:pt x="54" y="52"/>
                    <a:pt x="55" y="51"/>
                    <a:pt x="56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11236326" y="4383088"/>
              <a:ext cx="636588" cy="387350"/>
            </a:xfrm>
            <a:custGeom>
              <a:avLst/>
              <a:gdLst>
                <a:gd name="T0" fmla="*/ 87 w 89"/>
                <a:gd name="T1" fmla="*/ 52 h 54"/>
                <a:gd name="T2" fmla="*/ 87 w 89"/>
                <a:gd name="T3" fmla="*/ 47 h 54"/>
                <a:gd name="T4" fmla="*/ 42 w 89"/>
                <a:gd name="T5" fmla="*/ 1 h 54"/>
                <a:gd name="T6" fmla="*/ 39 w 89"/>
                <a:gd name="T7" fmla="*/ 0 h 54"/>
                <a:gd name="T8" fmla="*/ 13 w 89"/>
                <a:gd name="T9" fmla="*/ 0 h 54"/>
                <a:gd name="T10" fmla="*/ 10 w 89"/>
                <a:gd name="T11" fmla="*/ 1 h 54"/>
                <a:gd name="T12" fmla="*/ 2 w 89"/>
                <a:gd name="T13" fmla="*/ 10 h 54"/>
                <a:gd name="T14" fmla="*/ 2 w 89"/>
                <a:gd name="T15" fmla="*/ 16 h 54"/>
                <a:gd name="T16" fmla="*/ 28 w 89"/>
                <a:gd name="T17" fmla="*/ 43 h 54"/>
                <a:gd name="T18" fmla="*/ 34 w 89"/>
                <a:gd name="T19" fmla="*/ 43 h 54"/>
                <a:gd name="T20" fmla="*/ 47 w 89"/>
                <a:gd name="T21" fmla="*/ 29 h 54"/>
                <a:gd name="T22" fmla="*/ 47 w 89"/>
                <a:gd name="T23" fmla="*/ 24 h 54"/>
                <a:gd name="T24" fmla="*/ 40 w 89"/>
                <a:gd name="T25" fmla="*/ 16 h 54"/>
                <a:gd name="T26" fmla="*/ 37 w 89"/>
                <a:gd name="T27" fmla="*/ 15 h 54"/>
                <a:gd name="T28" fmla="*/ 25 w 89"/>
                <a:gd name="T29" fmla="*/ 15 h 54"/>
                <a:gd name="T30" fmla="*/ 21 w 89"/>
                <a:gd name="T31" fmla="*/ 19 h 54"/>
                <a:gd name="T32" fmla="*/ 25 w 89"/>
                <a:gd name="T33" fmla="*/ 23 h 54"/>
                <a:gd name="T34" fmla="*/ 35 w 89"/>
                <a:gd name="T35" fmla="*/ 23 h 54"/>
                <a:gd name="T36" fmla="*/ 39 w 89"/>
                <a:gd name="T37" fmla="*/ 27 h 54"/>
                <a:gd name="T38" fmla="*/ 31 w 89"/>
                <a:gd name="T39" fmla="*/ 34 h 54"/>
                <a:gd name="T40" fmla="*/ 10 w 89"/>
                <a:gd name="T41" fmla="*/ 13 h 54"/>
                <a:gd name="T42" fmla="*/ 15 w 89"/>
                <a:gd name="T43" fmla="*/ 8 h 54"/>
                <a:gd name="T44" fmla="*/ 38 w 89"/>
                <a:gd name="T45" fmla="*/ 8 h 54"/>
                <a:gd name="T46" fmla="*/ 82 w 89"/>
                <a:gd name="T47" fmla="*/ 52 h 54"/>
                <a:gd name="T48" fmla="*/ 87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52"/>
                  </a:moveTo>
                  <a:cubicBezTo>
                    <a:pt x="89" y="51"/>
                    <a:pt x="89" y="48"/>
                    <a:pt x="87" y="47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0" y="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2"/>
                    <a:pt x="0" y="14"/>
                    <a:pt x="2" y="16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4"/>
                    <a:pt x="32" y="44"/>
                    <a:pt x="34" y="43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9" y="28"/>
                    <a:pt x="49" y="25"/>
                    <a:pt x="47" y="24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5"/>
                    <a:pt x="38" y="15"/>
                    <a:pt x="37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3" y="15"/>
                    <a:pt x="21" y="17"/>
                    <a:pt x="21" y="19"/>
                  </a:cubicBezTo>
                  <a:cubicBezTo>
                    <a:pt x="21" y="21"/>
                    <a:pt x="23" y="23"/>
                    <a:pt x="2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3" y="54"/>
                    <a:pt x="86" y="54"/>
                    <a:pt x="87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10950576" y="4957763"/>
              <a:ext cx="371475" cy="407988"/>
            </a:xfrm>
            <a:custGeom>
              <a:avLst/>
              <a:gdLst>
                <a:gd name="T0" fmla="*/ 51 w 52"/>
                <a:gd name="T1" fmla="*/ 55 h 57"/>
                <a:gd name="T2" fmla="*/ 52 w 52"/>
                <a:gd name="T3" fmla="*/ 53 h 57"/>
                <a:gd name="T4" fmla="*/ 48 w 52"/>
                <a:gd name="T5" fmla="*/ 49 h 57"/>
                <a:gd name="T6" fmla="*/ 8 w 52"/>
                <a:gd name="T7" fmla="*/ 49 h 57"/>
                <a:gd name="T8" fmla="*/ 8 w 52"/>
                <a:gd name="T9" fmla="*/ 21 h 57"/>
                <a:gd name="T10" fmla="*/ 19 w 52"/>
                <a:gd name="T11" fmla="*/ 10 h 57"/>
                <a:gd name="T12" fmla="*/ 37 w 52"/>
                <a:gd name="T13" fmla="*/ 27 h 57"/>
                <a:gd name="T14" fmla="*/ 30 w 52"/>
                <a:gd name="T15" fmla="*/ 35 h 57"/>
                <a:gd name="T16" fmla="*/ 24 w 52"/>
                <a:gd name="T17" fmla="*/ 29 h 57"/>
                <a:gd name="T18" fmla="*/ 24 w 52"/>
                <a:gd name="T19" fmla="*/ 21 h 57"/>
                <a:gd name="T20" fmla="*/ 20 w 52"/>
                <a:gd name="T21" fmla="*/ 17 h 57"/>
                <a:gd name="T22" fmla="*/ 16 w 52"/>
                <a:gd name="T23" fmla="*/ 21 h 57"/>
                <a:gd name="T24" fmla="*/ 16 w 52"/>
                <a:gd name="T25" fmla="*/ 31 h 57"/>
                <a:gd name="T26" fmla="*/ 17 w 52"/>
                <a:gd name="T27" fmla="*/ 34 h 57"/>
                <a:gd name="T28" fmla="*/ 27 w 52"/>
                <a:gd name="T29" fmla="*/ 43 h 57"/>
                <a:gd name="T30" fmla="*/ 33 w 52"/>
                <a:gd name="T31" fmla="*/ 43 h 57"/>
                <a:gd name="T32" fmla="*/ 46 w 52"/>
                <a:gd name="T33" fmla="*/ 30 h 57"/>
                <a:gd name="T34" fmla="*/ 46 w 52"/>
                <a:gd name="T35" fmla="*/ 25 h 57"/>
                <a:gd name="T36" fmla="*/ 22 w 52"/>
                <a:gd name="T37" fmla="*/ 1 h 57"/>
                <a:gd name="T38" fmla="*/ 17 w 52"/>
                <a:gd name="T39" fmla="*/ 1 h 57"/>
                <a:gd name="T40" fmla="*/ 1 w 52"/>
                <a:gd name="T41" fmla="*/ 17 h 57"/>
                <a:gd name="T42" fmla="*/ 0 w 52"/>
                <a:gd name="T43" fmla="*/ 20 h 57"/>
                <a:gd name="T44" fmla="*/ 0 w 52"/>
                <a:gd name="T45" fmla="*/ 53 h 57"/>
                <a:gd name="T46" fmla="*/ 4 w 52"/>
                <a:gd name="T47" fmla="*/ 57 h 57"/>
                <a:gd name="T48" fmla="*/ 48 w 52"/>
                <a:gd name="T49" fmla="*/ 57 h 57"/>
                <a:gd name="T50" fmla="*/ 5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55"/>
                  </a:moveTo>
                  <a:cubicBezTo>
                    <a:pt x="51" y="55"/>
                    <a:pt x="52" y="54"/>
                    <a:pt x="52" y="53"/>
                  </a:cubicBezTo>
                  <a:cubicBezTo>
                    <a:pt x="52" y="50"/>
                    <a:pt x="50" y="49"/>
                    <a:pt x="4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19"/>
                    <a:pt x="22" y="17"/>
                    <a:pt x="20" y="17"/>
                  </a:cubicBezTo>
                  <a:cubicBezTo>
                    <a:pt x="18" y="17"/>
                    <a:pt x="16" y="19"/>
                    <a:pt x="16" y="2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7" y="33"/>
                    <a:pt x="17" y="34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8" y="45"/>
                    <a:pt x="31" y="45"/>
                    <a:pt x="33" y="43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7" y="29"/>
                    <a:pt x="47" y="26"/>
                    <a:pt x="46" y="25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0"/>
                    <a:pt x="18" y="0"/>
                    <a:pt x="17" y="1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8"/>
                    <a:pt x="0" y="2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5"/>
                    <a:pt x="2" y="57"/>
                    <a:pt x="4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50" y="56"/>
                    <a:pt x="5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11058526" y="4570413"/>
              <a:ext cx="377825" cy="638175"/>
            </a:xfrm>
            <a:custGeom>
              <a:avLst/>
              <a:gdLst>
                <a:gd name="T0" fmla="*/ 52 w 53"/>
                <a:gd name="T1" fmla="*/ 87 h 89"/>
                <a:gd name="T2" fmla="*/ 52 w 53"/>
                <a:gd name="T3" fmla="*/ 81 h 89"/>
                <a:gd name="T4" fmla="*/ 8 w 53"/>
                <a:gd name="T5" fmla="*/ 37 h 89"/>
                <a:gd name="T6" fmla="*/ 8 w 53"/>
                <a:gd name="T7" fmla="*/ 14 h 89"/>
                <a:gd name="T8" fmla="*/ 12 w 53"/>
                <a:gd name="T9" fmla="*/ 10 h 89"/>
                <a:gd name="T10" fmla="*/ 34 w 53"/>
                <a:gd name="T11" fmla="*/ 31 h 89"/>
                <a:gd name="T12" fmla="*/ 26 w 53"/>
                <a:gd name="T13" fmla="*/ 38 h 89"/>
                <a:gd name="T14" fmla="*/ 22 w 53"/>
                <a:gd name="T15" fmla="*/ 35 h 89"/>
                <a:gd name="T16" fmla="*/ 22 w 53"/>
                <a:gd name="T17" fmla="*/ 25 h 89"/>
                <a:gd name="T18" fmla="*/ 18 w 53"/>
                <a:gd name="T19" fmla="*/ 21 h 89"/>
                <a:gd name="T20" fmla="*/ 14 w 53"/>
                <a:gd name="T21" fmla="*/ 25 h 89"/>
                <a:gd name="T22" fmla="*/ 14 w 53"/>
                <a:gd name="T23" fmla="*/ 36 h 89"/>
                <a:gd name="T24" fmla="*/ 15 w 53"/>
                <a:gd name="T25" fmla="*/ 39 h 89"/>
                <a:gd name="T26" fmla="*/ 23 w 53"/>
                <a:gd name="T27" fmla="*/ 47 h 89"/>
                <a:gd name="T28" fmla="*/ 29 w 53"/>
                <a:gd name="T29" fmla="*/ 47 h 89"/>
                <a:gd name="T30" fmla="*/ 42 w 53"/>
                <a:gd name="T31" fmla="*/ 34 h 89"/>
                <a:gd name="T32" fmla="*/ 42 w 53"/>
                <a:gd name="T33" fmla="*/ 28 h 89"/>
                <a:gd name="T34" fmla="*/ 15 w 53"/>
                <a:gd name="T35" fmla="*/ 1 h 89"/>
                <a:gd name="T36" fmla="*/ 10 w 53"/>
                <a:gd name="T37" fmla="*/ 1 h 89"/>
                <a:gd name="T38" fmla="*/ 1 w 53"/>
                <a:gd name="T39" fmla="*/ 10 h 89"/>
                <a:gd name="T40" fmla="*/ 0 w 53"/>
                <a:gd name="T41" fmla="*/ 13 h 89"/>
                <a:gd name="T42" fmla="*/ 0 w 53"/>
                <a:gd name="T43" fmla="*/ 39 h 89"/>
                <a:gd name="T44" fmla="*/ 1 w 53"/>
                <a:gd name="T45" fmla="*/ 42 h 89"/>
                <a:gd name="T46" fmla="*/ 46 w 53"/>
                <a:gd name="T47" fmla="*/ 87 h 89"/>
                <a:gd name="T48" fmla="*/ 52 w 53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87"/>
                  </a:moveTo>
                  <a:cubicBezTo>
                    <a:pt x="53" y="85"/>
                    <a:pt x="53" y="83"/>
                    <a:pt x="52" y="81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2"/>
                    <a:pt x="20" y="21"/>
                    <a:pt x="18" y="21"/>
                  </a:cubicBezTo>
                  <a:cubicBezTo>
                    <a:pt x="16" y="21"/>
                    <a:pt x="14" y="22"/>
                    <a:pt x="14" y="2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5" y="38"/>
                    <a:pt x="15" y="39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5" y="48"/>
                    <a:pt x="27" y="48"/>
                    <a:pt x="29" y="47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4" y="32"/>
                    <a:pt x="44" y="30"/>
                    <a:pt x="42" y="2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1" y="0"/>
                    <a:pt x="10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1"/>
                    <a:pt x="1" y="4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8" y="89"/>
                    <a:pt x="50" y="89"/>
                    <a:pt x="52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11029951" y="4362450"/>
              <a:ext cx="636588" cy="638175"/>
            </a:xfrm>
            <a:custGeom>
              <a:avLst/>
              <a:gdLst>
                <a:gd name="T0" fmla="*/ 83 w 89"/>
                <a:gd name="T1" fmla="*/ 89 h 89"/>
                <a:gd name="T2" fmla="*/ 2 w 89"/>
                <a:gd name="T3" fmla="*/ 7 h 89"/>
                <a:gd name="T4" fmla="*/ 2 w 89"/>
                <a:gd name="T5" fmla="*/ 2 h 89"/>
                <a:gd name="T6" fmla="*/ 8 w 89"/>
                <a:gd name="T7" fmla="*/ 2 h 89"/>
                <a:gd name="T8" fmla="*/ 89 w 89"/>
                <a:gd name="T9" fmla="*/ 83 h 89"/>
                <a:gd name="T10" fmla="*/ 83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83" y="89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6" y="0"/>
                    <a:pt x="8" y="2"/>
                  </a:cubicBezTo>
                  <a:cubicBezTo>
                    <a:pt x="89" y="83"/>
                    <a:pt x="89" y="83"/>
                    <a:pt x="89" y="83"/>
                  </a:cubicBezTo>
                  <a:lnTo>
                    <a:pt x="83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11301413" y="4627563"/>
              <a:ext cx="393700" cy="401638"/>
            </a:xfrm>
            <a:custGeom>
              <a:avLst/>
              <a:gdLst>
                <a:gd name="T0" fmla="*/ 19 w 55"/>
                <a:gd name="T1" fmla="*/ 54 h 56"/>
                <a:gd name="T2" fmla="*/ 54 w 55"/>
                <a:gd name="T3" fmla="*/ 19 h 56"/>
                <a:gd name="T4" fmla="*/ 54 w 55"/>
                <a:gd name="T5" fmla="*/ 14 h 56"/>
                <a:gd name="T6" fmla="*/ 42 w 55"/>
                <a:gd name="T7" fmla="*/ 2 h 56"/>
                <a:gd name="T8" fmla="*/ 36 w 55"/>
                <a:gd name="T9" fmla="*/ 2 h 56"/>
                <a:gd name="T10" fmla="*/ 36 w 55"/>
                <a:gd name="T11" fmla="*/ 8 h 56"/>
                <a:gd name="T12" fmla="*/ 45 w 55"/>
                <a:gd name="T13" fmla="*/ 16 h 56"/>
                <a:gd name="T14" fmla="*/ 16 w 55"/>
                <a:gd name="T15" fmla="*/ 46 h 56"/>
                <a:gd name="T16" fmla="*/ 7 w 55"/>
                <a:gd name="T17" fmla="*/ 37 h 56"/>
                <a:gd name="T18" fmla="*/ 1 w 55"/>
                <a:gd name="T19" fmla="*/ 37 h 56"/>
                <a:gd name="T20" fmla="*/ 1 w 55"/>
                <a:gd name="T21" fmla="*/ 43 h 56"/>
                <a:gd name="T22" fmla="*/ 13 w 55"/>
                <a:gd name="T23" fmla="*/ 54 h 56"/>
                <a:gd name="T24" fmla="*/ 19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19" y="54"/>
                  </a:moveTo>
                  <a:cubicBezTo>
                    <a:pt x="54" y="19"/>
                    <a:pt x="54" y="19"/>
                    <a:pt x="54" y="19"/>
                  </a:cubicBezTo>
                  <a:cubicBezTo>
                    <a:pt x="55" y="18"/>
                    <a:pt x="55" y="15"/>
                    <a:pt x="54" y="1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35" y="4"/>
                    <a:pt x="35" y="6"/>
                    <a:pt x="36" y="8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5" y="35"/>
                    <a:pt x="3" y="35"/>
                    <a:pt x="1" y="37"/>
                  </a:cubicBezTo>
                  <a:cubicBezTo>
                    <a:pt x="0" y="38"/>
                    <a:pt x="0" y="41"/>
                    <a:pt x="1" y="4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5" y="56"/>
                    <a:pt x="17" y="56"/>
                    <a:pt x="19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10922001" y="4254500"/>
              <a:ext cx="350838" cy="352425"/>
            </a:xfrm>
            <a:custGeom>
              <a:avLst/>
              <a:gdLst>
                <a:gd name="T0" fmla="*/ 17 w 49"/>
                <a:gd name="T1" fmla="*/ 47 h 49"/>
                <a:gd name="T2" fmla="*/ 47 w 49"/>
                <a:gd name="T3" fmla="*/ 17 h 49"/>
                <a:gd name="T4" fmla="*/ 47 w 49"/>
                <a:gd name="T5" fmla="*/ 11 h 49"/>
                <a:gd name="T6" fmla="*/ 37 w 49"/>
                <a:gd name="T7" fmla="*/ 1 h 49"/>
                <a:gd name="T8" fmla="*/ 32 w 49"/>
                <a:gd name="T9" fmla="*/ 1 h 49"/>
                <a:gd name="T10" fmla="*/ 32 w 49"/>
                <a:gd name="T11" fmla="*/ 7 h 49"/>
                <a:gd name="T12" fmla="*/ 39 w 49"/>
                <a:gd name="T13" fmla="*/ 14 h 49"/>
                <a:gd name="T14" fmla="*/ 15 w 49"/>
                <a:gd name="T15" fmla="*/ 39 h 49"/>
                <a:gd name="T16" fmla="*/ 7 w 49"/>
                <a:gd name="T17" fmla="*/ 31 h 49"/>
                <a:gd name="T18" fmla="*/ 2 w 49"/>
                <a:gd name="T19" fmla="*/ 31 h 49"/>
                <a:gd name="T20" fmla="*/ 2 w 49"/>
                <a:gd name="T21" fmla="*/ 37 h 49"/>
                <a:gd name="T22" fmla="*/ 12 w 49"/>
                <a:gd name="T23" fmla="*/ 47 h 49"/>
                <a:gd name="T24" fmla="*/ 17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17" y="47"/>
                  </a:moveTo>
                  <a:cubicBezTo>
                    <a:pt x="47" y="17"/>
                    <a:pt x="47" y="17"/>
                    <a:pt x="47" y="17"/>
                  </a:cubicBezTo>
                  <a:cubicBezTo>
                    <a:pt x="49" y="16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ubicBezTo>
                    <a:pt x="30" y="3"/>
                    <a:pt x="30" y="6"/>
                    <a:pt x="32" y="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0"/>
                    <a:pt x="3" y="30"/>
                    <a:pt x="2" y="31"/>
                  </a:cubicBezTo>
                  <a:cubicBezTo>
                    <a:pt x="0" y="33"/>
                    <a:pt x="0" y="36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9"/>
                    <a:pt x="16" y="49"/>
                    <a:pt x="17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10958513" y="4291013"/>
              <a:ext cx="185738" cy="179388"/>
            </a:xfrm>
            <a:custGeom>
              <a:avLst/>
              <a:gdLst>
                <a:gd name="T0" fmla="*/ 11 w 26"/>
                <a:gd name="T1" fmla="*/ 24 h 25"/>
                <a:gd name="T2" fmla="*/ 24 w 26"/>
                <a:gd name="T3" fmla="*/ 11 h 25"/>
                <a:gd name="T4" fmla="*/ 24 w 26"/>
                <a:gd name="T5" fmla="*/ 5 h 25"/>
                <a:gd name="T6" fmla="*/ 20 w 26"/>
                <a:gd name="T7" fmla="*/ 1 h 25"/>
                <a:gd name="T8" fmla="*/ 14 w 26"/>
                <a:gd name="T9" fmla="*/ 1 h 25"/>
                <a:gd name="T10" fmla="*/ 14 w 26"/>
                <a:gd name="T11" fmla="*/ 7 h 25"/>
                <a:gd name="T12" fmla="*/ 16 w 26"/>
                <a:gd name="T13" fmla="*/ 8 h 25"/>
                <a:gd name="T14" fmla="*/ 9 w 26"/>
                <a:gd name="T15" fmla="*/ 15 h 25"/>
                <a:gd name="T16" fmla="*/ 7 w 26"/>
                <a:gd name="T17" fmla="*/ 14 h 25"/>
                <a:gd name="T18" fmla="*/ 1 w 26"/>
                <a:gd name="T19" fmla="*/ 14 h 25"/>
                <a:gd name="T20" fmla="*/ 1 w 26"/>
                <a:gd name="T21" fmla="*/ 19 h 25"/>
                <a:gd name="T22" fmla="*/ 6 w 26"/>
                <a:gd name="T23" fmla="*/ 24 h 25"/>
                <a:gd name="T24" fmla="*/ 11 w 26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5">
                  <a:moveTo>
                    <a:pt x="11" y="24"/>
                  </a:moveTo>
                  <a:cubicBezTo>
                    <a:pt x="24" y="11"/>
                    <a:pt x="24" y="11"/>
                    <a:pt x="24" y="11"/>
                  </a:cubicBezTo>
                  <a:cubicBezTo>
                    <a:pt x="26" y="9"/>
                    <a:pt x="26" y="7"/>
                    <a:pt x="24" y="5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3"/>
                    <a:pt x="13" y="5"/>
                    <a:pt x="14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2"/>
                    <a:pt x="3" y="12"/>
                    <a:pt x="1" y="14"/>
                  </a:cubicBezTo>
                  <a:cubicBezTo>
                    <a:pt x="0" y="15"/>
                    <a:pt x="0" y="18"/>
                    <a:pt x="1" y="19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10" y="25"/>
                    <a:pt x="11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187113" y="4513263"/>
              <a:ext cx="858838" cy="868363"/>
            </a:xfrm>
            <a:custGeom>
              <a:avLst/>
              <a:gdLst>
                <a:gd name="T0" fmla="*/ 0 w 120"/>
                <a:gd name="T1" fmla="*/ 121 h 121"/>
                <a:gd name="T2" fmla="*/ 120 w 120"/>
                <a:gd name="T3" fmla="*/ 121 h 121"/>
                <a:gd name="T4" fmla="*/ 120 w 120"/>
                <a:gd name="T5" fmla="*/ 0 h 121"/>
                <a:gd name="T6" fmla="*/ 0 w 120"/>
                <a:gd name="T7" fmla="*/ 121 h 121"/>
                <a:gd name="T8" fmla="*/ 62 w 120"/>
                <a:gd name="T9" fmla="*/ 99 h 121"/>
                <a:gd name="T10" fmla="*/ 52 w 120"/>
                <a:gd name="T11" fmla="*/ 89 h 121"/>
                <a:gd name="T12" fmla="*/ 52 w 120"/>
                <a:gd name="T13" fmla="*/ 83 h 121"/>
                <a:gd name="T14" fmla="*/ 82 w 120"/>
                <a:gd name="T15" fmla="*/ 53 h 121"/>
                <a:gd name="T16" fmla="*/ 88 w 120"/>
                <a:gd name="T17" fmla="*/ 53 h 121"/>
                <a:gd name="T18" fmla="*/ 98 w 120"/>
                <a:gd name="T19" fmla="*/ 63 h 121"/>
                <a:gd name="T20" fmla="*/ 98 w 120"/>
                <a:gd name="T21" fmla="*/ 69 h 121"/>
                <a:gd name="T22" fmla="*/ 92 w 120"/>
                <a:gd name="T23" fmla="*/ 69 h 121"/>
                <a:gd name="T24" fmla="*/ 85 w 120"/>
                <a:gd name="T25" fmla="*/ 61 h 121"/>
                <a:gd name="T26" fmla="*/ 76 w 120"/>
                <a:gd name="T27" fmla="*/ 71 h 121"/>
                <a:gd name="T28" fmla="*/ 101 w 120"/>
                <a:gd name="T29" fmla="*/ 96 h 121"/>
                <a:gd name="T30" fmla="*/ 101 w 120"/>
                <a:gd name="T31" fmla="*/ 101 h 121"/>
                <a:gd name="T32" fmla="*/ 95 w 120"/>
                <a:gd name="T33" fmla="*/ 101 h 121"/>
                <a:gd name="T34" fmla="*/ 70 w 120"/>
                <a:gd name="T35" fmla="*/ 76 h 121"/>
                <a:gd name="T36" fmla="*/ 61 w 120"/>
                <a:gd name="T37" fmla="*/ 86 h 121"/>
                <a:gd name="T38" fmla="*/ 68 w 120"/>
                <a:gd name="T39" fmla="*/ 93 h 121"/>
                <a:gd name="T40" fmla="*/ 68 w 120"/>
                <a:gd name="T41" fmla="*/ 99 h 121"/>
                <a:gd name="T42" fmla="*/ 62 w 120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1">
                  <a:moveTo>
                    <a:pt x="0" y="121"/>
                  </a:moveTo>
                  <a:cubicBezTo>
                    <a:pt x="120" y="121"/>
                    <a:pt x="120" y="121"/>
                    <a:pt x="120" y="121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121"/>
                  </a:lnTo>
                  <a:close/>
                  <a:moveTo>
                    <a:pt x="62" y="99"/>
                  </a:moveTo>
                  <a:cubicBezTo>
                    <a:pt x="52" y="89"/>
                    <a:pt x="52" y="89"/>
                    <a:pt x="52" y="89"/>
                  </a:cubicBezTo>
                  <a:cubicBezTo>
                    <a:pt x="51" y="87"/>
                    <a:pt x="51" y="84"/>
                    <a:pt x="52" y="8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4" y="51"/>
                    <a:pt x="86" y="51"/>
                    <a:pt x="88" y="5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9" y="64"/>
                    <a:pt x="99" y="67"/>
                    <a:pt x="98" y="69"/>
                  </a:cubicBezTo>
                  <a:cubicBezTo>
                    <a:pt x="96" y="70"/>
                    <a:pt x="94" y="70"/>
                    <a:pt x="92" y="69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102" y="97"/>
                    <a:pt x="102" y="100"/>
                    <a:pt x="101" y="101"/>
                  </a:cubicBezTo>
                  <a:cubicBezTo>
                    <a:pt x="99" y="103"/>
                    <a:pt x="97" y="103"/>
                    <a:pt x="95" y="101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68" y="93"/>
                    <a:pt x="68" y="93"/>
                    <a:pt x="68" y="93"/>
                  </a:cubicBezTo>
                  <a:cubicBezTo>
                    <a:pt x="69" y="94"/>
                    <a:pt x="69" y="97"/>
                    <a:pt x="68" y="99"/>
                  </a:cubicBezTo>
                  <a:cubicBezTo>
                    <a:pt x="66" y="100"/>
                    <a:pt x="64" y="100"/>
                    <a:pt x="6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0922001" y="187325"/>
            <a:ext cx="1123950" cy="1119188"/>
            <a:chOff x="10922001" y="187325"/>
            <a:chExt cx="1123950" cy="1119188"/>
          </a:xfrm>
        </p:grpSpPr>
        <p:sp>
          <p:nvSpPr>
            <p:cNvPr id="28" name="Freeform 27"/>
            <p:cNvSpPr/>
            <p:nvPr/>
          </p:nvSpPr>
          <p:spPr bwMode="auto">
            <a:xfrm>
              <a:off x="11623676" y="912813"/>
              <a:ext cx="407988" cy="373063"/>
            </a:xfrm>
            <a:custGeom>
              <a:avLst/>
              <a:gdLst>
                <a:gd name="T0" fmla="*/ 56 w 57"/>
                <a:gd name="T1" fmla="*/ 1 h 52"/>
                <a:gd name="T2" fmla="*/ 57 w 57"/>
                <a:gd name="T3" fmla="*/ 4 h 52"/>
                <a:gd name="T4" fmla="*/ 57 w 57"/>
                <a:gd name="T5" fmla="*/ 48 h 52"/>
                <a:gd name="T6" fmla="*/ 53 w 57"/>
                <a:gd name="T7" fmla="*/ 52 h 52"/>
                <a:gd name="T8" fmla="*/ 20 w 57"/>
                <a:gd name="T9" fmla="*/ 52 h 52"/>
                <a:gd name="T10" fmla="*/ 17 w 57"/>
                <a:gd name="T11" fmla="*/ 51 h 52"/>
                <a:gd name="T12" fmla="*/ 2 w 57"/>
                <a:gd name="T13" fmla="*/ 35 h 52"/>
                <a:gd name="T14" fmla="*/ 2 w 57"/>
                <a:gd name="T15" fmla="*/ 29 h 52"/>
                <a:gd name="T16" fmla="*/ 25 w 57"/>
                <a:gd name="T17" fmla="*/ 6 h 52"/>
                <a:gd name="T18" fmla="*/ 31 w 57"/>
                <a:gd name="T19" fmla="*/ 6 h 52"/>
                <a:gd name="T20" fmla="*/ 44 w 57"/>
                <a:gd name="T21" fmla="*/ 19 h 52"/>
                <a:gd name="T22" fmla="*/ 44 w 57"/>
                <a:gd name="T23" fmla="*/ 25 h 52"/>
                <a:gd name="T24" fmla="*/ 34 w 57"/>
                <a:gd name="T25" fmla="*/ 34 h 52"/>
                <a:gd name="T26" fmla="*/ 31 w 57"/>
                <a:gd name="T27" fmla="*/ 36 h 52"/>
                <a:gd name="T28" fmla="*/ 21 w 57"/>
                <a:gd name="T29" fmla="*/ 36 h 52"/>
                <a:gd name="T30" fmla="*/ 17 w 57"/>
                <a:gd name="T31" fmla="*/ 32 h 52"/>
                <a:gd name="T32" fmla="*/ 21 w 57"/>
                <a:gd name="T33" fmla="*/ 28 h 52"/>
                <a:gd name="T34" fmla="*/ 30 w 57"/>
                <a:gd name="T35" fmla="*/ 28 h 52"/>
                <a:gd name="T36" fmla="*/ 35 w 57"/>
                <a:gd name="T37" fmla="*/ 22 h 52"/>
                <a:gd name="T38" fmla="*/ 28 w 57"/>
                <a:gd name="T39" fmla="*/ 15 h 52"/>
                <a:gd name="T40" fmla="*/ 10 w 57"/>
                <a:gd name="T41" fmla="*/ 32 h 52"/>
                <a:gd name="T42" fmla="*/ 22 w 57"/>
                <a:gd name="T43" fmla="*/ 44 h 52"/>
                <a:gd name="T44" fmla="*/ 49 w 57"/>
                <a:gd name="T45" fmla="*/ 44 h 52"/>
                <a:gd name="T46" fmla="*/ 49 w 57"/>
                <a:gd name="T47" fmla="*/ 4 h 52"/>
                <a:gd name="T48" fmla="*/ 53 w 57"/>
                <a:gd name="T49" fmla="*/ 0 h 52"/>
                <a:gd name="T50" fmla="*/ 56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1"/>
                  </a:moveTo>
                  <a:cubicBezTo>
                    <a:pt x="56" y="2"/>
                    <a:pt x="57" y="3"/>
                    <a:pt x="57" y="4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7" y="50"/>
                    <a:pt x="55" y="52"/>
                    <a:pt x="53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19" y="52"/>
                    <a:pt x="18" y="51"/>
                    <a:pt x="17" y="5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4"/>
                    <a:pt x="0" y="31"/>
                    <a:pt x="2" y="29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5"/>
                    <a:pt x="29" y="5"/>
                    <a:pt x="31" y="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5" y="21"/>
                    <a:pt x="45" y="23"/>
                    <a:pt x="44" y="2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3" y="35"/>
                    <a:pt x="32" y="36"/>
                    <a:pt x="3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19" y="36"/>
                    <a:pt x="17" y="34"/>
                    <a:pt x="17" y="32"/>
                  </a:cubicBezTo>
                  <a:cubicBezTo>
                    <a:pt x="17" y="29"/>
                    <a:pt x="19" y="28"/>
                    <a:pt x="21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2"/>
                    <a:pt x="51" y="0"/>
                    <a:pt x="53" y="0"/>
                  </a:cubicBezTo>
                  <a:cubicBezTo>
                    <a:pt x="54" y="0"/>
                    <a:pt x="55" y="0"/>
                    <a:pt x="56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11236326" y="790575"/>
              <a:ext cx="636588" cy="387350"/>
            </a:xfrm>
            <a:custGeom>
              <a:avLst/>
              <a:gdLst>
                <a:gd name="T0" fmla="*/ 87 w 89"/>
                <a:gd name="T1" fmla="*/ 2 h 54"/>
                <a:gd name="T2" fmla="*/ 87 w 89"/>
                <a:gd name="T3" fmla="*/ 8 h 54"/>
                <a:gd name="T4" fmla="*/ 42 w 89"/>
                <a:gd name="T5" fmla="*/ 53 h 54"/>
                <a:gd name="T6" fmla="*/ 39 w 89"/>
                <a:gd name="T7" fmla="*/ 54 h 54"/>
                <a:gd name="T8" fmla="*/ 13 w 89"/>
                <a:gd name="T9" fmla="*/ 54 h 54"/>
                <a:gd name="T10" fmla="*/ 10 w 89"/>
                <a:gd name="T11" fmla="*/ 53 h 54"/>
                <a:gd name="T12" fmla="*/ 2 w 89"/>
                <a:gd name="T13" fmla="*/ 44 h 54"/>
                <a:gd name="T14" fmla="*/ 2 w 89"/>
                <a:gd name="T15" fmla="*/ 39 h 54"/>
                <a:gd name="T16" fmla="*/ 28 w 89"/>
                <a:gd name="T17" fmla="*/ 12 h 54"/>
                <a:gd name="T18" fmla="*/ 34 w 89"/>
                <a:gd name="T19" fmla="*/ 12 h 54"/>
                <a:gd name="T20" fmla="*/ 47 w 89"/>
                <a:gd name="T21" fmla="*/ 25 h 54"/>
                <a:gd name="T22" fmla="*/ 47 w 89"/>
                <a:gd name="T23" fmla="*/ 31 h 54"/>
                <a:gd name="T24" fmla="*/ 40 w 89"/>
                <a:gd name="T25" fmla="*/ 38 h 54"/>
                <a:gd name="T26" fmla="*/ 37 w 89"/>
                <a:gd name="T27" fmla="*/ 40 h 54"/>
                <a:gd name="T28" fmla="*/ 25 w 89"/>
                <a:gd name="T29" fmla="*/ 40 h 54"/>
                <a:gd name="T30" fmla="*/ 21 w 89"/>
                <a:gd name="T31" fmla="*/ 36 h 54"/>
                <a:gd name="T32" fmla="*/ 25 w 89"/>
                <a:gd name="T33" fmla="*/ 32 h 54"/>
                <a:gd name="T34" fmla="*/ 35 w 89"/>
                <a:gd name="T35" fmla="*/ 32 h 54"/>
                <a:gd name="T36" fmla="*/ 39 w 89"/>
                <a:gd name="T37" fmla="*/ 28 h 54"/>
                <a:gd name="T38" fmla="*/ 31 w 89"/>
                <a:gd name="T39" fmla="*/ 20 h 54"/>
                <a:gd name="T40" fmla="*/ 10 w 89"/>
                <a:gd name="T41" fmla="*/ 41 h 54"/>
                <a:gd name="T42" fmla="*/ 15 w 89"/>
                <a:gd name="T43" fmla="*/ 46 h 54"/>
                <a:gd name="T44" fmla="*/ 38 w 89"/>
                <a:gd name="T45" fmla="*/ 46 h 54"/>
                <a:gd name="T46" fmla="*/ 82 w 89"/>
                <a:gd name="T47" fmla="*/ 2 h 54"/>
                <a:gd name="T48" fmla="*/ 87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2"/>
                  </a:moveTo>
                  <a:cubicBezTo>
                    <a:pt x="89" y="4"/>
                    <a:pt x="89" y="6"/>
                    <a:pt x="87" y="8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4"/>
                    <a:pt x="40" y="54"/>
                    <a:pt x="39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2" y="54"/>
                    <a:pt x="11" y="54"/>
                    <a:pt x="10" y="5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0" y="43"/>
                    <a:pt x="0" y="40"/>
                    <a:pt x="2" y="3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30" y="10"/>
                    <a:pt x="32" y="10"/>
                    <a:pt x="34" y="12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7"/>
                    <a:pt x="49" y="29"/>
                    <a:pt x="47" y="31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8" y="40"/>
                    <a:pt x="37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3" y="40"/>
                    <a:pt x="21" y="38"/>
                    <a:pt x="21" y="36"/>
                  </a:cubicBezTo>
                  <a:cubicBezTo>
                    <a:pt x="21" y="33"/>
                    <a:pt x="23" y="32"/>
                    <a:pt x="2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3" y="0"/>
                    <a:pt x="86" y="0"/>
                    <a:pt x="87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10950576" y="201613"/>
              <a:ext cx="371475" cy="409575"/>
            </a:xfrm>
            <a:custGeom>
              <a:avLst/>
              <a:gdLst>
                <a:gd name="T0" fmla="*/ 51 w 52"/>
                <a:gd name="T1" fmla="*/ 1 h 57"/>
                <a:gd name="T2" fmla="*/ 52 w 52"/>
                <a:gd name="T3" fmla="*/ 4 h 57"/>
                <a:gd name="T4" fmla="*/ 48 w 52"/>
                <a:gd name="T5" fmla="*/ 8 h 57"/>
                <a:gd name="T6" fmla="*/ 8 w 52"/>
                <a:gd name="T7" fmla="*/ 8 h 57"/>
                <a:gd name="T8" fmla="*/ 8 w 52"/>
                <a:gd name="T9" fmla="*/ 35 h 57"/>
                <a:gd name="T10" fmla="*/ 19 w 52"/>
                <a:gd name="T11" fmla="*/ 47 h 57"/>
                <a:gd name="T12" fmla="*/ 37 w 52"/>
                <a:gd name="T13" fmla="*/ 29 h 57"/>
                <a:gd name="T14" fmla="*/ 30 w 52"/>
                <a:gd name="T15" fmla="*/ 21 h 57"/>
                <a:gd name="T16" fmla="*/ 24 w 52"/>
                <a:gd name="T17" fmla="*/ 27 h 57"/>
                <a:gd name="T18" fmla="*/ 24 w 52"/>
                <a:gd name="T19" fmla="*/ 35 h 57"/>
                <a:gd name="T20" fmla="*/ 20 w 52"/>
                <a:gd name="T21" fmla="*/ 39 h 57"/>
                <a:gd name="T22" fmla="*/ 16 w 52"/>
                <a:gd name="T23" fmla="*/ 35 h 57"/>
                <a:gd name="T24" fmla="*/ 16 w 52"/>
                <a:gd name="T25" fmla="*/ 25 h 57"/>
                <a:gd name="T26" fmla="*/ 17 w 52"/>
                <a:gd name="T27" fmla="*/ 23 h 57"/>
                <a:gd name="T28" fmla="*/ 27 w 52"/>
                <a:gd name="T29" fmla="*/ 13 h 57"/>
                <a:gd name="T30" fmla="*/ 33 w 52"/>
                <a:gd name="T31" fmla="*/ 13 h 57"/>
                <a:gd name="T32" fmla="*/ 46 w 52"/>
                <a:gd name="T33" fmla="*/ 26 h 57"/>
                <a:gd name="T34" fmla="*/ 46 w 52"/>
                <a:gd name="T35" fmla="*/ 32 h 57"/>
                <a:gd name="T36" fmla="*/ 22 w 52"/>
                <a:gd name="T37" fmla="*/ 55 h 57"/>
                <a:gd name="T38" fmla="*/ 17 w 52"/>
                <a:gd name="T39" fmla="*/ 55 h 57"/>
                <a:gd name="T40" fmla="*/ 1 w 52"/>
                <a:gd name="T41" fmla="*/ 40 h 57"/>
                <a:gd name="T42" fmla="*/ 0 w 52"/>
                <a:gd name="T43" fmla="*/ 37 h 57"/>
                <a:gd name="T44" fmla="*/ 0 w 52"/>
                <a:gd name="T45" fmla="*/ 4 h 57"/>
                <a:gd name="T46" fmla="*/ 4 w 52"/>
                <a:gd name="T47" fmla="*/ 0 h 57"/>
                <a:gd name="T48" fmla="*/ 48 w 52"/>
                <a:gd name="T49" fmla="*/ 0 h 57"/>
                <a:gd name="T50" fmla="*/ 5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1"/>
                  </a:moveTo>
                  <a:cubicBezTo>
                    <a:pt x="51" y="2"/>
                    <a:pt x="52" y="3"/>
                    <a:pt x="52" y="4"/>
                  </a:cubicBezTo>
                  <a:cubicBezTo>
                    <a:pt x="52" y="6"/>
                    <a:pt x="50" y="8"/>
                    <a:pt x="4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8"/>
                    <a:pt x="22" y="39"/>
                    <a:pt x="20" y="39"/>
                  </a:cubicBezTo>
                  <a:cubicBezTo>
                    <a:pt x="18" y="39"/>
                    <a:pt x="16" y="38"/>
                    <a:pt x="16" y="3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1"/>
                    <a:pt x="31" y="11"/>
                    <a:pt x="33" y="13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8"/>
                    <a:pt x="47" y="30"/>
                    <a:pt x="46" y="32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7"/>
                    <a:pt x="18" y="57"/>
                    <a:pt x="17" y="55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0" y="0"/>
                    <a:pt x="5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11058526" y="360363"/>
              <a:ext cx="377825" cy="638175"/>
            </a:xfrm>
            <a:custGeom>
              <a:avLst/>
              <a:gdLst>
                <a:gd name="T0" fmla="*/ 52 w 53"/>
                <a:gd name="T1" fmla="*/ 1 h 89"/>
                <a:gd name="T2" fmla="*/ 52 w 53"/>
                <a:gd name="T3" fmla="*/ 7 h 89"/>
                <a:gd name="T4" fmla="*/ 8 w 53"/>
                <a:gd name="T5" fmla="*/ 51 h 89"/>
                <a:gd name="T6" fmla="*/ 8 w 53"/>
                <a:gd name="T7" fmla="*/ 74 h 89"/>
                <a:gd name="T8" fmla="*/ 12 w 53"/>
                <a:gd name="T9" fmla="*/ 79 h 89"/>
                <a:gd name="T10" fmla="*/ 34 w 53"/>
                <a:gd name="T11" fmla="*/ 58 h 89"/>
                <a:gd name="T12" fmla="*/ 26 w 53"/>
                <a:gd name="T13" fmla="*/ 50 h 89"/>
                <a:gd name="T14" fmla="*/ 22 w 53"/>
                <a:gd name="T15" fmla="*/ 54 h 89"/>
                <a:gd name="T16" fmla="*/ 22 w 53"/>
                <a:gd name="T17" fmla="*/ 64 h 89"/>
                <a:gd name="T18" fmla="*/ 18 w 53"/>
                <a:gd name="T19" fmla="*/ 68 h 89"/>
                <a:gd name="T20" fmla="*/ 14 w 53"/>
                <a:gd name="T21" fmla="*/ 64 h 89"/>
                <a:gd name="T22" fmla="*/ 14 w 53"/>
                <a:gd name="T23" fmla="*/ 52 h 89"/>
                <a:gd name="T24" fmla="*/ 15 w 53"/>
                <a:gd name="T25" fmla="*/ 49 h 89"/>
                <a:gd name="T26" fmla="*/ 23 w 53"/>
                <a:gd name="T27" fmla="*/ 41 h 89"/>
                <a:gd name="T28" fmla="*/ 29 w 53"/>
                <a:gd name="T29" fmla="*/ 41 h 89"/>
                <a:gd name="T30" fmla="*/ 42 w 53"/>
                <a:gd name="T31" fmla="*/ 55 h 89"/>
                <a:gd name="T32" fmla="*/ 42 w 53"/>
                <a:gd name="T33" fmla="*/ 60 h 89"/>
                <a:gd name="T34" fmla="*/ 15 w 53"/>
                <a:gd name="T35" fmla="*/ 87 h 89"/>
                <a:gd name="T36" fmla="*/ 10 w 53"/>
                <a:gd name="T37" fmla="*/ 87 h 89"/>
                <a:gd name="T38" fmla="*/ 1 w 53"/>
                <a:gd name="T39" fmla="*/ 78 h 89"/>
                <a:gd name="T40" fmla="*/ 0 w 53"/>
                <a:gd name="T41" fmla="*/ 76 h 89"/>
                <a:gd name="T42" fmla="*/ 0 w 53"/>
                <a:gd name="T43" fmla="*/ 49 h 89"/>
                <a:gd name="T44" fmla="*/ 1 w 53"/>
                <a:gd name="T45" fmla="*/ 47 h 89"/>
                <a:gd name="T46" fmla="*/ 46 w 53"/>
                <a:gd name="T47" fmla="*/ 1 h 89"/>
                <a:gd name="T48" fmla="*/ 52 w 53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1"/>
                  </a:moveTo>
                  <a:cubicBezTo>
                    <a:pt x="53" y="3"/>
                    <a:pt x="53" y="5"/>
                    <a:pt x="52" y="7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6"/>
                    <a:pt x="20" y="68"/>
                    <a:pt x="18" y="68"/>
                  </a:cubicBezTo>
                  <a:cubicBezTo>
                    <a:pt x="16" y="68"/>
                    <a:pt x="14" y="66"/>
                    <a:pt x="14" y="64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1"/>
                    <a:pt x="15" y="50"/>
                    <a:pt x="15" y="49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5" y="40"/>
                    <a:pt x="27" y="40"/>
                    <a:pt x="29" y="41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4" y="56"/>
                    <a:pt x="44" y="59"/>
                    <a:pt x="42" y="60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4" y="89"/>
                    <a:pt x="11" y="89"/>
                    <a:pt x="10" y="87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0" y="78"/>
                    <a:pt x="0" y="77"/>
                    <a:pt x="0" y="7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8"/>
                    <a:pt x="0" y="47"/>
                    <a:pt x="1" y="47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0"/>
                    <a:pt x="50" y="0"/>
                    <a:pt x="5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11029951" y="568325"/>
              <a:ext cx="636588" cy="630238"/>
            </a:xfrm>
            <a:custGeom>
              <a:avLst/>
              <a:gdLst>
                <a:gd name="T0" fmla="*/ 83 w 89"/>
                <a:gd name="T1" fmla="*/ 0 h 88"/>
                <a:gd name="T2" fmla="*/ 2 w 89"/>
                <a:gd name="T3" fmla="*/ 81 h 88"/>
                <a:gd name="T4" fmla="*/ 2 w 89"/>
                <a:gd name="T5" fmla="*/ 87 h 88"/>
                <a:gd name="T6" fmla="*/ 8 w 89"/>
                <a:gd name="T7" fmla="*/ 87 h 88"/>
                <a:gd name="T8" fmla="*/ 89 w 89"/>
                <a:gd name="T9" fmla="*/ 5 h 88"/>
                <a:gd name="T10" fmla="*/ 83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83" y="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0" y="83"/>
                    <a:pt x="0" y="85"/>
                    <a:pt x="2" y="87"/>
                  </a:cubicBezTo>
                  <a:cubicBezTo>
                    <a:pt x="4" y="88"/>
                    <a:pt x="6" y="88"/>
                    <a:pt x="8" y="87"/>
                  </a:cubicBezTo>
                  <a:cubicBezTo>
                    <a:pt x="89" y="5"/>
                    <a:pt x="89" y="5"/>
                    <a:pt x="89" y="5"/>
                  </a:cubicBezTo>
                  <a:lnTo>
                    <a:pt x="8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11301413" y="539750"/>
              <a:ext cx="393700" cy="393700"/>
            </a:xfrm>
            <a:custGeom>
              <a:avLst/>
              <a:gdLst>
                <a:gd name="T0" fmla="*/ 19 w 55"/>
                <a:gd name="T1" fmla="*/ 1 h 55"/>
                <a:gd name="T2" fmla="*/ 54 w 55"/>
                <a:gd name="T3" fmla="*/ 36 h 55"/>
                <a:gd name="T4" fmla="*/ 54 w 55"/>
                <a:gd name="T5" fmla="*/ 42 h 55"/>
                <a:gd name="T6" fmla="*/ 42 w 55"/>
                <a:gd name="T7" fmla="*/ 53 h 55"/>
                <a:gd name="T8" fmla="*/ 36 w 55"/>
                <a:gd name="T9" fmla="*/ 53 h 55"/>
                <a:gd name="T10" fmla="*/ 36 w 55"/>
                <a:gd name="T11" fmla="*/ 48 h 55"/>
                <a:gd name="T12" fmla="*/ 45 w 55"/>
                <a:gd name="T13" fmla="*/ 39 h 55"/>
                <a:gd name="T14" fmla="*/ 16 w 55"/>
                <a:gd name="T15" fmla="*/ 10 h 55"/>
                <a:gd name="T16" fmla="*/ 7 w 55"/>
                <a:gd name="T17" fmla="*/ 18 h 55"/>
                <a:gd name="T18" fmla="*/ 1 w 55"/>
                <a:gd name="T19" fmla="*/ 18 h 55"/>
                <a:gd name="T20" fmla="*/ 1 w 55"/>
                <a:gd name="T21" fmla="*/ 13 h 55"/>
                <a:gd name="T22" fmla="*/ 13 w 55"/>
                <a:gd name="T23" fmla="*/ 1 h 55"/>
                <a:gd name="T24" fmla="*/ 19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19" y="1"/>
                  </a:moveTo>
                  <a:cubicBezTo>
                    <a:pt x="54" y="36"/>
                    <a:pt x="54" y="36"/>
                    <a:pt x="54" y="36"/>
                  </a:cubicBezTo>
                  <a:cubicBezTo>
                    <a:pt x="55" y="38"/>
                    <a:pt x="55" y="40"/>
                    <a:pt x="54" y="42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0" y="55"/>
                    <a:pt x="38" y="55"/>
                    <a:pt x="36" y="53"/>
                  </a:cubicBezTo>
                  <a:cubicBezTo>
                    <a:pt x="35" y="52"/>
                    <a:pt x="35" y="49"/>
                    <a:pt x="36" y="48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20"/>
                    <a:pt x="3" y="20"/>
                    <a:pt x="1" y="18"/>
                  </a:cubicBezTo>
                  <a:cubicBezTo>
                    <a:pt x="0" y="17"/>
                    <a:pt x="0" y="14"/>
                    <a:pt x="1" y="1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0"/>
                    <a:pt x="17" y="0"/>
                    <a:pt x="19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10922001" y="962025"/>
              <a:ext cx="350838" cy="344488"/>
            </a:xfrm>
            <a:custGeom>
              <a:avLst/>
              <a:gdLst>
                <a:gd name="T0" fmla="*/ 17 w 49"/>
                <a:gd name="T1" fmla="*/ 1 h 48"/>
                <a:gd name="T2" fmla="*/ 47 w 49"/>
                <a:gd name="T3" fmla="*/ 31 h 48"/>
                <a:gd name="T4" fmla="*/ 47 w 49"/>
                <a:gd name="T5" fmla="*/ 37 h 48"/>
                <a:gd name="T6" fmla="*/ 37 w 49"/>
                <a:gd name="T7" fmla="*/ 47 h 48"/>
                <a:gd name="T8" fmla="*/ 32 w 49"/>
                <a:gd name="T9" fmla="*/ 47 h 48"/>
                <a:gd name="T10" fmla="*/ 32 w 49"/>
                <a:gd name="T11" fmla="*/ 41 h 48"/>
                <a:gd name="T12" fmla="*/ 39 w 49"/>
                <a:gd name="T13" fmla="*/ 34 h 48"/>
                <a:gd name="T14" fmla="*/ 15 w 49"/>
                <a:gd name="T15" fmla="*/ 10 h 48"/>
                <a:gd name="T16" fmla="*/ 7 w 49"/>
                <a:gd name="T17" fmla="*/ 17 h 48"/>
                <a:gd name="T18" fmla="*/ 2 w 49"/>
                <a:gd name="T19" fmla="*/ 17 h 48"/>
                <a:gd name="T20" fmla="*/ 2 w 49"/>
                <a:gd name="T21" fmla="*/ 11 h 48"/>
                <a:gd name="T22" fmla="*/ 12 w 49"/>
                <a:gd name="T23" fmla="*/ 1 h 48"/>
                <a:gd name="T24" fmla="*/ 17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17" y="1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9" y="33"/>
                    <a:pt x="49" y="35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8"/>
                    <a:pt x="33" y="48"/>
                    <a:pt x="32" y="47"/>
                  </a:cubicBezTo>
                  <a:cubicBezTo>
                    <a:pt x="30" y="45"/>
                    <a:pt x="30" y="43"/>
                    <a:pt x="32" y="41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9"/>
                    <a:pt x="3" y="19"/>
                    <a:pt x="2" y="17"/>
                  </a:cubicBezTo>
                  <a:cubicBezTo>
                    <a:pt x="0" y="15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10958513" y="1092200"/>
              <a:ext cx="185738" cy="185738"/>
            </a:xfrm>
            <a:custGeom>
              <a:avLst/>
              <a:gdLst>
                <a:gd name="T0" fmla="*/ 11 w 26"/>
                <a:gd name="T1" fmla="*/ 2 h 26"/>
                <a:gd name="T2" fmla="*/ 24 w 26"/>
                <a:gd name="T3" fmla="*/ 14 h 26"/>
                <a:gd name="T4" fmla="*/ 24 w 26"/>
                <a:gd name="T5" fmla="*/ 20 h 26"/>
                <a:gd name="T6" fmla="*/ 20 w 26"/>
                <a:gd name="T7" fmla="*/ 24 h 26"/>
                <a:gd name="T8" fmla="*/ 14 w 26"/>
                <a:gd name="T9" fmla="*/ 24 h 26"/>
                <a:gd name="T10" fmla="*/ 14 w 26"/>
                <a:gd name="T11" fmla="*/ 19 h 26"/>
                <a:gd name="T12" fmla="*/ 16 w 26"/>
                <a:gd name="T13" fmla="*/ 17 h 26"/>
                <a:gd name="T14" fmla="*/ 9 w 26"/>
                <a:gd name="T15" fmla="*/ 10 h 26"/>
                <a:gd name="T16" fmla="*/ 7 w 26"/>
                <a:gd name="T17" fmla="*/ 12 h 26"/>
                <a:gd name="T18" fmla="*/ 1 w 26"/>
                <a:gd name="T19" fmla="*/ 12 h 26"/>
                <a:gd name="T20" fmla="*/ 1 w 26"/>
                <a:gd name="T21" fmla="*/ 6 h 26"/>
                <a:gd name="T22" fmla="*/ 6 w 26"/>
                <a:gd name="T23" fmla="*/ 2 h 26"/>
                <a:gd name="T24" fmla="*/ 11 w 26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6">
                  <a:moveTo>
                    <a:pt x="11" y="2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6" y="16"/>
                    <a:pt x="26" y="19"/>
                    <a:pt x="24" y="20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6"/>
                    <a:pt x="16" y="26"/>
                    <a:pt x="14" y="24"/>
                  </a:cubicBezTo>
                  <a:cubicBezTo>
                    <a:pt x="13" y="23"/>
                    <a:pt x="13" y="20"/>
                    <a:pt x="14" y="19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3"/>
                    <a:pt x="3" y="13"/>
                    <a:pt x="1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0"/>
                    <a:pt x="10" y="0"/>
                    <a:pt x="11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11187113" y="187325"/>
              <a:ext cx="858838" cy="862013"/>
            </a:xfrm>
            <a:custGeom>
              <a:avLst/>
              <a:gdLst>
                <a:gd name="T0" fmla="*/ 120 w 120"/>
                <a:gd name="T1" fmla="*/ 120 h 120"/>
                <a:gd name="T2" fmla="*/ 120 w 120"/>
                <a:gd name="T3" fmla="*/ 0 h 120"/>
                <a:gd name="T4" fmla="*/ 0 w 120"/>
                <a:gd name="T5" fmla="*/ 0 h 120"/>
                <a:gd name="T6" fmla="*/ 120 w 120"/>
                <a:gd name="T7" fmla="*/ 120 h 120"/>
                <a:gd name="T8" fmla="*/ 68 w 120"/>
                <a:gd name="T9" fmla="*/ 22 h 120"/>
                <a:gd name="T10" fmla="*/ 68 w 120"/>
                <a:gd name="T11" fmla="*/ 28 h 120"/>
                <a:gd name="T12" fmla="*/ 61 w 120"/>
                <a:gd name="T13" fmla="*/ 35 h 120"/>
                <a:gd name="T14" fmla="*/ 70 w 120"/>
                <a:gd name="T15" fmla="*/ 44 h 120"/>
                <a:gd name="T16" fmla="*/ 95 w 120"/>
                <a:gd name="T17" fmla="*/ 19 h 120"/>
                <a:gd name="T18" fmla="*/ 101 w 120"/>
                <a:gd name="T19" fmla="*/ 19 h 120"/>
                <a:gd name="T20" fmla="*/ 101 w 120"/>
                <a:gd name="T21" fmla="*/ 25 h 120"/>
                <a:gd name="T22" fmla="*/ 76 w 120"/>
                <a:gd name="T23" fmla="*/ 50 h 120"/>
                <a:gd name="T24" fmla="*/ 85 w 120"/>
                <a:gd name="T25" fmla="*/ 59 h 120"/>
                <a:gd name="T26" fmla="*/ 92 w 120"/>
                <a:gd name="T27" fmla="*/ 52 h 120"/>
                <a:gd name="T28" fmla="*/ 98 w 120"/>
                <a:gd name="T29" fmla="*/ 52 h 120"/>
                <a:gd name="T30" fmla="*/ 98 w 120"/>
                <a:gd name="T31" fmla="*/ 58 h 120"/>
                <a:gd name="T32" fmla="*/ 88 w 120"/>
                <a:gd name="T33" fmla="*/ 67 h 120"/>
                <a:gd name="T34" fmla="*/ 82 w 120"/>
                <a:gd name="T35" fmla="*/ 67 h 120"/>
                <a:gd name="T36" fmla="*/ 52 w 120"/>
                <a:gd name="T37" fmla="*/ 38 h 120"/>
                <a:gd name="T38" fmla="*/ 52 w 120"/>
                <a:gd name="T39" fmla="*/ 32 h 120"/>
                <a:gd name="T40" fmla="*/ 62 w 120"/>
                <a:gd name="T41" fmla="*/ 22 h 120"/>
                <a:gd name="T42" fmla="*/ 68 w 120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0">
                  <a:moveTo>
                    <a:pt x="120" y="12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0" y="120"/>
                  </a:lnTo>
                  <a:close/>
                  <a:moveTo>
                    <a:pt x="68" y="22"/>
                  </a:moveTo>
                  <a:cubicBezTo>
                    <a:pt x="69" y="23"/>
                    <a:pt x="69" y="26"/>
                    <a:pt x="68" y="28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7" y="17"/>
                    <a:pt x="99" y="17"/>
                    <a:pt x="101" y="19"/>
                  </a:cubicBezTo>
                  <a:cubicBezTo>
                    <a:pt x="102" y="21"/>
                    <a:pt x="102" y="23"/>
                    <a:pt x="101" y="25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4" y="50"/>
                    <a:pt x="96" y="50"/>
                    <a:pt x="98" y="52"/>
                  </a:cubicBezTo>
                  <a:cubicBezTo>
                    <a:pt x="99" y="53"/>
                    <a:pt x="99" y="56"/>
                    <a:pt x="98" y="58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6" y="69"/>
                    <a:pt x="84" y="69"/>
                    <a:pt x="82" y="67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1" y="36"/>
                    <a:pt x="51" y="33"/>
                    <a:pt x="52" y="3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4" y="20"/>
                    <a:pt x="66" y="20"/>
                    <a:pt x="6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53988" y="187325"/>
            <a:ext cx="1123951" cy="1119188"/>
            <a:chOff x="153988" y="187325"/>
            <a:chExt cx="1123951" cy="1119188"/>
          </a:xfrm>
        </p:grpSpPr>
        <p:sp>
          <p:nvSpPr>
            <p:cNvPr id="37" name="Freeform 36"/>
            <p:cNvSpPr/>
            <p:nvPr/>
          </p:nvSpPr>
          <p:spPr bwMode="auto">
            <a:xfrm>
              <a:off x="168276" y="912813"/>
              <a:ext cx="407988" cy="373063"/>
            </a:xfrm>
            <a:custGeom>
              <a:avLst/>
              <a:gdLst>
                <a:gd name="T0" fmla="*/ 1 w 57"/>
                <a:gd name="T1" fmla="*/ 1 h 52"/>
                <a:gd name="T2" fmla="*/ 0 w 57"/>
                <a:gd name="T3" fmla="*/ 4 h 52"/>
                <a:gd name="T4" fmla="*/ 0 w 57"/>
                <a:gd name="T5" fmla="*/ 48 h 52"/>
                <a:gd name="T6" fmla="*/ 4 w 57"/>
                <a:gd name="T7" fmla="*/ 52 h 52"/>
                <a:gd name="T8" fmla="*/ 37 w 57"/>
                <a:gd name="T9" fmla="*/ 52 h 52"/>
                <a:gd name="T10" fmla="*/ 40 w 57"/>
                <a:gd name="T11" fmla="*/ 51 h 52"/>
                <a:gd name="T12" fmla="*/ 56 w 57"/>
                <a:gd name="T13" fmla="*/ 35 h 52"/>
                <a:gd name="T14" fmla="*/ 56 w 57"/>
                <a:gd name="T15" fmla="*/ 29 h 52"/>
                <a:gd name="T16" fmla="*/ 32 w 57"/>
                <a:gd name="T17" fmla="*/ 6 h 52"/>
                <a:gd name="T18" fmla="*/ 27 w 57"/>
                <a:gd name="T19" fmla="*/ 6 h 52"/>
                <a:gd name="T20" fmla="*/ 13 w 57"/>
                <a:gd name="T21" fmla="*/ 19 h 52"/>
                <a:gd name="T22" fmla="*/ 13 w 57"/>
                <a:gd name="T23" fmla="*/ 25 h 52"/>
                <a:gd name="T24" fmla="*/ 23 w 57"/>
                <a:gd name="T25" fmla="*/ 34 h 52"/>
                <a:gd name="T26" fmla="*/ 26 w 57"/>
                <a:gd name="T27" fmla="*/ 36 h 52"/>
                <a:gd name="T28" fmla="*/ 36 w 57"/>
                <a:gd name="T29" fmla="*/ 36 h 52"/>
                <a:gd name="T30" fmla="*/ 40 w 57"/>
                <a:gd name="T31" fmla="*/ 32 h 52"/>
                <a:gd name="T32" fmla="*/ 36 w 57"/>
                <a:gd name="T33" fmla="*/ 28 h 52"/>
                <a:gd name="T34" fmla="*/ 28 w 57"/>
                <a:gd name="T35" fmla="*/ 28 h 52"/>
                <a:gd name="T36" fmla="*/ 22 w 57"/>
                <a:gd name="T37" fmla="*/ 22 h 52"/>
                <a:gd name="T38" fmla="*/ 29 w 57"/>
                <a:gd name="T39" fmla="*/ 15 h 52"/>
                <a:gd name="T40" fmla="*/ 47 w 57"/>
                <a:gd name="T41" fmla="*/ 32 h 52"/>
                <a:gd name="T42" fmla="*/ 36 w 57"/>
                <a:gd name="T43" fmla="*/ 44 h 52"/>
                <a:gd name="T44" fmla="*/ 8 w 57"/>
                <a:gd name="T45" fmla="*/ 44 h 52"/>
                <a:gd name="T46" fmla="*/ 8 w 57"/>
                <a:gd name="T47" fmla="*/ 4 h 52"/>
                <a:gd name="T48" fmla="*/ 4 w 57"/>
                <a:gd name="T49" fmla="*/ 0 h 52"/>
                <a:gd name="T50" fmla="*/ 1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2" y="52"/>
                    <a:pt x="4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8" y="52"/>
                    <a:pt x="39" y="51"/>
                    <a:pt x="40" y="5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4"/>
                    <a:pt x="57" y="31"/>
                    <a:pt x="56" y="29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28" y="5"/>
                    <a:pt x="27" y="6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1"/>
                    <a:pt x="12" y="23"/>
                    <a:pt x="13" y="2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5"/>
                    <a:pt x="25" y="36"/>
                    <a:pt x="2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8" y="36"/>
                    <a:pt x="40" y="34"/>
                    <a:pt x="40" y="32"/>
                  </a:cubicBezTo>
                  <a:cubicBezTo>
                    <a:pt x="40" y="29"/>
                    <a:pt x="38" y="28"/>
                    <a:pt x="36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27026" y="790575"/>
              <a:ext cx="636588" cy="387350"/>
            </a:xfrm>
            <a:custGeom>
              <a:avLst/>
              <a:gdLst>
                <a:gd name="T0" fmla="*/ 2 w 89"/>
                <a:gd name="T1" fmla="*/ 2 h 54"/>
                <a:gd name="T2" fmla="*/ 2 w 89"/>
                <a:gd name="T3" fmla="*/ 8 h 54"/>
                <a:gd name="T4" fmla="*/ 47 w 89"/>
                <a:gd name="T5" fmla="*/ 53 h 54"/>
                <a:gd name="T6" fmla="*/ 50 w 89"/>
                <a:gd name="T7" fmla="*/ 54 h 54"/>
                <a:gd name="T8" fmla="*/ 76 w 89"/>
                <a:gd name="T9" fmla="*/ 54 h 54"/>
                <a:gd name="T10" fmla="*/ 79 w 89"/>
                <a:gd name="T11" fmla="*/ 53 h 54"/>
                <a:gd name="T12" fmla="*/ 88 w 89"/>
                <a:gd name="T13" fmla="*/ 44 h 54"/>
                <a:gd name="T14" fmla="*/ 88 w 89"/>
                <a:gd name="T15" fmla="*/ 39 h 54"/>
                <a:gd name="T16" fmla="*/ 61 w 89"/>
                <a:gd name="T17" fmla="*/ 12 h 54"/>
                <a:gd name="T18" fmla="*/ 55 w 89"/>
                <a:gd name="T19" fmla="*/ 12 h 54"/>
                <a:gd name="T20" fmla="*/ 42 w 89"/>
                <a:gd name="T21" fmla="*/ 25 h 54"/>
                <a:gd name="T22" fmla="*/ 42 w 89"/>
                <a:gd name="T23" fmla="*/ 31 h 54"/>
                <a:gd name="T24" fmla="*/ 50 w 89"/>
                <a:gd name="T25" fmla="*/ 38 h 54"/>
                <a:gd name="T26" fmla="*/ 53 w 89"/>
                <a:gd name="T27" fmla="*/ 40 h 54"/>
                <a:gd name="T28" fmla="*/ 64 w 89"/>
                <a:gd name="T29" fmla="*/ 40 h 54"/>
                <a:gd name="T30" fmla="*/ 68 w 89"/>
                <a:gd name="T31" fmla="*/ 36 h 54"/>
                <a:gd name="T32" fmla="*/ 64 w 89"/>
                <a:gd name="T33" fmla="*/ 32 h 54"/>
                <a:gd name="T34" fmla="*/ 54 w 89"/>
                <a:gd name="T35" fmla="*/ 32 h 54"/>
                <a:gd name="T36" fmla="*/ 50 w 89"/>
                <a:gd name="T37" fmla="*/ 28 h 54"/>
                <a:gd name="T38" fmla="*/ 58 w 89"/>
                <a:gd name="T39" fmla="*/ 20 h 54"/>
                <a:gd name="T40" fmla="*/ 79 w 89"/>
                <a:gd name="T41" fmla="*/ 41 h 54"/>
                <a:gd name="T42" fmla="*/ 74 w 89"/>
                <a:gd name="T43" fmla="*/ 46 h 54"/>
                <a:gd name="T44" fmla="*/ 52 w 89"/>
                <a:gd name="T45" fmla="*/ 46 h 54"/>
                <a:gd name="T46" fmla="*/ 7 w 89"/>
                <a:gd name="T47" fmla="*/ 2 h 54"/>
                <a:gd name="T48" fmla="*/ 2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4"/>
                    <a:pt x="49" y="54"/>
                    <a:pt x="50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8" y="54"/>
                    <a:pt x="79" y="53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9" y="43"/>
                    <a:pt x="89" y="40"/>
                    <a:pt x="88" y="39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10"/>
                    <a:pt x="57" y="10"/>
                    <a:pt x="55" y="12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7"/>
                    <a:pt x="40" y="29"/>
                    <a:pt x="4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9"/>
                    <a:pt x="51" y="40"/>
                    <a:pt x="53" y="40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6" y="40"/>
                    <a:pt x="68" y="38"/>
                    <a:pt x="68" y="36"/>
                  </a:cubicBezTo>
                  <a:cubicBezTo>
                    <a:pt x="68" y="33"/>
                    <a:pt x="66" y="32"/>
                    <a:pt x="64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3" y="0"/>
                    <a:pt x="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877888" y="201613"/>
              <a:ext cx="371475" cy="409575"/>
            </a:xfrm>
            <a:custGeom>
              <a:avLst/>
              <a:gdLst>
                <a:gd name="T0" fmla="*/ 1 w 52"/>
                <a:gd name="T1" fmla="*/ 1 h 57"/>
                <a:gd name="T2" fmla="*/ 0 w 52"/>
                <a:gd name="T3" fmla="*/ 4 h 57"/>
                <a:gd name="T4" fmla="*/ 4 w 52"/>
                <a:gd name="T5" fmla="*/ 8 h 57"/>
                <a:gd name="T6" fmla="*/ 44 w 52"/>
                <a:gd name="T7" fmla="*/ 8 h 57"/>
                <a:gd name="T8" fmla="*/ 44 w 52"/>
                <a:gd name="T9" fmla="*/ 35 h 57"/>
                <a:gd name="T10" fmla="*/ 33 w 52"/>
                <a:gd name="T11" fmla="*/ 47 h 57"/>
                <a:gd name="T12" fmla="*/ 15 w 52"/>
                <a:gd name="T13" fmla="*/ 29 h 57"/>
                <a:gd name="T14" fmla="*/ 23 w 52"/>
                <a:gd name="T15" fmla="*/ 21 h 57"/>
                <a:gd name="T16" fmla="*/ 28 w 52"/>
                <a:gd name="T17" fmla="*/ 27 h 57"/>
                <a:gd name="T18" fmla="*/ 28 w 52"/>
                <a:gd name="T19" fmla="*/ 35 h 57"/>
                <a:gd name="T20" fmla="*/ 32 w 52"/>
                <a:gd name="T21" fmla="*/ 39 h 57"/>
                <a:gd name="T22" fmla="*/ 36 w 52"/>
                <a:gd name="T23" fmla="*/ 35 h 57"/>
                <a:gd name="T24" fmla="*/ 36 w 52"/>
                <a:gd name="T25" fmla="*/ 25 h 57"/>
                <a:gd name="T26" fmla="*/ 35 w 52"/>
                <a:gd name="T27" fmla="*/ 23 h 57"/>
                <a:gd name="T28" fmla="*/ 25 w 52"/>
                <a:gd name="T29" fmla="*/ 13 h 57"/>
                <a:gd name="T30" fmla="*/ 20 w 52"/>
                <a:gd name="T31" fmla="*/ 13 h 57"/>
                <a:gd name="T32" fmla="*/ 7 w 52"/>
                <a:gd name="T33" fmla="*/ 26 h 57"/>
                <a:gd name="T34" fmla="*/ 7 w 52"/>
                <a:gd name="T35" fmla="*/ 32 h 57"/>
                <a:gd name="T36" fmla="*/ 30 w 52"/>
                <a:gd name="T37" fmla="*/ 55 h 57"/>
                <a:gd name="T38" fmla="*/ 36 w 52"/>
                <a:gd name="T39" fmla="*/ 55 h 57"/>
                <a:gd name="T40" fmla="*/ 51 w 52"/>
                <a:gd name="T41" fmla="*/ 40 h 57"/>
                <a:gd name="T42" fmla="*/ 52 w 52"/>
                <a:gd name="T43" fmla="*/ 37 h 57"/>
                <a:gd name="T44" fmla="*/ 52 w 52"/>
                <a:gd name="T45" fmla="*/ 4 h 57"/>
                <a:gd name="T46" fmla="*/ 48 w 52"/>
                <a:gd name="T47" fmla="*/ 0 h 57"/>
                <a:gd name="T48" fmla="*/ 4 w 52"/>
                <a:gd name="T49" fmla="*/ 0 h 57"/>
                <a:gd name="T50" fmla="*/ 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8"/>
                    <a:pt x="30" y="39"/>
                    <a:pt x="32" y="39"/>
                  </a:cubicBezTo>
                  <a:cubicBezTo>
                    <a:pt x="34" y="39"/>
                    <a:pt x="36" y="38"/>
                    <a:pt x="36" y="3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4"/>
                    <a:pt x="36" y="23"/>
                    <a:pt x="35" y="2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1"/>
                    <a:pt x="21" y="11"/>
                    <a:pt x="20" y="1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8"/>
                    <a:pt x="5" y="30"/>
                    <a:pt x="7" y="32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1" y="57"/>
                    <a:pt x="34" y="57"/>
                    <a:pt x="36" y="55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2" y="39"/>
                    <a:pt x="52" y="38"/>
                    <a:pt x="52" y="3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762001" y="360363"/>
              <a:ext cx="387350" cy="638175"/>
            </a:xfrm>
            <a:custGeom>
              <a:avLst/>
              <a:gdLst>
                <a:gd name="T0" fmla="*/ 1 w 54"/>
                <a:gd name="T1" fmla="*/ 1 h 89"/>
                <a:gd name="T2" fmla="*/ 1 w 54"/>
                <a:gd name="T3" fmla="*/ 7 h 89"/>
                <a:gd name="T4" fmla="*/ 46 w 54"/>
                <a:gd name="T5" fmla="*/ 51 h 89"/>
                <a:gd name="T6" fmla="*/ 46 w 54"/>
                <a:gd name="T7" fmla="*/ 74 h 89"/>
                <a:gd name="T8" fmla="*/ 41 w 54"/>
                <a:gd name="T9" fmla="*/ 79 h 89"/>
                <a:gd name="T10" fmla="*/ 20 w 54"/>
                <a:gd name="T11" fmla="*/ 58 h 89"/>
                <a:gd name="T12" fmla="*/ 27 w 54"/>
                <a:gd name="T13" fmla="*/ 50 h 89"/>
                <a:gd name="T14" fmla="*/ 31 w 54"/>
                <a:gd name="T15" fmla="*/ 54 h 89"/>
                <a:gd name="T16" fmla="*/ 31 w 54"/>
                <a:gd name="T17" fmla="*/ 64 h 89"/>
                <a:gd name="T18" fmla="*/ 35 w 54"/>
                <a:gd name="T19" fmla="*/ 68 h 89"/>
                <a:gd name="T20" fmla="*/ 39 w 54"/>
                <a:gd name="T21" fmla="*/ 64 h 89"/>
                <a:gd name="T22" fmla="*/ 39 w 54"/>
                <a:gd name="T23" fmla="*/ 52 h 89"/>
                <a:gd name="T24" fmla="*/ 38 w 54"/>
                <a:gd name="T25" fmla="*/ 49 h 89"/>
                <a:gd name="T26" fmla="*/ 30 w 54"/>
                <a:gd name="T27" fmla="*/ 41 h 89"/>
                <a:gd name="T28" fmla="*/ 24 w 54"/>
                <a:gd name="T29" fmla="*/ 41 h 89"/>
                <a:gd name="T30" fmla="*/ 11 w 54"/>
                <a:gd name="T31" fmla="*/ 55 h 89"/>
                <a:gd name="T32" fmla="*/ 11 w 54"/>
                <a:gd name="T33" fmla="*/ 60 h 89"/>
                <a:gd name="T34" fmla="*/ 38 w 54"/>
                <a:gd name="T35" fmla="*/ 87 h 89"/>
                <a:gd name="T36" fmla="*/ 44 w 54"/>
                <a:gd name="T37" fmla="*/ 87 h 89"/>
                <a:gd name="T38" fmla="*/ 52 w 54"/>
                <a:gd name="T39" fmla="*/ 78 h 89"/>
                <a:gd name="T40" fmla="*/ 54 w 54"/>
                <a:gd name="T41" fmla="*/ 76 h 89"/>
                <a:gd name="T42" fmla="*/ 54 w 54"/>
                <a:gd name="T43" fmla="*/ 49 h 89"/>
                <a:gd name="T44" fmla="*/ 52 w 54"/>
                <a:gd name="T45" fmla="*/ 47 h 89"/>
                <a:gd name="T46" fmla="*/ 7 w 54"/>
                <a:gd name="T47" fmla="*/ 1 h 89"/>
                <a:gd name="T48" fmla="*/ 1 w 54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6"/>
                    <a:pt x="33" y="68"/>
                    <a:pt x="35" y="68"/>
                  </a:cubicBezTo>
                  <a:cubicBezTo>
                    <a:pt x="37" y="68"/>
                    <a:pt x="39" y="66"/>
                    <a:pt x="39" y="64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1"/>
                    <a:pt x="39" y="50"/>
                    <a:pt x="38" y="49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6" y="40"/>
                    <a:pt x="24" y="41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6"/>
                    <a:pt x="10" y="59"/>
                    <a:pt x="11" y="60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40" y="89"/>
                    <a:pt x="42" y="89"/>
                    <a:pt x="44" y="87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3" y="78"/>
                    <a:pt x="54" y="77"/>
                    <a:pt x="54" y="76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8"/>
                    <a:pt x="53" y="47"/>
                    <a:pt x="52" y="4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3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533401" y="568325"/>
              <a:ext cx="636588" cy="630238"/>
            </a:xfrm>
            <a:custGeom>
              <a:avLst/>
              <a:gdLst>
                <a:gd name="T0" fmla="*/ 6 w 89"/>
                <a:gd name="T1" fmla="*/ 0 h 88"/>
                <a:gd name="T2" fmla="*/ 87 w 89"/>
                <a:gd name="T3" fmla="*/ 81 h 88"/>
                <a:gd name="T4" fmla="*/ 87 w 89"/>
                <a:gd name="T5" fmla="*/ 87 h 88"/>
                <a:gd name="T6" fmla="*/ 82 w 89"/>
                <a:gd name="T7" fmla="*/ 87 h 88"/>
                <a:gd name="T8" fmla="*/ 0 w 89"/>
                <a:gd name="T9" fmla="*/ 5 h 88"/>
                <a:gd name="T10" fmla="*/ 6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6" y="0"/>
                  </a:moveTo>
                  <a:cubicBezTo>
                    <a:pt x="87" y="81"/>
                    <a:pt x="87" y="81"/>
                    <a:pt x="87" y="81"/>
                  </a:cubicBezTo>
                  <a:cubicBezTo>
                    <a:pt x="89" y="83"/>
                    <a:pt x="89" y="85"/>
                    <a:pt x="87" y="87"/>
                  </a:cubicBezTo>
                  <a:cubicBezTo>
                    <a:pt x="86" y="88"/>
                    <a:pt x="83" y="88"/>
                    <a:pt x="82" y="87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504826" y="539750"/>
              <a:ext cx="393700" cy="393700"/>
            </a:xfrm>
            <a:custGeom>
              <a:avLst/>
              <a:gdLst>
                <a:gd name="T0" fmla="*/ 37 w 55"/>
                <a:gd name="T1" fmla="*/ 1 h 55"/>
                <a:gd name="T2" fmla="*/ 2 w 55"/>
                <a:gd name="T3" fmla="*/ 36 h 55"/>
                <a:gd name="T4" fmla="*/ 2 w 55"/>
                <a:gd name="T5" fmla="*/ 42 h 55"/>
                <a:gd name="T6" fmla="*/ 13 w 55"/>
                <a:gd name="T7" fmla="*/ 53 h 55"/>
                <a:gd name="T8" fmla="*/ 19 w 55"/>
                <a:gd name="T9" fmla="*/ 53 h 55"/>
                <a:gd name="T10" fmla="*/ 19 w 55"/>
                <a:gd name="T11" fmla="*/ 48 h 55"/>
                <a:gd name="T12" fmla="*/ 10 w 55"/>
                <a:gd name="T13" fmla="*/ 39 h 55"/>
                <a:gd name="T14" fmla="*/ 39 w 55"/>
                <a:gd name="T15" fmla="*/ 10 h 55"/>
                <a:gd name="T16" fmla="*/ 48 w 55"/>
                <a:gd name="T17" fmla="*/ 18 h 55"/>
                <a:gd name="T18" fmla="*/ 54 w 55"/>
                <a:gd name="T19" fmla="*/ 18 h 55"/>
                <a:gd name="T20" fmla="*/ 54 w 55"/>
                <a:gd name="T21" fmla="*/ 13 h 55"/>
                <a:gd name="T22" fmla="*/ 42 w 55"/>
                <a:gd name="T23" fmla="*/ 1 h 55"/>
                <a:gd name="T24" fmla="*/ 37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37" y="1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38"/>
                    <a:pt x="0" y="40"/>
                    <a:pt x="2" y="4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5" y="55"/>
                    <a:pt x="17" y="55"/>
                    <a:pt x="19" y="53"/>
                  </a:cubicBezTo>
                  <a:cubicBezTo>
                    <a:pt x="20" y="52"/>
                    <a:pt x="20" y="49"/>
                    <a:pt x="19" y="4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0" y="20"/>
                    <a:pt x="52" y="20"/>
                    <a:pt x="54" y="18"/>
                  </a:cubicBezTo>
                  <a:cubicBezTo>
                    <a:pt x="55" y="17"/>
                    <a:pt x="55" y="14"/>
                    <a:pt x="54" y="13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0"/>
                    <a:pt x="38" y="0"/>
                    <a:pt x="3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927101" y="962025"/>
              <a:ext cx="350838" cy="344488"/>
            </a:xfrm>
            <a:custGeom>
              <a:avLst/>
              <a:gdLst>
                <a:gd name="T0" fmla="*/ 32 w 49"/>
                <a:gd name="T1" fmla="*/ 1 h 48"/>
                <a:gd name="T2" fmla="*/ 2 w 49"/>
                <a:gd name="T3" fmla="*/ 31 h 48"/>
                <a:gd name="T4" fmla="*/ 2 w 49"/>
                <a:gd name="T5" fmla="*/ 37 h 48"/>
                <a:gd name="T6" fmla="*/ 12 w 49"/>
                <a:gd name="T7" fmla="*/ 47 h 48"/>
                <a:gd name="T8" fmla="*/ 17 w 49"/>
                <a:gd name="T9" fmla="*/ 47 h 48"/>
                <a:gd name="T10" fmla="*/ 17 w 49"/>
                <a:gd name="T11" fmla="*/ 41 h 48"/>
                <a:gd name="T12" fmla="*/ 10 w 49"/>
                <a:gd name="T13" fmla="*/ 34 h 48"/>
                <a:gd name="T14" fmla="*/ 35 w 49"/>
                <a:gd name="T15" fmla="*/ 10 h 48"/>
                <a:gd name="T16" fmla="*/ 42 w 49"/>
                <a:gd name="T17" fmla="*/ 17 h 48"/>
                <a:gd name="T18" fmla="*/ 47 w 49"/>
                <a:gd name="T19" fmla="*/ 17 h 48"/>
                <a:gd name="T20" fmla="*/ 47 w 49"/>
                <a:gd name="T21" fmla="*/ 11 h 48"/>
                <a:gd name="T22" fmla="*/ 37 w 49"/>
                <a:gd name="T23" fmla="*/ 1 h 48"/>
                <a:gd name="T24" fmla="*/ 32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32" y="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5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8"/>
                    <a:pt x="16" y="48"/>
                    <a:pt x="17" y="47"/>
                  </a:cubicBezTo>
                  <a:cubicBezTo>
                    <a:pt x="19" y="45"/>
                    <a:pt x="19" y="43"/>
                    <a:pt x="17" y="41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9"/>
                    <a:pt x="46" y="19"/>
                    <a:pt x="47" y="17"/>
                  </a:cubicBezTo>
                  <a:cubicBezTo>
                    <a:pt x="49" y="15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3"/>
            <p:cNvSpPr/>
            <p:nvPr/>
          </p:nvSpPr>
          <p:spPr bwMode="auto">
            <a:xfrm>
              <a:off x="1063626" y="1092200"/>
              <a:ext cx="177800" cy="185738"/>
            </a:xfrm>
            <a:custGeom>
              <a:avLst/>
              <a:gdLst>
                <a:gd name="T0" fmla="*/ 14 w 25"/>
                <a:gd name="T1" fmla="*/ 2 h 26"/>
                <a:gd name="T2" fmla="*/ 1 w 25"/>
                <a:gd name="T3" fmla="*/ 14 h 26"/>
                <a:gd name="T4" fmla="*/ 1 w 25"/>
                <a:gd name="T5" fmla="*/ 20 h 26"/>
                <a:gd name="T6" fmla="*/ 5 w 25"/>
                <a:gd name="T7" fmla="*/ 24 h 26"/>
                <a:gd name="T8" fmla="*/ 11 w 25"/>
                <a:gd name="T9" fmla="*/ 24 h 26"/>
                <a:gd name="T10" fmla="*/ 11 w 25"/>
                <a:gd name="T11" fmla="*/ 19 h 26"/>
                <a:gd name="T12" fmla="*/ 10 w 25"/>
                <a:gd name="T13" fmla="*/ 17 h 26"/>
                <a:gd name="T14" fmla="*/ 17 w 25"/>
                <a:gd name="T15" fmla="*/ 10 h 26"/>
                <a:gd name="T16" fmla="*/ 18 w 25"/>
                <a:gd name="T17" fmla="*/ 12 h 26"/>
                <a:gd name="T18" fmla="*/ 24 w 25"/>
                <a:gd name="T19" fmla="*/ 12 h 26"/>
                <a:gd name="T20" fmla="*/ 24 w 25"/>
                <a:gd name="T21" fmla="*/ 6 h 26"/>
                <a:gd name="T22" fmla="*/ 20 w 25"/>
                <a:gd name="T23" fmla="*/ 2 h 26"/>
                <a:gd name="T24" fmla="*/ 14 w 25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6">
                  <a:moveTo>
                    <a:pt x="14" y="2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1" y="20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7" y="26"/>
                    <a:pt x="10" y="26"/>
                    <a:pt x="11" y="24"/>
                  </a:cubicBezTo>
                  <a:cubicBezTo>
                    <a:pt x="13" y="23"/>
                    <a:pt x="13" y="20"/>
                    <a:pt x="11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0" y="13"/>
                    <a:pt x="22" y="13"/>
                    <a:pt x="24" y="12"/>
                  </a:cubicBezTo>
                  <a:cubicBezTo>
                    <a:pt x="25" y="10"/>
                    <a:pt x="25" y="8"/>
                    <a:pt x="24" y="6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5" y="0"/>
                    <a:pt x="1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153988" y="187325"/>
              <a:ext cx="866775" cy="862013"/>
            </a:xfrm>
            <a:custGeom>
              <a:avLst/>
              <a:gdLst>
                <a:gd name="T0" fmla="*/ 121 w 121"/>
                <a:gd name="T1" fmla="*/ 0 h 120"/>
                <a:gd name="T2" fmla="*/ 0 w 121"/>
                <a:gd name="T3" fmla="*/ 0 h 120"/>
                <a:gd name="T4" fmla="*/ 0 w 121"/>
                <a:gd name="T5" fmla="*/ 120 h 120"/>
                <a:gd name="T6" fmla="*/ 121 w 121"/>
                <a:gd name="T7" fmla="*/ 0 h 120"/>
                <a:gd name="T8" fmla="*/ 58 w 121"/>
                <a:gd name="T9" fmla="*/ 22 h 120"/>
                <a:gd name="T10" fmla="*/ 68 w 121"/>
                <a:gd name="T11" fmla="*/ 32 h 120"/>
                <a:gd name="T12" fmla="*/ 68 w 121"/>
                <a:gd name="T13" fmla="*/ 38 h 120"/>
                <a:gd name="T14" fmla="*/ 38 w 121"/>
                <a:gd name="T15" fmla="*/ 67 h 120"/>
                <a:gd name="T16" fmla="*/ 32 w 121"/>
                <a:gd name="T17" fmla="*/ 67 h 120"/>
                <a:gd name="T18" fmla="*/ 22 w 121"/>
                <a:gd name="T19" fmla="*/ 58 h 120"/>
                <a:gd name="T20" fmla="*/ 22 w 121"/>
                <a:gd name="T21" fmla="*/ 52 h 120"/>
                <a:gd name="T22" fmla="*/ 28 w 121"/>
                <a:gd name="T23" fmla="*/ 52 h 120"/>
                <a:gd name="T24" fmla="*/ 35 w 121"/>
                <a:gd name="T25" fmla="*/ 59 h 120"/>
                <a:gd name="T26" fmla="*/ 44 w 121"/>
                <a:gd name="T27" fmla="*/ 50 h 120"/>
                <a:gd name="T28" fmla="*/ 19 w 121"/>
                <a:gd name="T29" fmla="*/ 25 h 120"/>
                <a:gd name="T30" fmla="*/ 19 w 121"/>
                <a:gd name="T31" fmla="*/ 19 h 120"/>
                <a:gd name="T32" fmla="*/ 25 w 121"/>
                <a:gd name="T33" fmla="*/ 19 h 120"/>
                <a:gd name="T34" fmla="*/ 50 w 121"/>
                <a:gd name="T35" fmla="*/ 44 h 120"/>
                <a:gd name="T36" fmla="*/ 59 w 121"/>
                <a:gd name="T37" fmla="*/ 35 h 120"/>
                <a:gd name="T38" fmla="*/ 52 w 121"/>
                <a:gd name="T39" fmla="*/ 28 h 120"/>
                <a:gd name="T40" fmla="*/ 52 w 121"/>
                <a:gd name="T41" fmla="*/ 22 h 120"/>
                <a:gd name="T42" fmla="*/ 58 w 121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0">
                  <a:moveTo>
                    <a:pt x="1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121" y="0"/>
                  </a:lnTo>
                  <a:close/>
                  <a:moveTo>
                    <a:pt x="58" y="22"/>
                  </a:moveTo>
                  <a:cubicBezTo>
                    <a:pt x="68" y="32"/>
                    <a:pt x="68" y="32"/>
                    <a:pt x="68" y="32"/>
                  </a:cubicBezTo>
                  <a:cubicBezTo>
                    <a:pt x="70" y="33"/>
                    <a:pt x="70" y="36"/>
                    <a:pt x="68" y="38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6" y="69"/>
                    <a:pt x="34" y="69"/>
                    <a:pt x="32" y="67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1" y="56"/>
                    <a:pt x="21" y="53"/>
                    <a:pt x="22" y="52"/>
                  </a:cubicBezTo>
                  <a:cubicBezTo>
                    <a:pt x="24" y="50"/>
                    <a:pt x="26" y="50"/>
                    <a:pt x="28" y="52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3"/>
                    <a:pt x="18" y="21"/>
                    <a:pt x="19" y="19"/>
                  </a:cubicBezTo>
                  <a:cubicBezTo>
                    <a:pt x="21" y="17"/>
                    <a:pt x="24" y="17"/>
                    <a:pt x="25" y="19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6"/>
                    <a:pt x="51" y="23"/>
                    <a:pt x="52" y="22"/>
                  </a:cubicBezTo>
                  <a:cubicBezTo>
                    <a:pt x="54" y="20"/>
                    <a:pt x="56" y="20"/>
                    <a:pt x="5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3" name="Freeform 48"/>
          <p:cNvSpPr>
            <a:spLocks noEditPoints="1"/>
          </p:cNvSpPr>
          <p:nvPr/>
        </p:nvSpPr>
        <p:spPr bwMode="auto">
          <a:xfrm>
            <a:off x="11077575" y="2689225"/>
            <a:ext cx="1049337" cy="2093913"/>
          </a:xfrm>
          <a:custGeom>
            <a:avLst/>
            <a:gdLst>
              <a:gd name="T0" fmla="*/ 135 w 145"/>
              <a:gd name="T1" fmla="*/ 108 h 287"/>
              <a:gd name="T2" fmla="*/ 145 w 145"/>
              <a:gd name="T3" fmla="*/ 94 h 287"/>
              <a:gd name="T4" fmla="*/ 135 w 145"/>
              <a:gd name="T5" fmla="*/ 62 h 287"/>
              <a:gd name="T6" fmla="*/ 105 w 145"/>
              <a:gd name="T7" fmla="*/ 55 h 287"/>
              <a:gd name="T8" fmla="*/ 135 w 145"/>
              <a:gd name="T9" fmla="*/ 0 h 287"/>
              <a:gd name="T10" fmla="*/ 42 w 145"/>
              <a:gd name="T11" fmla="*/ 42 h 287"/>
              <a:gd name="T12" fmla="*/ 0 w 145"/>
              <a:gd name="T13" fmla="*/ 136 h 287"/>
              <a:gd name="T14" fmla="*/ 61 w 145"/>
              <a:gd name="T15" fmla="*/ 152 h 287"/>
              <a:gd name="T16" fmla="*/ 1 w 145"/>
              <a:gd name="T17" fmla="*/ 159 h 287"/>
              <a:gd name="T18" fmla="*/ 127 w 145"/>
              <a:gd name="T19" fmla="*/ 286 h 287"/>
              <a:gd name="T20" fmla="*/ 135 w 145"/>
              <a:gd name="T21" fmla="*/ 233 h 287"/>
              <a:gd name="T22" fmla="*/ 105 w 145"/>
              <a:gd name="T23" fmla="*/ 226 h 287"/>
              <a:gd name="T24" fmla="*/ 135 w 145"/>
              <a:gd name="T25" fmla="*/ 193 h 287"/>
              <a:gd name="T26" fmla="*/ 145 w 145"/>
              <a:gd name="T27" fmla="*/ 180 h 287"/>
              <a:gd name="T28" fmla="*/ 135 w 145"/>
              <a:gd name="T29" fmla="*/ 152 h 287"/>
              <a:gd name="T30" fmla="*/ 75 w 145"/>
              <a:gd name="T31" fmla="*/ 136 h 287"/>
              <a:gd name="T32" fmla="*/ 121 w 145"/>
              <a:gd name="T33" fmla="*/ 122 h 287"/>
              <a:gd name="T34" fmla="*/ 75 w 145"/>
              <a:gd name="T35" fmla="*/ 75 h 287"/>
              <a:gd name="T36" fmla="*/ 91 w 145"/>
              <a:gd name="T37" fmla="*/ 108 h 287"/>
              <a:gd name="T38" fmla="*/ 121 w 145"/>
              <a:gd name="T39" fmla="*/ 122 h 287"/>
              <a:gd name="T40" fmla="*/ 121 w 145"/>
              <a:gd name="T41" fmla="*/ 94 h 287"/>
              <a:gd name="T42" fmla="*/ 105 w 145"/>
              <a:gd name="T43" fmla="*/ 75 h 287"/>
              <a:gd name="T44" fmla="*/ 15 w 145"/>
              <a:gd name="T45" fmla="*/ 122 h 287"/>
              <a:gd name="T46" fmla="*/ 121 w 145"/>
              <a:gd name="T47" fmla="*/ 16 h 287"/>
              <a:gd name="T48" fmla="*/ 91 w 145"/>
              <a:gd name="T49" fmla="*/ 41 h 287"/>
              <a:gd name="T50" fmla="*/ 61 w 145"/>
              <a:gd name="T51" fmla="*/ 62 h 287"/>
              <a:gd name="T52" fmla="*/ 15 w 145"/>
              <a:gd name="T53" fmla="*/ 122 h 287"/>
              <a:gd name="T54" fmla="*/ 121 w 145"/>
              <a:gd name="T55" fmla="*/ 271 h 287"/>
              <a:gd name="T56" fmla="*/ 15 w 145"/>
              <a:gd name="T57" fmla="*/ 166 h 287"/>
              <a:gd name="T58" fmla="*/ 61 w 145"/>
              <a:gd name="T59" fmla="*/ 226 h 287"/>
              <a:gd name="T60" fmla="*/ 91 w 145"/>
              <a:gd name="T61" fmla="*/ 247 h 287"/>
              <a:gd name="T62" fmla="*/ 121 w 145"/>
              <a:gd name="T63" fmla="*/ 212 h 287"/>
              <a:gd name="T64" fmla="*/ 105 w 145"/>
              <a:gd name="T65" fmla="*/ 193 h 287"/>
              <a:gd name="T66" fmla="*/ 121 w 145"/>
              <a:gd name="T67" fmla="*/ 212 h 287"/>
              <a:gd name="T68" fmla="*/ 121 w 145"/>
              <a:gd name="T69" fmla="*/ 180 h 287"/>
              <a:gd name="T70" fmla="*/ 91 w 145"/>
              <a:gd name="T71" fmla="*/ 212 h 287"/>
              <a:gd name="T72" fmla="*/ 75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135" y="136"/>
                </a:moveTo>
                <a:cubicBezTo>
                  <a:pt x="135" y="108"/>
                  <a:pt x="135" y="108"/>
                  <a:pt x="135" y="108"/>
                </a:cubicBezTo>
                <a:cubicBezTo>
                  <a:pt x="145" y="108"/>
                  <a:pt x="145" y="108"/>
                  <a:pt x="145" y="108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35" y="94"/>
                  <a:pt x="135" y="94"/>
                  <a:pt x="135" y="94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05" y="62"/>
                  <a:pt x="105" y="62"/>
                  <a:pt x="105" y="62"/>
                </a:cubicBezTo>
                <a:cubicBezTo>
                  <a:pt x="105" y="55"/>
                  <a:pt x="105" y="55"/>
                  <a:pt x="105" y="55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35" y="0"/>
                  <a:pt x="135" y="0"/>
                  <a:pt x="135" y="0"/>
                </a:cubicBezTo>
                <a:cubicBezTo>
                  <a:pt x="127" y="1"/>
                  <a:pt x="127" y="1"/>
                  <a:pt x="127" y="1"/>
                </a:cubicBezTo>
                <a:cubicBezTo>
                  <a:pt x="95" y="5"/>
                  <a:pt x="65" y="19"/>
                  <a:pt x="42" y="42"/>
                </a:cubicBezTo>
                <a:cubicBezTo>
                  <a:pt x="19" y="66"/>
                  <a:pt x="4" y="96"/>
                  <a:pt x="1" y="128"/>
                </a:cubicBezTo>
                <a:cubicBezTo>
                  <a:pt x="0" y="136"/>
                  <a:pt x="0" y="136"/>
                  <a:pt x="0" y="136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61" y="152"/>
                  <a:pt x="61" y="152"/>
                  <a:pt x="61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1" y="159"/>
                  <a:pt x="1" y="159"/>
                  <a:pt x="1" y="159"/>
                </a:cubicBezTo>
                <a:cubicBezTo>
                  <a:pt x="4" y="192"/>
                  <a:pt x="19" y="222"/>
                  <a:pt x="42" y="245"/>
                </a:cubicBezTo>
                <a:cubicBezTo>
                  <a:pt x="65" y="268"/>
                  <a:pt x="95" y="283"/>
                  <a:pt x="127" y="286"/>
                </a:cubicBezTo>
                <a:cubicBezTo>
                  <a:pt x="135" y="287"/>
                  <a:pt x="135" y="287"/>
                  <a:pt x="135" y="287"/>
                </a:cubicBezTo>
                <a:cubicBezTo>
                  <a:pt x="135" y="233"/>
                  <a:pt x="135" y="233"/>
                  <a:pt x="135" y="233"/>
                </a:cubicBezTo>
                <a:cubicBezTo>
                  <a:pt x="105" y="233"/>
                  <a:pt x="105" y="233"/>
                  <a:pt x="105" y="233"/>
                </a:cubicBezTo>
                <a:cubicBezTo>
                  <a:pt x="105" y="226"/>
                  <a:pt x="105" y="226"/>
                  <a:pt x="105" y="226"/>
                </a:cubicBezTo>
                <a:cubicBezTo>
                  <a:pt x="135" y="226"/>
                  <a:pt x="135" y="226"/>
                  <a:pt x="135" y="226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45" y="193"/>
                  <a:pt x="145" y="193"/>
                  <a:pt x="145" y="193"/>
                </a:cubicBezTo>
                <a:cubicBezTo>
                  <a:pt x="145" y="180"/>
                  <a:pt x="145" y="180"/>
                  <a:pt x="145" y="180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75" y="152"/>
                  <a:pt x="75" y="152"/>
                  <a:pt x="75" y="152"/>
                </a:cubicBezTo>
                <a:cubicBezTo>
                  <a:pt x="75" y="136"/>
                  <a:pt x="75" y="136"/>
                  <a:pt x="75" y="136"/>
                </a:cubicBezTo>
                <a:lnTo>
                  <a:pt x="135" y="136"/>
                </a:lnTo>
                <a:close/>
                <a:moveTo>
                  <a:pt x="121" y="122"/>
                </a:moveTo>
                <a:cubicBezTo>
                  <a:pt x="75" y="122"/>
                  <a:pt x="75" y="122"/>
                  <a:pt x="75" y="122"/>
                </a:cubicBezTo>
                <a:cubicBezTo>
                  <a:pt x="75" y="75"/>
                  <a:pt x="75" y="75"/>
                  <a:pt x="75" y="75"/>
                </a:cubicBezTo>
                <a:cubicBezTo>
                  <a:pt x="91" y="75"/>
                  <a:pt x="91" y="75"/>
                  <a:pt x="91" y="75"/>
                </a:cubicBezTo>
                <a:cubicBezTo>
                  <a:pt x="91" y="108"/>
                  <a:pt x="91" y="108"/>
                  <a:pt x="91" y="108"/>
                </a:cubicBezTo>
                <a:cubicBezTo>
                  <a:pt x="121" y="108"/>
                  <a:pt x="121" y="108"/>
                  <a:pt x="121" y="108"/>
                </a:cubicBezTo>
                <a:lnTo>
                  <a:pt x="121" y="122"/>
                </a:lnTo>
                <a:close/>
                <a:moveTo>
                  <a:pt x="121" y="75"/>
                </a:moveTo>
                <a:cubicBezTo>
                  <a:pt x="121" y="94"/>
                  <a:pt x="121" y="94"/>
                  <a:pt x="121" y="94"/>
                </a:cubicBezTo>
                <a:cubicBezTo>
                  <a:pt x="105" y="94"/>
                  <a:pt x="105" y="94"/>
                  <a:pt x="105" y="94"/>
                </a:cubicBezTo>
                <a:cubicBezTo>
                  <a:pt x="105" y="75"/>
                  <a:pt x="105" y="75"/>
                  <a:pt x="105" y="75"/>
                </a:cubicBezTo>
                <a:lnTo>
                  <a:pt x="121" y="75"/>
                </a:lnTo>
                <a:close/>
                <a:moveTo>
                  <a:pt x="15" y="122"/>
                </a:moveTo>
                <a:cubicBezTo>
                  <a:pt x="20" y="96"/>
                  <a:pt x="33" y="71"/>
                  <a:pt x="51" y="52"/>
                </a:cubicBezTo>
                <a:cubicBezTo>
                  <a:pt x="70" y="33"/>
                  <a:pt x="95" y="21"/>
                  <a:pt x="121" y="16"/>
                </a:cubicBezTo>
                <a:cubicBezTo>
                  <a:pt x="121" y="41"/>
                  <a:pt x="121" y="41"/>
                  <a:pt x="121" y="41"/>
                </a:cubicBezTo>
                <a:cubicBezTo>
                  <a:pt x="91" y="41"/>
                  <a:pt x="91" y="41"/>
                  <a:pt x="91" y="41"/>
                </a:cubicBezTo>
                <a:cubicBezTo>
                  <a:pt x="91" y="62"/>
                  <a:pt x="91" y="62"/>
                  <a:pt x="9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122"/>
                  <a:pt x="61" y="122"/>
                  <a:pt x="61" y="122"/>
                </a:cubicBezTo>
                <a:lnTo>
                  <a:pt x="15" y="122"/>
                </a:lnTo>
                <a:close/>
                <a:moveTo>
                  <a:pt x="121" y="247"/>
                </a:moveTo>
                <a:cubicBezTo>
                  <a:pt x="121" y="271"/>
                  <a:pt x="121" y="271"/>
                  <a:pt x="121" y="271"/>
                </a:cubicBezTo>
                <a:cubicBezTo>
                  <a:pt x="95" y="267"/>
                  <a:pt x="70" y="254"/>
                  <a:pt x="51" y="235"/>
                </a:cubicBezTo>
                <a:cubicBezTo>
                  <a:pt x="33" y="216"/>
                  <a:pt x="20" y="192"/>
                  <a:pt x="15" y="166"/>
                </a:cubicBezTo>
                <a:cubicBezTo>
                  <a:pt x="61" y="166"/>
                  <a:pt x="61" y="166"/>
                  <a:pt x="61" y="166"/>
                </a:cubicBezTo>
                <a:cubicBezTo>
                  <a:pt x="61" y="226"/>
                  <a:pt x="61" y="226"/>
                  <a:pt x="61" y="226"/>
                </a:cubicBezTo>
                <a:cubicBezTo>
                  <a:pt x="91" y="226"/>
                  <a:pt x="91" y="226"/>
                  <a:pt x="91" y="226"/>
                </a:cubicBezTo>
                <a:cubicBezTo>
                  <a:pt x="91" y="247"/>
                  <a:pt x="91" y="247"/>
                  <a:pt x="91" y="247"/>
                </a:cubicBezTo>
                <a:lnTo>
                  <a:pt x="121" y="247"/>
                </a:lnTo>
                <a:close/>
                <a:moveTo>
                  <a:pt x="121" y="212"/>
                </a:moveTo>
                <a:cubicBezTo>
                  <a:pt x="105" y="212"/>
                  <a:pt x="105" y="212"/>
                  <a:pt x="105" y="212"/>
                </a:cubicBezTo>
                <a:cubicBezTo>
                  <a:pt x="105" y="193"/>
                  <a:pt x="105" y="193"/>
                  <a:pt x="105" y="193"/>
                </a:cubicBezTo>
                <a:cubicBezTo>
                  <a:pt x="121" y="193"/>
                  <a:pt x="121" y="193"/>
                  <a:pt x="121" y="193"/>
                </a:cubicBezTo>
                <a:lnTo>
                  <a:pt x="121" y="212"/>
                </a:lnTo>
                <a:close/>
                <a:moveTo>
                  <a:pt x="121" y="166"/>
                </a:moveTo>
                <a:cubicBezTo>
                  <a:pt x="121" y="180"/>
                  <a:pt x="121" y="180"/>
                  <a:pt x="121" y="180"/>
                </a:cubicBezTo>
                <a:cubicBezTo>
                  <a:pt x="91" y="180"/>
                  <a:pt x="91" y="180"/>
                  <a:pt x="91" y="180"/>
                </a:cubicBezTo>
                <a:cubicBezTo>
                  <a:pt x="91" y="212"/>
                  <a:pt x="91" y="212"/>
                  <a:pt x="91" y="212"/>
                </a:cubicBezTo>
                <a:cubicBezTo>
                  <a:pt x="75" y="212"/>
                  <a:pt x="75" y="212"/>
                  <a:pt x="75" y="212"/>
                </a:cubicBezTo>
                <a:cubicBezTo>
                  <a:pt x="75" y="166"/>
                  <a:pt x="75" y="166"/>
                  <a:pt x="75" y="166"/>
                </a:cubicBezTo>
                <a:lnTo>
                  <a:pt x="121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4" name="Freeform 49"/>
          <p:cNvSpPr>
            <a:spLocks noEditPoints="1"/>
          </p:cNvSpPr>
          <p:nvPr/>
        </p:nvSpPr>
        <p:spPr bwMode="auto">
          <a:xfrm>
            <a:off x="100013" y="2689225"/>
            <a:ext cx="1049337" cy="2093913"/>
          </a:xfrm>
          <a:custGeom>
            <a:avLst/>
            <a:gdLst>
              <a:gd name="T0" fmla="*/ 70 w 145"/>
              <a:gd name="T1" fmla="*/ 152 h 287"/>
              <a:gd name="T2" fmla="*/ 10 w 145"/>
              <a:gd name="T3" fmla="*/ 180 h 287"/>
              <a:gd name="T4" fmla="*/ 0 w 145"/>
              <a:gd name="T5" fmla="*/ 193 h 287"/>
              <a:gd name="T6" fmla="*/ 10 w 145"/>
              <a:gd name="T7" fmla="*/ 226 h 287"/>
              <a:gd name="T8" fmla="*/ 41 w 145"/>
              <a:gd name="T9" fmla="*/ 233 h 287"/>
              <a:gd name="T10" fmla="*/ 10 w 145"/>
              <a:gd name="T11" fmla="*/ 287 h 287"/>
              <a:gd name="T12" fmla="*/ 103 w 145"/>
              <a:gd name="T13" fmla="*/ 245 h 287"/>
              <a:gd name="T14" fmla="*/ 145 w 145"/>
              <a:gd name="T15" fmla="*/ 152 h 287"/>
              <a:gd name="T16" fmla="*/ 84 w 145"/>
              <a:gd name="T17" fmla="*/ 136 h 287"/>
              <a:gd name="T18" fmla="*/ 145 w 145"/>
              <a:gd name="T19" fmla="*/ 128 h 287"/>
              <a:gd name="T20" fmla="*/ 18 w 145"/>
              <a:gd name="T21" fmla="*/ 1 h 287"/>
              <a:gd name="T22" fmla="*/ 10 w 145"/>
              <a:gd name="T23" fmla="*/ 55 h 287"/>
              <a:gd name="T24" fmla="*/ 41 w 145"/>
              <a:gd name="T25" fmla="*/ 62 h 287"/>
              <a:gd name="T26" fmla="*/ 10 w 145"/>
              <a:gd name="T27" fmla="*/ 94 h 287"/>
              <a:gd name="T28" fmla="*/ 0 w 145"/>
              <a:gd name="T29" fmla="*/ 108 h 287"/>
              <a:gd name="T30" fmla="*/ 10 w 145"/>
              <a:gd name="T31" fmla="*/ 136 h 287"/>
              <a:gd name="T32" fmla="*/ 24 w 145"/>
              <a:gd name="T33" fmla="*/ 108 h 287"/>
              <a:gd name="T34" fmla="*/ 54 w 145"/>
              <a:gd name="T35" fmla="*/ 75 h 287"/>
              <a:gd name="T36" fmla="*/ 70 w 145"/>
              <a:gd name="T37" fmla="*/ 122 h 287"/>
              <a:gd name="T38" fmla="*/ 24 w 145"/>
              <a:gd name="T39" fmla="*/ 108 h 287"/>
              <a:gd name="T40" fmla="*/ 41 w 145"/>
              <a:gd name="T41" fmla="*/ 94 h 287"/>
              <a:gd name="T42" fmla="*/ 24 w 145"/>
              <a:gd name="T43" fmla="*/ 75 h 287"/>
              <a:gd name="T44" fmla="*/ 84 w 145"/>
              <a:gd name="T45" fmla="*/ 122 h 287"/>
              <a:gd name="T46" fmla="*/ 54 w 145"/>
              <a:gd name="T47" fmla="*/ 62 h 287"/>
              <a:gd name="T48" fmla="*/ 24 w 145"/>
              <a:gd name="T49" fmla="*/ 41 h 287"/>
              <a:gd name="T50" fmla="*/ 94 w 145"/>
              <a:gd name="T51" fmla="*/ 52 h 287"/>
              <a:gd name="T52" fmla="*/ 84 w 145"/>
              <a:gd name="T53" fmla="*/ 122 h 287"/>
              <a:gd name="T54" fmla="*/ 54 w 145"/>
              <a:gd name="T55" fmla="*/ 226 h 287"/>
              <a:gd name="T56" fmla="*/ 84 w 145"/>
              <a:gd name="T57" fmla="*/ 166 h 287"/>
              <a:gd name="T58" fmla="*/ 94 w 145"/>
              <a:gd name="T59" fmla="*/ 235 h 287"/>
              <a:gd name="T60" fmla="*/ 24 w 145"/>
              <a:gd name="T61" fmla="*/ 247 h 287"/>
              <a:gd name="T62" fmla="*/ 24 w 145"/>
              <a:gd name="T63" fmla="*/ 193 h 287"/>
              <a:gd name="T64" fmla="*/ 41 w 145"/>
              <a:gd name="T65" fmla="*/ 212 h 287"/>
              <a:gd name="T66" fmla="*/ 24 w 145"/>
              <a:gd name="T67" fmla="*/ 193 h 287"/>
              <a:gd name="T68" fmla="*/ 70 w 145"/>
              <a:gd name="T69" fmla="*/ 212 h 287"/>
              <a:gd name="T70" fmla="*/ 54 w 145"/>
              <a:gd name="T71" fmla="*/ 180 h 287"/>
              <a:gd name="T72" fmla="*/ 24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70" y="136"/>
                </a:moveTo>
                <a:cubicBezTo>
                  <a:pt x="70" y="152"/>
                  <a:pt x="70" y="152"/>
                  <a:pt x="70" y="152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80"/>
                  <a:pt x="10" y="180"/>
                  <a:pt x="10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93"/>
                  <a:pt x="0" y="193"/>
                  <a:pt x="0" y="193"/>
                </a:cubicBezTo>
                <a:cubicBezTo>
                  <a:pt x="10" y="193"/>
                  <a:pt x="10" y="193"/>
                  <a:pt x="10" y="193"/>
                </a:cubicBezTo>
                <a:cubicBezTo>
                  <a:pt x="10" y="226"/>
                  <a:pt x="10" y="226"/>
                  <a:pt x="10" y="226"/>
                </a:cubicBezTo>
                <a:cubicBezTo>
                  <a:pt x="41" y="226"/>
                  <a:pt x="41" y="226"/>
                  <a:pt x="41" y="226"/>
                </a:cubicBezTo>
                <a:cubicBezTo>
                  <a:pt x="41" y="233"/>
                  <a:pt x="41" y="233"/>
                  <a:pt x="41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87"/>
                  <a:pt x="10" y="287"/>
                  <a:pt x="10" y="287"/>
                </a:cubicBezTo>
                <a:cubicBezTo>
                  <a:pt x="18" y="286"/>
                  <a:pt x="18" y="286"/>
                  <a:pt x="18" y="286"/>
                </a:cubicBezTo>
                <a:cubicBezTo>
                  <a:pt x="50" y="283"/>
                  <a:pt x="80" y="268"/>
                  <a:pt x="103" y="245"/>
                </a:cubicBezTo>
                <a:cubicBezTo>
                  <a:pt x="126" y="222"/>
                  <a:pt x="141" y="192"/>
                  <a:pt x="145" y="159"/>
                </a:cubicBezTo>
                <a:cubicBezTo>
                  <a:pt x="145" y="152"/>
                  <a:pt x="145" y="152"/>
                  <a:pt x="145" y="152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145" y="136"/>
                  <a:pt x="145" y="136"/>
                  <a:pt x="145" y="136"/>
                </a:cubicBezTo>
                <a:cubicBezTo>
                  <a:pt x="145" y="128"/>
                  <a:pt x="145" y="128"/>
                  <a:pt x="145" y="128"/>
                </a:cubicBezTo>
                <a:cubicBezTo>
                  <a:pt x="141" y="96"/>
                  <a:pt x="126" y="66"/>
                  <a:pt x="103" y="42"/>
                </a:cubicBezTo>
                <a:cubicBezTo>
                  <a:pt x="80" y="19"/>
                  <a:pt x="50" y="5"/>
                  <a:pt x="18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55"/>
                  <a:pt x="10" y="55"/>
                  <a:pt x="10" y="55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62"/>
                  <a:pt x="41" y="62"/>
                  <a:pt x="41" y="62"/>
                </a:cubicBezTo>
                <a:cubicBezTo>
                  <a:pt x="10" y="62"/>
                  <a:pt x="10" y="62"/>
                  <a:pt x="10" y="62"/>
                </a:cubicBezTo>
                <a:cubicBezTo>
                  <a:pt x="10" y="94"/>
                  <a:pt x="10" y="94"/>
                  <a:pt x="1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8"/>
                  <a:pt x="0" y="108"/>
                  <a:pt x="0" y="108"/>
                </a:cubicBezTo>
                <a:cubicBezTo>
                  <a:pt x="10" y="108"/>
                  <a:pt x="10" y="108"/>
                  <a:pt x="10" y="108"/>
                </a:cubicBezTo>
                <a:cubicBezTo>
                  <a:pt x="10" y="136"/>
                  <a:pt x="10" y="136"/>
                  <a:pt x="10" y="136"/>
                </a:cubicBezTo>
                <a:lnTo>
                  <a:pt x="70" y="136"/>
                </a:lnTo>
                <a:close/>
                <a:moveTo>
                  <a:pt x="2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75"/>
                  <a:pt x="54" y="75"/>
                  <a:pt x="54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24" y="122"/>
                  <a:pt x="24" y="122"/>
                  <a:pt x="24" y="122"/>
                </a:cubicBezTo>
                <a:lnTo>
                  <a:pt x="24" y="108"/>
                </a:lnTo>
                <a:close/>
                <a:moveTo>
                  <a:pt x="41" y="75"/>
                </a:moveTo>
                <a:cubicBezTo>
                  <a:pt x="41" y="94"/>
                  <a:pt x="41" y="94"/>
                  <a:pt x="41" y="94"/>
                </a:cubicBezTo>
                <a:cubicBezTo>
                  <a:pt x="24" y="94"/>
                  <a:pt x="24" y="94"/>
                  <a:pt x="24" y="94"/>
                </a:cubicBezTo>
                <a:cubicBezTo>
                  <a:pt x="24" y="75"/>
                  <a:pt x="24" y="75"/>
                  <a:pt x="24" y="75"/>
                </a:cubicBezTo>
                <a:lnTo>
                  <a:pt x="41" y="75"/>
                </a:lnTo>
                <a:close/>
                <a:moveTo>
                  <a:pt x="84" y="122"/>
                </a:moveTo>
                <a:cubicBezTo>
                  <a:pt x="84" y="62"/>
                  <a:pt x="84" y="62"/>
                  <a:pt x="84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41"/>
                  <a:pt x="54" y="41"/>
                  <a:pt x="5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16"/>
                  <a:pt x="24" y="16"/>
                  <a:pt x="24" y="16"/>
                </a:cubicBezTo>
                <a:cubicBezTo>
                  <a:pt x="50" y="21"/>
                  <a:pt x="75" y="33"/>
                  <a:pt x="94" y="52"/>
                </a:cubicBezTo>
                <a:cubicBezTo>
                  <a:pt x="113" y="71"/>
                  <a:pt x="125" y="96"/>
                  <a:pt x="130" y="122"/>
                </a:cubicBezTo>
                <a:lnTo>
                  <a:pt x="84" y="122"/>
                </a:lnTo>
                <a:close/>
                <a:moveTo>
                  <a:pt x="54" y="247"/>
                </a:moveTo>
                <a:cubicBezTo>
                  <a:pt x="54" y="226"/>
                  <a:pt x="54" y="226"/>
                  <a:pt x="54" y="226"/>
                </a:cubicBezTo>
                <a:cubicBezTo>
                  <a:pt x="84" y="226"/>
                  <a:pt x="84" y="226"/>
                  <a:pt x="84" y="22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130" y="166"/>
                  <a:pt x="130" y="166"/>
                  <a:pt x="130" y="166"/>
                </a:cubicBezTo>
                <a:cubicBezTo>
                  <a:pt x="125" y="192"/>
                  <a:pt x="113" y="216"/>
                  <a:pt x="94" y="235"/>
                </a:cubicBezTo>
                <a:cubicBezTo>
                  <a:pt x="75" y="254"/>
                  <a:pt x="50" y="267"/>
                  <a:pt x="24" y="271"/>
                </a:cubicBezTo>
                <a:cubicBezTo>
                  <a:pt x="24" y="247"/>
                  <a:pt x="24" y="247"/>
                  <a:pt x="24" y="247"/>
                </a:cubicBezTo>
                <a:lnTo>
                  <a:pt x="54" y="247"/>
                </a:lnTo>
                <a:close/>
                <a:moveTo>
                  <a:pt x="24" y="193"/>
                </a:moveTo>
                <a:cubicBezTo>
                  <a:pt x="41" y="193"/>
                  <a:pt x="41" y="193"/>
                  <a:pt x="41" y="193"/>
                </a:cubicBezTo>
                <a:cubicBezTo>
                  <a:pt x="41" y="212"/>
                  <a:pt x="41" y="212"/>
                  <a:pt x="41" y="212"/>
                </a:cubicBezTo>
                <a:cubicBezTo>
                  <a:pt x="24" y="212"/>
                  <a:pt x="24" y="212"/>
                  <a:pt x="24" y="212"/>
                </a:cubicBezTo>
                <a:lnTo>
                  <a:pt x="24" y="193"/>
                </a:lnTo>
                <a:close/>
                <a:moveTo>
                  <a:pt x="70" y="166"/>
                </a:moveTo>
                <a:cubicBezTo>
                  <a:pt x="70" y="212"/>
                  <a:pt x="70" y="212"/>
                  <a:pt x="70" y="212"/>
                </a:cubicBezTo>
                <a:cubicBezTo>
                  <a:pt x="54" y="212"/>
                  <a:pt x="54" y="212"/>
                  <a:pt x="54" y="212"/>
                </a:cubicBezTo>
                <a:cubicBezTo>
                  <a:pt x="54" y="180"/>
                  <a:pt x="54" y="180"/>
                  <a:pt x="54" y="180"/>
                </a:cubicBezTo>
                <a:cubicBezTo>
                  <a:pt x="24" y="180"/>
                  <a:pt x="24" y="180"/>
                  <a:pt x="24" y="180"/>
                </a:cubicBezTo>
                <a:cubicBezTo>
                  <a:pt x="24" y="166"/>
                  <a:pt x="24" y="166"/>
                  <a:pt x="24" y="166"/>
                </a:cubicBezTo>
                <a:lnTo>
                  <a:pt x="70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755726" y="4054769"/>
            <a:ext cx="1565727" cy="1658601"/>
            <a:chOff x="1158876" y="2747963"/>
            <a:chExt cx="2274886" cy="2409825"/>
          </a:xfrm>
        </p:grpSpPr>
        <p:sp>
          <p:nvSpPr>
            <p:cNvPr id="58" name="Freeform 53"/>
            <p:cNvSpPr/>
            <p:nvPr/>
          </p:nvSpPr>
          <p:spPr bwMode="auto">
            <a:xfrm>
              <a:off x="2476500" y="4424363"/>
              <a:ext cx="455612" cy="174625"/>
            </a:xfrm>
            <a:custGeom>
              <a:avLst/>
              <a:gdLst>
                <a:gd name="T0" fmla="*/ 12 w 68"/>
                <a:gd name="T1" fmla="*/ 9 h 26"/>
                <a:gd name="T2" fmla="*/ 27 w 68"/>
                <a:gd name="T3" fmla="*/ 8 h 26"/>
                <a:gd name="T4" fmla="*/ 32 w 68"/>
                <a:gd name="T5" fmla="*/ 7 h 26"/>
                <a:gd name="T6" fmla="*/ 35 w 68"/>
                <a:gd name="T7" fmla="*/ 4 h 26"/>
                <a:gd name="T8" fmla="*/ 44 w 68"/>
                <a:gd name="T9" fmla="*/ 1 h 26"/>
                <a:gd name="T10" fmla="*/ 44 w 68"/>
                <a:gd name="T11" fmla="*/ 1 h 26"/>
                <a:gd name="T12" fmla="*/ 44 w 68"/>
                <a:gd name="T13" fmla="*/ 2 h 26"/>
                <a:gd name="T14" fmla="*/ 41 w 68"/>
                <a:gd name="T15" fmla="*/ 4 h 26"/>
                <a:gd name="T16" fmla="*/ 40 w 68"/>
                <a:gd name="T17" fmla="*/ 7 h 26"/>
                <a:gd name="T18" fmla="*/ 51 w 68"/>
                <a:gd name="T19" fmla="*/ 3 h 26"/>
                <a:gd name="T20" fmla="*/ 60 w 68"/>
                <a:gd name="T21" fmla="*/ 4 h 26"/>
                <a:gd name="T22" fmla="*/ 68 w 68"/>
                <a:gd name="T23" fmla="*/ 8 h 26"/>
                <a:gd name="T24" fmla="*/ 68 w 68"/>
                <a:gd name="T25" fmla="*/ 9 h 26"/>
                <a:gd name="T26" fmla="*/ 67 w 68"/>
                <a:gd name="T27" fmla="*/ 9 h 26"/>
                <a:gd name="T28" fmla="*/ 65 w 68"/>
                <a:gd name="T29" fmla="*/ 9 h 26"/>
                <a:gd name="T30" fmla="*/ 64 w 68"/>
                <a:gd name="T31" fmla="*/ 9 h 26"/>
                <a:gd name="T32" fmla="*/ 62 w 68"/>
                <a:gd name="T33" fmla="*/ 10 h 26"/>
                <a:gd name="T34" fmla="*/ 60 w 68"/>
                <a:gd name="T35" fmla="*/ 11 h 26"/>
                <a:gd name="T36" fmla="*/ 58 w 68"/>
                <a:gd name="T37" fmla="*/ 11 h 26"/>
                <a:gd name="T38" fmla="*/ 58 w 68"/>
                <a:gd name="T39" fmla="*/ 12 h 26"/>
                <a:gd name="T40" fmla="*/ 60 w 68"/>
                <a:gd name="T41" fmla="*/ 12 h 26"/>
                <a:gd name="T42" fmla="*/ 64 w 68"/>
                <a:gd name="T43" fmla="*/ 15 h 26"/>
                <a:gd name="T44" fmla="*/ 66 w 68"/>
                <a:gd name="T45" fmla="*/ 17 h 26"/>
                <a:gd name="T46" fmla="*/ 67 w 68"/>
                <a:gd name="T47" fmla="*/ 18 h 26"/>
                <a:gd name="T48" fmla="*/ 66 w 68"/>
                <a:gd name="T49" fmla="*/ 18 h 26"/>
                <a:gd name="T50" fmla="*/ 65 w 68"/>
                <a:gd name="T51" fmla="*/ 17 h 26"/>
                <a:gd name="T52" fmla="*/ 61 w 68"/>
                <a:gd name="T53" fmla="*/ 18 h 26"/>
                <a:gd name="T54" fmla="*/ 58 w 68"/>
                <a:gd name="T55" fmla="*/ 19 h 26"/>
                <a:gd name="T56" fmla="*/ 55 w 68"/>
                <a:gd name="T57" fmla="*/ 18 h 26"/>
                <a:gd name="T58" fmla="*/ 49 w 68"/>
                <a:gd name="T59" fmla="*/ 18 h 26"/>
                <a:gd name="T60" fmla="*/ 50 w 68"/>
                <a:gd name="T61" fmla="*/ 19 h 26"/>
                <a:gd name="T62" fmla="*/ 51 w 68"/>
                <a:gd name="T63" fmla="*/ 19 h 26"/>
                <a:gd name="T64" fmla="*/ 56 w 68"/>
                <a:gd name="T65" fmla="*/ 25 h 26"/>
                <a:gd name="T66" fmla="*/ 56 w 68"/>
                <a:gd name="T67" fmla="*/ 26 h 26"/>
                <a:gd name="T68" fmla="*/ 55 w 68"/>
                <a:gd name="T69" fmla="*/ 26 h 26"/>
                <a:gd name="T70" fmla="*/ 54 w 68"/>
                <a:gd name="T71" fmla="*/ 25 h 26"/>
                <a:gd name="T72" fmla="*/ 52 w 68"/>
                <a:gd name="T73" fmla="*/ 25 h 26"/>
                <a:gd name="T74" fmla="*/ 48 w 68"/>
                <a:gd name="T75" fmla="*/ 25 h 26"/>
                <a:gd name="T76" fmla="*/ 40 w 68"/>
                <a:gd name="T77" fmla="*/ 22 h 26"/>
                <a:gd name="T78" fmla="*/ 0 w 68"/>
                <a:gd name="T79" fmla="*/ 19 h 26"/>
                <a:gd name="T80" fmla="*/ 12 w 68"/>
                <a:gd name="T81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" h="26">
                  <a:moveTo>
                    <a:pt x="12" y="9"/>
                  </a:moveTo>
                  <a:cubicBezTo>
                    <a:pt x="17" y="10"/>
                    <a:pt x="22" y="10"/>
                    <a:pt x="27" y="8"/>
                  </a:cubicBezTo>
                  <a:cubicBezTo>
                    <a:pt x="28" y="8"/>
                    <a:pt x="30" y="7"/>
                    <a:pt x="32" y="7"/>
                  </a:cubicBezTo>
                  <a:cubicBezTo>
                    <a:pt x="33" y="6"/>
                    <a:pt x="34" y="5"/>
                    <a:pt x="35" y="4"/>
                  </a:cubicBezTo>
                  <a:cubicBezTo>
                    <a:pt x="37" y="1"/>
                    <a:pt x="40" y="0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2"/>
                    <a:pt x="44" y="2"/>
                  </a:cubicBezTo>
                  <a:cubicBezTo>
                    <a:pt x="43" y="2"/>
                    <a:pt x="42" y="3"/>
                    <a:pt x="41" y="4"/>
                  </a:cubicBezTo>
                  <a:cubicBezTo>
                    <a:pt x="41" y="5"/>
                    <a:pt x="41" y="6"/>
                    <a:pt x="40" y="7"/>
                  </a:cubicBezTo>
                  <a:cubicBezTo>
                    <a:pt x="44" y="5"/>
                    <a:pt x="47" y="3"/>
                    <a:pt x="51" y="3"/>
                  </a:cubicBezTo>
                  <a:cubicBezTo>
                    <a:pt x="54" y="2"/>
                    <a:pt x="58" y="3"/>
                    <a:pt x="60" y="4"/>
                  </a:cubicBezTo>
                  <a:cubicBezTo>
                    <a:pt x="63" y="5"/>
                    <a:pt x="66" y="6"/>
                    <a:pt x="68" y="8"/>
                  </a:cubicBezTo>
                  <a:cubicBezTo>
                    <a:pt x="68" y="8"/>
                    <a:pt x="68" y="8"/>
                    <a:pt x="68" y="9"/>
                  </a:cubicBezTo>
                  <a:cubicBezTo>
                    <a:pt x="68" y="9"/>
                    <a:pt x="68" y="10"/>
                    <a:pt x="67" y="9"/>
                  </a:cubicBezTo>
                  <a:cubicBezTo>
                    <a:pt x="66" y="9"/>
                    <a:pt x="66" y="9"/>
                    <a:pt x="65" y="9"/>
                  </a:cubicBezTo>
                  <a:cubicBezTo>
                    <a:pt x="65" y="8"/>
                    <a:pt x="64" y="9"/>
                    <a:pt x="64" y="9"/>
                  </a:cubicBezTo>
                  <a:cubicBezTo>
                    <a:pt x="63" y="9"/>
                    <a:pt x="62" y="10"/>
                    <a:pt x="62" y="10"/>
                  </a:cubicBezTo>
                  <a:cubicBezTo>
                    <a:pt x="61" y="10"/>
                    <a:pt x="60" y="11"/>
                    <a:pt x="60" y="11"/>
                  </a:cubicBezTo>
                  <a:cubicBezTo>
                    <a:pt x="59" y="11"/>
                    <a:pt x="58" y="11"/>
                    <a:pt x="58" y="11"/>
                  </a:cubicBezTo>
                  <a:cubicBezTo>
                    <a:pt x="57" y="11"/>
                    <a:pt x="58" y="12"/>
                    <a:pt x="58" y="12"/>
                  </a:cubicBezTo>
                  <a:cubicBezTo>
                    <a:pt x="59" y="12"/>
                    <a:pt x="59" y="12"/>
                    <a:pt x="60" y="12"/>
                  </a:cubicBezTo>
                  <a:cubicBezTo>
                    <a:pt x="61" y="13"/>
                    <a:pt x="63" y="14"/>
                    <a:pt x="64" y="15"/>
                  </a:cubicBezTo>
                  <a:cubicBezTo>
                    <a:pt x="65" y="15"/>
                    <a:pt x="66" y="16"/>
                    <a:pt x="66" y="17"/>
                  </a:cubicBezTo>
                  <a:cubicBezTo>
                    <a:pt x="66" y="17"/>
                    <a:pt x="67" y="18"/>
                    <a:pt x="67" y="18"/>
                  </a:cubicBezTo>
                  <a:cubicBezTo>
                    <a:pt x="67" y="19"/>
                    <a:pt x="66" y="19"/>
                    <a:pt x="66" y="18"/>
                  </a:cubicBezTo>
                  <a:cubicBezTo>
                    <a:pt x="65" y="18"/>
                    <a:pt x="65" y="18"/>
                    <a:pt x="65" y="17"/>
                  </a:cubicBezTo>
                  <a:cubicBezTo>
                    <a:pt x="63" y="17"/>
                    <a:pt x="62" y="17"/>
                    <a:pt x="61" y="18"/>
                  </a:cubicBezTo>
                  <a:cubicBezTo>
                    <a:pt x="60" y="18"/>
                    <a:pt x="59" y="19"/>
                    <a:pt x="58" y="19"/>
                  </a:cubicBezTo>
                  <a:cubicBezTo>
                    <a:pt x="57" y="18"/>
                    <a:pt x="56" y="18"/>
                    <a:pt x="55" y="18"/>
                  </a:cubicBezTo>
                  <a:cubicBezTo>
                    <a:pt x="54" y="18"/>
                    <a:pt x="49" y="16"/>
                    <a:pt x="49" y="18"/>
                  </a:cubicBezTo>
                  <a:cubicBezTo>
                    <a:pt x="49" y="18"/>
                    <a:pt x="49" y="19"/>
                    <a:pt x="50" y="19"/>
                  </a:cubicBezTo>
                  <a:cubicBezTo>
                    <a:pt x="50" y="19"/>
                    <a:pt x="51" y="19"/>
                    <a:pt x="51" y="19"/>
                  </a:cubicBezTo>
                  <a:cubicBezTo>
                    <a:pt x="53" y="20"/>
                    <a:pt x="55" y="22"/>
                    <a:pt x="56" y="25"/>
                  </a:cubicBezTo>
                  <a:cubicBezTo>
                    <a:pt x="56" y="25"/>
                    <a:pt x="56" y="25"/>
                    <a:pt x="56" y="26"/>
                  </a:cubicBezTo>
                  <a:cubicBezTo>
                    <a:pt x="56" y="26"/>
                    <a:pt x="55" y="26"/>
                    <a:pt x="55" y="26"/>
                  </a:cubicBezTo>
                  <a:cubicBezTo>
                    <a:pt x="55" y="25"/>
                    <a:pt x="55" y="25"/>
                    <a:pt x="54" y="25"/>
                  </a:cubicBezTo>
                  <a:cubicBezTo>
                    <a:pt x="53" y="24"/>
                    <a:pt x="53" y="25"/>
                    <a:pt x="52" y="25"/>
                  </a:cubicBezTo>
                  <a:cubicBezTo>
                    <a:pt x="51" y="26"/>
                    <a:pt x="49" y="26"/>
                    <a:pt x="48" y="25"/>
                  </a:cubicBezTo>
                  <a:cubicBezTo>
                    <a:pt x="45" y="25"/>
                    <a:pt x="43" y="24"/>
                    <a:pt x="40" y="22"/>
                  </a:cubicBezTo>
                  <a:cubicBezTo>
                    <a:pt x="28" y="17"/>
                    <a:pt x="14" y="20"/>
                    <a:pt x="0" y="19"/>
                  </a:cubicBezTo>
                  <a:cubicBezTo>
                    <a:pt x="4" y="16"/>
                    <a:pt x="8" y="13"/>
                    <a:pt x="12" y="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54"/>
            <p:cNvSpPr/>
            <p:nvPr/>
          </p:nvSpPr>
          <p:spPr bwMode="auto">
            <a:xfrm>
              <a:off x="2711450" y="4148138"/>
              <a:ext cx="266700" cy="174625"/>
            </a:xfrm>
            <a:custGeom>
              <a:avLst/>
              <a:gdLst>
                <a:gd name="T0" fmla="*/ 3 w 40"/>
                <a:gd name="T1" fmla="*/ 10 h 26"/>
                <a:gd name="T2" fmla="*/ 5 w 40"/>
                <a:gd name="T3" fmla="*/ 10 h 26"/>
                <a:gd name="T4" fmla="*/ 26 w 40"/>
                <a:gd name="T5" fmla="*/ 5 h 26"/>
                <a:gd name="T6" fmla="*/ 26 w 40"/>
                <a:gd name="T7" fmla="*/ 6 h 26"/>
                <a:gd name="T8" fmla="*/ 25 w 40"/>
                <a:gd name="T9" fmla="*/ 6 h 26"/>
                <a:gd name="T10" fmla="*/ 23 w 40"/>
                <a:gd name="T11" fmla="*/ 6 h 26"/>
                <a:gd name="T12" fmla="*/ 21 w 40"/>
                <a:gd name="T13" fmla="*/ 7 h 26"/>
                <a:gd name="T14" fmla="*/ 23 w 40"/>
                <a:gd name="T15" fmla="*/ 8 h 26"/>
                <a:gd name="T16" fmla="*/ 26 w 40"/>
                <a:gd name="T17" fmla="*/ 8 h 26"/>
                <a:gd name="T18" fmla="*/ 31 w 40"/>
                <a:gd name="T19" fmla="*/ 8 h 26"/>
                <a:gd name="T20" fmla="*/ 39 w 40"/>
                <a:gd name="T21" fmla="*/ 13 h 26"/>
                <a:gd name="T22" fmla="*/ 40 w 40"/>
                <a:gd name="T23" fmla="*/ 14 h 26"/>
                <a:gd name="T24" fmla="*/ 40 w 40"/>
                <a:gd name="T25" fmla="*/ 16 h 26"/>
                <a:gd name="T26" fmla="*/ 38 w 40"/>
                <a:gd name="T27" fmla="*/ 16 h 26"/>
                <a:gd name="T28" fmla="*/ 32 w 40"/>
                <a:gd name="T29" fmla="*/ 15 h 26"/>
                <a:gd name="T30" fmla="*/ 30 w 40"/>
                <a:gd name="T31" fmla="*/ 17 h 26"/>
                <a:gd name="T32" fmla="*/ 31 w 40"/>
                <a:gd name="T33" fmla="*/ 18 h 26"/>
                <a:gd name="T34" fmla="*/ 32 w 40"/>
                <a:gd name="T35" fmla="*/ 19 h 26"/>
                <a:gd name="T36" fmla="*/ 36 w 40"/>
                <a:gd name="T37" fmla="*/ 23 h 26"/>
                <a:gd name="T38" fmla="*/ 36 w 40"/>
                <a:gd name="T39" fmla="*/ 24 h 26"/>
                <a:gd name="T40" fmla="*/ 35 w 40"/>
                <a:gd name="T41" fmla="*/ 24 h 26"/>
                <a:gd name="T42" fmla="*/ 34 w 40"/>
                <a:gd name="T43" fmla="*/ 23 h 26"/>
                <a:gd name="T44" fmla="*/ 30 w 40"/>
                <a:gd name="T45" fmla="*/ 22 h 26"/>
                <a:gd name="T46" fmla="*/ 28 w 40"/>
                <a:gd name="T47" fmla="*/ 23 h 26"/>
                <a:gd name="T48" fmla="*/ 24 w 40"/>
                <a:gd name="T49" fmla="*/ 21 h 26"/>
                <a:gd name="T50" fmla="*/ 20 w 40"/>
                <a:gd name="T51" fmla="*/ 19 h 26"/>
                <a:gd name="T52" fmla="*/ 23 w 40"/>
                <a:gd name="T53" fmla="*/ 21 h 26"/>
                <a:gd name="T54" fmla="*/ 25 w 40"/>
                <a:gd name="T55" fmla="*/ 24 h 26"/>
                <a:gd name="T56" fmla="*/ 25 w 40"/>
                <a:gd name="T57" fmla="*/ 26 h 26"/>
                <a:gd name="T58" fmla="*/ 23 w 40"/>
                <a:gd name="T59" fmla="*/ 25 h 26"/>
                <a:gd name="T60" fmla="*/ 23 w 40"/>
                <a:gd name="T61" fmla="*/ 24 h 26"/>
                <a:gd name="T62" fmla="*/ 20 w 40"/>
                <a:gd name="T63" fmla="*/ 24 h 26"/>
                <a:gd name="T64" fmla="*/ 18 w 40"/>
                <a:gd name="T65" fmla="*/ 24 h 26"/>
                <a:gd name="T66" fmla="*/ 16 w 40"/>
                <a:gd name="T67" fmla="*/ 24 h 26"/>
                <a:gd name="T68" fmla="*/ 13 w 40"/>
                <a:gd name="T69" fmla="*/ 22 h 26"/>
                <a:gd name="T70" fmla="*/ 8 w 40"/>
                <a:gd name="T71" fmla="*/ 20 h 26"/>
                <a:gd name="T72" fmla="*/ 0 w 40"/>
                <a:gd name="T73" fmla="*/ 21 h 26"/>
                <a:gd name="T74" fmla="*/ 3 w 40"/>
                <a:gd name="T7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" h="26">
                  <a:moveTo>
                    <a:pt x="3" y="10"/>
                  </a:moveTo>
                  <a:cubicBezTo>
                    <a:pt x="4" y="10"/>
                    <a:pt x="4" y="10"/>
                    <a:pt x="5" y="10"/>
                  </a:cubicBezTo>
                  <a:cubicBezTo>
                    <a:pt x="11" y="8"/>
                    <a:pt x="19" y="0"/>
                    <a:pt x="26" y="5"/>
                  </a:cubicBezTo>
                  <a:cubicBezTo>
                    <a:pt x="26" y="5"/>
                    <a:pt x="26" y="5"/>
                    <a:pt x="26" y="6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5"/>
                    <a:pt x="23" y="5"/>
                    <a:pt x="23" y="6"/>
                  </a:cubicBezTo>
                  <a:cubicBezTo>
                    <a:pt x="22" y="6"/>
                    <a:pt x="22" y="7"/>
                    <a:pt x="21" y="7"/>
                  </a:cubicBezTo>
                  <a:cubicBezTo>
                    <a:pt x="22" y="7"/>
                    <a:pt x="23" y="8"/>
                    <a:pt x="23" y="8"/>
                  </a:cubicBezTo>
                  <a:cubicBezTo>
                    <a:pt x="24" y="8"/>
                    <a:pt x="25" y="8"/>
                    <a:pt x="26" y="8"/>
                  </a:cubicBezTo>
                  <a:cubicBezTo>
                    <a:pt x="27" y="8"/>
                    <a:pt x="29" y="8"/>
                    <a:pt x="31" y="8"/>
                  </a:cubicBezTo>
                  <a:cubicBezTo>
                    <a:pt x="34" y="9"/>
                    <a:pt x="37" y="11"/>
                    <a:pt x="39" y="13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5"/>
                    <a:pt x="40" y="15"/>
                    <a:pt x="40" y="16"/>
                  </a:cubicBezTo>
                  <a:cubicBezTo>
                    <a:pt x="39" y="16"/>
                    <a:pt x="39" y="16"/>
                    <a:pt x="38" y="16"/>
                  </a:cubicBezTo>
                  <a:cubicBezTo>
                    <a:pt x="36" y="15"/>
                    <a:pt x="34" y="14"/>
                    <a:pt x="32" y="15"/>
                  </a:cubicBezTo>
                  <a:cubicBezTo>
                    <a:pt x="31" y="15"/>
                    <a:pt x="30" y="16"/>
                    <a:pt x="30" y="17"/>
                  </a:cubicBezTo>
                  <a:cubicBezTo>
                    <a:pt x="30" y="17"/>
                    <a:pt x="30" y="18"/>
                    <a:pt x="31" y="18"/>
                  </a:cubicBezTo>
                  <a:cubicBezTo>
                    <a:pt x="31" y="19"/>
                    <a:pt x="32" y="19"/>
                    <a:pt x="32" y="19"/>
                  </a:cubicBezTo>
                  <a:cubicBezTo>
                    <a:pt x="34" y="20"/>
                    <a:pt x="35" y="21"/>
                    <a:pt x="36" y="23"/>
                  </a:cubicBezTo>
                  <a:cubicBezTo>
                    <a:pt x="36" y="23"/>
                    <a:pt x="36" y="23"/>
                    <a:pt x="36" y="24"/>
                  </a:cubicBezTo>
                  <a:cubicBezTo>
                    <a:pt x="36" y="24"/>
                    <a:pt x="35" y="24"/>
                    <a:pt x="35" y="24"/>
                  </a:cubicBezTo>
                  <a:cubicBezTo>
                    <a:pt x="35" y="24"/>
                    <a:pt x="34" y="23"/>
                    <a:pt x="34" y="23"/>
                  </a:cubicBezTo>
                  <a:cubicBezTo>
                    <a:pt x="33" y="22"/>
                    <a:pt x="32" y="22"/>
                    <a:pt x="30" y="22"/>
                  </a:cubicBezTo>
                  <a:cubicBezTo>
                    <a:pt x="29" y="23"/>
                    <a:pt x="29" y="23"/>
                    <a:pt x="28" y="23"/>
                  </a:cubicBezTo>
                  <a:cubicBezTo>
                    <a:pt x="26" y="23"/>
                    <a:pt x="25" y="21"/>
                    <a:pt x="24" y="21"/>
                  </a:cubicBezTo>
                  <a:cubicBezTo>
                    <a:pt x="23" y="20"/>
                    <a:pt x="21" y="19"/>
                    <a:pt x="20" y="19"/>
                  </a:cubicBezTo>
                  <a:cubicBezTo>
                    <a:pt x="21" y="19"/>
                    <a:pt x="22" y="20"/>
                    <a:pt x="23" y="21"/>
                  </a:cubicBezTo>
                  <a:cubicBezTo>
                    <a:pt x="24" y="22"/>
                    <a:pt x="24" y="23"/>
                    <a:pt x="25" y="24"/>
                  </a:cubicBezTo>
                  <a:cubicBezTo>
                    <a:pt x="25" y="25"/>
                    <a:pt x="25" y="25"/>
                    <a:pt x="25" y="26"/>
                  </a:cubicBezTo>
                  <a:cubicBezTo>
                    <a:pt x="24" y="26"/>
                    <a:pt x="24" y="26"/>
                    <a:pt x="23" y="25"/>
                  </a:cubicBezTo>
                  <a:cubicBezTo>
                    <a:pt x="23" y="25"/>
                    <a:pt x="23" y="25"/>
                    <a:pt x="23" y="24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20" y="24"/>
                    <a:pt x="19" y="24"/>
                    <a:pt x="18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5" y="23"/>
                    <a:pt x="14" y="22"/>
                    <a:pt x="13" y="22"/>
                  </a:cubicBezTo>
                  <a:cubicBezTo>
                    <a:pt x="11" y="21"/>
                    <a:pt x="10" y="21"/>
                    <a:pt x="8" y="20"/>
                  </a:cubicBezTo>
                  <a:cubicBezTo>
                    <a:pt x="5" y="20"/>
                    <a:pt x="2" y="20"/>
                    <a:pt x="0" y="21"/>
                  </a:cubicBezTo>
                  <a:cubicBezTo>
                    <a:pt x="1" y="17"/>
                    <a:pt x="2" y="13"/>
                    <a:pt x="3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55"/>
            <p:cNvSpPr/>
            <p:nvPr/>
          </p:nvSpPr>
          <p:spPr bwMode="auto">
            <a:xfrm>
              <a:off x="2817813" y="3832225"/>
              <a:ext cx="314325" cy="160337"/>
            </a:xfrm>
            <a:custGeom>
              <a:avLst/>
              <a:gdLst>
                <a:gd name="T0" fmla="*/ 1 w 47"/>
                <a:gd name="T1" fmla="*/ 1 h 24"/>
                <a:gd name="T2" fmla="*/ 37 w 47"/>
                <a:gd name="T3" fmla="*/ 4 h 24"/>
                <a:gd name="T4" fmla="*/ 46 w 47"/>
                <a:gd name="T5" fmla="*/ 9 h 24"/>
                <a:gd name="T6" fmla="*/ 46 w 47"/>
                <a:gd name="T7" fmla="*/ 10 h 24"/>
                <a:gd name="T8" fmla="*/ 46 w 47"/>
                <a:gd name="T9" fmla="*/ 11 h 24"/>
                <a:gd name="T10" fmla="*/ 45 w 47"/>
                <a:gd name="T11" fmla="*/ 11 h 24"/>
                <a:gd name="T12" fmla="*/ 45 w 47"/>
                <a:gd name="T13" fmla="*/ 10 h 24"/>
                <a:gd name="T14" fmla="*/ 41 w 47"/>
                <a:gd name="T15" fmla="*/ 9 h 24"/>
                <a:gd name="T16" fmla="*/ 43 w 47"/>
                <a:gd name="T17" fmla="*/ 12 h 24"/>
                <a:gd name="T18" fmla="*/ 47 w 47"/>
                <a:gd name="T19" fmla="*/ 19 h 24"/>
                <a:gd name="T20" fmla="*/ 45 w 47"/>
                <a:gd name="T21" fmla="*/ 18 h 24"/>
                <a:gd name="T22" fmla="*/ 43 w 47"/>
                <a:gd name="T23" fmla="*/ 16 h 24"/>
                <a:gd name="T24" fmla="*/ 39 w 47"/>
                <a:gd name="T25" fmla="*/ 15 h 24"/>
                <a:gd name="T26" fmla="*/ 36 w 47"/>
                <a:gd name="T27" fmla="*/ 14 h 24"/>
                <a:gd name="T28" fmla="*/ 39 w 47"/>
                <a:gd name="T29" fmla="*/ 18 h 24"/>
                <a:gd name="T30" fmla="*/ 41 w 47"/>
                <a:gd name="T31" fmla="*/ 21 h 24"/>
                <a:gd name="T32" fmla="*/ 38 w 47"/>
                <a:gd name="T33" fmla="*/ 21 h 24"/>
                <a:gd name="T34" fmla="*/ 32 w 47"/>
                <a:gd name="T35" fmla="*/ 19 h 24"/>
                <a:gd name="T36" fmla="*/ 28 w 47"/>
                <a:gd name="T37" fmla="*/ 16 h 24"/>
                <a:gd name="T38" fmla="*/ 30 w 47"/>
                <a:gd name="T39" fmla="*/ 19 h 24"/>
                <a:gd name="T40" fmla="*/ 30 w 47"/>
                <a:gd name="T41" fmla="*/ 20 h 24"/>
                <a:gd name="T42" fmla="*/ 25 w 47"/>
                <a:gd name="T43" fmla="*/ 21 h 24"/>
                <a:gd name="T44" fmla="*/ 19 w 47"/>
                <a:gd name="T45" fmla="*/ 17 h 24"/>
                <a:gd name="T46" fmla="*/ 16 w 47"/>
                <a:gd name="T47" fmla="*/ 12 h 24"/>
                <a:gd name="T48" fmla="*/ 12 w 47"/>
                <a:gd name="T49" fmla="*/ 11 h 24"/>
                <a:gd name="T50" fmla="*/ 0 w 47"/>
                <a:gd name="T51" fmla="*/ 10 h 24"/>
                <a:gd name="T52" fmla="*/ 1 w 47"/>
                <a:gd name="T5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" h="24">
                  <a:moveTo>
                    <a:pt x="1" y="1"/>
                  </a:moveTo>
                  <a:cubicBezTo>
                    <a:pt x="13" y="0"/>
                    <a:pt x="25" y="1"/>
                    <a:pt x="37" y="4"/>
                  </a:cubicBezTo>
                  <a:cubicBezTo>
                    <a:pt x="40" y="5"/>
                    <a:pt x="44" y="6"/>
                    <a:pt x="46" y="9"/>
                  </a:cubicBezTo>
                  <a:cubicBezTo>
                    <a:pt x="46" y="9"/>
                    <a:pt x="46" y="9"/>
                    <a:pt x="46" y="10"/>
                  </a:cubicBezTo>
                  <a:cubicBezTo>
                    <a:pt x="46" y="10"/>
                    <a:pt x="46" y="10"/>
                    <a:pt x="46" y="11"/>
                  </a:cubicBezTo>
                  <a:cubicBezTo>
                    <a:pt x="46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9"/>
                    <a:pt x="42" y="8"/>
                    <a:pt x="41" y="9"/>
                  </a:cubicBezTo>
                  <a:cubicBezTo>
                    <a:pt x="40" y="11"/>
                    <a:pt x="42" y="12"/>
                    <a:pt x="43" y="12"/>
                  </a:cubicBezTo>
                  <a:cubicBezTo>
                    <a:pt x="45" y="14"/>
                    <a:pt x="47" y="16"/>
                    <a:pt x="47" y="19"/>
                  </a:cubicBezTo>
                  <a:cubicBezTo>
                    <a:pt x="46" y="19"/>
                    <a:pt x="45" y="19"/>
                    <a:pt x="45" y="18"/>
                  </a:cubicBezTo>
                  <a:cubicBezTo>
                    <a:pt x="44" y="18"/>
                    <a:pt x="44" y="17"/>
                    <a:pt x="43" y="16"/>
                  </a:cubicBezTo>
                  <a:cubicBezTo>
                    <a:pt x="42" y="15"/>
                    <a:pt x="41" y="15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6"/>
                    <a:pt x="37" y="17"/>
                    <a:pt x="39" y="18"/>
                  </a:cubicBezTo>
                  <a:cubicBezTo>
                    <a:pt x="40" y="19"/>
                    <a:pt x="41" y="20"/>
                    <a:pt x="41" y="21"/>
                  </a:cubicBezTo>
                  <a:cubicBezTo>
                    <a:pt x="43" y="24"/>
                    <a:pt x="39" y="21"/>
                    <a:pt x="38" y="21"/>
                  </a:cubicBezTo>
                  <a:cubicBezTo>
                    <a:pt x="36" y="20"/>
                    <a:pt x="34" y="20"/>
                    <a:pt x="32" y="19"/>
                  </a:cubicBezTo>
                  <a:cubicBezTo>
                    <a:pt x="31" y="19"/>
                    <a:pt x="29" y="18"/>
                    <a:pt x="28" y="16"/>
                  </a:cubicBezTo>
                  <a:cubicBezTo>
                    <a:pt x="28" y="17"/>
                    <a:pt x="29" y="18"/>
                    <a:pt x="30" y="19"/>
                  </a:cubicBezTo>
                  <a:cubicBezTo>
                    <a:pt x="30" y="19"/>
                    <a:pt x="30" y="20"/>
                    <a:pt x="30" y="20"/>
                  </a:cubicBezTo>
                  <a:cubicBezTo>
                    <a:pt x="31" y="24"/>
                    <a:pt x="26" y="21"/>
                    <a:pt x="25" y="21"/>
                  </a:cubicBezTo>
                  <a:cubicBezTo>
                    <a:pt x="23" y="20"/>
                    <a:pt x="20" y="19"/>
                    <a:pt x="19" y="17"/>
                  </a:cubicBezTo>
                  <a:cubicBezTo>
                    <a:pt x="18" y="15"/>
                    <a:pt x="17" y="13"/>
                    <a:pt x="16" y="12"/>
                  </a:cubicBezTo>
                  <a:cubicBezTo>
                    <a:pt x="15" y="11"/>
                    <a:pt x="14" y="11"/>
                    <a:pt x="12" y="11"/>
                  </a:cubicBezTo>
                  <a:cubicBezTo>
                    <a:pt x="8" y="10"/>
                    <a:pt x="4" y="10"/>
                    <a:pt x="0" y="10"/>
                  </a:cubicBezTo>
                  <a:cubicBezTo>
                    <a:pt x="0" y="7"/>
                    <a:pt x="1" y="4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56"/>
            <p:cNvSpPr/>
            <p:nvPr/>
          </p:nvSpPr>
          <p:spPr bwMode="auto">
            <a:xfrm>
              <a:off x="2871788" y="3541713"/>
              <a:ext cx="153987" cy="222250"/>
            </a:xfrm>
            <a:custGeom>
              <a:avLst/>
              <a:gdLst>
                <a:gd name="T0" fmla="*/ 1 w 23"/>
                <a:gd name="T1" fmla="*/ 1 h 33"/>
                <a:gd name="T2" fmla="*/ 1 w 23"/>
                <a:gd name="T3" fmla="*/ 1 h 33"/>
                <a:gd name="T4" fmla="*/ 19 w 23"/>
                <a:gd name="T5" fmla="*/ 9 h 33"/>
                <a:gd name="T6" fmla="*/ 16 w 23"/>
                <a:gd name="T7" fmla="*/ 32 h 33"/>
                <a:gd name="T8" fmla="*/ 16 w 23"/>
                <a:gd name="T9" fmla="*/ 32 h 33"/>
                <a:gd name="T10" fmla="*/ 15 w 23"/>
                <a:gd name="T11" fmla="*/ 33 h 33"/>
                <a:gd name="T12" fmla="*/ 15 w 23"/>
                <a:gd name="T13" fmla="*/ 32 h 33"/>
                <a:gd name="T14" fmla="*/ 16 w 23"/>
                <a:gd name="T15" fmla="*/ 31 h 33"/>
                <a:gd name="T16" fmla="*/ 16 w 23"/>
                <a:gd name="T17" fmla="*/ 29 h 33"/>
                <a:gd name="T18" fmla="*/ 15 w 23"/>
                <a:gd name="T19" fmla="*/ 27 h 33"/>
                <a:gd name="T20" fmla="*/ 16 w 23"/>
                <a:gd name="T21" fmla="*/ 23 h 33"/>
                <a:gd name="T22" fmla="*/ 15 w 23"/>
                <a:gd name="T23" fmla="*/ 22 h 33"/>
                <a:gd name="T24" fmla="*/ 15 w 23"/>
                <a:gd name="T25" fmla="*/ 23 h 33"/>
                <a:gd name="T26" fmla="*/ 10 w 23"/>
                <a:gd name="T27" fmla="*/ 30 h 33"/>
                <a:gd name="T28" fmla="*/ 10 w 23"/>
                <a:gd name="T29" fmla="*/ 30 h 33"/>
                <a:gd name="T30" fmla="*/ 9 w 23"/>
                <a:gd name="T31" fmla="*/ 30 h 33"/>
                <a:gd name="T32" fmla="*/ 9 w 23"/>
                <a:gd name="T33" fmla="*/ 29 h 33"/>
                <a:gd name="T34" fmla="*/ 10 w 23"/>
                <a:gd name="T35" fmla="*/ 27 h 33"/>
                <a:gd name="T36" fmla="*/ 10 w 23"/>
                <a:gd name="T37" fmla="*/ 26 h 33"/>
                <a:gd name="T38" fmla="*/ 11 w 23"/>
                <a:gd name="T39" fmla="*/ 24 h 33"/>
                <a:gd name="T40" fmla="*/ 11 w 23"/>
                <a:gd name="T41" fmla="*/ 22 h 33"/>
                <a:gd name="T42" fmla="*/ 10 w 23"/>
                <a:gd name="T43" fmla="*/ 23 h 33"/>
                <a:gd name="T44" fmla="*/ 5 w 23"/>
                <a:gd name="T45" fmla="*/ 26 h 33"/>
                <a:gd name="T46" fmla="*/ 5 w 23"/>
                <a:gd name="T47" fmla="*/ 25 h 33"/>
                <a:gd name="T48" fmla="*/ 5 w 23"/>
                <a:gd name="T49" fmla="*/ 25 h 33"/>
                <a:gd name="T50" fmla="*/ 5 w 23"/>
                <a:gd name="T51" fmla="*/ 24 h 33"/>
                <a:gd name="T52" fmla="*/ 7 w 23"/>
                <a:gd name="T53" fmla="*/ 23 h 33"/>
                <a:gd name="T54" fmla="*/ 7 w 23"/>
                <a:gd name="T55" fmla="*/ 21 h 33"/>
                <a:gd name="T56" fmla="*/ 9 w 23"/>
                <a:gd name="T57" fmla="*/ 19 h 33"/>
                <a:gd name="T58" fmla="*/ 10 w 23"/>
                <a:gd name="T59" fmla="*/ 17 h 33"/>
                <a:gd name="T60" fmla="*/ 10 w 23"/>
                <a:gd name="T61" fmla="*/ 15 h 33"/>
                <a:gd name="T62" fmla="*/ 9 w 23"/>
                <a:gd name="T63" fmla="*/ 15 h 33"/>
                <a:gd name="T64" fmla="*/ 8 w 23"/>
                <a:gd name="T65" fmla="*/ 16 h 33"/>
                <a:gd name="T66" fmla="*/ 7 w 23"/>
                <a:gd name="T67" fmla="*/ 17 h 33"/>
                <a:gd name="T68" fmla="*/ 6 w 23"/>
                <a:gd name="T69" fmla="*/ 17 h 33"/>
                <a:gd name="T70" fmla="*/ 6 w 23"/>
                <a:gd name="T71" fmla="*/ 18 h 33"/>
                <a:gd name="T72" fmla="*/ 5 w 23"/>
                <a:gd name="T73" fmla="*/ 19 h 33"/>
                <a:gd name="T74" fmla="*/ 5 w 23"/>
                <a:gd name="T75" fmla="*/ 18 h 33"/>
                <a:gd name="T76" fmla="*/ 4 w 23"/>
                <a:gd name="T77" fmla="*/ 15 h 33"/>
                <a:gd name="T78" fmla="*/ 4 w 23"/>
                <a:gd name="T79" fmla="*/ 13 h 33"/>
                <a:gd name="T80" fmla="*/ 4 w 23"/>
                <a:gd name="T81" fmla="*/ 12 h 33"/>
                <a:gd name="T82" fmla="*/ 0 w 23"/>
                <a:gd name="T83" fmla="*/ 9 h 33"/>
                <a:gd name="T84" fmla="*/ 1 w 23"/>
                <a:gd name="T8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33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8" y="0"/>
                    <a:pt x="15" y="3"/>
                    <a:pt x="19" y="9"/>
                  </a:cubicBezTo>
                  <a:cubicBezTo>
                    <a:pt x="23" y="16"/>
                    <a:pt x="23" y="27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3"/>
                    <a:pt x="15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6" y="31"/>
                    <a:pt x="16" y="31"/>
                  </a:cubicBezTo>
                  <a:cubicBezTo>
                    <a:pt x="16" y="30"/>
                    <a:pt x="16" y="29"/>
                    <a:pt x="16" y="29"/>
                  </a:cubicBezTo>
                  <a:cubicBezTo>
                    <a:pt x="15" y="28"/>
                    <a:pt x="15" y="27"/>
                    <a:pt x="15" y="27"/>
                  </a:cubicBezTo>
                  <a:cubicBezTo>
                    <a:pt x="15" y="25"/>
                    <a:pt x="16" y="24"/>
                    <a:pt x="16" y="23"/>
                  </a:cubicBezTo>
                  <a:cubicBezTo>
                    <a:pt x="16" y="22"/>
                    <a:pt x="16" y="22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3" y="25"/>
                    <a:pt x="13" y="28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9" y="31"/>
                    <a:pt x="9" y="30"/>
                  </a:cubicBezTo>
                  <a:cubicBezTo>
                    <a:pt x="9" y="30"/>
                    <a:pt x="9" y="29"/>
                    <a:pt x="9" y="29"/>
                  </a:cubicBezTo>
                  <a:cubicBezTo>
                    <a:pt x="9" y="28"/>
                    <a:pt x="10" y="28"/>
                    <a:pt x="10" y="27"/>
                  </a:cubicBezTo>
                  <a:cubicBezTo>
                    <a:pt x="10" y="27"/>
                    <a:pt x="9" y="26"/>
                    <a:pt x="10" y="26"/>
                  </a:cubicBezTo>
                  <a:cubicBezTo>
                    <a:pt x="10" y="25"/>
                    <a:pt x="10" y="25"/>
                    <a:pt x="11" y="24"/>
                  </a:cubicBezTo>
                  <a:cubicBezTo>
                    <a:pt x="11" y="24"/>
                    <a:pt x="12" y="23"/>
                    <a:pt x="11" y="22"/>
                  </a:cubicBezTo>
                  <a:cubicBezTo>
                    <a:pt x="11" y="22"/>
                    <a:pt x="10" y="23"/>
                    <a:pt x="10" y="23"/>
                  </a:cubicBezTo>
                  <a:cubicBezTo>
                    <a:pt x="9" y="25"/>
                    <a:pt x="7" y="26"/>
                    <a:pt x="5" y="26"/>
                  </a:cubicBezTo>
                  <a:cubicBezTo>
                    <a:pt x="5" y="26"/>
                    <a:pt x="5" y="25"/>
                    <a:pt x="5" y="25"/>
                  </a:cubicBezTo>
                  <a:cubicBezTo>
                    <a:pt x="4" y="25"/>
                    <a:pt x="5" y="25"/>
                    <a:pt x="5" y="25"/>
                  </a:cubicBezTo>
                  <a:cubicBezTo>
                    <a:pt x="5" y="25"/>
                    <a:pt x="5" y="24"/>
                    <a:pt x="5" y="24"/>
                  </a:cubicBezTo>
                  <a:cubicBezTo>
                    <a:pt x="6" y="24"/>
                    <a:pt x="6" y="23"/>
                    <a:pt x="7" y="23"/>
                  </a:cubicBezTo>
                  <a:cubicBezTo>
                    <a:pt x="7" y="22"/>
                    <a:pt x="7" y="21"/>
                    <a:pt x="7" y="21"/>
                  </a:cubicBezTo>
                  <a:cubicBezTo>
                    <a:pt x="7" y="20"/>
                    <a:pt x="8" y="19"/>
                    <a:pt x="9" y="19"/>
                  </a:cubicBezTo>
                  <a:cubicBezTo>
                    <a:pt x="9" y="18"/>
                    <a:pt x="10" y="18"/>
                    <a:pt x="10" y="17"/>
                  </a:cubicBezTo>
                  <a:cubicBezTo>
                    <a:pt x="10" y="16"/>
                    <a:pt x="10" y="15"/>
                    <a:pt x="10" y="15"/>
                  </a:cubicBezTo>
                  <a:cubicBezTo>
                    <a:pt x="10" y="14"/>
                    <a:pt x="9" y="14"/>
                    <a:pt x="9" y="15"/>
                  </a:cubicBezTo>
                  <a:cubicBezTo>
                    <a:pt x="9" y="15"/>
                    <a:pt x="9" y="16"/>
                    <a:pt x="8" y="16"/>
                  </a:cubicBezTo>
                  <a:cubicBezTo>
                    <a:pt x="8" y="16"/>
                    <a:pt x="7" y="16"/>
                    <a:pt x="7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9"/>
                    <a:pt x="6" y="19"/>
                    <a:pt x="5" y="19"/>
                  </a:cubicBezTo>
                  <a:cubicBezTo>
                    <a:pt x="5" y="19"/>
                    <a:pt x="5" y="19"/>
                    <a:pt x="5" y="18"/>
                  </a:cubicBezTo>
                  <a:cubicBezTo>
                    <a:pt x="4" y="17"/>
                    <a:pt x="4" y="16"/>
                    <a:pt x="4" y="15"/>
                  </a:cubicBezTo>
                  <a:cubicBezTo>
                    <a:pt x="4" y="15"/>
                    <a:pt x="4" y="14"/>
                    <a:pt x="4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3" y="10"/>
                    <a:pt x="1" y="10"/>
                    <a:pt x="0" y="9"/>
                  </a:cubicBezTo>
                  <a:cubicBezTo>
                    <a:pt x="0" y="6"/>
                    <a:pt x="1" y="3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57"/>
            <p:cNvSpPr/>
            <p:nvPr/>
          </p:nvSpPr>
          <p:spPr bwMode="auto">
            <a:xfrm>
              <a:off x="2490788" y="2747963"/>
              <a:ext cx="287337" cy="128587"/>
            </a:xfrm>
            <a:custGeom>
              <a:avLst/>
              <a:gdLst>
                <a:gd name="T0" fmla="*/ 12 w 43"/>
                <a:gd name="T1" fmla="*/ 19 h 19"/>
                <a:gd name="T2" fmla="*/ 0 w 43"/>
                <a:gd name="T3" fmla="*/ 18 h 19"/>
                <a:gd name="T4" fmla="*/ 22 w 43"/>
                <a:gd name="T5" fmla="*/ 0 h 19"/>
                <a:gd name="T6" fmla="*/ 43 w 43"/>
                <a:gd name="T7" fmla="*/ 14 h 19"/>
                <a:gd name="T8" fmla="*/ 12 w 4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9">
                  <a:moveTo>
                    <a:pt x="12" y="19"/>
                  </a:moveTo>
                  <a:cubicBezTo>
                    <a:pt x="12" y="19"/>
                    <a:pt x="7" y="18"/>
                    <a:pt x="0" y="18"/>
                  </a:cubicBezTo>
                  <a:cubicBezTo>
                    <a:pt x="2" y="8"/>
                    <a:pt x="10" y="0"/>
                    <a:pt x="22" y="0"/>
                  </a:cubicBezTo>
                  <a:cubicBezTo>
                    <a:pt x="33" y="1"/>
                    <a:pt x="40" y="9"/>
                    <a:pt x="43" y="14"/>
                  </a:cubicBezTo>
                  <a:cubicBezTo>
                    <a:pt x="36" y="14"/>
                    <a:pt x="23" y="14"/>
                    <a:pt x="12" y="1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Oval 58"/>
            <p:cNvSpPr>
              <a:spLocks noChangeArrowheads="1"/>
            </p:cNvSpPr>
            <p:nvPr/>
          </p:nvSpPr>
          <p:spPr bwMode="auto">
            <a:xfrm>
              <a:off x="3346450" y="2970213"/>
              <a:ext cx="87312" cy="74612"/>
            </a:xfrm>
            <a:prstGeom prst="ellipse">
              <a:avLst/>
            </a:pr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59"/>
            <p:cNvSpPr/>
            <p:nvPr/>
          </p:nvSpPr>
          <p:spPr bwMode="auto">
            <a:xfrm>
              <a:off x="2189163" y="4383088"/>
              <a:ext cx="46037" cy="47625"/>
            </a:xfrm>
            <a:custGeom>
              <a:avLst/>
              <a:gdLst>
                <a:gd name="T0" fmla="*/ 2 w 7"/>
                <a:gd name="T1" fmla="*/ 2 h 7"/>
                <a:gd name="T2" fmla="*/ 2 w 7"/>
                <a:gd name="T3" fmla="*/ 2 h 7"/>
                <a:gd name="T4" fmla="*/ 2 w 7"/>
                <a:gd name="T5" fmla="*/ 0 h 7"/>
                <a:gd name="T6" fmla="*/ 3 w 7"/>
                <a:gd name="T7" fmla="*/ 1 h 7"/>
                <a:gd name="T8" fmla="*/ 5 w 7"/>
                <a:gd name="T9" fmla="*/ 1 h 7"/>
                <a:gd name="T10" fmla="*/ 5 w 7"/>
                <a:gd name="T11" fmla="*/ 1 h 7"/>
                <a:gd name="T12" fmla="*/ 6 w 7"/>
                <a:gd name="T13" fmla="*/ 0 h 7"/>
                <a:gd name="T14" fmla="*/ 6 w 7"/>
                <a:gd name="T15" fmla="*/ 2 h 7"/>
                <a:gd name="T16" fmla="*/ 6 w 7"/>
                <a:gd name="T17" fmla="*/ 4 h 7"/>
                <a:gd name="T18" fmla="*/ 7 w 7"/>
                <a:gd name="T19" fmla="*/ 5 h 7"/>
                <a:gd name="T20" fmla="*/ 6 w 7"/>
                <a:gd name="T21" fmla="*/ 5 h 7"/>
                <a:gd name="T22" fmla="*/ 4 w 7"/>
                <a:gd name="T23" fmla="*/ 6 h 7"/>
                <a:gd name="T24" fmla="*/ 4 w 7"/>
                <a:gd name="T25" fmla="*/ 7 h 7"/>
                <a:gd name="T26" fmla="*/ 3 w 7"/>
                <a:gd name="T27" fmla="*/ 6 h 7"/>
                <a:gd name="T28" fmla="*/ 3 w 7"/>
                <a:gd name="T29" fmla="*/ 5 h 7"/>
                <a:gd name="T30" fmla="*/ 2 w 7"/>
                <a:gd name="T31" fmla="*/ 4 h 7"/>
                <a:gd name="T32" fmla="*/ 0 w 7"/>
                <a:gd name="T33" fmla="*/ 4 h 7"/>
                <a:gd name="T34" fmla="*/ 1 w 7"/>
                <a:gd name="T35" fmla="*/ 3 h 7"/>
                <a:gd name="T36" fmla="*/ 2 w 7"/>
                <a:gd name="T3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7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60"/>
            <p:cNvSpPr/>
            <p:nvPr/>
          </p:nvSpPr>
          <p:spPr bwMode="auto">
            <a:xfrm>
              <a:off x="2370138" y="4073525"/>
              <a:ext cx="133350" cy="128587"/>
            </a:xfrm>
            <a:custGeom>
              <a:avLst/>
              <a:gdLst>
                <a:gd name="T0" fmla="*/ 4 w 20"/>
                <a:gd name="T1" fmla="*/ 6 h 19"/>
                <a:gd name="T2" fmla="*/ 6 w 20"/>
                <a:gd name="T3" fmla="*/ 4 h 19"/>
                <a:gd name="T4" fmla="*/ 5 w 20"/>
                <a:gd name="T5" fmla="*/ 0 h 19"/>
                <a:gd name="T6" fmla="*/ 8 w 20"/>
                <a:gd name="T7" fmla="*/ 2 h 19"/>
                <a:gd name="T8" fmla="*/ 12 w 20"/>
                <a:gd name="T9" fmla="*/ 3 h 19"/>
                <a:gd name="T10" fmla="*/ 13 w 20"/>
                <a:gd name="T11" fmla="*/ 3 h 19"/>
                <a:gd name="T12" fmla="*/ 17 w 20"/>
                <a:gd name="T13" fmla="*/ 1 h 19"/>
                <a:gd name="T14" fmla="*/ 15 w 20"/>
                <a:gd name="T15" fmla="*/ 5 h 19"/>
                <a:gd name="T16" fmla="*/ 16 w 20"/>
                <a:gd name="T17" fmla="*/ 9 h 19"/>
                <a:gd name="T18" fmla="*/ 20 w 20"/>
                <a:gd name="T19" fmla="*/ 13 h 19"/>
                <a:gd name="T20" fmla="*/ 15 w 20"/>
                <a:gd name="T21" fmla="*/ 12 h 19"/>
                <a:gd name="T22" fmla="*/ 11 w 20"/>
                <a:gd name="T23" fmla="*/ 15 h 19"/>
                <a:gd name="T24" fmla="*/ 9 w 20"/>
                <a:gd name="T25" fmla="*/ 19 h 19"/>
                <a:gd name="T26" fmla="*/ 8 w 20"/>
                <a:gd name="T27" fmla="*/ 14 h 19"/>
                <a:gd name="T28" fmla="*/ 7 w 20"/>
                <a:gd name="T29" fmla="*/ 14 h 19"/>
                <a:gd name="T30" fmla="*/ 4 w 20"/>
                <a:gd name="T31" fmla="*/ 11 h 19"/>
                <a:gd name="T32" fmla="*/ 0 w 20"/>
                <a:gd name="T33" fmla="*/ 11 h 19"/>
                <a:gd name="T34" fmla="*/ 4 w 20"/>
                <a:gd name="T35" fmla="*/ 9 h 19"/>
                <a:gd name="T36" fmla="*/ 4 w 20"/>
                <a:gd name="T37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9">
                  <a:moveTo>
                    <a:pt x="4" y="6"/>
                  </a:moveTo>
                  <a:cubicBezTo>
                    <a:pt x="4" y="5"/>
                    <a:pt x="5" y="4"/>
                    <a:pt x="6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11" y="2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8"/>
                    <a:pt x="16" y="9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3"/>
                    <a:pt x="13" y="14"/>
                    <a:pt x="11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6" y="14"/>
                    <a:pt x="5" y="13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7"/>
                    <a:pt x="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61"/>
            <p:cNvSpPr/>
            <p:nvPr/>
          </p:nvSpPr>
          <p:spPr bwMode="auto">
            <a:xfrm>
              <a:off x="2690813" y="3240088"/>
              <a:ext cx="46037" cy="46037"/>
            </a:xfrm>
            <a:custGeom>
              <a:avLst/>
              <a:gdLst>
                <a:gd name="T0" fmla="*/ 4 w 7"/>
                <a:gd name="T1" fmla="*/ 6 h 7"/>
                <a:gd name="T2" fmla="*/ 3 w 7"/>
                <a:gd name="T3" fmla="*/ 7 h 7"/>
                <a:gd name="T4" fmla="*/ 3 w 7"/>
                <a:gd name="T5" fmla="*/ 6 h 7"/>
                <a:gd name="T6" fmla="*/ 3 w 7"/>
                <a:gd name="T7" fmla="*/ 5 h 7"/>
                <a:gd name="T8" fmla="*/ 1 w 7"/>
                <a:gd name="T9" fmla="*/ 4 h 7"/>
                <a:gd name="T10" fmla="*/ 0 w 7"/>
                <a:gd name="T11" fmla="*/ 4 h 7"/>
                <a:gd name="T12" fmla="*/ 1 w 7"/>
                <a:gd name="T13" fmla="*/ 3 h 7"/>
                <a:gd name="T14" fmla="*/ 1 w 7"/>
                <a:gd name="T15" fmla="*/ 2 h 7"/>
                <a:gd name="T16" fmla="*/ 2 w 7"/>
                <a:gd name="T17" fmla="*/ 2 h 7"/>
                <a:gd name="T18" fmla="*/ 2 w 7"/>
                <a:gd name="T19" fmla="*/ 0 h 7"/>
                <a:gd name="T20" fmla="*/ 3 w 7"/>
                <a:gd name="T21" fmla="*/ 1 h 7"/>
                <a:gd name="T22" fmla="*/ 4 w 7"/>
                <a:gd name="T23" fmla="*/ 1 h 7"/>
                <a:gd name="T24" fmla="*/ 5 w 7"/>
                <a:gd name="T25" fmla="*/ 1 h 7"/>
                <a:gd name="T26" fmla="*/ 6 w 7"/>
                <a:gd name="T27" fmla="*/ 0 h 7"/>
                <a:gd name="T28" fmla="*/ 5 w 7"/>
                <a:gd name="T29" fmla="*/ 2 h 7"/>
                <a:gd name="T30" fmla="*/ 6 w 7"/>
                <a:gd name="T31" fmla="*/ 4 h 7"/>
                <a:gd name="T32" fmla="*/ 7 w 7"/>
                <a:gd name="T33" fmla="*/ 5 h 7"/>
                <a:gd name="T34" fmla="*/ 5 w 7"/>
                <a:gd name="T35" fmla="*/ 5 h 7"/>
                <a:gd name="T36" fmla="*/ 4 w 7"/>
                <a:gd name="T3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2" y="5"/>
                    <a:pt x="2" y="5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62"/>
            <p:cNvSpPr/>
            <p:nvPr/>
          </p:nvSpPr>
          <p:spPr bwMode="auto">
            <a:xfrm>
              <a:off x="2524125" y="3763963"/>
              <a:ext cx="79375" cy="74612"/>
            </a:xfrm>
            <a:custGeom>
              <a:avLst/>
              <a:gdLst>
                <a:gd name="T0" fmla="*/ 7 w 12"/>
                <a:gd name="T1" fmla="*/ 9 h 11"/>
                <a:gd name="T2" fmla="*/ 6 w 12"/>
                <a:gd name="T3" fmla="*/ 11 h 11"/>
                <a:gd name="T4" fmla="*/ 5 w 12"/>
                <a:gd name="T5" fmla="*/ 8 h 11"/>
                <a:gd name="T6" fmla="*/ 5 w 12"/>
                <a:gd name="T7" fmla="*/ 8 h 11"/>
                <a:gd name="T8" fmla="*/ 3 w 12"/>
                <a:gd name="T9" fmla="*/ 7 h 11"/>
                <a:gd name="T10" fmla="*/ 0 w 12"/>
                <a:gd name="T11" fmla="*/ 6 h 11"/>
                <a:gd name="T12" fmla="*/ 2 w 12"/>
                <a:gd name="T13" fmla="*/ 5 h 11"/>
                <a:gd name="T14" fmla="*/ 3 w 12"/>
                <a:gd name="T15" fmla="*/ 4 h 11"/>
                <a:gd name="T16" fmla="*/ 4 w 12"/>
                <a:gd name="T17" fmla="*/ 2 h 11"/>
                <a:gd name="T18" fmla="*/ 3 w 12"/>
                <a:gd name="T19" fmla="*/ 0 h 11"/>
                <a:gd name="T20" fmla="*/ 5 w 12"/>
                <a:gd name="T21" fmla="*/ 2 h 11"/>
                <a:gd name="T22" fmla="*/ 7 w 12"/>
                <a:gd name="T23" fmla="*/ 2 h 11"/>
                <a:gd name="T24" fmla="*/ 8 w 12"/>
                <a:gd name="T25" fmla="*/ 2 h 11"/>
                <a:gd name="T26" fmla="*/ 10 w 12"/>
                <a:gd name="T27" fmla="*/ 1 h 11"/>
                <a:gd name="T28" fmla="*/ 9 w 12"/>
                <a:gd name="T29" fmla="*/ 3 h 11"/>
                <a:gd name="T30" fmla="*/ 9 w 12"/>
                <a:gd name="T31" fmla="*/ 6 h 11"/>
                <a:gd name="T32" fmla="*/ 12 w 12"/>
                <a:gd name="T33" fmla="*/ 7 h 11"/>
                <a:gd name="T34" fmla="*/ 9 w 12"/>
                <a:gd name="T35" fmla="*/ 7 h 11"/>
                <a:gd name="T36" fmla="*/ 7 w 12"/>
                <a:gd name="T3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1">
                  <a:moveTo>
                    <a:pt x="7" y="9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3" y="7"/>
                    <a:pt x="3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1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10" y="5"/>
                    <a:pt x="9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8"/>
                    <a:pt x="7" y="8"/>
                    <a:pt x="7" y="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63"/>
            <p:cNvSpPr/>
            <p:nvPr/>
          </p:nvSpPr>
          <p:spPr bwMode="auto">
            <a:xfrm>
              <a:off x="1981200" y="4100513"/>
              <a:ext cx="80962" cy="74612"/>
            </a:xfrm>
            <a:custGeom>
              <a:avLst/>
              <a:gdLst>
                <a:gd name="T0" fmla="*/ 3 w 12"/>
                <a:gd name="T1" fmla="*/ 3 h 11"/>
                <a:gd name="T2" fmla="*/ 4 w 12"/>
                <a:gd name="T3" fmla="*/ 2 h 11"/>
                <a:gd name="T4" fmla="*/ 3 w 12"/>
                <a:gd name="T5" fmla="*/ 0 h 11"/>
                <a:gd name="T6" fmla="*/ 5 w 12"/>
                <a:gd name="T7" fmla="*/ 1 h 11"/>
                <a:gd name="T8" fmla="*/ 7 w 12"/>
                <a:gd name="T9" fmla="*/ 2 h 11"/>
                <a:gd name="T10" fmla="*/ 8 w 12"/>
                <a:gd name="T11" fmla="*/ 2 h 11"/>
                <a:gd name="T12" fmla="*/ 10 w 12"/>
                <a:gd name="T13" fmla="*/ 0 h 11"/>
                <a:gd name="T14" fmla="*/ 9 w 12"/>
                <a:gd name="T15" fmla="*/ 3 h 11"/>
                <a:gd name="T16" fmla="*/ 10 w 12"/>
                <a:gd name="T17" fmla="*/ 5 h 11"/>
                <a:gd name="T18" fmla="*/ 12 w 12"/>
                <a:gd name="T19" fmla="*/ 7 h 11"/>
                <a:gd name="T20" fmla="*/ 9 w 12"/>
                <a:gd name="T21" fmla="*/ 7 h 11"/>
                <a:gd name="T22" fmla="*/ 7 w 12"/>
                <a:gd name="T23" fmla="*/ 8 h 11"/>
                <a:gd name="T24" fmla="*/ 6 w 12"/>
                <a:gd name="T25" fmla="*/ 11 h 11"/>
                <a:gd name="T26" fmla="*/ 5 w 12"/>
                <a:gd name="T27" fmla="*/ 8 h 11"/>
                <a:gd name="T28" fmla="*/ 5 w 12"/>
                <a:gd name="T29" fmla="*/ 8 h 11"/>
                <a:gd name="T30" fmla="*/ 3 w 12"/>
                <a:gd name="T31" fmla="*/ 6 h 11"/>
                <a:gd name="T32" fmla="*/ 0 w 12"/>
                <a:gd name="T33" fmla="*/ 6 h 11"/>
                <a:gd name="T34" fmla="*/ 2 w 12"/>
                <a:gd name="T35" fmla="*/ 5 h 11"/>
                <a:gd name="T36" fmla="*/ 3 w 12"/>
                <a:gd name="T3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1">
                  <a:moveTo>
                    <a:pt x="3" y="3"/>
                  </a:moveTo>
                  <a:cubicBezTo>
                    <a:pt x="3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7" y="1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10" y="5"/>
                    <a:pt x="10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8"/>
                    <a:pt x="8" y="8"/>
                    <a:pt x="7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3" y="7"/>
                    <a:pt x="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64"/>
            <p:cNvSpPr>
              <a:spLocks noEditPoints="1"/>
            </p:cNvSpPr>
            <p:nvPr/>
          </p:nvSpPr>
          <p:spPr bwMode="auto">
            <a:xfrm>
              <a:off x="1158876" y="2849563"/>
              <a:ext cx="2266950" cy="2308225"/>
            </a:xfrm>
            <a:custGeom>
              <a:avLst/>
              <a:gdLst>
                <a:gd name="T0" fmla="*/ 332 w 339"/>
                <a:gd name="T1" fmla="*/ 16 h 343"/>
                <a:gd name="T2" fmla="*/ 280 w 339"/>
                <a:gd name="T3" fmla="*/ 26 h 343"/>
                <a:gd name="T4" fmla="*/ 138 w 339"/>
                <a:gd name="T5" fmla="*/ 187 h 343"/>
                <a:gd name="T6" fmla="*/ 129 w 339"/>
                <a:gd name="T7" fmla="*/ 206 h 343"/>
                <a:gd name="T8" fmla="*/ 127 w 339"/>
                <a:gd name="T9" fmla="*/ 208 h 343"/>
                <a:gd name="T10" fmla="*/ 135 w 339"/>
                <a:gd name="T11" fmla="*/ 177 h 343"/>
                <a:gd name="T12" fmla="*/ 141 w 339"/>
                <a:gd name="T13" fmla="*/ 185 h 343"/>
                <a:gd name="T14" fmla="*/ 117 w 339"/>
                <a:gd name="T15" fmla="*/ 179 h 343"/>
                <a:gd name="T16" fmla="*/ 130 w 339"/>
                <a:gd name="T17" fmla="*/ 141 h 343"/>
                <a:gd name="T18" fmla="*/ 186 w 339"/>
                <a:gd name="T19" fmla="*/ 99 h 343"/>
                <a:gd name="T20" fmla="*/ 159 w 339"/>
                <a:gd name="T21" fmla="*/ 132 h 343"/>
                <a:gd name="T22" fmla="*/ 156 w 339"/>
                <a:gd name="T23" fmla="*/ 123 h 343"/>
                <a:gd name="T24" fmla="*/ 151 w 339"/>
                <a:gd name="T25" fmla="*/ 145 h 343"/>
                <a:gd name="T26" fmla="*/ 134 w 339"/>
                <a:gd name="T27" fmla="*/ 129 h 343"/>
                <a:gd name="T28" fmla="*/ 139 w 339"/>
                <a:gd name="T29" fmla="*/ 143 h 343"/>
                <a:gd name="T30" fmla="*/ 160 w 339"/>
                <a:gd name="T31" fmla="*/ 103 h 343"/>
                <a:gd name="T32" fmla="*/ 170 w 339"/>
                <a:gd name="T33" fmla="*/ 84 h 343"/>
                <a:gd name="T34" fmla="*/ 155 w 339"/>
                <a:gd name="T35" fmla="*/ 221 h 343"/>
                <a:gd name="T36" fmla="*/ 165 w 339"/>
                <a:gd name="T37" fmla="*/ 224 h 343"/>
                <a:gd name="T38" fmla="*/ 166 w 339"/>
                <a:gd name="T39" fmla="*/ 226 h 343"/>
                <a:gd name="T40" fmla="*/ 161 w 339"/>
                <a:gd name="T41" fmla="*/ 190 h 343"/>
                <a:gd name="T42" fmla="*/ 164 w 339"/>
                <a:gd name="T43" fmla="*/ 202 h 343"/>
                <a:gd name="T44" fmla="*/ 184 w 339"/>
                <a:gd name="T45" fmla="*/ 163 h 343"/>
                <a:gd name="T46" fmla="*/ 193 w 339"/>
                <a:gd name="T47" fmla="*/ 144 h 343"/>
                <a:gd name="T48" fmla="*/ 192 w 339"/>
                <a:gd name="T49" fmla="*/ 143 h 343"/>
                <a:gd name="T50" fmla="*/ 200 w 339"/>
                <a:gd name="T51" fmla="*/ 127 h 343"/>
                <a:gd name="T52" fmla="*/ 206 w 339"/>
                <a:gd name="T53" fmla="*/ 126 h 343"/>
                <a:gd name="T54" fmla="*/ 217 w 339"/>
                <a:gd name="T55" fmla="*/ 127 h 343"/>
                <a:gd name="T56" fmla="*/ 222 w 339"/>
                <a:gd name="T57" fmla="*/ 135 h 343"/>
                <a:gd name="T58" fmla="*/ 221 w 339"/>
                <a:gd name="T59" fmla="*/ 64 h 343"/>
                <a:gd name="T60" fmla="*/ 230 w 339"/>
                <a:gd name="T61" fmla="*/ 51 h 343"/>
                <a:gd name="T62" fmla="*/ 226 w 339"/>
                <a:gd name="T63" fmla="*/ 52 h 343"/>
                <a:gd name="T64" fmla="*/ 240 w 339"/>
                <a:gd name="T65" fmla="*/ 58 h 343"/>
                <a:gd name="T66" fmla="*/ 237 w 339"/>
                <a:gd name="T67" fmla="*/ 52 h 343"/>
                <a:gd name="T68" fmla="*/ 222 w 339"/>
                <a:gd name="T69" fmla="*/ 63 h 343"/>
                <a:gd name="T70" fmla="*/ 230 w 339"/>
                <a:gd name="T71" fmla="*/ 72 h 343"/>
                <a:gd name="T72" fmla="*/ 233 w 339"/>
                <a:gd name="T73" fmla="*/ 72 h 343"/>
                <a:gd name="T74" fmla="*/ 240 w 339"/>
                <a:gd name="T75" fmla="*/ 68 h 343"/>
                <a:gd name="T76" fmla="*/ 242 w 339"/>
                <a:gd name="T77" fmla="*/ 62 h 343"/>
                <a:gd name="T78" fmla="*/ 224 w 339"/>
                <a:gd name="T79" fmla="*/ 147 h 343"/>
                <a:gd name="T80" fmla="*/ 221 w 339"/>
                <a:gd name="T81" fmla="*/ 151 h 343"/>
                <a:gd name="T82" fmla="*/ 209 w 339"/>
                <a:gd name="T83" fmla="*/ 131 h 343"/>
                <a:gd name="T84" fmla="*/ 207 w 339"/>
                <a:gd name="T85" fmla="*/ 167 h 343"/>
                <a:gd name="T86" fmla="*/ 213 w 339"/>
                <a:gd name="T87" fmla="*/ 179 h 343"/>
                <a:gd name="T88" fmla="*/ 204 w 339"/>
                <a:gd name="T89" fmla="*/ 156 h 343"/>
                <a:gd name="T90" fmla="*/ 214 w 339"/>
                <a:gd name="T91" fmla="*/ 153 h 343"/>
                <a:gd name="T92" fmla="*/ 216 w 339"/>
                <a:gd name="T93" fmla="*/ 192 h 343"/>
                <a:gd name="T94" fmla="*/ 185 w 339"/>
                <a:gd name="T95" fmla="*/ 218 h 343"/>
                <a:gd name="T96" fmla="*/ 193 w 339"/>
                <a:gd name="T97" fmla="*/ 218 h 343"/>
                <a:gd name="T98" fmla="*/ 190 w 339"/>
                <a:gd name="T99" fmla="*/ 179 h 343"/>
                <a:gd name="T100" fmla="*/ 165 w 339"/>
                <a:gd name="T101" fmla="*/ 238 h 343"/>
                <a:gd name="T102" fmla="*/ 168 w 339"/>
                <a:gd name="T103" fmla="*/ 234 h 343"/>
                <a:gd name="T104" fmla="*/ 158 w 339"/>
                <a:gd name="T105" fmla="*/ 241 h 343"/>
                <a:gd name="T106" fmla="*/ 155 w 339"/>
                <a:gd name="T107" fmla="*/ 242 h 343"/>
                <a:gd name="T108" fmla="*/ 161 w 339"/>
                <a:gd name="T109" fmla="*/ 230 h 343"/>
                <a:gd name="T110" fmla="*/ 147 w 339"/>
                <a:gd name="T111" fmla="*/ 231 h 343"/>
                <a:gd name="T112" fmla="*/ 147 w 339"/>
                <a:gd name="T113" fmla="*/ 235 h 343"/>
                <a:gd name="T114" fmla="*/ 144 w 339"/>
                <a:gd name="T115" fmla="*/ 195 h 343"/>
                <a:gd name="T116" fmla="*/ 139 w 339"/>
                <a:gd name="T117" fmla="*/ 256 h 343"/>
                <a:gd name="T118" fmla="*/ 112 w 339"/>
                <a:gd name="T119" fmla="*/ 190 h 343"/>
                <a:gd name="T120" fmla="*/ 113 w 339"/>
                <a:gd name="T121" fmla="*/ 197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9" h="343">
                  <a:moveTo>
                    <a:pt x="82" y="336"/>
                  </a:moveTo>
                  <a:cubicBezTo>
                    <a:pt x="156" y="343"/>
                    <a:pt x="184" y="330"/>
                    <a:pt x="220" y="310"/>
                  </a:cubicBezTo>
                  <a:cubicBezTo>
                    <a:pt x="257" y="290"/>
                    <a:pt x="273" y="280"/>
                    <a:pt x="298" y="275"/>
                  </a:cubicBezTo>
                  <a:cubicBezTo>
                    <a:pt x="298" y="275"/>
                    <a:pt x="301" y="271"/>
                    <a:pt x="291" y="273"/>
                  </a:cubicBezTo>
                  <a:cubicBezTo>
                    <a:pt x="280" y="275"/>
                    <a:pt x="244" y="288"/>
                    <a:pt x="199" y="314"/>
                  </a:cubicBezTo>
                  <a:cubicBezTo>
                    <a:pt x="153" y="340"/>
                    <a:pt x="44" y="329"/>
                    <a:pt x="29" y="301"/>
                  </a:cubicBezTo>
                  <a:cubicBezTo>
                    <a:pt x="14" y="274"/>
                    <a:pt x="52" y="264"/>
                    <a:pt x="103" y="266"/>
                  </a:cubicBezTo>
                  <a:cubicBezTo>
                    <a:pt x="111" y="271"/>
                    <a:pt x="138" y="276"/>
                    <a:pt x="183" y="256"/>
                  </a:cubicBezTo>
                  <a:cubicBezTo>
                    <a:pt x="238" y="233"/>
                    <a:pt x="237" y="178"/>
                    <a:pt x="237" y="178"/>
                  </a:cubicBezTo>
                  <a:cubicBezTo>
                    <a:pt x="253" y="142"/>
                    <a:pt x="251" y="104"/>
                    <a:pt x="261" y="88"/>
                  </a:cubicBezTo>
                  <a:cubicBezTo>
                    <a:pt x="270" y="71"/>
                    <a:pt x="281" y="77"/>
                    <a:pt x="313" y="58"/>
                  </a:cubicBezTo>
                  <a:cubicBezTo>
                    <a:pt x="330" y="48"/>
                    <a:pt x="338" y="37"/>
                    <a:pt x="339" y="29"/>
                  </a:cubicBezTo>
                  <a:cubicBezTo>
                    <a:pt x="338" y="30"/>
                    <a:pt x="336" y="30"/>
                    <a:pt x="334" y="30"/>
                  </a:cubicBezTo>
                  <a:cubicBezTo>
                    <a:pt x="329" y="30"/>
                    <a:pt x="325" y="27"/>
                    <a:pt x="325" y="23"/>
                  </a:cubicBezTo>
                  <a:cubicBezTo>
                    <a:pt x="325" y="20"/>
                    <a:pt x="328" y="17"/>
                    <a:pt x="332" y="16"/>
                  </a:cubicBezTo>
                  <a:cubicBezTo>
                    <a:pt x="331" y="16"/>
                    <a:pt x="329" y="15"/>
                    <a:pt x="328" y="15"/>
                  </a:cubicBezTo>
                  <a:cubicBezTo>
                    <a:pt x="312" y="12"/>
                    <a:pt x="284" y="6"/>
                    <a:pt x="246" y="2"/>
                  </a:cubicBezTo>
                  <a:cubicBezTo>
                    <a:pt x="232" y="0"/>
                    <a:pt x="222" y="2"/>
                    <a:pt x="215" y="6"/>
                  </a:cubicBezTo>
                  <a:cubicBezTo>
                    <a:pt x="236" y="14"/>
                    <a:pt x="233" y="33"/>
                    <a:pt x="233" y="33"/>
                  </a:cubicBezTo>
                  <a:cubicBezTo>
                    <a:pt x="233" y="33"/>
                    <a:pt x="232" y="7"/>
                    <a:pt x="203" y="5"/>
                  </a:cubicBezTo>
                  <a:cubicBezTo>
                    <a:pt x="174" y="4"/>
                    <a:pt x="177" y="57"/>
                    <a:pt x="214" y="52"/>
                  </a:cubicBezTo>
                  <a:cubicBezTo>
                    <a:pt x="214" y="52"/>
                    <a:pt x="197" y="57"/>
                    <a:pt x="187" y="46"/>
                  </a:cubicBezTo>
                  <a:cubicBezTo>
                    <a:pt x="181" y="56"/>
                    <a:pt x="171" y="60"/>
                    <a:pt x="153" y="71"/>
                  </a:cubicBezTo>
                  <a:cubicBezTo>
                    <a:pt x="126" y="86"/>
                    <a:pt x="110" y="97"/>
                    <a:pt x="99" y="134"/>
                  </a:cubicBezTo>
                  <a:cubicBezTo>
                    <a:pt x="88" y="170"/>
                    <a:pt x="100" y="222"/>
                    <a:pt x="102" y="231"/>
                  </a:cubicBezTo>
                  <a:cubicBezTo>
                    <a:pt x="103" y="236"/>
                    <a:pt x="101" y="245"/>
                    <a:pt x="100" y="252"/>
                  </a:cubicBezTo>
                  <a:cubicBezTo>
                    <a:pt x="84" y="252"/>
                    <a:pt x="48" y="254"/>
                    <a:pt x="27" y="267"/>
                  </a:cubicBezTo>
                  <a:cubicBezTo>
                    <a:pt x="0" y="284"/>
                    <a:pt x="8" y="329"/>
                    <a:pt x="82" y="336"/>
                  </a:cubicBezTo>
                  <a:close/>
                  <a:moveTo>
                    <a:pt x="273" y="32"/>
                  </a:moveTo>
                  <a:cubicBezTo>
                    <a:pt x="273" y="29"/>
                    <a:pt x="276" y="26"/>
                    <a:pt x="280" y="26"/>
                  </a:cubicBezTo>
                  <a:cubicBezTo>
                    <a:pt x="283" y="26"/>
                    <a:pt x="286" y="29"/>
                    <a:pt x="286" y="32"/>
                  </a:cubicBezTo>
                  <a:cubicBezTo>
                    <a:pt x="286" y="36"/>
                    <a:pt x="283" y="39"/>
                    <a:pt x="280" y="39"/>
                  </a:cubicBezTo>
                  <a:cubicBezTo>
                    <a:pt x="276" y="39"/>
                    <a:pt x="273" y="36"/>
                    <a:pt x="273" y="32"/>
                  </a:cubicBezTo>
                  <a:close/>
                  <a:moveTo>
                    <a:pt x="124" y="195"/>
                  </a:moveTo>
                  <a:cubicBezTo>
                    <a:pt x="123" y="196"/>
                    <a:pt x="121" y="197"/>
                    <a:pt x="120" y="197"/>
                  </a:cubicBezTo>
                  <a:cubicBezTo>
                    <a:pt x="117" y="198"/>
                    <a:pt x="114" y="197"/>
                    <a:pt x="113" y="194"/>
                  </a:cubicBezTo>
                  <a:cubicBezTo>
                    <a:pt x="113" y="191"/>
                    <a:pt x="115" y="188"/>
                    <a:pt x="118" y="188"/>
                  </a:cubicBezTo>
                  <a:cubicBezTo>
                    <a:pt x="119" y="188"/>
                    <a:pt x="121" y="188"/>
                    <a:pt x="123" y="188"/>
                  </a:cubicBezTo>
                  <a:cubicBezTo>
                    <a:pt x="121" y="187"/>
                    <a:pt x="120" y="186"/>
                    <a:pt x="119" y="185"/>
                  </a:cubicBezTo>
                  <a:cubicBezTo>
                    <a:pt x="117" y="183"/>
                    <a:pt x="118" y="179"/>
                    <a:pt x="120" y="177"/>
                  </a:cubicBezTo>
                  <a:cubicBezTo>
                    <a:pt x="123" y="176"/>
                    <a:pt x="127" y="177"/>
                    <a:pt x="128" y="180"/>
                  </a:cubicBezTo>
                  <a:cubicBezTo>
                    <a:pt x="128" y="181"/>
                    <a:pt x="128" y="183"/>
                    <a:pt x="129" y="184"/>
                  </a:cubicBezTo>
                  <a:cubicBezTo>
                    <a:pt x="129" y="183"/>
                    <a:pt x="130" y="181"/>
                    <a:pt x="130" y="181"/>
                  </a:cubicBezTo>
                  <a:cubicBezTo>
                    <a:pt x="132" y="178"/>
                    <a:pt x="136" y="177"/>
                    <a:pt x="138" y="179"/>
                  </a:cubicBezTo>
                  <a:cubicBezTo>
                    <a:pt x="141" y="181"/>
                    <a:pt x="140" y="185"/>
                    <a:pt x="138" y="187"/>
                  </a:cubicBezTo>
                  <a:cubicBezTo>
                    <a:pt x="137" y="188"/>
                    <a:pt x="136" y="188"/>
                    <a:pt x="134" y="189"/>
                  </a:cubicBezTo>
                  <a:cubicBezTo>
                    <a:pt x="136" y="189"/>
                    <a:pt x="137" y="189"/>
                    <a:pt x="138" y="190"/>
                  </a:cubicBezTo>
                  <a:cubicBezTo>
                    <a:pt x="141" y="190"/>
                    <a:pt x="143" y="193"/>
                    <a:pt x="142" y="196"/>
                  </a:cubicBezTo>
                  <a:cubicBezTo>
                    <a:pt x="141" y="199"/>
                    <a:pt x="137" y="200"/>
                    <a:pt x="134" y="198"/>
                  </a:cubicBezTo>
                  <a:cubicBezTo>
                    <a:pt x="134" y="198"/>
                    <a:pt x="132" y="197"/>
                    <a:pt x="131" y="196"/>
                  </a:cubicBezTo>
                  <a:cubicBezTo>
                    <a:pt x="132" y="197"/>
                    <a:pt x="132" y="199"/>
                    <a:pt x="132" y="200"/>
                  </a:cubicBezTo>
                  <a:cubicBezTo>
                    <a:pt x="132" y="203"/>
                    <a:pt x="130" y="206"/>
                    <a:pt x="127" y="205"/>
                  </a:cubicBezTo>
                  <a:cubicBezTo>
                    <a:pt x="123" y="205"/>
                    <a:pt x="122" y="202"/>
                    <a:pt x="123" y="199"/>
                  </a:cubicBezTo>
                  <a:cubicBezTo>
                    <a:pt x="123" y="198"/>
                    <a:pt x="123" y="196"/>
                    <a:pt x="124" y="195"/>
                  </a:cubicBezTo>
                  <a:close/>
                  <a:moveTo>
                    <a:pt x="122" y="205"/>
                  </a:moveTo>
                  <a:cubicBezTo>
                    <a:pt x="123" y="205"/>
                    <a:pt x="123" y="205"/>
                    <a:pt x="124" y="206"/>
                  </a:cubicBezTo>
                  <a:cubicBezTo>
                    <a:pt x="124" y="206"/>
                    <a:pt x="125" y="206"/>
                    <a:pt x="126" y="206"/>
                  </a:cubicBezTo>
                  <a:cubicBezTo>
                    <a:pt x="126" y="206"/>
                    <a:pt x="126" y="207"/>
                    <a:pt x="127" y="207"/>
                  </a:cubicBezTo>
                  <a:cubicBezTo>
                    <a:pt x="127" y="207"/>
                    <a:pt x="127" y="207"/>
                    <a:pt x="128" y="206"/>
                  </a:cubicBezTo>
                  <a:cubicBezTo>
                    <a:pt x="128" y="206"/>
                    <a:pt x="129" y="206"/>
                    <a:pt x="129" y="206"/>
                  </a:cubicBezTo>
                  <a:cubicBezTo>
                    <a:pt x="129" y="206"/>
                    <a:pt x="130" y="206"/>
                    <a:pt x="130" y="206"/>
                  </a:cubicBezTo>
                  <a:cubicBezTo>
                    <a:pt x="130" y="206"/>
                    <a:pt x="131" y="205"/>
                    <a:pt x="131" y="205"/>
                  </a:cubicBezTo>
                  <a:cubicBezTo>
                    <a:pt x="131" y="205"/>
                    <a:pt x="131" y="205"/>
                    <a:pt x="132" y="205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2" y="204"/>
                    <a:pt x="133" y="204"/>
                    <a:pt x="133" y="204"/>
                  </a:cubicBezTo>
                  <a:cubicBezTo>
                    <a:pt x="133" y="203"/>
                    <a:pt x="133" y="203"/>
                    <a:pt x="133" y="203"/>
                  </a:cubicBezTo>
                  <a:cubicBezTo>
                    <a:pt x="133" y="203"/>
                    <a:pt x="133" y="203"/>
                    <a:pt x="133" y="204"/>
                  </a:cubicBezTo>
                  <a:cubicBezTo>
                    <a:pt x="133" y="204"/>
                    <a:pt x="133" y="204"/>
                    <a:pt x="133" y="204"/>
                  </a:cubicBezTo>
                  <a:cubicBezTo>
                    <a:pt x="132" y="204"/>
                    <a:pt x="132" y="205"/>
                    <a:pt x="132" y="205"/>
                  </a:cubicBezTo>
                  <a:cubicBezTo>
                    <a:pt x="132" y="205"/>
                    <a:pt x="132" y="205"/>
                    <a:pt x="132" y="205"/>
                  </a:cubicBezTo>
                  <a:cubicBezTo>
                    <a:pt x="132" y="206"/>
                    <a:pt x="132" y="206"/>
                    <a:pt x="131" y="206"/>
                  </a:cubicBezTo>
                  <a:cubicBezTo>
                    <a:pt x="131" y="206"/>
                    <a:pt x="131" y="206"/>
                    <a:pt x="130" y="207"/>
                  </a:cubicBezTo>
                  <a:cubicBezTo>
                    <a:pt x="130" y="207"/>
                    <a:pt x="130" y="207"/>
                    <a:pt x="129" y="207"/>
                  </a:cubicBezTo>
                  <a:cubicBezTo>
                    <a:pt x="129" y="207"/>
                    <a:pt x="128" y="207"/>
                    <a:pt x="128" y="207"/>
                  </a:cubicBezTo>
                  <a:cubicBezTo>
                    <a:pt x="128" y="208"/>
                    <a:pt x="127" y="208"/>
                    <a:pt x="127" y="208"/>
                  </a:cubicBezTo>
                  <a:cubicBezTo>
                    <a:pt x="126" y="207"/>
                    <a:pt x="126" y="207"/>
                    <a:pt x="125" y="207"/>
                  </a:cubicBezTo>
                  <a:cubicBezTo>
                    <a:pt x="125" y="207"/>
                    <a:pt x="124" y="207"/>
                    <a:pt x="123" y="206"/>
                  </a:cubicBezTo>
                  <a:cubicBezTo>
                    <a:pt x="123" y="206"/>
                    <a:pt x="123" y="205"/>
                    <a:pt x="122" y="205"/>
                  </a:cubicBezTo>
                  <a:cubicBezTo>
                    <a:pt x="122" y="205"/>
                    <a:pt x="122" y="205"/>
                    <a:pt x="122" y="205"/>
                  </a:cubicBezTo>
                  <a:cubicBezTo>
                    <a:pt x="122" y="204"/>
                    <a:pt x="122" y="204"/>
                    <a:pt x="122" y="204"/>
                  </a:cubicBezTo>
                  <a:cubicBezTo>
                    <a:pt x="122" y="204"/>
                    <a:pt x="122" y="205"/>
                    <a:pt x="122" y="205"/>
                  </a:cubicBezTo>
                  <a:close/>
                  <a:moveTo>
                    <a:pt x="141" y="183"/>
                  </a:moveTo>
                  <a:cubicBezTo>
                    <a:pt x="141" y="183"/>
                    <a:pt x="141" y="183"/>
                    <a:pt x="141" y="182"/>
                  </a:cubicBezTo>
                  <a:cubicBezTo>
                    <a:pt x="141" y="182"/>
                    <a:pt x="141" y="182"/>
                    <a:pt x="141" y="181"/>
                  </a:cubicBezTo>
                  <a:cubicBezTo>
                    <a:pt x="141" y="181"/>
                    <a:pt x="140" y="181"/>
                    <a:pt x="140" y="180"/>
                  </a:cubicBezTo>
                  <a:cubicBezTo>
                    <a:pt x="140" y="180"/>
                    <a:pt x="140" y="180"/>
                    <a:pt x="140" y="179"/>
                  </a:cubicBezTo>
                  <a:cubicBezTo>
                    <a:pt x="139" y="179"/>
                    <a:pt x="139" y="179"/>
                    <a:pt x="139" y="178"/>
                  </a:cubicBezTo>
                  <a:cubicBezTo>
                    <a:pt x="139" y="178"/>
                    <a:pt x="138" y="178"/>
                    <a:pt x="138" y="178"/>
                  </a:cubicBezTo>
                  <a:cubicBezTo>
                    <a:pt x="137" y="177"/>
                    <a:pt x="137" y="177"/>
                    <a:pt x="136" y="177"/>
                  </a:cubicBezTo>
                  <a:cubicBezTo>
                    <a:pt x="136" y="177"/>
                    <a:pt x="135" y="177"/>
                    <a:pt x="135" y="177"/>
                  </a:cubicBezTo>
                  <a:cubicBezTo>
                    <a:pt x="134" y="176"/>
                    <a:pt x="134" y="176"/>
                    <a:pt x="134" y="176"/>
                  </a:cubicBezTo>
                  <a:cubicBezTo>
                    <a:pt x="134" y="176"/>
                    <a:pt x="134" y="176"/>
                    <a:pt x="134" y="176"/>
                  </a:cubicBezTo>
                  <a:cubicBezTo>
                    <a:pt x="134" y="176"/>
                    <a:pt x="135" y="176"/>
                    <a:pt x="135" y="176"/>
                  </a:cubicBezTo>
                  <a:cubicBezTo>
                    <a:pt x="135" y="176"/>
                    <a:pt x="136" y="176"/>
                    <a:pt x="136" y="176"/>
                  </a:cubicBezTo>
                  <a:cubicBezTo>
                    <a:pt x="137" y="176"/>
                    <a:pt x="138" y="177"/>
                    <a:pt x="139" y="177"/>
                  </a:cubicBezTo>
                  <a:cubicBezTo>
                    <a:pt x="139" y="177"/>
                    <a:pt x="139" y="177"/>
                    <a:pt x="140" y="178"/>
                  </a:cubicBezTo>
                  <a:cubicBezTo>
                    <a:pt x="140" y="178"/>
                    <a:pt x="140" y="178"/>
                    <a:pt x="141" y="179"/>
                  </a:cubicBezTo>
                  <a:cubicBezTo>
                    <a:pt x="141" y="179"/>
                    <a:pt x="141" y="179"/>
                    <a:pt x="141" y="180"/>
                  </a:cubicBezTo>
                  <a:cubicBezTo>
                    <a:pt x="141" y="180"/>
                    <a:pt x="141" y="181"/>
                    <a:pt x="142" y="181"/>
                  </a:cubicBezTo>
                  <a:cubicBezTo>
                    <a:pt x="142" y="181"/>
                    <a:pt x="142" y="182"/>
                    <a:pt x="142" y="182"/>
                  </a:cubicBezTo>
                  <a:cubicBezTo>
                    <a:pt x="142" y="182"/>
                    <a:pt x="142" y="183"/>
                    <a:pt x="142" y="183"/>
                  </a:cubicBezTo>
                  <a:cubicBezTo>
                    <a:pt x="142" y="183"/>
                    <a:pt x="142" y="183"/>
                    <a:pt x="142" y="183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4"/>
                    <a:pt x="141" y="185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41" y="185"/>
                    <a:pt x="141" y="184"/>
                    <a:pt x="141" y="184"/>
                  </a:cubicBezTo>
                  <a:cubicBezTo>
                    <a:pt x="141" y="184"/>
                    <a:pt x="141" y="184"/>
                    <a:pt x="141" y="183"/>
                  </a:cubicBezTo>
                  <a:close/>
                  <a:moveTo>
                    <a:pt x="124" y="176"/>
                  </a:moveTo>
                  <a:cubicBezTo>
                    <a:pt x="124" y="175"/>
                    <a:pt x="124" y="175"/>
                    <a:pt x="123" y="175"/>
                  </a:cubicBezTo>
                  <a:cubicBezTo>
                    <a:pt x="123" y="176"/>
                    <a:pt x="123" y="176"/>
                    <a:pt x="123" y="176"/>
                  </a:cubicBezTo>
                  <a:cubicBezTo>
                    <a:pt x="123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1" y="176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20" y="176"/>
                    <a:pt x="120" y="176"/>
                    <a:pt x="120" y="177"/>
                  </a:cubicBezTo>
                  <a:cubicBezTo>
                    <a:pt x="120" y="177"/>
                    <a:pt x="119" y="177"/>
                    <a:pt x="119" y="177"/>
                  </a:cubicBezTo>
                  <a:cubicBezTo>
                    <a:pt x="119" y="177"/>
                    <a:pt x="118" y="178"/>
                    <a:pt x="118" y="178"/>
                  </a:cubicBezTo>
                  <a:cubicBezTo>
                    <a:pt x="118" y="178"/>
                    <a:pt x="118" y="178"/>
                    <a:pt x="117" y="179"/>
                  </a:cubicBezTo>
                  <a:cubicBezTo>
                    <a:pt x="117" y="179"/>
                    <a:pt x="117" y="179"/>
                    <a:pt x="117" y="179"/>
                  </a:cubicBezTo>
                  <a:cubicBezTo>
                    <a:pt x="117" y="179"/>
                    <a:pt x="117" y="179"/>
                    <a:pt x="117" y="179"/>
                  </a:cubicBezTo>
                  <a:cubicBezTo>
                    <a:pt x="117" y="179"/>
                    <a:pt x="117" y="179"/>
                    <a:pt x="117" y="178"/>
                  </a:cubicBezTo>
                  <a:cubicBezTo>
                    <a:pt x="117" y="178"/>
                    <a:pt x="117" y="178"/>
                    <a:pt x="118" y="177"/>
                  </a:cubicBezTo>
                  <a:cubicBezTo>
                    <a:pt x="118" y="177"/>
                    <a:pt x="118" y="177"/>
                    <a:pt x="119" y="176"/>
                  </a:cubicBezTo>
                  <a:cubicBezTo>
                    <a:pt x="119" y="176"/>
                    <a:pt x="119" y="176"/>
                    <a:pt x="119" y="176"/>
                  </a:cubicBezTo>
                  <a:cubicBezTo>
                    <a:pt x="120" y="176"/>
                    <a:pt x="120" y="175"/>
                    <a:pt x="120" y="175"/>
                  </a:cubicBezTo>
                  <a:cubicBezTo>
                    <a:pt x="120" y="175"/>
                    <a:pt x="121" y="175"/>
                    <a:pt x="121" y="175"/>
                  </a:cubicBezTo>
                  <a:cubicBezTo>
                    <a:pt x="121" y="175"/>
                    <a:pt x="122" y="175"/>
                    <a:pt x="122" y="175"/>
                  </a:cubicBezTo>
                  <a:cubicBezTo>
                    <a:pt x="122" y="175"/>
                    <a:pt x="123" y="175"/>
                    <a:pt x="123" y="175"/>
                  </a:cubicBezTo>
                  <a:cubicBezTo>
                    <a:pt x="123" y="175"/>
                    <a:pt x="123" y="175"/>
                    <a:pt x="124" y="175"/>
                  </a:cubicBezTo>
                  <a:cubicBezTo>
                    <a:pt x="124" y="175"/>
                    <a:pt x="124" y="175"/>
                    <a:pt x="125" y="175"/>
                  </a:cubicBezTo>
                  <a:cubicBezTo>
                    <a:pt x="125" y="175"/>
                    <a:pt x="125" y="176"/>
                    <a:pt x="125" y="176"/>
                  </a:cubicBezTo>
                  <a:cubicBezTo>
                    <a:pt x="125" y="176"/>
                    <a:pt x="125" y="176"/>
                    <a:pt x="124" y="176"/>
                  </a:cubicBezTo>
                  <a:close/>
                  <a:moveTo>
                    <a:pt x="126" y="148"/>
                  </a:moveTo>
                  <a:cubicBezTo>
                    <a:pt x="129" y="146"/>
                    <a:pt x="130" y="144"/>
                    <a:pt x="130" y="141"/>
                  </a:cubicBezTo>
                  <a:cubicBezTo>
                    <a:pt x="131" y="143"/>
                    <a:pt x="133" y="144"/>
                    <a:pt x="135" y="144"/>
                  </a:cubicBezTo>
                  <a:cubicBezTo>
                    <a:pt x="133" y="150"/>
                    <a:pt x="135" y="154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3" y="157"/>
                    <a:pt x="130" y="158"/>
                    <a:pt x="125" y="157"/>
                  </a:cubicBezTo>
                  <a:cubicBezTo>
                    <a:pt x="117" y="156"/>
                    <a:pt x="115" y="165"/>
                    <a:pt x="115" y="165"/>
                  </a:cubicBezTo>
                  <a:cubicBezTo>
                    <a:pt x="114" y="157"/>
                    <a:pt x="118" y="155"/>
                    <a:pt x="126" y="148"/>
                  </a:cubicBezTo>
                  <a:close/>
                  <a:moveTo>
                    <a:pt x="200" y="67"/>
                  </a:moveTo>
                  <a:cubicBezTo>
                    <a:pt x="200" y="67"/>
                    <a:pt x="193" y="71"/>
                    <a:pt x="195" y="77"/>
                  </a:cubicBezTo>
                  <a:cubicBezTo>
                    <a:pt x="197" y="82"/>
                    <a:pt x="198" y="89"/>
                    <a:pt x="191" y="94"/>
                  </a:cubicBezTo>
                  <a:cubicBezTo>
                    <a:pt x="191" y="94"/>
                    <a:pt x="191" y="93"/>
                    <a:pt x="191" y="93"/>
                  </a:cubicBezTo>
                  <a:cubicBezTo>
                    <a:pt x="184" y="91"/>
                    <a:pt x="178" y="93"/>
                    <a:pt x="175" y="98"/>
                  </a:cubicBezTo>
                  <a:cubicBezTo>
                    <a:pt x="173" y="101"/>
                    <a:pt x="173" y="105"/>
                    <a:pt x="175" y="108"/>
                  </a:cubicBezTo>
                  <a:cubicBezTo>
                    <a:pt x="177" y="111"/>
                    <a:pt x="181" y="112"/>
                    <a:pt x="185" y="111"/>
                  </a:cubicBezTo>
                  <a:cubicBezTo>
                    <a:pt x="189" y="110"/>
                    <a:pt x="191" y="108"/>
                    <a:pt x="191" y="105"/>
                  </a:cubicBezTo>
                  <a:cubicBezTo>
                    <a:pt x="191" y="102"/>
                    <a:pt x="189" y="99"/>
                    <a:pt x="186" y="99"/>
                  </a:cubicBezTo>
                  <a:cubicBezTo>
                    <a:pt x="184" y="98"/>
                    <a:pt x="182" y="99"/>
                    <a:pt x="181" y="100"/>
                  </a:cubicBezTo>
                  <a:cubicBezTo>
                    <a:pt x="180" y="101"/>
                    <a:pt x="179" y="103"/>
                    <a:pt x="180" y="104"/>
                  </a:cubicBezTo>
                  <a:cubicBezTo>
                    <a:pt x="180" y="105"/>
                    <a:pt x="181" y="105"/>
                    <a:pt x="181" y="105"/>
                  </a:cubicBezTo>
                  <a:cubicBezTo>
                    <a:pt x="182" y="105"/>
                    <a:pt x="182" y="104"/>
                    <a:pt x="182" y="104"/>
                  </a:cubicBezTo>
                  <a:cubicBezTo>
                    <a:pt x="182" y="103"/>
                    <a:pt x="182" y="102"/>
                    <a:pt x="182" y="102"/>
                  </a:cubicBezTo>
                  <a:cubicBezTo>
                    <a:pt x="183" y="101"/>
                    <a:pt x="184" y="101"/>
                    <a:pt x="186" y="101"/>
                  </a:cubicBezTo>
                  <a:cubicBezTo>
                    <a:pt x="187" y="101"/>
                    <a:pt x="189" y="103"/>
                    <a:pt x="189" y="105"/>
                  </a:cubicBezTo>
                  <a:cubicBezTo>
                    <a:pt x="189" y="107"/>
                    <a:pt x="187" y="108"/>
                    <a:pt x="184" y="109"/>
                  </a:cubicBezTo>
                  <a:cubicBezTo>
                    <a:pt x="181" y="110"/>
                    <a:pt x="179" y="109"/>
                    <a:pt x="177" y="107"/>
                  </a:cubicBezTo>
                  <a:cubicBezTo>
                    <a:pt x="176" y="105"/>
                    <a:pt x="176" y="101"/>
                    <a:pt x="177" y="99"/>
                  </a:cubicBezTo>
                  <a:cubicBezTo>
                    <a:pt x="181" y="94"/>
                    <a:pt x="187" y="94"/>
                    <a:pt x="190" y="96"/>
                  </a:cubicBezTo>
                  <a:cubicBezTo>
                    <a:pt x="198" y="100"/>
                    <a:pt x="198" y="109"/>
                    <a:pt x="194" y="115"/>
                  </a:cubicBezTo>
                  <a:cubicBezTo>
                    <a:pt x="191" y="118"/>
                    <a:pt x="188" y="120"/>
                    <a:pt x="184" y="120"/>
                  </a:cubicBezTo>
                  <a:cubicBezTo>
                    <a:pt x="185" y="124"/>
                    <a:pt x="184" y="129"/>
                    <a:pt x="181" y="133"/>
                  </a:cubicBezTo>
                  <a:cubicBezTo>
                    <a:pt x="178" y="138"/>
                    <a:pt x="167" y="143"/>
                    <a:pt x="159" y="132"/>
                  </a:cubicBezTo>
                  <a:cubicBezTo>
                    <a:pt x="158" y="130"/>
                    <a:pt x="157" y="127"/>
                    <a:pt x="159" y="124"/>
                  </a:cubicBezTo>
                  <a:cubicBezTo>
                    <a:pt x="160" y="121"/>
                    <a:pt x="162" y="119"/>
                    <a:pt x="165" y="119"/>
                  </a:cubicBezTo>
                  <a:cubicBezTo>
                    <a:pt x="168" y="119"/>
                    <a:pt x="170" y="120"/>
                    <a:pt x="171" y="123"/>
                  </a:cubicBezTo>
                  <a:cubicBezTo>
                    <a:pt x="172" y="125"/>
                    <a:pt x="171" y="127"/>
                    <a:pt x="170" y="129"/>
                  </a:cubicBezTo>
                  <a:cubicBezTo>
                    <a:pt x="168" y="130"/>
                    <a:pt x="167" y="130"/>
                    <a:pt x="166" y="129"/>
                  </a:cubicBezTo>
                  <a:cubicBezTo>
                    <a:pt x="165" y="129"/>
                    <a:pt x="164" y="127"/>
                    <a:pt x="164" y="126"/>
                  </a:cubicBezTo>
                  <a:cubicBezTo>
                    <a:pt x="164" y="126"/>
                    <a:pt x="165" y="125"/>
                    <a:pt x="165" y="125"/>
                  </a:cubicBezTo>
                  <a:cubicBezTo>
                    <a:pt x="166" y="125"/>
                    <a:pt x="166" y="124"/>
                    <a:pt x="166" y="123"/>
                  </a:cubicBezTo>
                  <a:cubicBezTo>
                    <a:pt x="166" y="123"/>
                    <a:pt x="165" y="122"/>
                    <a:pt x="165" y="123"/>
                  </a:cubicBezTo>
                  <a:cubicBezTo>
                    <a:pt x="163" y="123"/>
                    <a:pt x="162" y="125"/>
                    <a:pt x="162" y="126"/>
                  </a:cubicBezTo>
                  <a:cubicBezTo>
                    <a:pt x="162" y="128"/>
                    <a:pt x="163" y="130"/>
                    <a:pt x="165" y="131"/>
                  </a:cubicBezTo>
                  <a:cubicBezTo>
                    <a:pt x="167" y="132"/>
                    <a:pt x="169" y="132"/>
                    <a:pt x="171" y="130"/>
                  </a:cubicBezTo>
                  <a:cubicBezTo>
                    <a:pt x="174" y="128"/>
                    <a:pt x="174" y="125"/>
                    <a:pt x="173" y="122"/>
                  </a:cubicBezTo>
                  <a:cubicBezTo>
                    <a:pt x="172" y="119"/>
                    <a:pt x="169" y="117"/>
                    <a:pt x="165" y="117"/>
                  </a:cubicBezTo>
                  <a:cubicBezTo>
                    <a:pt x="161" y="117"/>
                    <a:pt x="158" y="119"/>
                    <a:pt x="156" y="123"/>
                  </a:cubicBezTo>
                  <a:cubicBezTo>
                    <a:pt x="155" y="126"/>
                    <a:pt x="155" y="131"/>
                    <a:pt x="158" y="134"/>
                  </a:cubicBezTo>
                  <a:cubicBezTo>
                    <a:pt x="162" y="139"/>
                    <a:pt x="167" y="140"/>
                    <a:pt x="170" y="140"/>
                  </a:cubicBezTo>
                  <a:cubicBezTo>
                    <a:pt x="171" y="145"/>
                    <a:pt x="170" y="151"/>
                    <a:pt x="166" y="156"/>
                  </a:cubicBezTo>
                  <a:cubicBezTo>
                    <a:pt x="160" y="163"/>
                    <a:pt x="148" y="166"/>
                    <a:pt x="141" y="159"/>
                  </a:cubicBezTo>
                  <a:cubicBezTo>
                    <a:pt x="139" y="157"/>
                    <a:pt x="134" y="151"/>
                    <a:pt x="138" y="145"/>
                  </a:cubicBezTo>
                  <a:cubicBezTo>
                    <a:pt x="138" y="145"/>
                    <a:pt x="139" y="145"/>
                    <a:pt x="140" y="145"/>
                  </a:cubicBezTo>
                  <a:cubicBezTo>
                    <a:pt x="142" y="145"/>
                    <a:pt x="146" y="144"/>
                    <a:pt x="150" y="139"/>
                  </a:cubicBezTo>
                  <a:cubicBezTo>
                    <a:pt x="150" y="139"/>
                    <a:pt x="150" y="138"/>
                    <a:pt x="150" y="138"/>
                  </a:cubicBezTo>
                  <a:cubicBezTo>
                    <a:pt x="152" y="138"/>
                    <a:pt x="153" y="139"/>
                    <a:pt x="154" y="140"/>
                  </a:cubicBezTo>
                  <a:cubicBezTo>
                    <a:pt x="157" y="142"/>
                    <a:pt x="158" y="146"/>
                    <a:pt x="156" y="149"/>
                  </a:cubicBezTo>
                  <a:cubicBezTo>
                    <a:pt x="155" y="151"/>
                    <a:pt x="153" y="153"/>
                    <a:pt x="150" y="153"/>
                  </a:cubicBezTo>
                  <a:cubicBezTo>
                    <a:pt x="148" y="153"/>
                    <a:pt x="147" y="151"/>
                    <a:pt x="146" y="150"/>
                  </a:cubicBezTo>
                  <a:cubicBezTo>
                    <a:pt x="146" y="149"/>
                    <a:pt x="145" y="148"/>
                    <a:pt x="146" y="147"/>
                  </a:cubicBezTo>
                  <a:cubicBezTo>
                    <a:pt x="146" y="146"/>
                    <a:pt x="147" y="145"/>
                    <a:pt x="149" y="144"/>
                  </a:cubicBezTo>
                  <a:cubicBezTo>
                    <a:pt x="150" y="144"/>
                    <a:pt x="151" y="144"/>
                    <a:pt x="151" y="145"/>
                  </a:cubicBezTo>
                  <a:cubicBezTo>
                    <a:pt x="151" y="146"/>
                    <a:pt x="151" y="147"/>
                    <a:pt x="150" y="147"/>
                  </a:cubicBezTo>
                  <a:cubicBezTo>
                    <a:pt x="150" y="148"/>
                    <a:pt x="150" y="148"/>
                    <a:pt x="150" y="149"/>
                  </a:cubicBezTo>
                  <a:cubicBezTo>
                    <a:pt x="150" y="150"/>
                    <a:pt x="151" y="150"/>
                    <a:pt x="152" y="149"/>
                  </a:cubicBezTo>
                  <a:cubicBezTo>
                    <a:pt x="154" y="148"/>
                    <a:pt x="154" y="146"/>
                    <a:pt x="153" y="144"/>
                  </a:cubicBezTo>
                  <a:cubicBezTo>
                    <a:pt x="152" y="143"/>
                    <a:pt x="150" y="141"/>
                    <a:pt x="148" y="142"/>
                  </a:cubicBezTo>
                  <a:cubicBezTo>
                    <a:pt x="146" y="143"/>
                    <a:pt x="144" y="145"/>
                    <a:pt x="144" y="146"/>
                  </a:cubicBezTo>
                  <a:cubicBezTo>
                    <a:pt x="143" y="148"/>
                    <a:pt x="143" y="150"/>
                    <a:pt x="144" y="151"/>
                  </a:cubicBezTo>
                  <a:cubicBezTo>
                    <a:pt x="145" y="153"/>
                    <a:pt x="148" y="155"/>
                    <a:pt x="150" y="155"/>
                  </a:cubicBezTo>
                  <a:cubicBezTo>
                    <a:pt x="152" y="155"/>
                    <a:pt x="155" y="155"/>
                    <a:pt x="157" y="151"/>
                  </a:cubicBezTo>
                  <a:cubicBezTo>
                    <a:pt x="157" y="151"/>
                    <a:pt x="158" y="150"/>
                    <a:pt x="158" y="150"/>
                  </a:cubicBezTo>
                  <a:cubicBezTo>
                    <a:pt x="160" y="146"/>
                    <a:pt x="159" y="141"/>
                    <a:pt x="156" y="138"/>
                  </a:cubicBezTo>
                  <a:cubicBezTo>
                    <a:pt x="155" y="137"/>
                    <a:pt x="153" y="136"/>
                    <a:pt x="152" y="136"/>
                  </a:cubicBezTo>
                  <a:cubicBezTo>
                    <a:pt x="155" y="129"/>
                    <a:pt x="152" y="124"/>
                    <a:pt x="149" y="122"/>
                  </a:cubicBezTo>
                  <a:cubicBezTo>
                    <a:pt x="145" y="118"/>
                    <a:pt x="140" y="118"/>
                    <a:pt x="137" y="121"/>
                  </a:cubicBezTo>
                  <a:cubicBezTo>
                    <a:pt x="134" y="124"/>
                    <a:pt x="133" y="127"/>
                    <a:pt x="134" y="129"/>
                  </a:cubicBezTo>
                  <a:cubicBezTo>
                    <a:pt x="134" y="132"/>
                    <a:pt x="136" y="134"/>
                    <a:pt x="138" y="135"/>
                  </a:cubicBezTo>
                  <a:cubicBezTo>
                    <a:pt x="141" y="136"/>
                    <a:pt x="144" y="134"/>
                    <a:pt x="145" y="132"/>
                  </a:cubicBezTo>
                  <a:cubicBezTo>
                    <a:pt x="146" y="130"/>
                    <a:pt x="146" y="128"/>
                    <a:pt x="143" y="126"/>
                  </a:cubicBezTo>
                  <a:cubicBezTo>
                    <a:pt x="143" y="126"/>
                    <a:pt x="142" y="126"/>
                    <a:pt x="142" y="126"/>
                  </a:cubicBezTo>
                  <a:cubicBezTo>
                    <a:pt x="141" y="127"/>
                    <a:pt x="141" y="128"/>
                    <a:pt x="142" y="128"/>
                  </a:cubicBezTo>
                  <a:cubicBezTo>
                    <a:pt x="143" y="129"/>
                    <a:pt x="144" y="130"/>
                    <a:pt x="143" y="131"/>
                  </a:cubicBezTo>
                  <a:cubicBezTo>
                    <a:pt x="143" y="132"/>
                    <a:pt x="141" y="133"/>
                    <a:pt x="139" y="133"/>
                  </a:cubicBezTo>
                  <a:cubicBezTo>
                    <a:pt x="138" y="132"/>
                    <a:pt x="136" y="131"/>
                    <a:pt x="136" y="129"/>
                  </a:cubicBezTo>
                  <a:cubicBezTo>
                    <a:pt x="135" y="127"/>
                    <a:pt x="136" y="125"/>
                    <a:pt x="138" y="123"/>
                  </a:cubicBezTo>
                  <a:cubicBezTo>
                    <a:pt x="141" y="120"/>
                    <a:pt x="145" y="121"/>
                    <a:pt x="148" y="123"/>
                  </a:cubicBezTo>
                  <a:cubicBezTo>
                    <a:pt x="150" y="126"/>
                    <a:pt x="152" y="130"/>
                    <a:pt x="149" y="135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49" y="137"/>
                    <a:pt x="148" y="137"/>
                    <a:pt x="148" y="138"/>
                  </a:cubicBezTo>
                  <a:cubicBezTo>
                    <a:pt x="145" y="141"/>
                    <a:pt x="143" y="142"/>
                    <a:pt x="140" y="143"/>
                  </a:cubicBezTo>
                  <a:cubicBezTo>
                    <a:pt x="140" y="143"/>
                    <a:pt x="139" y="143"/>
                    <a:pt x="139" y="143"/>
                  </a:cubicBezTo>
                  <a:cubicBezTo>
                    <a:pt x="139" y="143"/>
                    <a:pt x="139" y="143"/>
                    <a:pt x="139" y="143"/>
                  </a:cubicBezTo>
                  <a:cubicBezTo>
                    <a:pt x="138" y="143"/>
                    <a:pt x="137" y="143"/>
                    <a:pt x="136" y="142"/>
                  </a:cubicBezTo>
                  <a:cubicBezTo>
                    <a:pt x="134" y="142"/>
                    <a:pt x="132" y="140"/>
                    <a:pt x="131" y="139"/>
                  </a:cubicBezTo>
                  <a:cubicBezTo>
                    <a:pt x="123" y="132"/>
                    <a:pt x="126" y="123"/>
                    <a:pt x="130" y="118"/>
                  </a:cubicBezTo>
                  <a:cubicBezTo>
                    <a:pt x="134" y="114"/>
                    <a:pt x="139" y="111"/>
                    <a:pt x="144" y="111"/>
                  </a:cubicBezTo>
                  <a:cubicBezTo>
                    <a:pt x="144" y="111"/>
                    <a:pt x="145" y="112"/>
                    <a:pt x="145" y="112"/>
                  </a:cubicBezTo>
                  <a:cubicBezTo>
                    <a:pt x="148" y="114"/>
                    <a:pt x="153" y="117"/>
                    <a:pt x="158" y="116"/>
                  </a:cubicBezTo>
                  <a:cubicBezTo>
                    <a:pt x="160" y="115"/>
                    <a:pt x="163" y="114"/>
                    <a:pt x="165" y="111"/>
                  </a:cubicBezTo>
                  <a:cubicBezTo>
                    <a:pt x="165" y="110"/>
                    <a:pt x="166" y="110"/>
                    <a:pt x="166" y="109"/>
                  </a:cubicBezTo>
                  <a:cubicBezTo>
                    <a:pt x="170" y="103"/>
                    <a:pt x="168" y="99"/>
                    <a:pt x="166" y="97"/>
                  </a:cubicBezTo>
                  <a:cubicBezTo>
                    <a:pt x="164" y="94"/>
                    <a:pt x="160" y="92"/>
                    <a:pt x="156" y="93"/>
                  </a:cubicBezTo>
                  <a:cubicBezTo>
                    <a:pt x="153" y="93"/>
                    <a:pt x="150" y="95"/>
                    <a:pt x="149" y="98"/>
                  </a:cubicBezTo>
                  <a:cubicBezTo>
                    <a:pt x="149" y="101"/>
                    <a:pt x="150" y="104"/>
                    <a:pt x="152" y="106"/>
                  </a:cubicBezTo>
                  <a:cubicBezTo>
                    <a:pt x="154" y="107"/>
                    <a:pt x="156" y="108"/>
                    <a:pt x="158" y="107"/>
                  </a:cubicBezTo>
                  <a:cubicBezTo>
                    <a:pt x="159" y="106"/>
                    <a:pt x="160" y="105"/>
                    <a:pt x="160" y="103"/>
                  </a:cubicBezTo>
                  <a:cubicBezTo>
                    <a:pt x="161" y="102"/>
                    <a:pt x="160" y="100"/>
                    <a:pt x="158" y="99"/>
                  </a:cubicBezTo>
                  <a:cubicBezTo>
                    <a:pt x="158" y="98"/>
                    <a:pt x="157" y="99"/>
                    <a:pt x="157" y="99"/>
                  </a:cubicBezTo>
                  <a:cubicBezTo>
                    <a:pt x="156" y="100"/>
                    <a:pt x="157" y="100"/>
                    <a:pt x="157" y="101"/>
                  </a:cubicBezTo>
                  <a:cubicBezTo>
                    <a:pt x="158" y="101"/>
                    <a:pt x="158" y="102"/>
                    <a:pt x="158" y="103"/>
                  </a:cubicBezTo>
                  <a:cubicBezTo>
                    <a:pt x="158" y="104"/>
                    <a:pt x="158" y="104"/>
                    <a:pt x="157" y="105"/>
                  </a:cubicBezTo>
                  <a:cubicBezTo>
                    <a:pt x="156" y="105"/>
                    <a:pt x="155" y="105"/>
                    <a:pt x="154" y="104"/>
                  </a:cubicBezTo>
                  <a:cubicBezTo>
                    <a:pt x="152" y="102"/>
                    <a:pt x="151" y="101"/>
                    <a:pt x="152" y="99"/>
                  </a:cubicBezTo>
                  <a:cubicBezTo>
                    <a:pt x="152" y="97"/>
                    <a:pt x="154" y="95"/>
                    <a:pt x="156" y="95"/>
                  </a:cubicBezTo>
                  <a:cubicBezTo>
                    <a:pt x="159" y="94"/>
                    <a:pt x="163" y="96"/>
                    <a:pt x="165" y="98"/>
                  </a:cubicBezTo>
                  <a:cubicBezTo>
                    <a:pt x="166" y="101"/>
                    <a:pt x="166" y="104"/>
                    <a:pt x="164" y="107"/>
                  </a:cubicBezTo>
                  <a:cubicBezTo>
                    <a:pt x="163" y="111"/>
                    <a:pt x="160" y="113"/>
                    <a:pt x="157" y="114"/>
                  </a:cubicBezTo>
                  <a:cubicBezTo>
                    <a:pt x="153" y="115"/>
                    <a:pt x="149" y="112"/>
                    <a:pt x="147" y="110"/>
                  </a:cubicBezTo>
                  <a:cubicBezTo>
                    <a:pt x="146" y="109"/>
                    <a:pt x="145" y="109"/>
                    <a:pt x="144" y="108"/>
                  </a:cubicBezTo>
                  <a:cubicBezTo>
                    <a:pt x="141" y="102"/>
                    <a:pt x="142" y="95"/>
                    <a:pt x="146" y="90"/>
                  </a:cubicBezTo>
                  <a:cubicBezTo>
                    <a:pt x="154" y="80"/>
                    <a:pt x="165" y="82"/>
                    <a:pt x="170" y="84"/>
                  </a:cubicBezTo>
                  <a:cubicBezTo>
                    <a:pt x="181" y="88"/>
                    <a:pt x="188" y="84"/>
                    <a:pt x="190" y="79"/>
                  </a:cubicBezTo>
                  <a:cubicBezTo>
                    <a:pt x="193" y="74"/>
                    <a:pt x="193" y="70"/>
                    <a:pt x="200" y="67"/>
                  </a:cubicBezTo>
                  <a:close/>
                  <a:moveTo>
                    <a:pt x="150" y="223"/>
                  </a:moveTo>
                  <a:cubicBezTo>
                    <a:pt x="150" y="223"/>
                    <a:pt x="150" y="223"/>
                    <a:pt x="150" y="223"/>
                  </a:cubicBezTo>
                  <a:cubicBezTo>
                    <a:pt x="150" y="223"/>
                    <a:pt x="150" y="223"/>
                    <a:pt x="150" y="223"/>
                  </a:cubicBezTo>
                  <a:cubicBezTo>
                    <a:pt x="150" y="222"/>
                    <a:pt x="151" y="222"/>
                    <a:pt x="151" y="222"/>
                  </a:cubicBezTo>
                  <a:cubicBezTo>
                    <a:pt x="151" y="222"/>
                    <a:pt x="151" y="221"/>
                    <a:pt x="151" y="221"/>
                  </a:cubicBezTo>
                  <a:cubicBezTo>
                    <a:pt x="152" y="221"/>
                    <a:pt x="152" y="221"/>
                    <a:pt x="152" y="221"/>
                  </a:cubicBezTo>
                  <a:cubicBezTo>
                    <a:pt x="152" y="221"/>
                    <a:pt x="152" y="221"/>
                    <a:pt x="153" y="221"/>
                  </a:cubicBezTo>
                  <a:cubicBezTo>
                    <a:pt x="153" y="221"/>
                    <a:pt x="153" y="221"/>
                    <a:pt x="153" y="221"/>
                  </a:cubicBezTo>
                  <a:cubicBezTo>
                    <a:pt x="153" y="221"/>
                    <a:pt x="153" y="221"/>
                    <a:pt x="154" y="221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4" y="221"/>
                    <a:pt x="155" y="221"/>
                    <a:pt x="155" y="221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5" y="221"/>
                    <a:pt x="154" y="221"/>
                    <a:pt x="154" y="221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4" y="221"/>
                    <a:pt x="153" y="221"/>
                    <a:pt x="153" y="221"/>
                  </a:cubicBezTo>
                  <a:cubicBezTo>
                    <a:pt x="153" y="221"/>
                    <a:pt x="153" y="221"/>
                    <a:pt x="153" y="221"/>
                  </a:cubicBezTo>
                  <a:cubicBezTo>
                    <a:pt x="153" y="222"/>
                    <a:pt x="152" y="222"/>
                    <a:pt x="152" y="222"/>
                  </a:cubicBezTo>
                  <a:cubicBezTo>
                    <a:pt x="152" y="222"/>
                    <a:pt x="152" y="222"/>
                    <a:pt x="152" y="222"/>
                  </a:cubicBezTo>
                  <a:cubicBezTo>
                    <a:pt x="152" y="222"/>
                    <a:pt x="151" y="222"/>
                    <a:pt x="151" y="222"/>
                  </a:cubicBezTo>
                  <a:cubicBezTo>
                    <a:pt x="151" y="222"/>
                    <a:pt x="151" y="223"/>
                    <a:pt x="151" y="223"/>
                  </a:cubicBezTo>
                  <a:cubicBezTo>
                    <a:pt x="150" y="223"/>
                    <a:pt x="150" y="223"/>
                    <a:pt x="150" y="223"/>
                  </a:cubicBezTo>
                  <a:cubicBezTo>
                    <a:pt x="150" y="223"/>
                    <a:pt x="150" y="223"/>
                    <a:pt x="150" y="223"/>
                  </a:cubicBezTo>
                  <a:cubicBezTo>
                    <a:pt x="150" y="223"/>
                    <a:pt x="150" y="223"/>
                    <a:pt x="150" y="223"/>
                  </a:cubicBezTo>
                  <a:close/>
                  <a:moveTo>
                    <a:pt x="166" y="226"/>
                  </a:moveTo>
                  <a:cubicBezTo>
                    <a:pt x="166" y="226"/>
                    <a:pt x="166" y="226"/>
                    <a:pt x="166" y="226"/>
                  </a:cubicBezTo>
                  <a:cubicBezTo>
                    <a:pt x="166" y="226"/>
                    <a:pt x="165" y="225"/>
                    <a:pt x="165" y="225"/>
                  </a:cubicBezTo>
                  <a:cubicBezTo>
                    <a:pt x="165" y="225"/>
                    <a:pt x="165" y="225"/>
                    <a:pt x="165" y="224"/>
                  </a:cubicBezTo>
                  <a:cubicBezTo>
                    <a:pt x="165" y="224"/>
                    <a:pt x="165" y="224"/>
                    <a:pt x="165" y="224"/>
                  </a:cubicBezTo>
                  <a:cubicBezTo>
                    <a:pt x="165" y="224"/>
                    <a:pt x="164" y="223"/>
                    <a:pt x="164" y="223"/>
                  </a:cubicBezTo>
                  <a:cubicBezTo>
                    <a:pt x="164" y="223"/>
                    <a:pt x="164" y="223"/>
                    <a:pt x="164" y="223"/>
                  </a:cubicBezTo>
                  <a:cubicBezTo>
                    <a:pt x="163" y="222"/>
                    <a:pt x="163" y="222"/>
                    <a:pt x="163" y="222"/>
                  </a:cubicBezTo>
                  <a:cubicBezTo>
                    <a:pt x="162" y="222"/>
                    <a:pt x="162" y="222"/>
                    <a:pt x="162" y="222"/>
                  </a:cubicBezTo>
                  <a:cubicBezTo>
                    <a:pt x="161" y="222"/>
                    <a:pt x="161" y="222"/>
                    <a:pt x="161" y="222"/>
                  </a:cubicBezTo>
                  <a:cubicBezTo>
                    <a:pt x="161" y="222"/>
                    <a:pt x="161" y="222"/>
                    <a:pt x="161" y="222"/>
                  </a:cubicBezTo>
                  <a:cubicBezTo>
                    <a:pt x="161" y="222"/>
                    <a:pt x="161" y="222"/>
                    <a:pt x="162" y="222"/>
                  </a:cubicBezTo>
                  <a:cubicBezTo>
                    <a:pt x="162" y="222"/>
                    <a:pt x="162" y="222"/>
                    <a:pt x="163" y="222"/>
                  </a:cubicBezTo>
                  <a:cubicBezTo>
                    <a:pt x="163" y="222"/>
                    <a:pt x="164" y="222"/>
                    <a:pt x="164" y="222"/>
                  </a:cubicBezTo>
                  <a:cubicBezTo>
                    <a:pt x="164" y="222"/>
                    <a:pt x="165" y="222"/>
                    <a:pt x="165" y="223"/>
                  </a:cubicBezTo>
                  <a:cubicBezTo>
                    <a:pt x="165" y="223"/>
                    <a:pt x="165" y="223"/>
                    <a:pt x="165" y="223"/>
                  </a:cubicBezTo>
                  <a:cubicBezTo>
                    <a:pt x="165" y="224"/>
                    <a:pt x="166" y="224"/>
                    <a:pt x="166" y="224"/>
                  </a:cubicBezTo>
                  <a:cubicBezTo>
                    <a:pt x="166" y="224"/>
                    <a:pt x="166" y="225"/>
                    <a:pt x="166" y="225"/>
                  </a:cubicBezTo>
                  <a:cubicBezTo>
                    <a:pt x="166" y="225"/>
                    <a:pt x="166" y="225"/>
                    <a:pt x="166" y="226"/>
                  </a:cubicBezTo>
                  <a:cubicBezTo>
                    <a:pt x="166" y="226"/>
                    <a:pt x="166" y="226"/>
                    <a:pt x="166" y="226"/>
                  </a:cubicBezTo>
                  <a:cubicBezTo>
                    <a:pt x="166" y="226"/>
                    <a:pt x="166" y="226"/>
                    <a:pt x="166" y="226"/>
                  </a:cubicBezTo>
                  <a:cubicBezTo>
                    <a:pt x="166" y="227"/>
                    <a:pt x="166" y="227"/>
                    <a:pt x="166" y="227"/>
                  </a:cubicBezTo>
                  <a:cubicBezTo>
                    <a:pt x="166" y="227"/>
                    <a:pt x="166" y="227"/>
                    <a:pt x="166" y="227"/>
                  </a:cubicBezTo>
                  <a:cubicBezTo>
                    <a:pt x="166" y="227"/>
                    <a:pt x="166" y="228"/>
                    <a:pt x="165" y="228"/>
                  </a:cubicBezTo>
                  <a:cubicBezTo>
                    <a:pt x="165" y="228"/>
                    <a:pt x="165" y="228"/>
                    <a:pt x="165" y="228"/>
                  </a:cubicBezTo>
                  <a:cubicBezTo>
                    <a:pt x="165" y="228"/>
                    <a:pt x="165" y="228"/>
                    <a:pt x="166" y="227"/>
                  </a:cubicBezTo>
                  <a:cubicBezTo>
                    <a:pt x="166" y="227"/>
                    <a:pt x="166" y="227"/>
                    <a:pt x="166" y="227"/>
                  </a:cubicBezTo>
                  <a:cubicBezTo>
                    <a:pt x="166" y="227"/>
                    <a:pt x="166" y="227"/>
                    <a:pt x="166" y="226"/>
                  </a:cubicBezTo>
                  <a:close/>
                  <a:moveTo>
                    <a:pt x="160" y="198"/>
                  </a:moveTo>
                  <a:cubicBezTo>
                    <a:pt x="160" y="197"/>
                    <a:pt x="160" y="197"/>
                    <a:pt x="160" y="197"/>
                  </a:cubicBezTo>
                  <a:cubicBezTo>
                    <a:pt x="160" y="197"/>
                    <a:pt x="160" y="196"/>
                    <a:pt x="160" y="196"/>
                  </a:cubicBezTo>
                  <a:cubicBezTo>
                    <a:pt x="160" y="196"/>
                    <a:pt x="159" y="195"/>
                    <a:pt x="159" y="194"/>
                  </a:cubicBezTo>
                  <a:cubicBezTo>
                    <a:pt x="159" y="193"/>
                    <a:pt x="160" y="193"/>
                    <a:pt x="160" y="192"/>
                  </a:cubicBezTo>
                  <a:cubicBezTo>
                    <a:pt x="160" y="191"/>
                    <a:pt x="160" y="190"/>
                    <a:pt x="161" y="190"/>
                  </a:cubicBezTo>
                  <a:cubicBezTo>
                    <a:pt x="161" y="190"/>
                    <a:pt x="161" y="190"/>
                    <a:pt x="161" y="190"/>
                  </a:cubicBezTo>
                  <a:cubicBezTo>
                    <a:pt x="161" y="189"/>
                    <a:pt x="161" y="189"/>
                    <a:pt x="161" y="189"/>
                  </a:cubicBezTo>
                  <a:cubicBezTo>
                    <a:pt x="161" y="189"/>
                    <a:pt x="161" y="190"/>
                    <a:pt x="161" y="190"/>
                  </a:cubicBezTo>
                  <a:cubicBezTo>
                    <a:pt x="161" y="191"/>
                    <a:pt x="161" y="191"/>
                    <a:pt x="161" y="192"/>
                  </a:cubicBezTo>
                  <a:cubicBezTo>
                    <a:pt x="161" y="193"/>
                    <a:pt x="161" y="193"/>
                    <a:pt x="161" y="194"/>
                  </a:cubicBezTo>
                  <a:cubicBezTo>
                    <a:pt x="161" y="195"/>
                    <a:pt x="161" y="195"/>
                    <a:pt x="161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2" y="197"/>
                    <a:pt x="162" y="198"/>
                    <a:pt x="162" y="198"/>
                  </a:cubicBezTo>
                  <a:cubicBezTo>
                    <a:pt x="162" y="199"/>
                    <a:pt x="163" y="199"/>
                    <a:pt x="163" y="200"/>
                  </a:cubicBezTo>
                  <a:cubicBezTo>
                    <a:pt x="163" y="200"/>
                    <a:pt x="164" y="201"/>
                    <a:pt x="164" y="202"/>
                  </a:cubicBezTo>
                  <a:cubicBezTo>
                    <a:pt x="165" y="202"/>
                    <a:pt x="165" y="203"/>
                    <a:pt x="166" y="203"/>
                  </a:cubicBezTo>
                  <a:cubicBezTo>
                    <a:pt x="166" y="203"/>
                    <a:pt x="166" y="203"/>
                    <a:pt x="166" y="203"/>
                  </a:cubicBezTo>
                  <a:cubicBezTo>
                    <a:pt x="166" y="203"/>
                    <a:pt x="166" y="203"/>
                    <a:pt x="165" y="203"/>
                  </a:cubicBezTo>
                  <a:cubicBezTo>
                    <a:pt x="165" y="203"/>
                    <a:pt x="164" y="203"/>
                    <a:pt x="164" y="202"/>
                  </a:cubicBezTo>
                  <a:cubicBezTo>
                    <a:pt x="163" y="202"/>
                    <a:pt x="163" y="202"/>
                    <a:pt x="163" y="202"/>
                  </a:cubicBezTo>
                  <a:cubicBezTo>
                    <a:pt x="162" y="201"/>
                    <a:pt x="162" y="201"/>
                    <a:pt x="162" y="200"/>
                  </a:cubicBezTo>
                  <a:cubicBezTo>
                    <a:pt x="161" y="200"/>
                    <a:pt x="160" y="199"/>
                    <a:pt x="160" y="198"/>
                  </a:cubicBezTo>
                  <a:close/>
                  <a:moveTo>
                    <a:pt x="170" y="169"/>
                  </a:moveTo>
                  <a:cubicBezTo>
                    <a:pt x="170" y="169"/>
                    <a:pt x="170" y="169"/>
                    <a:pt x="170" y="169"/>
                  </a:cubicBezTo>
                  <a:cubicBezTo>
                    <a:pt x="170" y="168"/>
                    <a:pt x="170" y="167"/>
                    <a:pt x="171" y="167"/>
                  </a:cubicBezTo>
                  <a:cubicBezTo>
                    <a:pt x="171" y="166"/>
                    <a:pt x="172" y="165"/>
                    <a:pt x="172" y="165"/>
                  </a:cubicBezTo>
                  <a:cubicBezTo>
                    <a:pt x="173" y="164"/>
                    <a:pt x="173" y="164"/>
                    <a:pt x="174" y="164"/>
                  </a:cubicBezTo>
                  <a:cubicBezTo>
                    <a:pt x="174" y="163"/>
                    <a:pt x="175" y="163"/>
                    <a:pt x="175" y="163"/>
                  </a:cubicBezTo>
                  <a:cubicBezTo>
                    <a:pt x="176" y="163"/>
                    <a:pt x="176" y="162"/>
                    <a:pt x="177" y="162"/>
                  </a:cubicBezTo>
                  <a:cubicBezTo>
                    <a:pt x="177" y="162"/>
                    <a:pt x="178" y="162"/>
                    <a:pt x="178" y="162"/>
                  </a:cubicBezTo>
                  <a:cubicBezTo>
                    <a:pt x="179" y="162"/>
                    <a:pt x="179" y="162"/>
                    <a:pt x="180" y="162"/>
                  </a:cubicBezTo>
                  <a:cubicBezTo>
                    <a:pt x="180" y="162"/>
                    <a:pt x="181" y="162"/>
                    <a:pt x="181" y="162"/>
                  </a:cubicBezTo>
                  <a:cubicBezTo>
                    <a:pt x="182" y="162"/>
                    <a:pt x="183" y="163"/>
                    <a:pt x="183" y="163"/>
                  </a:cubicBezTo>
                  <a:cubicBezTo>
                    <a:pt x="183" y="163"/>
                    <a:pt x="184" y="163"/>
                    <a:pt x="184" y="163"/>
                  </a:cubicBezTo>
                  <a:cubicBezTo>
                    <a:pt x="184" y="163"/>
                    <a:pt x="183" y="163"/>
                    <a:pt x="183" y="163"/>
                  </a:cubicBezTo>
                  <a:cubicBezTo>
                    <a:pt x="182" y="163"/>
                    <a:pt x="182" y="163"/>
                    <a:pt x="181" y="163"/>
                  </a:cubicBezTo>
                  <a:cubicBezTo>
                    <a:pt x="181" y="163"/>
                    <a:pt x="180" y="163"/>
                    <a:pt x="180" y="163"/>
                  </a:cubicBezTo>
                  <a:cubicBezTo>
                    <a:pt x="179" y="163"/>
                    <a:pt x="179" y="163"/>
                    <a:pt x="179" y="164"/>
                  </a:cubicBezTo>
                  <a:cubicBezTo>
                    <a:pt x="178" y="164"/>
                    <a:pt x="178" y="164"/>
                    <a:pt x="177" y="164"/>
                  </a:cubicBezTo>
                  <a:cubicBezTo>
                    <a:pt x="177" y="164"/>
                    <a:pt x="176" y="164"/>
                    <a:pt x="176" y="164"/>
                  </a:cubicBezTo>
                  <a:cubicBezTo>
                    <a:pt x="175" y="165"/>
                    <a:pt x="175" y="165"/>
                    <a:pt x="175" y="165"/>
                  </a:cubicBezTo>
                  <a:cubicBezTo>
                    <a:pt x="174" y="165"/>
                    <a:pt x="174" y="166"/>
                    <a:pt x="173" y="166"/>
                  </a:cubicBezTo>
                  <a:cubicBezTo>
                    <a:pt x="173" y="166"/>
                    <a:pt x="172" y="167"/>
                    <a:pt x="172" y="167"/>
                  </a:cubicBezTo>
                  <a:cubicBezTo>
                    <a:pt x="171" y="168"/>
                    <a:pt x="171" y="168"/>
                    <a:pt x="170" y="169"/>
                  </a:cubicBezTo>
                  <a:cubicBezTo>
                    <a:pt x="170" y="169"/>
                    <a:pt x="170" y="169"/>
                    <a:pt x="170" y="169"/>
                  </a:cubicBezTo>
                  <a:cubicBezTo>
                    <a:pt x="170" y="169"/>
                    <a:pt x="170" y="169"/>
                    <a:pt x="170" y="169"/>
                  </a:cubicBezTo>
                  <a:close/>
                  <a:moveTo>
                    <a:pt x="193" y="142"/>
                  </a:moveTo>
                  <a:cubicBezTo>
                    <a:pt x="193" y="142"/>
                    <a:pt x="193" y="143"/>
                    <a:pt x="193" y="143"/>
                  </a:cubicBezTo>
                  <a:cubicBezTo>
                    <a:pt x="193" y="144"/>
                    <a:pt x="193" y="144"/>
                    <a:pt x="193" y="144"/>
                  </a:cubicBezTo>
                  <a:cubicBezTo>
                    <a:pt x="193" y="144"/>
                    <a:pt x="193" y="144"/>
                    <a:pt x="193" y="144"/>
                  </a:cubicBezTo>
                  <a:cubicBezTo>
                    <a:pt x="193" y="145"/>
                    <a:pt x="193" y="145"/>
                    <a:pt x="193" y="145"/>
                  </a:cubicBezTo>
                  <a:cubicBezTo>
                    <a:pt x="194" y="145"/>
                    <a:pt x="194" y="145"/>
                    <a:pt x="194" y="146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7"/>
                    <a:pt x="195" y="147"/>
                    <a:pt x="195" y="147"/>
                  </a:cubicBezTo>
                  <a:cubicBezTo>
                    <a:pt x="195" y="148"/>
                    <a:pt x="195" y="148"/>
                    <a:pt x="196" y="148"/>
                  </a:cubicBezTo>
                  <a:cubicBezTo>
                    <a:pt x="196" y="148"/>
                    <a:pt x="196" y="148"/>
                    <a:pt x="196" y="148"/>
                  </a:cubicBezTo>
                  <a:cubicBezTo>
                    <a:pt x="196" y="148"/>
                    <a:pt x="196" y="148"/>
                    <a:pt x="196" y="148"/>
                  </a:cubicBezTo>
                  <a:cubicBezTo>
                    <a:pt x="195" y="148"/>
                    <a:pt x="195" y="148"/>
                    <a:pt x="195" y="148"/>
                  </a:cubicBezTo>
                  <a:cubicBezTo>
                    <a:pt x="194" y="148"/>
                    <a:pt x="194" y="148"/>
                    <a:pt x="194" y="147"/>
                  </a:cubicBezTo>
                  <a:cubicBezTo>
                    <a:pt x="194" y="147"/>
                    <a:pt x="194" y="147"/>
                    <a:pt x="193" y="147"/>
                  </a:cubicBezTo>
                  <a:cubicBezTo>
                    <a:pt x="193" y="146"/>
                    <a:pt x="193" y="146"/>
                    <a:pt x="193" y="145"/>
                  </a:cubicBezTo>
                  <a:cubicBezTo>
                    <a:pt x="192" y="145"/>
                    <a:pt x="192" y="145"/>
                    <a:pt x="192" y="145"/>
                  </a:cubicBezTo>
                  <a:cubicBezTo>
                    <a:pt x="192" y="145"/>
                    <a:pt x="192" y="144"/>
                    <a:pt x="192" y="144"/>
                  </a:cubicBezTo>
                  <a:cubicBezTo>
                    <a:pt x="192" y="144"/>
                    <a:pt x="192" y="144"/>
                    <a:pt x="192" y="143"/>
                  </a:cubicBezTo>
                  <a:cubicBezTo>
                    <a:pt x="192" y="143"/>
                    <a:pt x="192" y="142"/>
                    <a:pt x="192" y="142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3" y="140"/>
                    <a:pt x="193" y="140"/>
                    <a:pt x="193" y="140"/>
                  </a:cubicBezTo>
                  <a:cubicBezTo>
                    <a:pt x="193" y="140"/>
                    <a:pt x="193" y="141"/>
                    <a:pt x="193" y="141"/>
                  </a:cubicBezTo>
                  <a:cubicBezTo>
                    <a:pt x="193" y="141"/>
                    <a:pt x="193" y="141"/>
                    <a:pt x="193" y="142"/>
                  </a:cubicBezTo>
                  <a:close/>
                  <a:moveTo>
                    <a:pt x="206" y="126"/>
                  </a:moveTo>
                  <a:cubicBezTo>
                    <a:pt x="206" y="126"/>
                    <a:pt x="206" y="126"/>
                    <a:pt x="205" y="126"/>
                  </a:cubicBezTo>
                  <a:cubicBezTo>
                    <a:pt x="205" y="126"/>
                    <a:pt x="205" y="126"/>
                    <a:pt x="204" y="126"/>
                  </a:cubicBezTo>
                  <a:cubicBezTo>
                    <a:pt x="204" y="126"/>
                    <a:pt x="204" y="126"/>
                    <a:pt x="204" y="126"/>
                  </a:cubicBezTo>
                  <a:cubicBezTo>
                    <a:pt x="203" y="126"/>
                    <a:pt x="203" y="126"/>
                    <a:pt x="203" y="126"/>
                  </a:cubicBezTo>
                  <a:cubicBezTo>
                    <a:pt x="203" y="126"/>
                    <a:pt x="202" y="126"/>
                    <a:pt x="202" y="126"/>
                  </a:cubicBezTo>
                  <a:cubicBezTo>
                    <a:pt x="202" y="126"/>
                    <a:pt x="202" y="126"/>
                    <a:pt x="201" y="126"/>
                  </a:cubicBezTo>
                  <a:cubicBezTo>
                    <a:pt x="201" y="126"/>
                    <a:pt x="201" y="127"/>
                    <a:pt x="201" y="127"/>
                  </a:cubicBezTo>
                  <a:cubicBezTo>
                    <a:pt x="201" y="127"/>
                    <a:pt x="200" y="127"/>
                    <a:pt x="200" y="127"/>
                  </a:cubicBezTo>
                  <a:cubicBezTo>
                    <a:pt x="200" y="127"/>
                    <a:pt x="199" y="128"/>
                    <a:pt x="199" y="128"/>
                  </a:cubicBezTo>
                  <a:cubicBezTo>
                    <a:pt x="199" y="128"/>
                    <a:pt x="199" y="129"/>
                    <a:pt x="198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28"/>
                    <a:pt x="198" y="128"/>
                    <a:pt x="199" y="128"/>
                  </a:cubicBezTo>
                  <a:cubicBezTo>
                    <a:pt x="199" y="127"/>
                    <a:pt x="199" y="127"/>
                    <a:pt x="200" y="126"/>
                  </a:cubicBezTo>
                  <a:cubicBezTo>
                    <a:pt x="200" y="126"/>
                    <a:pt x="200" y="126"/>
                    <a:pt x="200" y="126"/>
                  </a:cubicBezTo>
                  <a:cubicBezTo>
                    <a:pt x="201" y="126"/>
                    <a:pt x="201" y="126"/>
                    <a:pt x="201" y="125"/>
                  </a:cubicBezTo>
                  <a:cubicBezTo>
                    <a:pt x="201" y="125"/>
                    <a:pt x="202" y="125"/>
                    <a:pt x="202" y="125"/>
                  </a:cubicBezTo>
                  <a:cubicBezTo>
                    <a:pt x="202" y="125"/>
                    <a:pt x="203" y="125"/>
                    <a:pt x="203" y="125"/>
                  </a:cubicBezTo>
                  <a:cubicBezTo>
                    <a:pt x="203" y="125"/>
                    <a:pt x="203" y="125"/>
                    <a:pt x="204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5" y="125"/>
                    <a:pt x="205" y="125"/>
                    <a:pt x="205" y="126"/>
                  </a:cubicBezTo>
                  <a:cubicBezTo>
                    <a:pt x="206" y="126"/>
                    <a:pt x="206" y="126"/>
                    <a:pt x="206" y="126"/>
                  </a:cubicBezTo>
                  <a:close/>
                  <a:moveTo>
                    <a:pt x="219" y="89"/>
                  </a:moveTo>
                  <a:cubicBezTo>
                    <a:pt x="217" y="93"/>
                    <a:pt x="213" y="97"/>
                    <a:pt x="211" y="98"/>
                  </a:cubicBezTo>
                  <a:cubicBezTo>
                    <a:pt x="217" y="86"/>
                    <a:pt x="217" y="79"/>
                    <a:pt x="217" y="79"/>
                  </a:cubicBezTo>
                  <a:cubicBezTo>
                    <a:pt x="216" y="85"/>
                    <a:pt x="212" y="94"/>
                    <a:pt x="210" y="98"/>
                  </a:cubicBezTo>
                  <a:cubicBezTo>
                    <a:pt x="209" y="95"/>
                    <a:pt x="207" y="89"/>
                    <a:pt x="211" y="84"/>
                  </a:cubicBezTo>
                  <a:cubicBezTo>
                    <a:pt x="216" y="78"/>
                    <a:pt x="217" y="77"/>
                    <a:pt x="217" y="77"/>
                  </a:cubicBezTo>
                  <a:cubicBezTo>
                    <a:pt x="217" y="77"/>
                    <a:pt x="220" y="83"/>
                    <a:pt x="219" y="89"/>
                  </a:cubicBezTo>
                  <a:close/>
                  <a:moveTo>
                    <a:pt x="222" y="134"/>
                  </a:moveTo>
                  <a:cubicBezTo>
                    <a:pt x="222" y="133"/>
                    <a:pt x="222" y="133"/>
                    <a:pt x="222" y="133"/>
                  </a:cubicBezTo>
                  <a:cubicBezTo>
                    <a:pt x="222" y="132"/>
                    <a:pt x="222" y="132"/>
                    <a:pt x="222" y="131"/>
                  </a:cubicBezTo>
                  <a:cubicBezTo>
                    <a:pt x="222" y="131"/>
                    <a:pt x="221" y="131"/>
                    <a:pt x="221" y="130"/>
                  </a:cubicBezTo>
                  <a:cubicBezTo>
                    <a:pt x="221" y="130"/>
                    <a:pt x="221" y="130"/>
                    <a:pt x="221" y="129"/>
                  </a:cubicBezTo>
                  <a:cubicBezTo>
                    <a:pt x="220" y="129"/>
                    <a:pt x="220" y="129"/>
                    <a:pt x="220" y="129"/>
                  </a:cubicBezTo>
                  <a:cubicBezTo>
                    <a:pt x="220" y="128"/>
                    <a:pt x="219" y="128"/>
                    <a:pt x="219" y="128"/>
                  </a:cubicBezTo>
                  <a:cubicBezTo>
                    <a:pt x="218" y="127"/>
                    <a:pt x="218" y="127"/>
                    <a:pt x="217" y="127"/>
                  </a:cubicBezTo>
                  <a:cubicBezTo>
                    <a:pt x="217" y="127"/>
                    <a:pt x="216" y="127"/>
                    <a:pt x="216" y="127"/>
                  </a:cubicBezTo>
                  <a:cubicBezTo>
                    <a:pt x="215" y="127"/>
                    <a:pt x="215" y="127"/>
                    <a:pt x="215" y="127"/>
                  </a:cubicBezTo>
                  <a:cubicBezTo>
                    <a:pt x="215" y="127"/>
                    <a:pt x="215" y="127"/>
                    <a:pt x="215" y="127"/>
                  </a:cubicBezTo>
                  <a:cubicBezTo>
                    <a:pt x="215" y="127"/>
                    <a:pt x="216" y="127"/>
                    <a:pt x="216" y="127"/>
                  </a:cubicBezTo>
                  <a:cubicBezTo>
                    <a:pt x="216" y="126"/>
                    <a:pt x="217" y="126"/>
                    <a:pt x="217" y="126"/>
                  </a:cubicBezTo>
                  <a:cubicBezTo>
                    <a:pt x="218" y="127"/>
                    <a:pt x="219" y="127"/>
                    <a:pt x="219" y="127"/>
                  </a:cubicBezTo>
                  <a:cubicBezTo>
                    <a:pt x="220" y="127"/>
                    <a:pt x="220" y="128"/>
                    <a:pt x="221" y="128"/>
                  </a:cubicBezTo>
                  <a:cubicBezTo>
                    <a:pt x="221" y="128"/>
                    <a:pt x="221" y="129"/>
                    <a:pt x="221" y="129"/>
                  </a:cubicBezTo>
                  <a:cubicBezTo>
                    <a:pt x="222" y="129"/>
                    <a:pt x="222" y="130"/>
                    <a:pt x="222" y="130"/>
                  </a:cubicBezTo>
                  <a:cubicBezTo>
                    <a:pt x="222" y="130"/>
                    <a:pt x="222" y="131"/>
                    <a:pt x="222" y="131"/>
                  </a:cubicBezTo>
                  <a:cubicBezTo>
                    <a:pt x="223" y="132"/>
                    <a:pt x="223" y="132"/>
                    <a:pt x="223" y="132"/>
                  </a:cubicBezTo>
                  <a:cubicBezTo>
                    <a:pt x="223" y="133"/>
                    <a:pt x="223" y="133"/>
                    <a:pt x="223" y="133"/>
                  </a:cubicBezTo>
                  <a:cubicBezTo>
                    <a:pt x="223" y="133"/>
                    <a:pt x="223" y="133"/>
                    <a:pt x="222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2" y="135"/>
                    <a:pt x="222" y="135"/>
                    <a:pt x="222" y="135"/>
                  </a:cubicBezTo>
                  <a:cubicBezTo>
                    <a:pt x="222" y="135"/>
                    <a:pt x="222" y="135"/>
                    <a:pt x="222" y="135"/>
                  </a:cubicBezTo>
                  <a:cubicBezTo>
                    <a:pt x="222" y="136"/>
                    <a:pt x="222" y="136"/>
                    <a:pt x="222" y="136"/>
                  </a:cubicBezTo>
                  <a:cubicBezTo>
                    <a:pt x="222" y="136"/>
                    <a:pt x="222" y="135"/>
                    <a:pt x="222" y="135"/>
                  </a:cubicBezTo>
                  <a:cubicBezTo>
                    <a:pt x="222" y="135"/>
                    <a:pt x="222" y="135"/>
                    <a:pt x="222" y="134"/>
                  </a:cubicBezTo>
                  <a:cubicBezTo>
                    <a:pt x="222" y="134"/>
                    <a:pt x="222" y="134"/>
                    <a:pt x="222" y="134"/>
                  </a:cubicBezTo>
                  <a:close/>
                  <a:moveTo>
                    <a:pt x="222" y="65"/>
                  </a:moveTo>
                  <a:cubicBezTo>
                    <a:pt x="222" y="65"/>
                    <a:pt x="222" y="65"/>
                    <a:pt x="223" y="65"/>
                  </a:cubicBezTo>
                  <a:cubicBezTo>
                    <a:pt x="223" y="66"/>
                    <a:pt x="223" y="66"/>
                    <a:pt x="223" y="66"/>
                  </a:cubicBezTo>
                  <a:cubicBezTo>
                    <a:pt x="223" y="66"/>
                    <a:pt x="223" y="66"/>
                    <a:pt x="223" y="66"/>
                  </a:cubicBezTo>
                  <a:cubicBezTo>
                    <a:pt x="223" y="66"/>
                    <a:pt x="223" y="66"/>
                    <a:pt x="223" y="66"/>
                  </a:cubicBezTo>
                  <a:cubicBezTo>
                    <a:pt x="223" y="66"/>
                    <a:pt x="223" y="66"/>
                    <a:pt x="222" y="66"/>
                  </a:cubicBezTo>
                  <a:cubicBezTo>
                    <a:pt x="222" y="66"/>
                    <a:pt x="222" y="66"/>
                    <a:pt x="222" y="65"/>
                  </a:cubicBezTo>
                  <a:cubicBezTo>
                    <a:pt x="222" y="65"/>
                    <a:pt x="222" y="65"/>
                    <a:pt x="222" y="65"/>
                  </a:cubicBezTo>
                  <a:cubicBezTo>
                    <a:pt x="221" y="65"/>
                    <a:pt x="221" y="64"/>
                    <a:pt x="221" y="64"/>
                  </a:cubicBezTo>
                  <a:cubicBezTo>
                    <a:pt x="221" y="64"/>
                    <a:pt x="221" y="64"/>
                    <a:pt x="221" y="64"/>
                  </a:cubicBezTo>
                  <a:cubicBezTo>
                    <a:pt x="221" y="64"/>
                    <a:pt x="221" y="64"/>
                    <a:pt x="221" y="63"/>
                  </a:cubicBezTo>
                  <a:cubicBezTo>
                    <a:pt x="221" y="63"/>
                    <a:pt x="221" y="63"/>
                    <a:pt x="221" y="63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2"/>
                    <a:pt x="221" y="61"/>
                    <a:pt x="221" y="61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1"/>
                    <a:pt x="221" y="62"/>
                    <a:pt x="221" y="62"/>
                  </a:cubicBezTo>
                  <a:cubicBezTo>
                    <a:pt x="221" y="62"/>
                    <a:pt x="221" y="62"/>
                    <a:pt x="221" y="63"/>
                  </a:cubicBezTo>
                  <a:cubicBezTo>
                    <a:pt x="221" y="63"/>
                    <a:pt x="221" y="63"/>
                    <a:pt x="222" y="63"/>
                  </a:cubicBezTo>
                  <a:cubicBezTo>
                    <a:pt x="222" y="64"/>
                    <a:pt x="222" y="64"/>
                    <a:pt x="222" y="64"/>
                  </a:cubicBezTo>
                  <a:cubicBezTo>
                    <a:pt x="222" y="64"/>
                    <a:pt x="222" y="64"/>
                    <a:pt x="222" y="64"/>
                  </a:cubicBezTo>
                  <a:cubicBezTo>
                    <a:pt x="222" y="64"/>
                    <a:pt x="222" y="64"/>
                    <a:pt x="222" y="64"/>
                  </a:cubicBezTo>
                  <a:cubicBezTo>
                    <a:pt x="222" y="64"/>
                    <a:pt x="222" y="65"/>
                    <a:pt x="222" y="65"/>
                  </a:cubicBezTo>
                  <a:close/>
                  <a:moveTo>
                    <a:pt x="230" y="51"/>
                  </a:moveTo>
                  <a:cubicBezTo>
                    <a:pt x="230" y="51"/>
                    <a:pt x="230" y="51"/>
                    <a:pt x="230" y="51"/>
                  </a:cubicBezTo>
                  <a:cubicBezTo>
                    <a:pt x="229" y="51"/>
                    <a:pt x="229" y="51"/>
                    <a:pt x="229" y="51"/>
                  </a:cubicBezTo>
                  <a:cubicBezTo>
                    <a:pt x="229" y="51"/>
                    <a:pt x="229" y="51"/>
                    <a:pt x="228" y="51"/>
                  </a:cubicBezTo>
                  <a:cubicBezTo>
                    <a:pt x="228" y="51"/>
                    <a:pt x="228" y="51"/>
                    <a:pt x="228" y="51"/>
                  </a:cubicBezTo>
                  <a:cubicBezTo>
                    <a:pt x="228" y="51"/>
                    <a:pt x="228" y="51"/>
                    <a:pt x="227" y="52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2"/>
                    <a:pt x="227" y="52"/>
                    <a:pt x="226" y="52"/>
                  </a:cubicBezTo>
                  <a:cubicBezTo>
                    <a:pt x="226" y="52"/>
                    <a:pt x="226" y="52"/>
                    <a:pt x="226" y="52"/>
                  </a:cubicBezTo>
                  <a:cubicBezTo>
                    <a:pt x="226" y="52"/>
                    <a:pt x="226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2"/>
                    <a:pt x="225" y="52"/>
                    <a:pt x="226" y="52"/>
                  </a:cubicBezTo>
                  <a:cubicBezTo>
                    <a:pt x="226" y="52"/>
                    <a:pt x="226" y="51"/>
                    <a:pt x="226" y="51"/>
                  </a:cubicBezTo>
                  <a:cubicBezTo>
                    <a:pt x="226" y="51"/>
                    <a:pt x="226" y="51"/>
                    <a:pt x="227" y="51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27" y="51"/>
                    <a:pt x="228" y="51"/>
                    <a:pt x="228" y="51"/>
                  </a:cubicBezTo>
                  <a:cubicBezTo>
                    <a:pt x="228" y="51"/>
                    <a:pt x="228" y="51"/>
                    <a:pt x="228" y="51"/>
                  </a:cubicBezTo>
                  <a:cubicBezTo>
                    <a:pt x="229" y="51"/>
                    <a:pt x="229" y="51"/>
                    <a:pt x="229" y="51"/>
                  </a:cubicBezTo>
                  <a:cubicBezTo>
                    <a:pt x="229" y="51"/>
                    <a:pt x="229" y="51"/>
                    <a:pt x="230" y="51"/>
                  </a:cubicBezTo>
                  <a:cubicBezTo>
                    <a:pt x="230" y="51"/>
                    <a:pt x="230" y="51"/>
                    <a:pt x="230" y="51"/>
                  </a:cubicBezTo>
                  <a:close/>
                  <a:moveTo>
                    <a:pt x="241" y="56"/>
                  </a:moveTo>
                  <a:cubicBezTo>
                    <a:pt x="241" y="56"/>
                    <a:pt x="241" y="56"/>
                    <a:pt x="241" y="56"/>
                  </a:cubicBezTo>
                  <a:cubicBezTo>
                    <a:pt x="241" y="56"/>
                    <a:pt x="241" y="56"/>
                    <a:pt x="241" y="56"/>
                  </a:cubicBezTo>
                  <a:cubicBezTo>
                    <a:pt x="241" y="57"/>
                    <a:pt x="241" y="57"/>
                    <a:pt x="241" y="57"/>
                  </a:cubicBezTo>
                  <a:cubicBezTo>
                    <a:pt x="240" y="57"/>
                    <a:pt x="240" y="57"/>
                    <a:pt x="240" y="57"/>
                  </a:cubicBezTo>
                  <a:cubicBezTo>
                    <a:pt x="240" y="57"/>
                    <a:pt x="240" y="58"/>
                    <a:pt x="240" y="58"/>
                  </a:cubicBezTo>
                  <a:cubicBezTo>
                    <a:pt x="240" y="58"/>
                    <a:pt x="240" y="58"/>
                    <a:pt x="240" y="58"/>
                  </a:cubicBezTo>
                  <a:cubicBezTo>
                    <a:pt x="240" y="58"/>
                    <a:pt x="240" y="58"/>
                    <a:pt x="240" y="57"/>
                  </a:cubicBezTo>
                  <a:cubicBezTo>
                    <a:pt x="240" y="57"/>
                    <a:pt x="240" y="57"/>
                    <a:pt x="240" y="57"/>
                  </a:cubicBezTo>
                  <a:cubicBezTo>
                    <a:pt x="240" y="57"/>
                    <a:pt x="240" y="57"/>
                    <a:pt x="240" y="56"/>
                  </a:cubicBezTo>
                  <a:cubicBezTo>
                    <a:pt x="240" y="56"/>
                    <a:pt x="240" y="56"/>
                    <a:pt x="240" y="56"/>
                  </a:cubicBezTo>
                  <a:cubicBezTo>
                    <a:pt x="240" y="56"/>
                    <a:pt x="240" y="55"/>
                    <a:pt x="240" y="55"/>
                  </a:cubicBezTo>
                  <a:cubicBezTo>
                    <a:pt x="240" y="55"/>
                    <a:pt x="240" y="55"/>
                    <a:pt x="240" y="54"/>
                  </a:cubicBezTo>
                  <a:cubicBezTo>
                    <a:pt x="240" y="54"/>
                    <a:pt x="240" y="54"/>
                    <a:pt x="239" y="54"/>
                  </a:cubicBezTo>
                  <a:cubicBezTo>
                    <a:pt x="239" y="54"/>
                    <a:pt x="239" y="53"/>
                    <a:pt x="239" y="53"/>
                  </a:cubicBezTo>
                  <a:cubicBezTo>
                    <a:pt x="239" y="53"/>
                    <a:pt x="239" y="53"/>
                    <a:pt x="238" y="53"/>
                  </a:cubicBezTo>
                  <a:cubicBezTo>
                    <a:pt x="238" y="52"/>
                    <a:pt x="238" y="52"/>
                    <a:pt x="237" y="52"/>
                  </a:cubicBezTo>
                  <a:cubicBezTo>
                    <a:pt x="237" y="52"/>
                    <a:pt x="237" y="52"/>
                    <a:pt x="236" y="52"/>
                  </a:cubicBezTo>
                  <a:cubicBezTo>
                    <a:pt x="236" y="52"/>
                    <a:pt x="236" y="52"/>
                    <a:pt x="236" y="52"/>
                  </a:cubicBezTo>
                  <a:cubicBezTo>
                    <a:pt x="236" y="52"/>
                    <a:pt x="236" y="52"/>
                    <a:pt x="236" y="52"/>
                  </a:cubicBezTo>
                  <a:cubicBezTo>
                    <a:pt x="236" y="52"/>
                    <a:pt x="236" y="52"/>
                    <a:pt x="236" y="52"/>
                  </a:cubicBezTo>
                  <a:cubicBezTo>
                    <a:pt x="237" y="52"/>
                    <a:pt x="237" y="52"/>
                    <a:pt x="237" y="52"/>
                  </a:cubicBezTo>
                  <a:cubicBezTo>
                    <a:pt x="238" y="52"/>
                    <a:pt x="238" y="52"/>
                    <a:pt x="239" y="52"/>
                  </a:cubicBezTo>
                  <a:cubicBezTo>
                    <a:pt x="239" y="52"/>
                    <a:pt x="239" y="52"/>
                    <a:pt x="239" y="53"/>
                  </a:cubicBezTo>
                  <a:cubicBezTo>
                    <a:pt x="240" y="53"/>
                    <a:pt x="240" y="53"/>
                    <a:pt x="240" y="53"/>
                  </a:cubicBezTo>
                  <a:cubicBezTo>
                    <a:pt x="240" y="54"/>
                    <a:pt x="240" y="54"/>
                    <a:pt x="240" y="54"/>
                  </a:cubicBezTo>
                  <a:cubicBezTo>
                    <a:pt x="241" y="54"/>
                    <a:pt x="241" y="55"/>
                    <a:pt x="241" y="55"/>
                  </a:cubicBezTo>
                  <a:cubicBezTo>
                    <a:pt x="241" y="55"/>
                    <a:pt x="241" y="55"/>
                    <a:pt x="241" y="56"/>
                  </a:cubicBezTo>
                  <a:close/>
                  <a:moveTo>
                    <a:pt x="241" y="65"/>
                  </a:moveTo>
                  <a:cubicBezTo>
                    <a:pt x="240" y="67"/>
                    <a:pt x="238" y="67"/>
                    <a:pt x="236" y="66"/>
                  </a:cubicBezTo>
                  <a:cubicBezTo>
                    <a:pt x="235" y="66"/>
                    <a:pt x="235" y="65"/>
                    <a:pt x="234" y="64"/>
                  </a:cubicBezTo>
                  <a:cubicBezTo>
                    <a:pt x="234" y="65"/>
                    <a:pt x="234" y="66"/>
                    <a:pt x="234" y="67"/>
                  </a:cubicBezTo>
                  <a:cubicBezTo>
                    <a:pt x="235" y="69"/>
                    <a:pt x="233" y="71"/>
                    <a:pt x="231" y="71"/>
                  </a:cubicBezTo>
                  <a:cubicBezTo>
                    <a:pt x="229" y="71"/>
                    <a:pt x="228" y="69"/>
                    <a:pt x="228" y="67"/>
                  </a:cubicBezTo>
                  <a:cubicBezTo>
                    <a:pt x="228" y="66"/>
                    <a:pt x="229" y="65"/>
                    <a:pt x="229" y="64"/>
                  </a:cubicBezTo>
                  <a:cubicBezTo>
                    <a:pt x="228" y="65"/>
                    <a:pt x="227" y="65"/>
                    <a:pt x="227" y="65"/>
                  </a:cubicBezTo>
                  <a:cubicBezTo>
                    <a:pt x="225" y="66"/>
                    <a:pt x="223" y="65"/>
                    <a:pt x="222" y="63"/>
                  </a:cubicBezTo>
                  <a:cubicBezTo>
                    <a:pt x="222" y="61"/>
                    <a:pt x="223" y="59"/>
                    <a:pt x="226" y="59"/>
                  </a:cubicBezTo>
                  <a:cubicBezTo>
                    <a:pt x="226" y="59"/>
                    <a:pt x="227" y="59"/>
                    <a:pt x="228" y="59"/>
                  </a:cubicBezTo>
                  <a:cubicBezTo>
                    <a:pt x="227" y="59"/>
                    <a:pt x="227" y="58"/>
                    <a:pt x="226" y="58"/>
                  </a:cubicBezTo>
                  <a:cubicBezTo>
                    <a:pt x="225" y="56"/>
                    <a:pt x="225" y="54"/>
                    <a:pt x="227" y="52"/>
                  </a:cubicBezTo>
                  <a:cubicBezTo>
                    <a:pt x="229" y="51"/>
                    <a:pt x="231" y="52"/>
                    <a:pt x="232" y="54"/>
                  </a:cubicBezTo>
                  <a:cubicBezTo>
                    <a:pt x="232" y="55"/>
                    <a:pt x="232" y="56"/>
                    <a:pt x="232" y="57"/>
                  </a:cubicBezTo>
                  <a:cubicBezTo>
                    <a:pt x="233" y="56"/>
                    <a:pt x="233" y="55"/>
                    <a:pt x="233" y="55"/>
                  </a:cubicBezTo>
                  <a:cubicBezTo>
                    <a:pt x="235" y="53"/>
                    <a:pt x="237" y="52"/>
                    <a:pt x="239" y="54"/>
                  </a:cubicBezTo>
                  <a:cubicBezTo>
                    <a:pt x="240" y="55"/>
                    <a:pt x="240" y="57"/>
                    <a:pt x="238" y="59"/>
                  </a:cubicBezTo>
                  <a:cubicBezTo>
                    <a:pt x="238" y="59"/>
                    <a:pt x="237" y="60"/>
                    <a:pt x="236" y="60"/>
                  </a:cubicBezTo>
                  <a:cubicBezTo>
                    <a:pt x="237" y="60"/>
                    <a:pt x="238" y="60"/>
                    <a:pt x="239" y="60"/>
                  </a:cubicBezTo>
                  <a:cubicBezTo>
                    <a:pt x="241" y="61"/>
                    <a:pt x="242" y="63"/>
                    <a:pt x="241" y="65"/>
                  </a:cubicBezTo>
                  <a:close/>
                  <a:moveTo>
                    <a:pt x="228" y="70"/>
                  </a:moveTo>
                  <a:cubicBezTo>
                    <a:pt x="228" y="71"/>
                    <a:pt x="229" y="71"/>
                    <a:pt x="229" y="71"/>
                  </a:cubicBezTo>
                  <a:cubicBezTo>
                    <a:pt x="229" y="71"/>
                    <a:pt x="230" y="71"/>
                    <a:pt x="230" y="72"/>
                  </a:cubicBezTo>
                  <a:cubicBezTo>
                    <a:pt x="230" y="72"/>
                    <a:pt x="231" y="72"/>
                    <a:pt x="231" y="72"/>
                  </a:cubicBezTo>
                  <a:cubicBezTo>
                    <a:pt x="231" y="72"/>
                    <a:pt x="231" y="72"/>
                    <a:pt x="232" y="72"/>
                  </a:cubicBezTo>
                  <a:cubicBezTo>
                    <a:pt x="232" y="72"/>
                    <a:pt x="232" y="72"/>
                    <a:pt x="232" y="71"/>
                  </a:cubicBezTo>
                  <a:cubicBezTo>
                    <a:pt x="233" y="71"/>
                    <a:pt x="233" y="71"/>
                    <a:pt x="233" y="71"/>
                  </a:cubicBezTo>
                  <a:cubicBezTo>
                    <a:pt x="233" y="71"/>
                    <a:pt x="234" y="71"/>
                    <a:pt x="234" y="71"/>
                  </a:cubicBezTo>
                  <a:cubicBezTo>
                    <a:pt x="234" y="71"/>
                    <a:pt x="234" y="71"/>
                    <a:pt x="234" y="70"/>
                  </a:cubicBezTo>
                  <a:cubicBezTo>
                    <a:pt x="234" y="70"/>
                    <a:pt x="234" y="70"/>
                    <a:pt x="235" y="70"/>
                  </a:cubicBezTo>
                  <a:cubicBezTo>
                    <a:pt x="235" y="70"/>
                    <a:pt x="235" y="70"/>
                    <a:pt x="235" y="70"/>
                  </a:cubicBezTo>
                  <a:cubicBezTo>
                    <a:pt x="235" y="69"/>
                    <a:pt x="235" y="69"/>
                    <a:pt x="235" y="69"/>
                  </a:cubicBezTo>
                  <a:cubicBezTo>
                    <a:pt x="235" y="69"/>
                    <a:pt x="235" y="69"/>
                    <a:pt x="235" y="70"/>
                  </a:cubicBezTo>
                  <a:cubicBezTo>
                    <a:pt x="235" y="70"/>
                    <a:pt x="235" y="70"/>
                    <a:pt x="235" y="70"/>
                  </a:cubicBezTo>
                  <a:cubicBezTo>
                    <a:pt x="235" y="70"/>
                    <a:pt x="235" y="70"/>
                    <a:pt x="235" y="71"/>
                  </a:cubicBezTo>
                  <a:cubicBezTo>
                    <a:pt x="234" y="71"/>
                    <a:pt x="234" y="71"/>
                    <a:pt x="234" y="71"/>
                  </a:cubicBezTo>
                  <a:cubicBezTo>
                    <a:pt x="234" y="71"/>
                    <a:pt x="234" y="71"/>
                    <a:pt x="234" y="71"/>
                  </a:cubicBezTo>
                  <a:cubicBezTo>
                    <a:pt x="234" y="71"/>
                    <a:pt x="234" y="72"/>
                    <a:pt x="233" y="72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32" y="72"/>
                    <a:pt x="232" y="72"/>
                    <a:pt x="232" y="72"/>
                  </a:cubicBezTo>
                  <a:cubicBezTo>
                    <a:pt x="232" y="72"/>
                    <a:pt x="231" y="72"/>
                    <a:pt x="231" y="72"/>
                  </a:cubicBezTo>
                  <a:cubicBezTo>
                    <a:pt x="231" y="72"/>
                    <a:pt x="230" y="72"/>
                    <a:pt x="230" y="72"/>
                  </a:cubicBezTo>
                  <a:cubicBezTo>
                    <a:pt x="230" y="72"/>
                    <a:pt x="229" y="72"/>
                    <a:pt x="229" y="71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8" y="70"/>
                    <a:pt x="228" y="70"/>
                    <a:pt x="228" y="70"/>
                  </a:cubicBezTo>
                  <a:cubicBezTo>
                    <a:pt x="228" y="70"/>
                    <a:pt x="228" y="70"/>
                    <a:pt x="228" y="70"/>
                  </a:cubicBezTo>
                  <a:cubicBezTo>
                    <a:pt x="228" y="70"/>
                    <a:pt x="228" y="70"/>
                    <a:pt x="228" y="70"/>
                  </a:cubicBezTo>
                  <a:close/>
                  <a:moveTo>
                    <a:pt x="243" y="64"/>
                  </a:moveTo>
                  <a:cubicBezTo>
                    <a:pt x="243" y="64"/>
                    <a:pt x="243" y="65"/>
                    <a:pt x="243" y="65"/>
                  </a:cubicBezTo>
                  <a:cubicBezTo>
                    <a:pt x="243" y="65"/>
                    <a:pt x="242" y="65"/>
                    <a:pt x="242" y="66"/>
                  </a:cubicBezTo>
                  <a:cubicBezTo>
                    <a:pt x="242" y="66"/>
                    <a:pt x="242" y="66"/>
                    <a:pt x="242" y="67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39" y="68"/>
                    <a:pt x="239" y="68"/>
                  </a:cubicBezTo>
                  <a:cubicBezTo>
                    <a:pt x="239" y="68"/>
                    <a:pt x="240" y="68"/>
                    <a:pt x="240" y="68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7"/>
                    <a:pt x="241" y="66"/>
                    <a:pt x="241" y="66"/>
                  </a:cubicBezTo>
                  <a:cubicBezTo>
                    <a:pt x="241" y="66"/>
                    <a:pt x="242" y="66"/>
                    <a:pt x="242" y="65"/>
                  </a:cubicBezTo>
                  <a:cubicBezTo>
                    <a:pt x="242" y="65"/>
                    <a:pt x="242" y="65"/>
                    <a:pt x="242" y="65"/>
                  </a:cubicBezTo>
                  <a:cubicBezTo>
                    <a:pt x="242" y="65"/>
                    <a:pt x="242" y="64"/>
                    <a:pt x="242" y="64"/>
                  </a:cubicBezTo>
                  <a:cubicBezTo>
                    <a:pt x="242" y="64"/>
                    <a:pt x="242" y="64"/>
                    <a:pt x="242" y="64"/>
                  </a:cubicBezTo>
                  <a:cubicBezTo>
                    <a:pt x="242" y="63"/>
                    <a:pt x="242" y="63"/>
                    <a:pt x="242" y="63"/>
                  </a:cubicBezTo>
                  <a:cubicBezTo>
                    <a:pt x="242" y="63"/>
                    <a:pt x="242" y="62"/>
                    <a:pt x="242" y="62"/>
                  </a:cubicBezTo>
                  <a:cubicBezTo>
                    <a:pt x="242" y="62"/>
                    <a:pt x="242" y="62"/>
                    <a:pt x="242" y="62"/>
                  </a:cubicBezTo>
                  <a:cubicBezTo>
                    <a:pt x="242" y="62"/>
                    <a:pt x="242" y="62"/>
                    <a:pt x="242" y="62"/>
                  </a:cubicBezTo>
                  <a:cubicBezTo>
                    <a:pt x="242" y="62"/>
                    <a:pt x="242" y="62"/>
                    <a:pt x="242" y="62"/>
                  </a:cubicBezTo>
                  <a:cubicBezTo>
                    <a:pt x="242" y="62"/>
                    <a:pt x="242" y="63"/>
                    <a:pt x="242" y="63"/>
                  </a:cubicBezTo>
                  <a:cubicBezTo>
                    <a:pt x="243" y="63"/>
                    <a:pt x="243" y="64"/>
                    <a:pt x="243" y="64"/>
                  </a:cubicBezTo>
                  <a:close/>
                  <a:moveTo>
                    <a:pt x="235" y="100"/>
                  </a:moveTo>
                  <a:cubicBezTo>
                    <a:pt x="228" y="103"/>
                    <a:pt x="219" y="102"/>
                    <a:pt x="215" y="101"/>
                  </a:cubicBezTo>
                  <a:cubicBezTo>
                    <a:pt x="236" y="96"/>
                    <a:pt x="245" y="88"/>
                    <a:pt x="245" y="88"/>
                  </a:cubicBezTo>
                  <a:cubicBezTo>
                    <a:pt x="237" y="93"/>
                    <a:pt x="221" y="98"/>
                    <a:pt x="215" y="99"/>
                  </a:cubicBezTo>
                  <a:cubicBezTo>
                    <a:pt x="217" y="95"/>
                    <a:pt x="223" y="87"/>
                    <a:pt x="232" y="87"/>
                  </a:cubicBezTo>
                  <a:cubicBezTo>
                    <a:pt x="245" y="86"/>
                    <a:pt x="247" y="86"/>
                    <a:pt x="247" y="86"/>
                  </a:cubicBezTo>
                  <a:cubicBezTo>
                    <a:pt x="247" y="86"/>
                    <a:pt x="244" y="96"/>
                    <a:pt x="235" y="100"/>
                  </a:cubicBezTo>
                  <a:close/>
                  <a:moveTo>
                    <a:pt x="221" y="151"/>
                  </a:moveTo>
                  <a:cubicBezTo>
                    <a:pt x="221" y="151"/>
                    <a:pt x="221" y="151"/>
                    <a:pt x="221" y="150"/>
                  </a:cubicBezTo>
                  <a:cubicBezTo>
                    <a:pt x="221" y="150"/>
                    <a:pt x="222" y="150"/>
                    <a:pt x="222" y="150"/>
                  </a:cubicBezTo>
                  <a:cubicBezTo>
                    <a:pt x="222" y="150"/>
                    <a:pt x="222" y="149"/>
                    <a:pt x="223" y="149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48"/>
                    <a:pt x="224" y="148"/>
                    <a:pt x="224" y="147"/>
                  </a:cubicBezTo>
                  <a:cubicBezTo>
                    <a:pt x="224" y="147"/>
                    <a:pt x="224" y="146"/>
                    <a:pt x="224" y="146"/>
                  </a:cubicBezTo>
                  <a:cubicBezTo>
                    <a:pt x="224" y="146"/>
                    <a:pt x="225" y="146"/>
                    <a:pt x="225" y="145"/>
                  </a:cubicBezTo>
                  <a:cubicBezTo>
                    <a:pt x="225" y="145"/>
                    <a:pt x="225" y="145"/>
                    <a:pt x="225" y="144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25" y="143"/>
                    <a:pt x="225" y="143"/>
                    <a:pt x="224" y="143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2"/>
                    <a:pt x="225" y="142"/>
                    <a:pt x="225" y="142"/>
                  </a:cubicBezTo>
                  <a:cubicBezTo>
                    <a:pt x="225" y="143"/>
                    <a:pt x="225" y="143"/>
                    <a:pt x="225" y="144"/>
                  </a:cubicBezTo>
                  <a:cubicBezTo>
                    <a:pt x="225" y="144"/>
                    <a:pt x="225" y="145"/>
                    <a:pt x="225" y="145"/>
                  </a:cubicBezTo>
                  <a:cubicBezTo>
                    <a:pt x="225" y="146"/>
                    <a:pt x="225" y="146"/>
                    <a:pt x="225" y="146"/>
                  </a:cubicBezTo>
                  <a:cubicBezTo>
                    <a:pt x="225" y="147"/>
                    <a:pt x="225" y="147"/>
                    <a:pt x="225" y="147"/>
                  </a:cubicBezTo>
                  <a:cubicBezTo>
                    <a:pt x="225" y="148"/>
                    <a:pt x="224" y="149"/>
                    <a:pt x="224" y="149"/>
                  </a:cubicBezTo>
                  <a:cubicBezTo>
                    <a:pt x="223" y="150"/>
                    <a:pt x="223" y="150"/>
                    <a:pt x="222" y="150"/>
                  </a:cubicBezTo>
                  <a:cubicBezTo>
                    <a:pt x="222" y="151"/>
                    <a:pt x="221" y="151"/>
                    <a:pt x="221" y="151"/>
                  </a:cubicBezTo>
                  <a:cubicBezTo>
                    <a:pt x="221" y="151"/>
                    <a:pt x="221" y="151"/>
                    <a:pt x="221" y="151"/>
                  </a:cubicBezTo>
                  <a:cubicBezTo>
                    <a:pt x="221" y="151"/>
                    <a:pt x="221" y="151"/>
                    <a:pt x="221" y="151"/>
                  </a:cubicBezTo>
                  <a:close/>
                  <a:moveTo>
                    <a:pt x="215" y="149"/>
                  </a:moveTo>
                  <a:cubicBezTo>
                    <a:pt x="214" y="148"/>
                    <a:pt x="213" y="147"/>
                    <a:pt x="212" y="146"/>
                  </a:cubicBezTo>
                  <a:cubicBezTo>
                    <a:pt x="213" y="147"/>
                    <a:pt x="213" y="149"/>
                    <a:pt x="213" y="150"/>
                  </a:cubicBezTo>
                  <a:cubicBezTo>
                    <a:pt x="213" y="153"/>
                    <a:pt x="211" y="156"/>
                    <a:pt x="208" y="156"/>
                  </a:cubicBezTo>
                  <a:cubicBezTo>
                    <a:pt x="204" y="155"/>
                    <a:pt x="203" y="152"/>
                    <a:pt x="203" y="149"/>
                  </a:cubicBezTo>
                  <a:cubicBezTo>
                    <a:pt x="204" y="148"/>
                    <a:pt x="204" y="147"/>
                    <a:pt x="205" y="145"/>
                  </a:cubicBezTo>
                  <a:cubicBezTo>
                    <a:pt x="204" y="146"/>
                    <a:pt x="202" y="147"/>
                    <a:pt x="201" y="147"/>
                  </a:cubicBezTo>
                  <a:cubicBezTo>
                    <a:pt x="198" y="148"/>
                    <a:pt x="195" y="147"/>
                    <a:pt x="194" y="144"/>
                  </a:cubicBezTo>
                  <a:cubicBezTo>
                    <a:pt x="194" y="141"/>
                    <a:pt x="196" y="138"/>
                    <a:pt x="199" y="138"/>
                  </a:cubicBezTo>
                  <a:cubicBezTo>
                    <a:pt x="200" y="138"/>
                    <a:pt x="202" y="138"/>
                    <a:pt x="204" y="138"/>
                  </a:cubicBezTo>
                  <a:cubicBezTo>
                    <a:pt x="202" y="137"/>
                    <a:pt x="201" y="136"/>
                    <a:pt x="200" y="135"/>
                  </a:cubicBezTo>
                  <a:cubicBezTo>
                    <a:pt x="198" y="133"/>
                    <a:pt x="199" y="129"/>
                    <a:pt x="201" y="128"/>
                  </a:cubicBezTo>
                  <a:cubicBezTo>
                    <a:pt x="204" y="126"/>
                    <a:pt x="208" y="128"/>
                    <a:pt x="209" y="131"/>
                  </a:cubicBezTo>
                  <a:cubicBezTo>
                    <a:pt x="209" y="131"/>
                    <a:pt x="209" y="133"/>
                    <a:pt x="210" y="135"/>
                  </a:cubicBezTo>
                  <a:cubicBezTo>
                    <a:pt x="210" y="133"/>
                    <a:pt x="211" y="132"/>
                    <a:pt x="211" y="131"/>
                  </a:cubicBezTo>
                  <a:cubicBezTo>
                    <a:pt x="213" y="128"/>
                    <a:pt x="217" y="127"/>
                    <a:pt x="219" y="129"/>
                  </a:cubicBezTo>
                  <a:cubicBezTo>
                    <a:pt x="222" y="131"/>
                    <a:pt x="221" y="135"/>
                    <a:pt x="219" y="137"/>
                  </a:cubicBezTo>
                  <a:cubicBezTo>
                    <a:pt x="218" y="138"/>
                    <a:pt x="216" y="139"/>
                    <a:pt x="215" y="139"/>
                  </a:cubicBezTo>
                  <a:cubicBezTo>
                    <a:pt x="217" y="139"/>
                    <a:pt x="218" y="140"/>
                    <a:pt x="219" y="140"/>
                  </a:cubicBezTo>
                  <a:cubicBezTo>
                    <a:pt x="222" y="141"/>
                    <a:pt x="224" y="144"/>
                    <a:pt x="223" y="147"/>
                  </a:cubicBezTo>
                  <a:cubicBezTo>
                    <a:pt x="222" y="150"/>
                    <a:pt x="218" y="150"/>
                    <a:pt x="215" y="149"/>
                  </a:cubicBezTo>
                  <a:close/>
                  <a:moveTo>
                    <a:pt x="212" y="177"/>
                  </a:moveTo>
                  <a:cubicBezTo>
                    <a:pt x="212" y="177"/>
                    <a:pt x="212" y="176"/>
                    <a:pt x="212" y="175"/>
                  </a:cubicBezTo>
                  <a:cubicBezTo>
                    <a:pt x="212" y="175"/>
                    <a:pt x="212" y="174"/>
                    <a:pt x="212" y="174"/>
                  </a:cubicBezTo>
                  <a:cubicBezTo>
                    <a:pt x="211" y="173"/>
                    <a:pt x="211" y="172"/>
                    <a:pt x="211" y="172"/>
                  </a:cubicBezTo>
                  <a:cubicBezTo>
                    <a:pt x="211" y="171"/>
                    <a:pt x="210" y="170"/>
                    <a:pt x="210" y="170"/>
                  </a:cubicBezTo>
                  <a:cubicBezTo>
                    <a:pt x="209" y="169"/>
                    <a:pt x="209" y="169"/>
                    <a:pt x="208" y="168"/>
                  </a:cubicBezTo>
                  <a:cubicBezTo>
                    <a:pt x="208" y="168"/>
                    <a:pt x="207" y="167"/>
                    <a:pt x="207" y="167"/>
                  </a:cubicBezTo>
                  <a:cubicBezTo>
                    <a:pt x="206" y="166"/>
                    <a:pt x="205" y="166"/>
                    <a:pt x="204" y="166"/>
                  </a:cubicBezTo>
                  <a:cubicBezTo>
                    <a:pt x="203" y="165"/>
                    <a:pt x="202" y="165"/>
                    <a:pt x="201" y="165"/>
                  </a:cubicBezTo>
                  <a:cubicBezTo>
                    <a:pt x="201" y="165"/>
                    <a:pt x="200" y="165"/>
                    <a:pt x="200" y="165"/>
                  </a:cubicBezTo>
                  <a:cubicBezTo>
                    <a:pt x="200" y="165"/>
                    <a:pt x="200" y="165"/>
                    <a:pt x="200" y="165"/>
                  </a:cubicBezTo>
                  <a:cubicBezTo>
                    <a:pt x="201" y="165"/>
                    <a:pt x="201" y="165"/>
                    <a:pt x="201" y="165"/>
                  </a:cubicBezTo>
                  <a:cubicBezTo>
                    <a:pt x="202" y="165"/>
                    <a:pt x="203" y="164"/>
                    <a:pt x="204" y="165"/>
                  </a:cubicBezTo>
                  <a:cubicBezTo>
                    <a:pt x="205" y="165"/>
                    <a:pt x="206" y="165"/>
                    <a:pt x="208" y="166"/>
                  </a:cubicBezTo>
                  <a:cubicBezTo>
                    <a:pt x="208" y="166"/>
                    <a:pt x="209" y="167"/>
                    <a:pt x="210" y="167"/>
                  </a:cubicBezTo>
                  <a:cubicBezTo>
                    <a:pt x="210" y="168"/>
                    <a:pt x="211" y="168"/>
                    <a:pt x="211" y="169"/>
                  </a:cubicBezTo>
                  <a:cubicBezTo>
                    <a:pt x="212" y="170"/>
                    <a:pt x="212" y="170"/>
                    <a:pt x="212" y="171"/>
                  </a:cubicBezTo>
                  <a:cubicBezTo>
                    <a:pt x="213" y="172"/>
                    <a:pt x="213" y="172"/>
                    <a:pt x="213" y="173"/>
                  </a:cubicBezTo>
                  <a:cubicBezTo>
                    <a:pt x="213" y="174"/>
                    <a:pt x="213" y="175"/>
                    <a:pt x="213" y="175"/>
                  </a:cubicBezTo>
                  <a:cubicBezTo>
                    <a:pt x="213" y="176"/>
                    <a:pt x="213" y="176"/>
                    <a:pt x="213" y="176"/>
                  </a:cubicBezTo>
                  <a:cubicBezTo>
                    <a:pt x="213" y="177"/>
                    <a:pt x="213" y="177"/>
                    <a:pt x="213" y="177"/>
                  </a:cubicBezTo>
                  <a:cubicBezTo>
                    <a:pt x="213" y="178"/>
                    <a:pt x="213" y="178"/>
                    <a:pt x="213" y="179"/>
                  </a:cubicBezTo>
                  <a:cubicBezTo>
                    <a:pt x="213" y="179"/>
                    <a:pt x="212" y="179"/>
                    <a:pt x="212" y="180"/>
                  </a:cubicBezTo>
                  <a:cubicBezTo>
                    <a:pt x="212" y="180"/>
                    <a:pt x="212" y="180"/>
                    <a:pt x="212" y="180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212" y="181"/>
                    <a:pt x="212" y="180"/>
                    <a:pt x="212" y="180"/>
                  </a:cubicBezTo>
                  <a:cubicBezTo>
                    <a:pt x="212" y="179"/>
                    <a:pt x="212" y="179"/>
                    <a:pt x="212" y="179"/>
                  </a:cubicBezTo>
                  <a:cubicBezTo>
                    <a:pt x="212" y="178"/>
                    <a:pt x="212" y="178"/>
                    <a:pt x="212" y="177"/>
                  </a:cubicBezTo>
                  <a:close/>
                  <a:moveTo>
                    <a:pt x="213" y="155"/>
                  </a:moveTo>
                  <a:cubicBezTo>
                    <a:pt x="213" y="155"/>
                    <a:pt x="213" y="155"/>
                    <a:pt x="213" y="156"/>
                  </a:cubicBezTo>
                  <a:cubicBezTo>
                    <a:pt x="213" y="156"/>
                    <a:pt x="212" y="156"/>
                    <a:pt x="212" y="156"/>
                  </a:cubicBezTo>
                  <a:cubicBezTo>
                    <a:pt x="212" y="156"/>
                    <a:pt x="212" y="157"/>
                    <a:pt x="211" y="157"/>
                  </a:cubicBezTo>
                  <a:cubicBezTo>
                    <a:pt x="211" y="157"/>
                    <a:pt x="211" y="157"/>
                    <a:pt x="210" y="157"/>
                  </a:cubicBezTo>
                  <a:cubicBezTo>
                    <a:pt x="210" y="158"/>
                    <a:pt x="209" y="158"/>
                    <a:pt x="209" y="158"/>
                  </a:cubicBezTo>
                  <a:cubicBezTo>
                    <a:pt x="208" y="158"/>
                    <a:pt x="208" y="158"/>
                    <a:pt x="208" y="158"/>
                  </a:cubicBezTo>
                  <a:cubicBezTo>
                    <a:pt x="207" y="158"/>
                    <a:pt x="207" y="158"/>
                    <a:pt x="206" y="157"/>
                  </a:cubicBezTo>
                  <a:cubicBezTo>
                    <a:pt x="205" y="157"/>
                    <a:pt x="205" y="157"/>
                    <a:pt x="204" y="156"/>
                  </a:cubicBezTo>
                  <a:cubicBezTo>
                    <a:pt x="204" y="156"/>
                    <a:pt x="203" y="155"/>
                    <a:pt x="20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4" y="155"/>
                    <a:pt x="204" y="156"/>
                    <a:pt x="205" y="156"/>
                  </a:cubicBezTo>
                  <a:cubicBezTo>
                    <a:pt x="205" y="156"/>
                    <a:pt x="206" y="156"/>
                    <a:pt x="207" y="157"/>
                  </a:cubicBezTo>
                  <a:cubicBezTo>
                    <a:pt x="207" y="157"/>
                    <a:pt x="207" y="157"/>
                    <a:pt x="208" y="157"/>
                  </a:cubicBezTo>
                  <a:cubicBezTo>
                    <a:pt x="208" y="157"/>
                    <a:pt x="208" y="157"/>
                    <a:pt x="209" y="157"/>
                  </a:cubicBezTo>
                  <a:cubicBezTo>
                    <a:pt x="209" y="157"/>
                    <a:pt x="210" y="157"/>
                    <a:pt x="210" y="156"/>
                  </a:cubicBezTo>
                  <a:cubicBezTo>
                    <a:pt x="210" y="156"/>
                    <a:pt x="211" y="156"/>
                    <a:pt x="211" y="156"/>
                  </a:cubicBezTo>
                  <a:cubicBezTo>
                    <a:pt x="211" y="156"/>
                    <a:pt x="212" y="156"/>
                    <a:pt x="212" y="155"/>
                  </a:cubicBezTo>
                  <a:cubicBezTo>
                    <a:pt x="212" y="155"/>
                    <a:pt x="212" y="155"/>
                    <a:pt x="213" y="155"/>
                  </a:cubicBezTo>
                  <a:cubicBezTo>
                    <a:pt x="213" y="155"/>
                    <a:pt x="213" y="154"/>
                    <a:pt x="213" y="154"/>
                  </a:cubicBezTo>
                  <a:cubicBezTo>
                    <a:pt x="213" y="154"/>
                    <a:pt x="213" y="154"/>
                    <a:pt x="214" y="154"/>
                  </a:cubicBezTo>
                  <a:cubicBezTo>
                    <a:pt x="214" y="153"/>
                    <a:pt x="214" y="153"/>
                    <a:pt x="214" y="153"/>
                  </a:cubicBezTo>
                  <a:cubicBezTo>
                    <a:pt x="214" y="153"/>
                    <a:pt x="214" y="153"/>
                    <a:pt x="214" y="154"/>
                  </a:cubicBezTo>
                  <a:cubicBezTo>
                    <a:pt x="214" y="154"/>
                    <a:pt x="214" y="154"/>
                    <a:pt x="214" y="154"/>
                  </a:cubicBezTo>
                  <a:cubicBezTo>
                    <a:pt x="213" y="155"/>
                    <a:pt x="213" y="155"/>
                    <a:pt x="213" y="155"/>
                  </a:cubicBezTo>
                  <a:close/>
                  <a:moveTo>
                    <a:pt x="210" y="208"/>
                  </a:moveTo>
                  <a:cubicBezTo>
                    <a:pt x="210" y="208"/>
                    <a:pt x="210" y="207"/>
                    <a:pt x="211" y="207"/>
                  </a:cubicBezTo>
                  <a:cubicBezTo>
                    <a:pt x="211" y="207"/>
                    <a:pt x="212" y="206"/>
                    <a:pt x="212" y="206"/>
                  </a:cubicBezTo>
                  <a:cubicBezTo>
                    <a:pt x="213" y="206"/>
                    <a:pt x="213" y="205"/>
                    <a:pt x="213" y="205"/>
                  </a:cubicBezTo>
                  <a:cubicBezTo>
                    <a:pt x="214" y="205"/>
                    <a:pt x="214" y="204"/>
                    <a:pt x="214" y="204"/>
                  </a:cubicBezTo>
                  <a:cubicBezTo>
                    <a:pt x="215" y="203"/>
                    <a:pt x="215" y="202"/>
                    <a:pt x="216" y="201"/>
                  </a:cubicBezTo>
                  <a:cubicBezTo>
                    <a:pt x="216" y="201"/>
                    <a:pt x="216" y="200"/>
                    <a:pt x="216" y="200"/>
                  </a:cubicBezTo>
                  <a:cubicBezTo>
                    <a:pt x="217" y="199"/>
                    <a:pt x="217" y="198"/>
                    <a:pt x="217" y="198"/>
                  </a:cubicBezTo>
                  <a:cubicBezTo>
                    <a:pt x="217" y="197"/>
                    <a:pt x="217" y="197"/>
                    <a:pt x="217" y="196"/>
                  </a:cubicBezTo>
                  <a:cubicBezTo>
                    <a:pt x="217" y="196"/>
                    <a:pt x="217" y="196"/>
                    <a:pt x="217" y="195"/>
                  </a:cubicBezTo>
                  <a:cubicBezTo>
                    <a:pt x="217" y="194"/>
                    <a:pt x="217" y="194"/>
                    <a:pt x="217" y="193"/>
                  </a:cubicBezTo>
                  <a:cubicBezTo>
                    <a:pt x="216" y="192"/>
                    <a:pt x="216" y="192"/>
                    <a:pt x="216" y="192"/>
                  </a:cubicBezTo>
                  <a:cubicBezTo>
                    <a:pt x="216" y="192"/>
                    <a:pt x="216" y="192"/>
                    <a:pt x="217" y="192"/>
                  </a:cubicBezTo>
                  <a:cubicBezTo>
                    <a:pt x="217" y="192"/>
                    <a:pt x="217" y="193"/>
                    <a:pt x="217" y="193"/>
                  </a:cubicBezTo>
                  <a:cubicBezTo>
                    <a:pt x="217" y="193"/>
                    <a:pt x="218" y="194"/>
                    <a:pt x="218" y="195"/>
                  </a:cubicBezTo>
                  <a:cubicBezTo>
                    <a:pt x="218" y="196"/>
                    <a:pt x="218" y="197"/>
                    <a:pt x="218" y="198"/>
                  </a:cubicBezTo>
                  <a:cubicBezTo>
                    <a:pt x="218" y="199"/>
                    <a:pt x="218" y="199"/>
                    <a:pt x="218" y="200"/>
                  </a:cubicBezTo>
                  <a:cubicBezTo>
                    <a:pt x="218" y="201"/>
                    <a:pt x="218" y="201"/>
                    <a:pt x="218" y="202"/>
                  </a:cubicBezTo>
                  <a:cubicBezTo>
                    <a:pt x="217" y="203"/>
                    <a:pt x="216" y="204"/>
                    <a:pt x="215" y="205"/>
                  </a:cubicBezTo>
                  <a:cubicBezTo>
                    <a:pt x="215" y="206"/>
                    <a:pt x="214" y="206"/>
                    <a:pt x="213" y="207"/>
                  </a:cubicBezTo>
                  <a:cubicBezTo>
                    <a:pt x="212" y="207"/>
                    <a:pt x="211" y="207"/>
                    <a:pt x="211" y="207"/>
                  </a:cubicBezTo>
                  <a:cubicBezTo>
                    <a:pt x="210" y="208"/>
                    <a:pt x="210" y="208"/>
                    <a:pt x="210" y="208"/>
                  </a:cubicBezTo>
                  <a:cubicBezTo>
                    <a:pt x="210" y="208"/>
                    <a:pt x="210" y="208"/>
                    <a:pt x="210" y="208"/>
                  </a:cubicBezTo>
                  <a:close/>
                  <a:moveTo>
                    <a:pt x="179" y="214"/>
                  </a:moveTo>
                  <a:cubicBezTo>
                    <a:pt x="179" y="214"/>
                    <a:pt x="179" y="215"/>
                    <a:pt x="179" y="215"/>
                  </a:cubicBezTo>
                  <a:cubicBezTo>
                    <a:pt x="180" y="216"/>
                    <a:pt x="181" y="216"/>
                    <a:pt x="181" y="217"/>
                  </a:cubicBezTo>
                  <a:cubicBezTo>
                    <a:pt x="182" y="217"/>
                    <a:pt x="184" y="218"/>
                    <a:pt x="185" y="218"/>
                  </a:cubicBezTo>
                  <a:cubicBezTo>
                    <a:pt x="185" y="218"/>
                    <a:pt x="186" y="218"/>
                    <a:pt x="187" y="218"/>
                  </a:cubicBezTo>
                  <a:cubicBezTo>
                    <a:pt x="188" y="218"/>
                    <a:pt x="188" y="218"/>
                    <a:pt x="189" y="218"/>
                  </a:cubicBezTo>
                  <a:cubicBezTo>
                    <a:pt x="190" y="218"/>
                    <a:pt x="190" y="218"/>
                    <a:pt x="191" y="218"/>
                  </a:cubicBezTo>
                  <a:cubicBezTo>
                    <a:pt x="191" y="217"/>
                    <a:pt x="192" y="217"/>
                    <a:pt x="193" y="217"/>
                  </a:cubicBezTo>
                  <a:cubicBezTo>
                    <a:pt x="193" y="217"/>
                    <a:pt x="194" y="216"/>
                    <a:pt x="194" y="216"/>
                  </a:cubicBezTo>
                  <a:cubicBezTo>
                    <a:pt x="195" y="216"/>
                    <a:pt x="195" y="215"/>
                    <a:pt x="196" y="215"/>
                  </a:cubicBezTo>
                  <a:cubicBezTo>
                    <a:pt x="196" y="214"/>
                    <a:pt x="196" y="214"/>
                    <a:pt x="197" y="214"/>
                  </a:cubicBezTo>
                  <a:cubicBezTo>
                    <a:pt x="197" y="213"/>
                    <a:pt x="197" y="213"/>
                    <a:pt x="197" y="213"/>
                  </a:cubicBezTo>
                  <a:cubicBezTo>
                    <a:pt x="198" y="212"/>
                    <a:pt x="198" y="212"/>
                    <a:pt x="198" y="212"/>
                  </a:cubicBezTo>
                  <a:cubicBezTo>
                    <a:pt x="198" y="212"/>
                    <a:pt x="198" y="212"/>
                    <a:pt x="198" y="213"/>
                  </a:cubicBezTo>
                  <a:cubicBezTo>
                    <a:pt x="198" y="213"/>
                    <a:pt x="197" y="214"/>
                    <a:pt x="197" y="214"/>
                  </a:cubicBezTo>
                  <a:cubicBezTo>
                    <a:pt x="197" y="215"/>
                    <a:pt x="197" y="215"/>
                    <a:pt x="196" y="215"/>
                  </a:cubicBezTo>
                  <a:cubicBezTo>
                    <a:pt x="196" y="216"/>
                    <a:pt x="196" y="216"/>
                    <a:pt x="196" y="216"/>
                  </a:cubicBezTo>
                  <a:cubicBezTo>
                    <a:pt x="196" y="216"/>
                    <a:pt x="195" y="217"/>
                    <a:pt x="195" y="217"/>
                  </a:cubicBezTo>
                  <a:cubicBezTo>
                    <a:pt x="195" y="217"/>
                    <a:pt x="194" y="218"/>
                    <a:pt x="193" y="218"/>
                  </a:cubicBezTo>
                  <a:cubicBezTo>
                    <a:pt x="193" y="219"/>
                    <a:pt x="192" y="219"/>
                    <a:pt x="191" y="219"/>
                  </a:cubicBezTo>
                  <a:cubicBezTo>
                    <a:pt x="191" y="220"/>
                    <a:pt x="190" y="220"/>
                    <a:pt x="189" y="220"/>
                  </a:cubicBezTo>
                  <a:cubicBezTo>
                    <a:pt x="188" y="220"/>
                    <a:pt x="187" y="220"/>
                    <a:pt x="187" y="220"/>
                  </a:cubicBezTo>
                  <a:cubicBezTo>
                    <a:pt x="186" y="220"/>
                    <a:pt x="185" y="220"/>
                    <a:pt x="184" y="219"/>
                  </a:cubicBezTo>
                  <a:cubicBezTo>
                    <a:pt x="183" y="219"/>
                    <a:pt x="182" y="218"/>
                    <a:pt x="181" y="217"/>
                  </a:cubicBezTo>
                  <a:cubicBezTo>
                    <a:pt x="180" y="217"/>
                    <a:pt x="179" y="216"/>
                    <a:pt x="179" y="215"/>
                  </a:cubicBezTo>
                  <a:cubicBezTo>
                    <a:pt x="179" y="215"/>
                    <a:pt x="179" y="215"/>
                    <a:pt x="179" y="215"/>
                  </a:cubicBezTo>
                  <a:cubicBezTo>
                    <a:pt x="179" y="214"/>
                    <a:pt x="179" y="214"/>
                    <a:pt x="179" y="214"/>
                  </a:cubicBezTo>
                  <a:close/>
                  <a:moveTo>
                    <a:pt x="163" y="195"/>
                  </a:moveTo>
                  <a:cubicBezTo>
                    <a:pt x="162" y="190"/>
                    <a:pt x="166" y="185"/>
                    <a:pt x="172" y="185"/>
                  </a:cubicBezTo>
                  <a:cubicBezTo>
                    <a:pt x="174" y="185"/>
                    <a:pt x="177" y="185"/>
                    <a:pt x="180" y="185"/>
                  </a:cubicBezTo>
                  <a:cubicBezTo>
                    <a:pt x="177" y="184"/>
                    <a:pt x="175" y="182"/>
                    <a:pt x="174" y="180"/>
                  </a:cubicBezTo>
                  <a:cubicBezTo>
                    <a:pt x="170" y="176"/>
                    <a:pt x="171" y="169"/>
                    <a:pt x="176" y="167"/>
                  </a:cubicBezTo>
                  <a:cubicBezTo>
                    <a:pt x="181" y="164"/>
                    <a:pt x="187" y="167"/>
                    <a:pt x="189" y="172"/>
                  </a:cubicBezTo>
                  <a:cubicBezTo>
                    <a:pt x="189" y="173"/>
                    <a:pt x="190" y="176"/>
                    <a:pt x="190" y="179"/>
                  </a:cubicBezTo>
                  <a:cubicBezTo>
                    <a:pt x="191" y="176"/>
                    <a:pt x="193" y="174"/>
                    <a:pt x="194" y="172"/>
                  </a:cubicBezTo>
                  <a:cubicBezTo>
                    <a:pt x="197" y="168"/>
                    <a:pt x="203" y="166"/>
                    <a:pt x="207" y="170"/>
                  </a:cubicBezTo>
                  <a:cubicBezTo>
                    <a:pt x="211" y="173"/>
                    <a:pt x="211" y="180"/>
                    <a:pt x="206" y="184"/>
                  </a:cubicBezTo>
                  <a:cubicBezTo>
                    <a:pt x="205" y="185"/>
                    <a:pt x="202" y="186"/>
                    <a:pt x="200" y="187"/>
                  </a:cubicBezTo>
                  <a:cubicBezTo>
                    <a:pt x="203" y="187"/>
                    <a:pt x="205" y="188"/>
                    <a:pt x="207" y="188"/>
                  </a:cubicBezTo>
                  <a:cubicBezTo>
                    <a:pt x="213" y="189"/>
                    <a:pt x="216" y="195"/>
                    <a:pt x="214" y="200"/>
                  </a:cubicBezTo>
                  <a:cubicBezTo>
                    <a:pt x="212" y="205"/>
                    <a:pt x="205" y="207"/>
                    <a:pt x="200" y="204"/>
                  </a:cubicBezTo>
                  <a:cubicBezTo>
                    <a:pt x="199" y="203"/>
                    <a:pt x="197" y="201"/>
                    <a:pt x="195" y="199"/>
                  </a:cubicBezTo>
                  <a:cubicBezTo>
                    <a:pt x="196" y="202"/>
                    <a:pt x="196" y="204"/>
                    <a:pt x="196" y="206"/>
                  </a:cubicBezTo>
                  <a:cubicBezTo>
                    <a:pt x="197" y="212"/>
                    <a:pt x="192" y="217"/>
                    <a:pt x="187" y="216"/>
                  </a:cubicBezTo>
                  <a:cubicBezTo>
                    <a:pt x="181" y="216"/>
                    <a:pt x="178" y="210"/>
                    <a:pt x="179" y="205"/>
                  </a:cubicBezTo>
                  <a:cubicBezTo>
                    <a:pt x="180" y="203"/>
                    <a:pt x="181" y="200"/>
                    <a:pt x="182" y="198"/>
                  </a:cubicBezTo>
                  <a:cubicBezTo>
                    <a:pt x="180" y="199"/>
                    <a:pt x="177" y="201"/>
                    <a:pt x="176" y="201"/>
                  </a:cubicBezTo>
                  <a:cubicBezTo>
                    <a:pt x="171" y="203"/>
                    <a:pt x="164" y="201"/>
                    <a:pt x="163" y="195"/>
                  </a:cubicBezTo>
                  <a:close/>
                  <a:moveTo>
                    <a:pt x="165" y="238"/>
                  </a:moveTo>
                  <a:cubicBezTo>
                    <a:pt x="165" y="238"/>
                    <a:pt x="165" y="238"/>
                    <a:pt x="165" y="238"/>
                  </a:cubicBezTo>
                  <a:cubicBezTo>
                    <a:pt x="165" y="237"/>
                    <a:pt x="165" y="237"/>
                    <a:pt x="166" y="237"/>
                  </a:cubicBezTo>
                  <a:cubicBezTo>
                    <a:pt x="166" y="237"/>
                    <a:pt x="166" y="237"/>
                    <a:pt x="166" y="237"/>
                  </a:cubicBezTo>
                  <a:cubicBezTo>
                    <a:pt x="166" y="237"/>
                    <a:pt x="166" y="236"/>
                    <a:pt x="166" y="236"/>
                  </a:cubicBezTo>
                  <a:cubicBezTo>
                    <a:pt x="167" y="236"/>
                    <a:pt x="167" y="236"/>
                    <a:pt x="167" y="235"/>
                  </a:cubicBezTo>
                  <a:cubicBezTo>
                    <a:pt x="167" y="235"/>
                    <a:pt x="167" y="235"/>
                    <a:pt x="167" y="235"/>
                  </a:cubicBezTo>
                  <a:cubicBezTo>
                    <a:pt x="167" y="234"/>
                    <a:pt x="167" y="234"/>
                    <a:pt x="167" y="234"/>
                  </a:cubicBezTo>
                  <a:cubicBezTo>
                    <a:pt x="167" y="234"/>
                    <a:pt x="167" y="234"/>
                    <a:pt x="167" y="234"/>
                  </a:cubicBezTo>
                  <a:cubicBezTo>
                    <a:pt x="167" y="233"/>
                    <a:pt x="167" y="233"/>
                    <a:pt x="167" y="233"/>
                  </a:cubicBezTo>
                  <a:cubicBezTo>
                    <a:pt x="167" y="233"/>
                    <a:pt x="167" y="232"/>
                    <a:pt x="167" y="232"/>
                  </a:cubicBezTo>
                  <a:cubicBezTo>
                    <a:pt x="167" y="232"/>
                    <a:pt x="167" y="232"/>
                    <a:pt x="167" y="232"/>
                  </a:cubicBezTo>
                  <a:cubicBezTo>
                    <a:pt x="167" y="232"/>
                    <a:pt x="167" y="232"/>
                    <a:pt x="167" y="232"/>
                  </a:cubicBezTo>
                  <a:cubicBezTo>
                    <a:pt x="167" y="232"/>
                    <a:pt x="167" y="232"/>
                    <a:pt x="167" y="232"/>
                  </a:cubicBezTo>
                  <a:cubicBezTo>
                    <a:pt x="168" y="232"/>
                    <a:pt x="168" y="233"/>
                    <a:pt x="168" y="233"/>
                  </a:cubicBezTo>
                  <a:cubicBezTo>
                    <a:pt x="168" y="233"/>
                    <a:pt x="168" y="234"/>
                    <a:pt x="168" y="234"/>
                  </a:cubicBezTo>
                  <a:cubicBezTo>
                    <a:pt x="168" y="234"/>
                    <a:pt x="168" y="235"/>
                    <a:pt x="168" y="235"/>
                  </a:cubicBezTo>
                  <a:cubicBezTo>
                    <a:pt x="168" y="235"/>
                    <a:pt x="168" y="235"/>
                    <a:pt x="168" y="236"/>
                  </a:cubicBezTo>
                  <a:cubicBezTo>
                    <a:pt x="167" y="236"/>
                    <a:pt x="167" y="236"/>
                    <a:pt x="167" y="237"/>
                  </a:cubicBezTo>
                  <a:cubicBezTo>
                    <a:pt x="167" y="237"/>
                    <a:pt x="166" y="237"/>
                    <a:pt x="166" y="237"/>
                  </a:cubicBezTo>
                  <a:cubicBezTo>
                    <a:pt x="166" y="238"/>
                    <a:pt x="165" y="238"/>
                    <a:pt x="165" y="238"/>
                  </a:cubicBezTo>
                  <a:cubicBezTo>
                    <a:pt x="165" y="238"/>
                    <a:pt x="165" y="238"/>
                    <a:pt x="165" y="238"/>
                  </a:cubicBezTo>
                  <a:cubicBezTo>
                    <a:pt x="165" y="238"/>
                    <a:pt x="165" y="238"/>
                    <a:pt x="165" y="238"/>
                  </a:cubicBezTo>
                  <a:close/>
                  <a:moveTo>
                    <a:pt x="153" y="240"/>
                  </a:moveTo>
                  <a:cubicBezTo>
                    <a:pt x="153" y="240"/>
                    <a:pt x="153" y="240"/>
                    <a:pt x="153" y="240"/>
                  </a:cubicBezTo>
                  <a:cubicBezTo>
                    <a:pt x="154" y="241"/>
                    <a:pt x="154" y="241"/>
                    <a:pt x="154" y="241"/>
                  </a:cubicBezTo>
                  <a:cubicBezTo>
                    <a:pt x="155" y="241"/>
                    <a:pt x="155" y="241"/>
                    <a:pt x="156" y="241"/>
                  </a:cubicBezTo>
                  <a:cubicBezTo>
                    <a:pt x="156" y="242"/>
                    <a:pt x="156" y="242"/>
                    <a:pt x="156" y="242"/>
                  </a:cubicBezTo>
                  <a:cubicBezTo>
                    <a:pt x="157" y="242"/>
                    <a:pt x="157" y="242"/>
                    <a:pt x="157" y="242"/>
                  </a:cubicBezTo>
                  <a:cubicBezTo>
                    <a:pt x="157" y="242"/>
                    <a:pt x="158" y="241"/>
                    <a:pt x="158" y="241"/>
                  </a:cubicBezTo>
                  <a:cubicBezTo>
                    <a:pt x="158" y="241"/>
                    <a:pt x="158" y="241"/>
                    <a:pt x="158" y="241"/>
                  </a:cubicBezTo>
                  <a:cubicBezTo>
                    <a:pt x="159" y="241"/>
                    <a:pt x="159" y="241"/>
                    <a:pt x="159" y="241"/>
                  </a:cubicBezTo>
                  <a:cubicBezTo>
                    <a:pt x="159" y="241"/>
                    <a:pt x="159" y="240"/>
                    <a:pt x="160" y="240"/>
                  </a:cubicBezTo>
                  <a:cubicBezTo>
                    <a:pt x="160" y="240"/>
                    <a:pt x="160" y="240"/>
                    <a:pt x="160" y="240"/>
                  </a:cubicBezTo>
                  <a:cubicBezTo>
                    <a:pt x="160" y="240"/>
                    <a:pt x="160" y="240"/>
                    <a:pt x="160" y="240"/>
                  </a:cubicBezTo>
                  <a:cubicBezTo>
                    <a:pt x="160" y="239"/>
                    <a:pt x="160" y="239"/>
                    <a:pt x="160" y="239"/>
                  </a:cubicBezTo>
                  <a:cubicBezTo>
                    <a:pt x="160" y="239"/>
                    <a:pt x="160" y="239"/>
                    <a:pt x="160" y="240"/>
                  </a:cubicBezTo>
                  <a:cubicBezTo>
                    <a:pt x="160" y="240"/>
                    <a:pt x="160" y="240"/>
                    <a:pt x="160" y="240"/>
                  </a:cubicBezTo>
                  <a:cubicBezTo>
                    <a:pt x="160" y="240"/>
                    <a:pt x="160" y="240"/>
                    <a:pt x="160" y="241"/>
                  </a:cubicBezTo>
                  <a:cubicBezTo>
                    <a:pt x="160" y="241"/>
                    <a:pt x="160" y="241"/>
                    <a:pt x="160" y="241"/>
                  </a:cubicBezTo>
                  <a:cubicBezTo>
                    <a:pt x="160" y="241"/>
                    <a:pt x="159" y="241"/>
                    <a:pt x="159" y="241"/>
                  </a:cubicBezTo>
                  <a:cubicBezTo>
                    <a:pt x="159" y="241"/>
                    <a:pt x="159" y="241"/>
                    <a:pt x="159" y="242"/>
                  </a:cubicBezTo>
                  <a:cubicBezTo>
                    <a:pt x="158" y="242"/>
                    <a:pt x="158" y="242"/>
                    <a:pt x="158" y="242"/>
                  </a:cubicBezTo>
                  <a:cubicBezTo>
                    <a:pt x="158" y="242"/>
                    <a:pt x="157" y="242"/>
                    <a:pt x="157" y="242"/>
                  </a:cubicBezTo>
                  <a:cubicBezTo>
                    <a:pt x="157" y="242"/>
                    <a:pt x="156" y="242"/>
                    <a:pt x="156" y="242"/>
                  </a:cubicBezTo>
                  <a:cubicBezTo>
                    <a:pt x="156" y="242"/>
                    <a:pt x="156" y="242"/>
                    <a:pt x="155" y="242"/>
                  </a:cubicBezTo>
                  <a:cubicBezTo>
                    <a:pt x="155" y="242"/>
                    <a:pt x="154" y="242"/>
                    <a:pt x="154" y="241"/>
                  </a:cubicBezTo>
                  <a:cubicBezTo>
                    <a:pt x="154" y="241"/>
                    <a:pt x="154" y="241"/>
                    <a:pt x="153" y="241"/>
                  </a:cubicBezTo>
                  <a:cubicBezTo>
                    <a:pt x="153" y="240"/>
                    <a:pt x="153" y="240"/>
                    <a:pt x="153" y="240"/>
                  </a:cubicBezTo>
                  <a:cubicBezTo>
                    <a:pt x="153" y="240"/>
                    <a:pt x="153" y="240"/>
                    <a:pt x="153" y="240"/>
                  </a:cubicBezTo>
                  <a:close/>
                  <a:moveTo>
                    <a:pt x="147" y="233"/>
                  </a:moveTo>
                  <a:cubicBezTo>
                    <a:pt x="147" y="231"/>
                    <a:pt x="149" y="229"/>
                    <a:pt x="151" y="229"/>
                  </a:cubicBezTo>
                  <a:cubicBezTo>
                    <a:pt x="151" y="229"/>
                    <a:pt x="152" y="229"/>
                    <a:pt x="154" y="229"/>
                  </a:cubicBezTo>
                  <a:cubicBezTo>
                    <a:pt x="153" y="229"/>
                    <a:pt x="152" y="228"/>
                    <a:pt x="152" y="228"/>
                  </a:cubicBezTo>
                  <a:cubicBezTo>
                    <a:pt x="150" y="226"/>
                    <a:pt x="150" y="224"/>
                    <a:pt x="152" y="222"/>
                  </a:cubicBezTo>
                  <a:cubicBezTo>
                    <a:pt x="154" y="221"/>
                    <a:pt x="156" y="222"/>
                    <a:pt x="157" y="224"/>
                  </a:cubicBezTo>
                  <a:cubicBezTo>
                    <a:pt x="157" y="225"/>
                    <a:pt x="157" y="226"/>
                    <a:pt x="158" y="227"/>
                  </a:cubicBezTo>
                  <a:cubicBezTo>
                    <a:pt x="158" y="226"/>
                    <a:pt x="158" y="225"/>
                    <a:pt x="159" y="225"/>
                  </a:cubicBezTo>
                  <a:cubicBezTo>
                    <a:pt x="160" y="223"/>
                    <a:pt x="162" y="222"/>
                    <a:pt x="164" y="224"/>
                  </a:cubicBezTo>
                  <a:cubicBezTo>
                    <a:pt x="165" y="225"/>
                    <a:pt x="165" y="227"/>
                    <a:pt x="163" y="229"/>
                  </a:cubicBezTo>
                  <a:cubicBezTo>
                    <a:pt x="163" y="229"/>
                    <a:pt x="162" y="230"/>
                    <a:pt x="161" y="230"/>
                  </a:cubicBezTo>
                  <a:cubicBezTo>
                    <a:pt x="162" y="230"/>
                    <a:pt x="163" y="230"/>
                    <a:pt x="164" y="230"/>
                  </a:cubicBezTo>
                  <a:cubicBezTo>
                    <a:pt x="166" y="231"/>
                    <a:pt x="167" y="233"/>
                    <a:pt x="166" y="235"/>
                  </a:cubicBezTo>
                  <a:cubicBezTo>
                    <a:pt x="165" y="237"/>
                    <a:pt x="163" y="237"/>
                    <a:pt x="161" y="236"/>
                  </a:cubicBezTo>
                  <a:cubicBezTo>
                    <a:pt x="161" y="236"/>
                    <a:pt x="160" y="235"/>
                    <a:pt x="159" y="234"/>
                  </a:cubicBezTo>
                  <a:cubicBezTo>
                    <a:pt x="160" y="235"/>
                    <a:pt x="160" y="236"/>
                    <a:pt x="160" y="237"/>
                  </a:cubicBezTo>
                  <a:cubicBezTo>
                    <a:pt x="160" y="239"/>
                    <a:pt x="158" y="241"/>
                    <a:pt x="156" y="241"/>
                  </a:cubicBezTo>
                  <a:cubicBezTo>
                    <a:pt x="154" y="241"/>
                    <a:pt x="153" y="239"/>
                    <a:pt x="154" y="237"/>
                  </a:cubicBezTo>
                  <a:cubicBezTo>
                    <a:pt x="154" y="236"/>
                    <a:pt x="154" y="235"/>
                    <a:pt x="155" y="234"/>
                  </a:cubicBezTo>
                  <a:cubicBezTo>
                    <a:pt x="154" y="235"/>
                    <a:pt x="153" y="235"/>
                    <a:pt x="152" y="235"/>
                  </a:cubicBezTo>
                  <a:cubicBezTo>
                    <a:pt x="150" y="236"/>
                    <a:pt x="148" y="235"/>
                    <a:pt x="147" y="233"/>
                  </a:cubicBezTo>
                  <a:close/>
                  <a:moveTo>
                    <a:pt x="146" y="233"/>
                  </a:moveTo>
                  <a:cubicBezTo>
                    <a:pt x="146" y="232"/>
                    <a:pt x="146" y="232"/>
                    <a:pt x="146" y="232"/>
                  </a:cubicBezTo>
                  <a:cubicBezTo>
                    <a:pt x="146" y="232"/>
                    <a:pt x="146" y="231"/>
                    <a:pt x="147" y="231"/>
                  </a:cubicBezTo>
                  <a:cubicBezTo>
                    <a:pt x="147" y="231"/>
                    <a:pt x="147" y="231"/>
                    <a:pt x="147" y="231"/>
                  </a:cubicBezTo>
                  <a:cubicBezTo>
                    <a:pt x="147" y="231"/>
                    <a:pt x="147" y="231"/>
                    <a:pt x="147" y="231"/>
                  </a:cubicBezTo>
                  <a:cubicBezTo>
                    <a:pt x="147" y="231"/>
                    <a:pt x="147" y="231"/>
                    <a:pt x="147" y="231"/>
                  </a:cubicBezTo>
                  <a:cubicBezTo>
                    <a:pt x="147" y="231"/>
                    <a:pt x="147" y="232"/>
                    <a:pt x="147" y="232"/>
                  </a:cubicBezTo>
                  <a:cubicBezTo>
                    <a:pt x="147" y="232"/>
                    <a:pt x="147" y="232"/>
                    <a:pt x="147" y="233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147" y="235"/>
                    <a:pt x="147" y="235"/>
                  </a:cubicBezTo>
                  <a:cubicBezTo>
                    <a:pt x="148" y="235"/>
                    <a:pt x="148" y="235"/>
                    <a:pt x="148" y="235"/>
                  </a:cubicBezTo>
                  <a:cubicBezTo>
                    <a:pt x="148" y="236"/>
                    <a:pt x="148" y="236"/>
                    <a:pt x="148" y="236"/>
                  </a:cubicBezTo>
                  <a:cubicBezTo>
                    <a:pt x="149" y="236"/>
                    <a:pt x="149" y="236"/>
                    <a:pt x="149" y="236"/>
                  </a:cubicBezTo>
                  <a:cubicBezTo>
                    <a:pt x="149" y="236"/>
                    <a:pt x="148" y="236"/>
                    <a:pt x="148" y="236"/>
                  </a:cubicBezTo>
                  <a:cubicBezTo>
                    <a:pt x="148" y="236"/>
                    <a:pt x="148" y="236"/>
                    <a:pt x="148" y="236"/>
                  </a:cubicBezTo>
                  <a:cubicBezTo>
                    <a:pt x="148" y="236"/>
                    <a:pt x="147" y="236"/>
                    <a:pt x="147" y="235"/>
                  </a:cubicBezTo>
                  <a:cubicBezTo>
                    <a:pt x="147" y="235"/>
                    <a:pt x="147" y="235"/>
                    <a:pt x="147" y="235"/>
                  </a:cubicBezTo>
                  <a:cubicBezTo>
                    <a:pt x="147" y="235"/>
                    <a:pt x="146" y="234"/>
                    <a:pt x="146" y="234"/>
                  </a:cubicBezTo>
                  <a:cubicBezTo>
                    <a:pt x="146" y="234"/>
                    <a:pt x="146" y="234"/>
                    <a:pt x="146" y="234"/>
                  </a:cubicBezTo>
                  <a:cubicBezTo>
                    <a:pt x="146" y="234"/>
                    <a:pt x="146" y="234"/>
                    <a:pt x="146" y="233"/>
                  </a:cubicBezTo>
                  <a:cubicBezTo>
                    <a:pt x="146" y="233"/>
                    <a:pt x="146" y="233"/>
                    <a:pt x="146" y="233"/>
                  </a:cubicBezTo>
                  <a:close/>
                  <a:moveTo>
                    <a:pt x="141" y="200"/>
                  </a:moveTo>
                  <a:cubicBezTo>
                    <a:pt x="141" y="200"/>
                    <a:pt x="140" y="200"/>
                    <a:pt x="140" y="200"/>
                  </a:cubicBezTo>
                  <a:cubicBezTo>
                    <a:pt x="140" y="201"/>
                    <a:pt x="140" y="201"/>
                    <a:pt x="140" y="201"/>
                  </a:cubicBezTo>
                  <a:cubicBezTo>
                    <a:pt x="140" y="201"/>
                    <a:pt x="140" y="201"/>
                    <a:pt x="140" y="201"/>
                  </a:cubicBezTo>
                  <a:cubicBezTo>
                    <a:pt x="140" y="201"/>
                    <a:pt x="140" y="200"/>
                    <a:pt x="140" y="200"/>
                  </a:cubicBezTo>
                  <a:cubicBezTo>
                    <a:pt x="140" y="200"/>
                    <a:pt x="141" y="200"/>
                    <a:pt x="141" y="200"/>
                  </a:cubicBezTo>
                  <a:cubicBezTo>
                    <a:pt x="141" y="199"/>
                    <a:pt x="141" y="199"/>
                    <a:pt x="142" y="199"/>
                  </a:cubicBezTo>
                  <a:cubicBezTo>
                    <a:pt x="142" y="199"/>
                    <a:pt x="142" y="199"/>
                    <a:pt x="142" y="198"/>
                  </a:cubicBezTo>
                  <a:cubicBezTo>
                    <a:pt x="143" y="198"/>
                    <a:pt x="143" y="197"/>
                    <a:pt x="143" y="197"/>
                  </a:cubicBezTo>
                  <a:cubicBezTo>
                    <a:pt x="143" y="197"/>
                    <a:pt x="143" y="196"/>
                    <a:pt x="143" y="196"/>
                  </a:cubicBezTo>
                  <a:cubicBezTo>
                    <a:pt x="143" y="196"/>
                    <a:pt x="144" y="195"/>
                    <a:pt x="144" y="195"/>
                  </a:cubicBezTo>
                  <a:cubicBezTo>
                    <a:pt x="144" y="195"/>
                    <a:pt x="144" y="195"/>
                    <a:pt x="144" y="194"/>
                  </a:cubicBezTo>
                  <a:cubicBezTo>
                    <a:pt x="144" y="194"/>
                    <a:pt x="144" y="194"/>
                    <a:pt x="144" y="193"/>
                  </a:cubicBezTo>
                  <a:cubicBezTo>
                    <a:pt x="144" y="193"/>
                    <a:pt x="144" y="193"/>
                    <a:pt x="144" y="192"/>
                  </a:cubicBezTo>
                  <a:cubicBezTo>
                    <a:pt x="143" y="192"/>
                    <a:pt x="143" y="192"/>
                    <a:pt x="143" y="192"/>
                  </a:cubicBezTo>
                  <a:cubicBezTo>
                    <a:pt x="143" y="192"/>
                    <a:pt x="143" y="192"/>
                    <a:pt x="143" y="192"/>
                  </a:cubicBezTo>
                  <a:cubicBezTo>
                    <a:pt x="144" y="192"/>
                    <a:pt x="144" y="192"/>
                    <a:pt x="144" y="192"/>
                  </a:cubicBezTo>
                  <a:cubicBezTo>
                    <a:pt x="144" y="192"/>
                    <a:pt x="144" y="193"/>
                    <a:pt x="144" y="193"/>
                  </a:cubicBezTo>
                  <a:cubicBezTo>
                    <a:pt x="144" y="194"/>
                    <a:pt x="145" y="195"/>
                    <a:pt x="145" y="195"/>
                  </a:cubicBezTo>
                  <a:cubicBezTo>
                    <a:pt x="144" y="196"/>
                    <a:pt x="144" y="196"/>
                    <a:pt x="144" y="196"/>
                  </a:cubicBezTo>
                  <a:cubicBezTo>
                    <a:pt x="144" y="197"/>
                    <a:pt x="144" y="197"/>
                    <a:pt x="144" y="197"/>
                  </a:cubicBezTo>
                  <a:cubicBezTo>
                    <a:pt x="144" y="198"/>
                    <a:pt x="143" y="199"/>
                    <a:pt x="143" y="199"/>
                  </a:cubicBezTo>
                  <a:cubicBezTo>
                    <a:pt x="142" y="199"/>
                    <a:pt x="142" y="200"/>
                    <a:pt x="141" y="200"/>
                  </a:cubicBezTo>
                  <a:close/>
                  <a:moveTo>
                    <a:pt x="114" y="259"/>
                  </a:moveTo>
                  <a:cubicBezTo>
                    <a:pt x="114" y="259"/>
                    <a:pt x="119" y="253"/>
                    <a:pt x="126" y="252"/>
                  </a:cubicBezTo>
                  <a:cubicBezTo>
                    <a:pt x="131" y="252"/>
                    <a:pt x="137" y="255"/>
                    <a:pt x="139" y="256"/>
                  </a:cubicBezTo>
                  <a:cubicBezTo>
                    <a:pt x="124" y="255"/>
                    <a:pt x="116" y="258"/>
                    <a:pt x="116" y="258"/>
                  </a:cubicBezTo>
                  <a:cubicBezTo>
                    <a:pt x="123" y="256"/>
                    <a:pt x="134" y="257"/>
                    <a:pt x="139" y="258"/>
                  </a:cubicBezTo>
                  <a:cubicBezTo>
                    <a:pt x="137" y="260"/>
                    <a:pt x="131" y="264"/>
                    <a:pt x="124" y="262"/>
                  </a:cubicBezTo>
                  <a:cubicBezTo>
                    <a:pt x="115" y="259"/>
                    <a:pt x="114" y="259"/>
                    <a:pt x="114" y="259"/>
                  </a:cubicBezTo>
                  <a:close/>
                  <a:moveTo>
                    <a:pt x="111" y="223"/>
                  </a:moveTo>
                  <a:cubicBezTo>
                    <a:pt x="111" y="223"/>
                    <a:pt x="123" y="222"/>
                    <a:pt x="131" y="230"/>
                  </a:cubicBezTo>
                  <a:cubicBezTo>
                    <a:pt x="138" y="236"/>
                    <a:pt x="140" y="246"/>
                    <a:pt x="141" y="250"/>
                  </a:cubicBezTo>
                  <a:cubicBezTo>
                    <a:pt x="126" y="231"/>
                    <a:pt x="114" y="225"/>
                    <a:pt x="114" y="225"/>
                  </a:cubicBezTo>
                  <a:cubicBezTo>
                    <a:pt x="123" y="231"/>
                    <a:pt x="134" y="245"/>
                    <a:pt x="138" y="251"/>
                  </a:cubicBezTo>
                  <a:cubicBezTo>
                    <a:pt x="133" y="251"/>
                    <a:pt x="123" y="248"/>
                    <a:pt x="118" y="238"/>
                  </a:cubicBezTo>
                  <a:cubicBezTo>
                    <a:pt x="112" y="225"/>
                    <a:pt x="111" y="223"/>
                    <a:pt x="111" y="223"/>
                  </a:cubicBezTo>
                  <a:close/>
                  <a:moveTo>
                    <a:pt x="111" y="193"/>
                  </a:moveTo>
                  <a:cubicBezTo>
                    <a:pt x="111" y="193"/>
                    <a:pt x="111" y="192"/>
                    <a:pt x="111" y="192"/>
                  </a:cubicBezTo>
                  <a:cubicBezTo>
                    <a:pt x="112" y="191"/>
                    <a:pt x="112" y="191"/>
                    <a:pt x="112" y="191"/>
                  </a:cubicBezTo>
                  <a:cubicBezTo>
                    <a:pt x="112" y="190"/>
                    <a:pt x="112" y="190"/>
                    <a:pt x="112" y="190"/>
                  </a:cubicBezTo>
                  <a:cubicBezTo>
                    <a:pt x="112" y="190"/>
                    <a:pt x="112" y="190"/>
                    <a:pt x="112" y="190"/>
                  </a:cubicBezTo>
                  <a:cubicBezTo>
                    <a:pt x="112" y="190"/>
                    <a:pt x="112" y="190"/>
                    <a:pt x="112" y="191"/>
                  </a:cubicBezTo>
                  <a:cubicBezTo>
                    <a:pt x="112" y="191"/>
                    <a:pt x="112" y="191"/>
                    <a:pt x="112" y="192"/>
                  </a:cubicBezTo>
                  <a:cubicBezTo>
                    <a:pt x="112" y="192"/>
                    <a:pt x="112" y="193"/>
                    <a:pt x="112" y="193"/>
                  </a:cubicBezTo>
                  <a:cubicBezTo>
                    <a:pt x="112" y="193"/>
                    <a:pt x="112" y="194"/>
                    <a:pt x="112" y="194"/>
                  </a:cubicBezTo>
                  <a:cubicBezTo>
                    <a:pt x="112" y="194"/>
                    <a:pt x="112" y="194"/>
                    <a:pt x="112" y="194"/>
                  </a:cubicBezTo>
                  <a:cubicBezTo>
                    <a:pt x="112" y="194"/>
                    <a:pt x="112" y="194"/>
                    <a:pt x="113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3" y="196"/>
                    <a:pt x="113" y="196"/>
                    <a:pt x="113" y="196"/>
                  </a:cubicBezTo>
                  <a:cubicBezTo>
                    <a:pt x="113" y="196"/>
                    <a:pt x="114" y="197"/>
                    <a:pt x="114" y="197"/>
                  </a:cubicBezTo>
                  <a:cubicBezTo>
                    <a:pt x="114" y="197"/>
                    <a:pt x="115" y="198"/>
                    <a:pt x="115" y="198"/>
                  </a:cubicBezTo>
                  <a:cubicBezTo>
                    <a:pt x="115" y="198"/>
                    <a:pt x="115" y="198"/>
                    <a:pt x="115" y="198"/>
                  </a:cubicBezTo>
                  <a:cubicBezTo>
                    <a:pt x="115" y="198"/>
                    <a:pt x="115" y="198"/>
                    <a:pt x="115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3" y="197"/>
                    <a:pt x="113" y="197"/>
                    <a:pt x="112" y="197"/>
                  </a:cubicBezTo>
                  <a:cubicBezTo>
                    <a:pt x="112" y="196"/>
                    <a:pt x="112" y="196"/>
                    <a:pt x="112" y="195"/>
                  </a:cubicBezTo>
                  <a:cubicBezTo>
                    <a:pt x="112" y="195"/>
                    <a:pt x="111" y="195"/>
                    <a:pt x="111" y="194"/>
                  </a:cubicBezTo>
                  <a:cubicBezTo>
                    <a:pt x="111" y="194"/>
                    <a:pt x="111" y="194"/>
                    <a:pt x="111" y="194"/>
                  </a:cubicBezTo>
                  <a:cubicBezTo>
                    <a:pt x="111" y="194"/>
                    <a:pt x="111" y="193"/>
                    <a:pt x="111" y="19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9374883" y="4005771"/>
            <a:ext cx="1598551" cy="1693371"/>
            <a:chOff x="8382000" y="2747963"/>
            <a:chExt cx="2274887" cy="2409825"/>
          </a:xfrm>
        </p:grpSpPr>
        <p:sp>
          <p:nvSpPr>
            <p:cNvPr id="70" name="Freeform 65"/>
            <p:cNvSpPr/>
            <p:nvPr/>
          </p:nvSpPr>
          <p:spPr bwMode="auto">
            <a:xfrm>
              <a:off x="8883650" y="4424363"/>
              <a:ext cx="455612" cy="174625"/>
            </a:xfrm>
            <a:custGeom>
              <a:avLst/>
              <a:gdLst>
                <a:gd name="T0" fmla="*/ 56 w 68"/>
                <a:gd name="T1" fmla="*/ 9 h 26"/>
                <a:gd name="T2" fmla="*/ 41 w 68"/>
                <a:gd name="T3" fmla="*/ 8 h 26"/>
                <a:gd name="T4" fmla="*/ 37 w 68"/>
                <a:gd name="T5" fmla="*/ 7 h 26"/>
                <a:gd name="T6" fmla="*/ 33 w 68"/>
                <a:gd name="T7" fmla="*/ 4 h 26"/>
                <a:gd name="T8" fmla="*/ 25 w 68"/>
                <a:gd name="T9" fmla="*/ 1 h 26"/>
                <a:gd name="T10" fmla="*/ 24 w 68"/>
                <a:gd name="T11" fmla="*/ 1 h 26"/>
                <a:gd name="T12" fmla="*/ 25 w 68"/>
                <a:gd name="T13" fmla="*/ 2 h 26"/>
                <a:gd name="T14" fmla="*/ 27 w 68"/>
                <a:gd name="T15" fmla="*/ 4 h 26"/>
                <a:gd name="T16" fmla="*/ 28 w 68"/>
                <a:gd name="T17" fmla="*/ 7 h 26"/>
                <a:gd name="T18" fmla="*/ 17 w 68"/>
                <a:gd name="T19" fmla="*/ 3 h 26"/>
                <a:gd name="T20" fmla="*/ 8 w 68"/>
                <a:gd name="T21" fmla="*/ 4 h 26"/>
                <a:gd name="T22" fmla="*/ 0 w 68"/>
                <a:gd name="T23" fmla="*/ 8 h 26"/>
                <a:gd name="T24" fmla="*/ 0 w 68"/>
                <a:gd name="T25" fmla="*/ 9 h 26"/>
                <a:gd name="T26" fmla="*/ 1 w 68"/>
                <a:gd name="T27" fmla="*/ 9 h 26"/>
                <a:gd name="T28" fmla="*/ 3 w 68"/>
                <a:gd name="T29" fmla="*/ 9 h 26"/>
                <a:gd name="T30" fmla="*/ 5 w 68"/>
                <a:gd name="T31" fmla="*/ 9 h 26"/>
                <a:gd name="T32" fmla="*/ 6 w 68"/>
                <a:gd name="T33" fmla="*/ 10 h 26"/>
                <a:gd name="T34" fmla="*/ 9 w 68"/>
                <a:gd name="T35" fmla="*/ 11 h 26"/>
                <a:gd name="T36" fmla="*/ 10 w 68"/>
                <a:gd name="T37" fmla="*/ 11 h 26"/>
                <a:gd name="T38" fmla="*/ 10 w 68"/>
                <a:gd name="T39" fmla="*/ 12 h 26"/>
                <a:gd name="T40" fmla="*/ 9 w 68"/>
                <a:gd name="T41" fmla="*/ 12 h 26"/>
                <a:gd name="T42" fmla="*/ 4 w 68"/>
                <a:gd name="T43" fmla="*/ 15 h 26"/>
                <a:gd name="T44" fmla="*/ 2 w 68"/>
                <a:gd name="T45" fmla="*/ 17 h 26"/>
                <a:gd name="T46" fmla="*/ 1 w 68"/>
                <a:gd name="T47" fmla="*/ 18 h 26"/>
                <a:gd name="T48" fmla="*/ 3 w 68"/>
                <a:gd name="T49" fmla="*/ 18 h 26"/>
                <a:gd name="T50" fmla="*/ 4 w 68"/>
                <a:gd name="T51" fmla="*/ 17 h 26"/>
                <a:gd name="T52" fmla="*/ 7 w 68"/>
                <a:gd name="T53" fmla="*/ 18 h 26"/>
                <a:gd name="T54" fmla="*/ 10 w 68"/>
                <a:gd name="T55" fmla="*/ 19 h 26"/>
                <a:gd name="T56" fmla="*/ 13 w 68"/>
                <a:gd name="T57" fmla="*/ 18 h 26"/>
                <a:gd name="T58" fmla="*/ 19 w 68"/>
                <a:gd name="T59" fmla="*/ 18 h 26"/>
                <a:gd name="T60" fmla="*/ 18 w 68"/>
                <a:gd name="T61" fmla="*/ 19 h 26"/>
                <a:gd name="T62" fmla="*/ 17 w 68"/>
                <a:gd name="T63" fmla="*/ 19 h 26"/>
                <a:gd name="T64" fmla="*/ 12 w 68"/>
                <a:gd name="T65" fmla="*/ 25 h 26"/>
                <a:gd name="T66" fmla="*/ 12 w 68"/>
                <a:gd name="T67" fmla="*/ 26 h 26"/>
                <a:gd name="T68" fmla="*/ 13 w 68"/>
                <a:gd name="T69" fmla="*/ 26 h 26"/>
                <a:gd name="T70" fmla="*/ 14 w 68"/>
                <a:gd name="T71" fmla="*/ 25 h 26"/>
                <a:gd name="T72" fmla="*/ 17 w 68"/>
                <a:gd name="T73" fmla="*/ 25 h 26"/>
                <a:gd name="T74" fmla="*/ 20 w 68"/>
                <a:gd name="T75" fmla="*/ 25 h 26"/>
                <a:gd name="T76" fmla="*/ 28 w 68"/>
                <a:gd name="T77" fmla="*/ 22 h 26"/>
                <a:gd name="T78" fmla="*/ 68 w 68"/>
                <a:gd name="T79" fmla="*/ 19 h 26"/>
                <a:gd name="T80" fmla="*/ 56 w 68"/>
                <a:gd name="T81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" h="26">
                  <a:moveTo>
                    <a:pt x="56" y="9"/>
                  </a:moveTo>
                  <a:cubicBezTo>
                    <a:pt x="51" y="10"/>
                    <a:pt x="46" y="10"/>
                    <a:pt x="41" y="8"/>
                  </a:cubicBezTo>
                  <a:cubicBezTo>
                    <a:pt x="40" y="8"/>
                    <a:pt x="38" y="7"/>
                    <a:pt x="37" y="7"/>
                  </a:cubicBezTo>
                  <a:cubicBezTo>
                    <a:pt x="35" y="6"/>
                    <a:pt x="34" y="5"/>
                    <a:pt x="33" y="4"/>
                  </a:cubicBezTo>
                  <a:cubicBezTo>
                    <a:pt x="31" y="1"/>
                    <a:pt x="28" y="0"/>
                    <a:pt x="25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5" y="2"/>
                  </a:cubicBezTo>
                  <a:cubicBezTo>
                    <a:pt x="26" y="2"/>
                    <a:pt x="26" y="3"/>
                    <a:pt x="27" y="4"/>
                  </a:cubicBezTo>
                  <a:cubicBezTo>
                    <a:pt x="27" y="5"/>
                    <a:pt x="27" y="6"/>
                    <a:pt x="28" y="7"/>
                  </a:cubicBezTo>
                  <a:cubicBezTo>
                    <a:pt x="24" y="5"/>
                    <a:pt x="21" y="3"/>
                    <a:pt x="17" y="3"/>
                  </a:cubicBezTo>
                  <a:cubicBezTo>
                    <a:pt x="14" y="2"/>
                    <a:pt x="11" y="3"/>
                    <a:pt x="8" y="4"/>
                  </a:cubicBezTo>
                  <a:cubicBezTo>
                    <a:pt x="5" y="5"/>
                    <a:pt x="2" y="6"/>
                    <a:pt x="0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9"/>
                    <a:pt x="1" y="10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8"/>
                    <a:pt x="4" y="9"/>
                    <a:pt x="5" y="9"/>
                  </a:cubicBezTo>
                  <a:cubicBezTo>
                    <a:pt x="5" y="9"/>
                    <a:pt x="6" y="10"/>
                    <a:pt x="6" y="10"/>
                  </a:cubicBezTo>
                  <a:cubicBezTo>
                    <a:pt x="7" y="10"/>
                    <a:pt x="8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1" y="11"/>
                    <a:pt x="10" y="12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3"/>
                    <a:pt x="5" y="14"/>
                    <a:pt x="4" y="15"/>
                  </a:cubicBezTo>
                  <a:cubicBezTo>
                    <a:pt x="3" y="15"/>
                    <a:pt x="3" y="16"/>
                    <a:pt x="2" y="17"/>
                  </a:cubicBezTo>
                  <a:cubicBezTo>
                    <a:pt x="2" y="17"/>
                    <a:pt x="1" y="18"/>
                    <a:pt x="1" y="18"/>
                  </a:cubicBezTo>
                  <a:cubicBezTo>
                    <a:pt x="1" y="19"/>
                    <a:pt x="2" y="19"/>
                    <a:pt x="3" y="18"/>
                  </a:cubicBezTo>
                  <a:cubicBezTo>
                    <a:pt x="3" y="18"/>
                    <a:pt x="3" y="18"/>
                    <a:pt x="4" y="17"/>
                  </a:cubicBezTo>
                  <a:cubicBezTo>
                    <a:pt x="5" y="17"/>
                    <a:pt x="6" y="17"/>
                    <a:pt x="7" y="18"/>
                  </a:cubicBezTo>
                  <a:cubicBezTo>
                    <a:pt x="8" y="18"/>
                    <a:pt x="9" y="19"/>
                    <a:pt x="10" y="19"/>
                  </a:cubicBezTo>
                  <a:cubicBezTo>
                    <a:pt x="11" y="18"/>
                    <a:pt x="12" y="18"/>
                    <a:pt x="13" y="18"/>
                  </a:cubicBezTo>
                  <a:cubicBezTo>
                    <a:pt x="14" y="18"/>
                    <a:pt x="19" y="16"/>
                    <a:pt x="19" y="18"/>
                  </a:cubicBezTo>
                  <a:cubicBezTo>
                    <a:pt x="19" y="18"/>
                    <a:pt x="19" y="19"/>
                    <a:pt x="18" y="19"/>
                  </a:cubicBezTo>
                  <a:cubicBezTo>
                    <a:pt x="18" y="19"/>
                    <a:pt x="18" y="19"/>
                    <a:pt x="17" y="19"/>
                  </a:cubicBezTo>
                  <a:cubicBezTo>
                    <a:pt x="15" y="20"/>
                    <a:pt x="13" y="22"/>
                    <a:pt x="12" y="25"/>
                  </a:cubicBezTo>
                  <a:cubicBezTo>
                    <a:pt x="12" y="25"/>
                    <a:pt x="12" y="25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5" y="24"/>
                    <a:pt x="16" y="25"/>
                    <a:pt x="17" y="25"/>
                  </a:cubicBezTo>
                  <a:cubicBezTo>
                    <a:pt x="18" y="26"/>
                    <a:pt x="19" y="26"/>
                    <a:pt x="20" y="25"/>
                  </a:cubicBezTo>
                  <a:cubicBezTo>
                    <a:pt x="23" y="25"/>
                    <a:pt x="26" y="24"/>
                    <a:pt x="28" y="22"/>
                  </a:cubicBezTo>
                  <a:cubicBezTo>
                    <a:pt x="41" y="17"/>
                    <a:pt x="55" y="20"/>
                    <a:pt x="68" y="19"/>
                  </a:cubicBezTo>
                  <a:cubicBezTo>
                    <a:pt x="64" y="16"/>
                    <a:pt x="60" y="13"/>
                    <a:pt x="56" y="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66"/>
            <p:cNvSpPr/>
            <p:nvPr/>
          </p:nvSpPr>
          <p:spPr bwMode="auto">
            <a:xfrm>
              <a:off x="8837613" y="4148138"/>
              <a:ext cx="266700" cy="174625"/>
            </a:xfrm>
            <a:custGeom>
              <a:avLst/>
              <a:gdLst>
                <a:gd name="T0" fmla="*/ 37 w 40"/>
                <a:gd name="T1" fmla="*/ 10 h 26"/>
                <a:gd name="T2" fmla="*/ 36 w 40"/>
                <a:gd name="T3" fmla="*/ 10 h 26"/>
                <a:gd name="T4" fmla="*/ 14 w 40"/>
                <a:gd name="T5" fmla="*/ 5 h 26"/>
                <a:gd name="T6" fmla="*/ 14 w 40"/>
                <a:gd name="T7" fmla="*/ 6 h 26"/>
                <a:gd name="T8" fmla="*/ 15 w 40"/>
                <a:gd name="T9" fmla="*/ 6 h 26"/>
                <a:gd name="T10" fmla="*/ 17 w 40"/>
                <a:gd name="T11" fmla="*/ 6 h 26"/>
                <a:gd name="T12" fmla="*/ 19 w 40"/>
                <a:gd name="T13" fmla="*/ 7 h 26"/>
                <a:gd name="T14" fmla="*/ 17 w 40"/>
                <a:gd name="T15" fmla="*/ 8 h 26"/>
                <a:gd name="T16" fmla="*/ 14 w 40"/>
                <a:gd name="T17" fmla="*/ 8 h 26"/>
                <a:gd name="T18" fmla="*/ 10 w 40"/>
                <a:gd name="T19" fmla="*/ 8 h 26"/>
                <a:gd name="T20" fmla="*/ 1 w 40"/>
                <a:gd name="T21" fmla="*/ 13 h 26"/>
                <a:gd name="T22" fmla="*/ 0 w 40"/>
                <a:gd name="T23" fmla="*/ 14 h 26"/>
                <a:gd name="T24" fmla="*/ 0 w 40"/>
                <a:gd name="T25" fmla="*/ 16 h 26"/>
                <a:gd name="T26" fmla="*/ 2 w 40"/>
                <a:gd name="T27" fmla="*/ 16 h 26"/>
                <a:gd name="T28" fmla="*/ 8 w 40"/>
                <a:gd name="T29" fmla="*/ 15 h 26"/>
                <a:gd name="T30" fmla="*/ 10 w 40"/>
                <a:gd name="T31" fmla="*/ 17 h 26"/>
                <a:gd name="T32" fmla="*/ 9 w 40"/>
                <a:gd name="T33" fmla="*/ 18 h 26"/>
                <a:gd name="T34" fmla="*/ 8 w 40"/>
                <a:gd name="T35" fmla="*/ 19 h 26"/>
                <a:gd name="T36" fmla="*/ 4 w 40"/>
                <a:gd name="T37" fmla="*/ 23 h 26"/>
                <a:gd name="T38" fmla="*/ 4 w 40"/>
                <a:gd name="T39" fmla="*/ 24 h 26"/>
                <a:gd name="T40" fmla="*/ 5 w 40"/>
                <a:gd name="T41" fmla="*/ 24 h 26"/>
                <a:gd name="T42" fmla="*/ 6 w 40"/>
                <a:gd name="T43" fmla="*/ 23 h 26"/>
                <a:gd name="T44" fmla="*/ 10 w 40"/>
                <a:gd name="T45" fmla="*/ 22 h 26"/>
                <a:gd name="T46" fmla="*/ 12 w 40"/>
                <a:gd name="T47" fmla="*/ 23 h 26"/>
                <a:gd name="T48" fmla="*/ 16 w 40"/>
                <a:gd name="T49" fmla="*/ 21 h 26"/>
                <a:gd name="T50" fmla="*/ 20 w 40"/>
                <a:gd name="T51" fmla="*/ 19 h 26"/>
                <a:gd name="T52" fmla="*/ 18 w 40"/>
                <a:gd name="T53" fmla="*/ 21 h 26"/>
                <a:gd name="T54" fmla="*/ 15 w 40"/>
                <a:gd name="T55" fmla="*/ 24 h 26"/>
                <a:gd name="T56" fmla="*/ 15 w 40"/>
                <a:gd name="T57" fmla="*/ 26 h 26"/>
                <a:gd name="T58" fmla="*/ 17 w 40"/>
                <a:gd name="T59" fmla="*/ 25 h 26"/>
                <a:gd name="T60" fmla="*/ 18 w 40"/>
                <a:gd name="T61" fmla="*/ 24 h 26"/>
                <a:gd name="T62" fmla="*/ 20 w 40"/>
                <a:gd name="T63" fmla="*/ 24 h 26"/>
                <a:gd name="T64" fmla="*/ 22 w 40"/>
                <a:gd name="T65" fmla="*/ 24 h 26"/>
                <a:gd name="T66" fmla="*/ 24 w 40"/>
                <a:gd name="T67" fmla="*/ 24 h 26"/>
                <a:gd name="T68" fmla="*/ 28 w 40"/>
                <a:gd name="T69" fmla="*/ 22 h 26"/>
                <a:gd name="T70" fmla="*/ 32 w 40"/>
                <a:gd name="T71" fmla="*/ 20 h 26"/>
                <a:gd name="T72" fmla="*/ 40 w 40"/>
                <a:gd name="T73" fmla="*/ 21 h 26"/>
                <a:gd name="T74" fmla="*/ 37 w 40"/>
                <a:gd name="T7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" h="26">
                  <a:moveTo>
                    <a:pt x="37" y="10"/>
                  </a:moveTo>
                  <a:cubicBezTo>
                    <a:pt x="36" y="10"/>
                    <a:pt x="36" y="10"/>
                    <a:pt x="36" y="10"/>
                  </a:cubicBezTo>
                  <a:cubicBezTo>
                    <a:pt x="29" y="8"/>
                    <a:pt x="22" y="0"/>
                    <a:pt x="14" y="5"/>
                  </a:cubicBezTo>
                  <a:cubicBezTo>
                    <a:pt x="14" y="5"/>
                    <a:pt x="14" y="5"/>
                    <a:pt x="14" y="6"/>
                  </a:cubicBezTo>
                  <a:cubicBezTo>
                    <a:pt x="14" y="6"/>
                    <a:pt x="15" y="6"/>
                    <a:pt x="15" y="6"/>
                  </a:cubicBezTo>
                  <a:cubicBezTo>
                    <a:pt x="16" y="5"/>
                    <a:pt x="17" y="5"/>
                    <a:pt x="17" y="6"/>
                  </a:cubicBezTo>
                  <a:cubicBezTo>
                    <a:pt x="18" y="6"/>
                    <a:pt x="18" y="7"/>
                    <a:pt x="19" y="7"/>
                  </a:cubicBezTo>
                  <a:cubicBezTo>
                    <a:pt x="18" y="7"/>
                    <a:pt x="18" y="8"/>
                    <a:pt x="17" y="8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1" y="8"/>
                    <a:pt x="10" y="8"/>
                  </a:cubicBezTo>
                  <a:cubicBezTo>
                    <a:pt x="6" y="9"/>
                    <a:pt x="3" y="11"/>
                    <a:pt x="1" y="13"/>
                  </a:cubicBezTo>
                  <a:cubicBezTo>
                    <a:pt x="1" y="14"/>
                    <a:pt x="0" y="14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4" y="15"/>
                    <a:pt x="6" y="14"/>
                    <a:pt x="8" y="15"/>
                  </a:cubicBezTo>
                  <a:cubicBezTo>
                    <a:pt x="9" y="15"/>
                    <a:pt x="10" y="16"/>
                    <a:pt x="10" y="17"/>
                  </a:cubicBezTo>
                  <a:cubicBezTo>
                    <a:pt x="10" y="17"/>
                    <a:pt x="10" y="18"/>
                    <a:pt x="9" y="18"/>
                  </a:cubicBezTo>
                  <a:cubicBezTo>
                    <a:pt x="9" y="19"/>
                    <a:pt x="8" y="19"/>
                    <a:pt x="8" y="19"/>
                  </a:cubicBezTo>
                  <a:cubicBezTo>
                    <a:pt x="6" y="20"/>
                    <a:pt x="5" y="21"/>
                    <a:pt x="4" y="23"/>
                  </a:cubicBezTo>
                  <a:cubicBezTo>
                    <a:pt x="4" y="23"/>
                    <a:pt x="4" y="23"/>
                    <a:pt x="4" y="24"/>
                  </a:cubicBezTo>
                  <a:cubicBezTo>
                    <a:pt x="4" y="24"/>
                    <a:pt x="5" y="24"/>
                    <a:pt x="5" y="24"/>
                  </a:cubicBezTo>
                  <a:cubicBezTo>
                    <a:pt x="6" y="24"/>
                    <a:pt x="6" y="23"/>
                    <a:pt x="6" y="23"/>
                  </a:cubicBezTo>
                  <a:cubicBezTo>
                    <a:pt x="7" y="22"/>
                    <a:pt x="8" y="22"/>
                    <a:pt x="10" y="22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4" y="23"/>
                    <a:pt x="15" y="21"/>
                    <a:pt x="16" y="21"/>
                  </a:cubicBezTo>
                  <a:cubicBezTo>
                    <a:pt x="17" y="20"/>
                    <a:pt x="19" y="19"/>
                    <a:pt x="20" y="19"/>
                  </a:cubicBezTo>
                  <a:cubicBezTo>
                    <a:pt x="20" y="19"/>
                    <a:pt x="18" y="20"/>
                    <a:pt x="18" y="21"/>
                  </a:cubicBezTo>
                  <a:cubicBezTo>
                    <a:pt x="17" y="22"/>
                    <a:pt x="16" y="23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6" y="26"/>
                    <a:pt x="16" y="26"/>
                    <a:pt x="17" y="25"/>
                  </a:cubicBezTo>
                  <a:cubicBezTo>
                    <a:pt x="17" y="25"/>
                    <a:pt x="17" y="25"/>
                    <a:pt x="18" y="24"/>
                  </a:cubicBezTo>
                  <a:cubicBezTo>
                    <a:pt x="18" y="24"/>
                    <a:pt x="19" y="24"/>
                    <a:pt x="20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3" y="24"/>
                    <a:pt x="23" y="24"/>
                    <a:pt x="24" y="24"/>
                  </a:cubicBezTo>
                  <a:cubicBezTo>
                    <a:pt x="25" y="23"/>
                    <a:pt x="26" y="22"/>
                    <a:pt x="28" y="22"/>
                  </a:cubicBezTo>
                  <a:cubicBezTo>
                    <a:pt x="29" y="21"/>
                    <a:pt x="30" y="21"/>
                    <a:pt x="32" y="20"/>
                  </a:cubicBezTo>
                  <a:cubicBezTo>
                    <a:pt x="35" y="20"/>
                    <a:pt x="38" y="20"/>
                    <a:pt x="40" y="21"/>
                  </a:cubicBezTo>
                  <a:cubicBezTo>
                    <a:pt x="39" y="17"/>
                    <a:pt x="38" y="13"/>
                    <a:pt x="37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67"/>
            <p:cNvSpPr/>
            <p:nvPr/>
          </p:nvSpPr>
          <p:spPr bwMode="auto">
            <a:xfrm>
              <a:off x="8689975" y="3832225"/>
              <a:ext cx="314325" cy="160337"/>
            </a:xfrm>
            <a:custGeom>
              <a:avLst/>
              <a:gdLst>
                <a:gd name="T0" fmla="*/ 45 w 47"/>
                <a:gd name="T1" fmla="*/ 1 h 24"/>
                <a:gd name="T2" fmla="*/ 9 w 47"/>
                <a:gd name="T3" fmla="*/ 4 h 24"/>
                <a:gd name="T4" fmla="*/ 0 w 47"/>
                <a:gd name="T5" fmla="*/ 9 h 24"/>
                <a:gd name="T6" fmla="*/ 0 w 47"/>
                <a:gd name="T7" fmla="*/ 10 h 24"/>
                <a:gd name="T8" fmla="*/ 0 w 47"/>
                <a:gd name="T9" fmla="*/ 11 h 24"/>
                <a:gd name="T10" fmla="*/ 1 w 47"/>
                <a:gd name="T11" fmla="*/ 11 h 24"/>
                <a:gd name="T12" fmla="*/ 2 w 47"/>
                <a:gd name="T13" fmla="*/ 10 h 24"/>
                <a:gd name="T14" fmla="*/ 5 w 47"/>
                <a:gd name="T15" fmla="*/ 9 h 24"/>
                <a:gd name="T16" fmla="*/ 3 w 47"/>
                <a:gd name="T17" fmla="*/ 12 h 24"/>
                <a:gd name="T18" fmla="*/ 0 w 47"/>
                <a:gd name="T19" fmla="*/ 19 h 24"/>
                <a:gd name="T20" fmla="*/ 1 w 47"/>
                <a:gd name="T21" fmla="*/ 18 h 24"/>
                <a:gd name="T22" fmla="*/ 3 w 47"/>
                <a:gd name="T23" fmla="*/ 16 h 24"/>
                <a:gd name="T24" fmla="*/ 7 w 47"/>
                <a:gd name="T25" fmla="*/ 15 h 24"/>
                <a:gd name="T26" fmla="*/ 10 w 47"/>
                <a:gd name="T27" fmla="*/ 14 h 24"/>
                <a:gd name="T28" fmla="*/ 8 w 47"/>
                <a:gd name="T29" fmla="*/ 18 h 24"/>
                <a:gd name="T30" fmla="*/ 5 w 47"/>
                <a:gd name="T31" fmla="*/ 21 h 24"/>
                <a:gd name="T32" fmla="*/ 8 w 47"/>
                <a:gd name="T33" fmla="*/ 21 h 24"/>
                <a:gd name="T34" fmla="*/ 14 w 47"/>
                <a:gd name="T35" fmla="*/ 19 h 24"/>
                <a:gd name="T36" fmla="*/ 18 w 47"/>
                <a:gd name="T37" fmla="*/ 16 h 24"/>
                <a:gd name="T38" fmla="*/ 17 w 47"/>
                <a:gd name="T39" fmla="*/ 19 h 24"/>
                <a:gd name="T40" fmla="*/ 16 w 47"/>
                <a:gd name="T41" fmla="*/ 20 h 24"/>
                <a:gd name="T42" fmla="*/ 21 w 47"/>
                <a:gd name="T43" fmla="*/ 21 h 24"/>
                <a:gd name="T44" fmla="*/ 28 w 47"/>
                <a:gd name="T45" fmla="*/ 17 h 24"/>
                <a:gd name="T46" fmla="*/ 30 w 47"/>
                <a:gd name="T47" fmla="*/ 12 h 24"/>
                <a:gd name="T48" fmla="*/ 34 w 47"/>
                <a:gd name="T49" fmla="*/ 11 h 24"/>
                <a:gd name="T50" fmla="*/ 47 w 47"/>
                <a:gd name="T51" fmla="*/ 10 h 24"/>
                <a:gd name="T52" fmla="*/ 45 w 47"/>
                <a:gd name="T5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" h="24">
                  <a:moveTo>
                    <a:pt x="45" y="1"/>
                  </a:moveTo>
                  <a:cubicBezTo>
                    <a:pt x="33" y="0"/>
                    <a:pt x="21" y="1"/>
                    <a:pt x="9" y="4"/>
                  </a:cubicBezTo>
                  <a:cubicBezTo>
                    <a:pt x="6" y="5"/>
                    <a:pt x="3" y="6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9"/>
                    <a:pt x="4" y="8"/>
                    <a:pt x="5" y="9"/>
                  </a:cubicBezTo>
                  <a:cubicBezTo>
                    <a:pt x="6" y="11"/>
                    <a:pt x="4" y="12"/>
                    <a:pt x="3" y="12"/>
                  </a:cubicBezTo>
                  <a:cubicBezTo>
                    <a:pt x="1" y="14"/>
                    <a:pt x="0" y="16"/>
                    <a:pt x="0" y="19"/>
                  </a:cubicBezTo>
                  <a:cubicBezTo>
                    <a:pt x="0" y="19"/>
                    <a:pt x="1" y="19"/>
                    <a:pt x="1" y="18"/>
                  </a:cubicBezTo>
                  <a:cubicBezTo>
                    <a:pt x="2" y="18"/>
                    <a:pt x="2" y="17"/>
                    <a:pt x="3" y="16"/>
                  </a:cubicBezTo>
                  <a:cubicBezTo>
                    <a:pt x="4" y="15"/>
                    <a:pt x="5" y="15"/>
                    <a:pt x="7" y="15"/>
                  </a:cubicBezTo>
                  <a:cubicBezTo>
                    <a:pt x="8" y="15"/>
                    <a:pt x="10" y="15"/>
                    <a:pt x="10" y="14"/>
                  </a:cubicBezTo>
                  <a:cubicBezTo>
                    <a:pt x="11" y="16"/>
                    <a:pt x="9" y="17"/>
                    <a:pt x="8" y="18"/>
                  </a:cubicBezTo>
                  <a:cubicBezTo>
                    <a:pt x="7" y="19"/>
                    <a:pt x="6" y="20"/>
                    <a:pt x="5" y="21"/>
                  </a:cubicBezTo>
                  <a:cubicBezTo>
                    <a:pt x="3" y="24"/>
                    <a:pt x="7" y="21"/>
                    <a:pt x="8" y="21"/>
                  </a:cubicBezTo>
                  <a:cubicBezTo>
                    <a:pt x="10" y="20"/>
                    <a:pt x="12" y="20"/>
                    <a:pt x="14" y="19"/>
                  </a:cubicBezTo>
                  <a:cubicBezTo>
                    <a:pt x="16" y="19"/>
                    <a:pt x="18" y="18"/>
                    <a:pt x="18" y="16"/>
                  </a:cubicBezTo>
                  <a:cubicBezTo>
                    <a:pt x="18" y="17"/>
                    <a:pt x="17" y="18"/>
                    <a:pt x="17" y="19"/>
                  </a:cubicBezTo>
                  <a:cubicBezTo>
                    <a:pt x="16" y="19"/>
                    <a:pt x="16" y="20"/>
                    <a:pt x="16" y="20"/>
                  </a:cubicBezTo>
                  <a:cubicBezTo>
                    <a:pt x="15" y="24"/>
                    <a:pt x="20" y="21"/>
                    <a:pt x="21" y="21"/>
                  </a:cubicBezTo>
                  <a:cubicBezTo>
                    <a:pt x="24" y="20"/>
                    <a:pt x="26" y="19"/>
                    <a:pt x="28" y="17"/>
                  </a:cubicBezTo>
                  <a:cubicBezTo>
                    <a:pt x="29" y="15"/>
                    <a:pt x="29" y="13"/>
                    <a:pt x="30" y="12"/>
                  </a:cubicBezTo>
                  <a:cubicBezTo>
                    <a:pt x="31" y="11"/>
                    <a:pt x="33" y="11"/>
                    <a:pt x="34" y="11"/>
                  </a:cubicBezTo>
                  <a:cubicBezTo>
                    <a:pt x="38" y="10"/>
                    <a:pt x="42" y="10"/>
                    <a:pt x="47" y="10"/>
                  </a:cubicBezTo>
                  <a:cubicBezTo>
                    <a:pt x="46" y="7"/>
                    <a:pt x="46" y="4"/>
                    <a:pt x="4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68"/>
            <p:cNvSpPr/>
            <p:nvPr/>
          </p:nvSpPr>
          <p:spPr bwMode="auto">
            <a:xfrm>
              <a:off x="8789988" y="3541713"/>
              <a:ext cx="160337" cy="222250"/>
            </a:xfrm>
            <a:custGeom>
              <a:avLst/>
              <a:gdLst>
                <a:gd name="T0" fmla="*/ 22 w 24"/>
                <a:gd name="T1" fmla="*/ 1 h 33"/>
                <a:gd name="T2" fmla="*/ 22 w 24"/>
                <a:gd name="T3" fmla="*/ 1 h 33"/>
                <a:gd name="T4" fmla="*/ 4 w 24"/>
                <a:gd name="T5" fmla="*/ 9 h 33"/>
                <a:gd name="T6" fmla="*/ 7 w 24"/>
                <a:gd name="T7" fmla="*/ 32 h 33"/>
                <a:gd name="T8" fmla="*/ 7 w 24"/>
                <a:gd name="T9" fmla="*/ 32 h 33"/>
                <a:gd name="T10" fmla="*/ 8 w 24"/>
                <a:gd name="T11" fmla="*/ 33 h 33"/>
                <a:gd name="T12" fmla="*/ 8 w 24"/>
                <a:gd name="T13" fmla="*/ 32 h 33"/>
                <a:gd name="T14" fmla="*/ 7 w 24"/>
                <a:gd name="T15" fmla="*/ 31 h 33"/>
                <a:gd name="T16" fmla="*/ 8 w 24"/>
                <a:gd name="T17" fmla="*/ 29 h 33"/>
                <a:gd name="T18" fmla="*/ 8 w 24"/>
                <a:gd name="T19" fmla="*/ 27 h 33"/>
                <a:gd name="T20" fmla="*/ 8 w 24"/>
                <a:gd name="T21" fmla="*/ 23 h 33"/>
                <a:gd name="T22" fmla="*/ 8 w 24"/>
                <a:gd name="T23" fmla="*/ 22 h 33"/>
                <a:gd name="T24" fmla="*/ 8 w 24"/>
                <a:gd name="T25" fmla="*/ 23 h 33"/>
                <a:gd name="T26" fmla="*/ 13 w 24"/>
                <a:gd name="T27" fmla="*/ 30 h 33"/>
                <a:gd name="T28" fmla="*/ 13 w 24"/>
                <a:gd name="T29" fmla="*/ 30 h 33"/>
                <a:gd name="T30" fmla="*/ 14 w 24"/>
                <a:gd name="T31" fmla="*/ 30 h 33"/>
                <a:gd name="T32" fmla="*/ 14 w 24"/>
                <a:gd name="T33" fmla="*/ 29 h 33"/>
                <a:gd name="T34" fmla="*/ 14 w 24"/>
                <a:gd name="T35" fmla="*/ 27 h 33"/>
                <a:gd name="T36" fmla="*/ 14 w 24"/>
                <a:gd name="T37" fmla="*/ 26 h 33"/>
                <a:gd name="T38" fmla="*/ 12 w 24"/>
                <a:gd name="T39" fmla="*/ 24 h 33"/>
                <a:gd name="T40" fmla="*/ 12 w 24"/>
                <a:gd name="T41" fmla="*/ 22 h 33"/>
                <a:gd name="T42" fmla="*/ 13 w 24"/>
                <a:gd name="T43" fmla="*/ 23 h 33"/>
                <a:gd name="T44" fmla="*/ 18 w 24"/>
                <a:gd name="T45" fmla="*/ 26 h 33"/>
                <a:gd name="T46" fmla="*/ 19 w 24"/>
                <a:gd name="T47" fmla="*/ 25 h 33"/>
                <a:gd name="T48" fmla="*/ 19 w 24"/>
                <a:gd name="T49" fmla="*/ 25 h 33"/>
                <a:gd name="T50" fmla="*/ 18 w 24"/>
                <a:gd name="T51" fmla="*/ 24 h 33"/>
                <a:gd name="T52" fmla="*/ 17 w 24"/>
                <a:gd name="T53" fmla="*/ 23 h 33"/>
                <a:gd name="T54" fmla="*/ 16 w 24"/>
                <a:gd name="T55" fmla="*/ 21 h 33"/>
                <a:gd name="T56" fmla="*/ 15 w 24"/>
                <a:gd name="T57" fmla="*/ 19 h 33"/>
                <a:gd name="T58" fmla="*/ 13 w 24"/>
                <a:gd name="T59" fmla="*/ 17 h 33"/>
                <a:gd name="T60" fmla="*/ 13 w 24"/>
                <a:gd name="T61" fmla="*/ 15 h 33"/>
                <a:gd name="T62" fmla="*/ 14 w 24"/>
                <a:gd name="T63" fmla="*/ 15 h 33"/>
                <a:gd name="T64" fmla="*/ 15 w 24"/>
                <a:gd name="T65" fmla="*/ 16 h 33"/>
                <a:gd name="T66" fmla="*/ 16 w 24"/>
                <a:gd name="T67" fmla="*/ 17 h 33"/>
                <a:gd name="T68" fmla="*/ 17 w 24"/>
                <a:gd name="T69" fmla="*/ 17 h 33"/>
                <a:gd name="T70" fmla="*/ 17 w 24"/>
                <a:gd name="T71" fmla="*/ 18 h 33"/>
                <a:gd name="T72" fmla="*/ 18 w 24"/>
                <a:gd name="T73" fmla="*/ 19 h 33"/>
                <a:gd name="T74" fmla="*/ 19 w 24"/>
                <a:gd name="T75" fmla="*/ 18 h 33"/>
                <a:gd name="T76" fmla="*/ 19 w 24"/>
                <a:gd name="T77" fmla="*/ 15 h 33"/>
                <a:gd name="T78" fmla="*/ 19 w 24"/>
                <a:gd name="T79" fmla="*/ 13 h 33"/>
                <a:gd name="T80" fmla="*/ 20 w 24"/>
                <a:gd name="T81" fmla="*/ 12 h 33"/>
                <a:gd name="T82" fmla="*/ 24 w 24"/>
                <a:gd name="T83" fmla="*/ 9 h 33"/>
                <a:gd name="T84" fmla="*/ 22 w 24"/>
                <a:gd name="T8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" h="33"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5" y="0"/>
                    <a:pt x="8" y="3"/>
                    <a:pt x="4" y="9"/>
                  </a:cubicBezTo>
                  <a:cubicBezTo>
                    <a:pt x="0" y="16"/>
                    <a:pt x="0" y="27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8" y="33"/>
                    <a:pt x="8" y="33"/>
                  </a:cubicBezTo>
                  <a:cubicBezTo>
                    <a:pt x="9" y="32"/>
                    <a:pt x="9" y="32"/>
                    <a:pt x="8" y="32"/>
                  </a:cubicBezTo>
                  <a:cubicBezTo>
                    <a:pt x="8" y="31"/>
                    <a:pt x="8" y="31"/>
                    <a:pt x="7" y="31"/>
                  </a:cubicBezTo>
                  <a:cubicBezTo>
                    <a:pt x="7" y="30"/>
                    <a:pt x="7" y="29"/>
                    <a:pt x="8" y="29"/>
                  </a:cubicBezTo>
                  <a:cubicBezTo>
                    <a:pt x="8" y="28"/>
                    <a:pt x="8" y="27"/>
                    <a:pt x="8" y="27"/>
                  </a:cubicBezTo>
                  <a:cubicBezTo>
                    <a:pt x="9" y="25"/>
                    <a:pt x="7" y="24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3"/>
                  </a:cubicBezTo>
                  <a:cubicBezTo>
                    <a:pt x="10" y="25"/>
                    <a:pt x="10" y="28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1"/>
                    <a:pt x="14" y="31"/>
                    <a:pt x="14" y="30"/>
                  </a:cubicBezTo>
                  <a:cubicBezTo>
                    <a:pt x="14" y="30"/>
                    <a:pt x="14" y="29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4" y="27"/>
                    <a:pt x="14" y="26"/>
                    <a:pt x="14" y="26"/>
                  </a:cubicBezTo>
                  <a:cubicBezTo>
                    <a:pt x="14" y="25"/>
                    <a:pt x="13" y="25"/>
                    <a:pt x="12" y="24"/>
                  </a:cubicBezTo>
                  <a:cubicBezTo>
                    <a:pt x="12" y="24"/>
                    <a:pt x="12" y="23"/>
                    <a:pt x="12" y="22"/>
                  </a:cubicBezTo>
                  <a:cubicBezTo>
                    <a:pt x="13" y="22"/>
                    <a:pt x="13" y="23"/>
                    <a:pt x="13" y="23"/>
                  </a:cubicBezTo>
                  <a:cubicBezTo>
                    <a:pt x="14" y="25"/>
                    <a:pt x="16" y="26"/>
                    <a:pt x="18" y="26"/>
                  </a:cubicBezTo>
                  <a:cubicBezTo>
                    <a:pt x="18" y="26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5"/>
                    <a:pt x="18" y="24"/>
                    <a:pt x="18" y="24"/>
                  </a:cubicBezTo>
                  <a:cubicBezTo>
                    <a:pt x="17" y="24"/>
                    <a:pt x="17" y="23"/>
                    <a:pt x="17" y="23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5" y="19"/>
                    <a:pt x="15" y="19"/>
                  </a:cubicBezTo>
                  <a:cubicBezTo>
                    <a:pt x="14" y="18"/>
                    <a:pt x="13" y="18"/>
                    <a:pt x="13" y="17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3" y="14"/>
                    <a:pt x="14" y="14"/>
                    <a:pt x="14" y="15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5" y="16"/>
                    <a:pt x="16" y="16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8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9" y="19"/>
                    <a:pt x="19" y="18"/>
                  </a:cubicBezTo>
                  <a:cubicBezTo>
                    <a:pt x="19" y="17"/>
                    <a:pt x="19" y="16"/>
                    <a:pt x="19" y="15"/>
                  </a:cubicBezTo>
                  <a:cubicBezTo>
                    <a:pt x="19" y="15"/>
                    <a:pt x="19" y="14"/>
                    <a:pt x="19" y="13"/>
                  </a:cubicBezTo>
                  <a:cubicBezTo>
                    <a:pt x="19" y="13"/>
                    <a:pt x="19" y="12"/>
                    <a:pt x="20" y="12"/>
                  </a:cubicBezTo>
                  <a:cubicBezTo>
                    <a:pt x="20" y="10"/>
                    <a:pt x="22" y="10"/>
                    <a:pt x="24" y="9"/>
                  </a:cubicBezTo>
                  <a:cubicBezTo>
                    <a:pt x="23" y="6"/>
                    <a:pt x="23" y="3"/>
                    <a:pt x="2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69"/>
            <p:cNvSpPr/>
            <p:nvPr/>
          </p:nvSpPr>
          <p:spPr bwMode="auto">
            <a:xfrm>
              <a:off x="9037638" y="2747963"/>
              <a:ext cx="287337" cy="128587"/>
            </a:xfrm>
            <a:custGeom>
              <a:avLst/>
              <a:gdLst>
                <a:gd name="T0" fmla="*/ 31 w 43"/>
                <a:gd name="T1" fmla="*/ 19 h 19"/>
                <a:gd name="T2" fmla="*/ 43 w 43"/>
                <a:gd name="T3" fmla="*/ 18 h 19"/>
                <a:gd name="T4" fmla="*/ 22 w 43"/>
                <a:gd name="T5" fmla="*/ 0 h 19"/>
                <a:gd name="T6" fmla="*/ 0 w 43"/>
                <a:gd name="T7" fmla="*/ 14 h 19"/>
                <a:gd name="T8" fmla="*/ 31 w 4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9">
                  <a:moveTo>
                    <a:pt x="31" y="19"/>
                  </a:moveTo>
                  <a:cubicBezTo>
                    <a:pt x="31" y="19"/>
                    <a:pt x="36" y="18"/>
                    <a:pt x="43" y="18"/>
                  </a:cubicBezTo>
                  <a:cubicBezTo>
                    <a:pt x="41" y="8"/>
                    <a:pt x="33" y="0"/>
                    <a:pt x="22" y="0"/>
                  </a:cubicBezTo>
                  <a:cubicBezTo>
                    <a:pt x="10" y="1"/>
                    <a:pt x="4" y="9"/>
                    <a:pt x="0" y="14"/>
                  </a:cubicBezTo>
                  <a:cubicBezTo>
                    <a:pt x="8" y="14"/>
                    <a:pt x="20" y="14"/>
                    <a:pt x="31" y="1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Oval 70"/>
            <p:cNvSpPr>
              <a:spLocks noChangeArrowheads="1"/>
            </p:cNvSpPr>
            <p:nvPr/>
          </p:nvSpPr>
          <p:spPr bwMode="auto">
            <a:xfrm>
              <a:off x="8382000" y="2970213"/>
              <a:ext cx="87312" cy="74612"/>
            </a:xfrm>
            <a:prstGeom prst="ellipse">
              <a:avLst/>
            </a:pr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71"/>
            <p:cNvSpPr/>
            <p:nvPr/>
          </p:nvSpPr>
          <p:spPr bwMode="auto">
            <a:xfrm>
              <a:off x="9578975" y="4383088"/>
              <a:ext cx="47625" cy="47625"/>
            </a:xfrm>
            <a:custGeom>
              <a:avLst/>
              <a:gdLst>
                <a:gd name="T0" fmla="*/ 6 w 7"/>
                <a:gd name="T1" fmla="*/ 2 h 7"/>
                <a:gd name="T2" fmla="*/ 5 w 7"/>
                <a:gd name="T3" fmla="*/ 2 h 7"/>
                <a:gd name="T4" fmla="*/ 5 w 7"/>
                <a:gd name="T5" fmla="*/ 0 h 7"/>
                <a:gd name="T6" fmla="*/ 4 w 7"/>
                <a:gd name="T7" fmla="*/ 1 h 7"/>
                <a:gd name="T8" fmla="*/ 3 w 7"/>
                <a:gd name="T9" fmla="*/ 1 h 7"/>
                <a:gd name="T10" fmla="*/ 2 w 7"/>
                <a:gd name="T11" fmla="*/ 1 h 7"/>
                <a:gd name="T12" fmla="*/ 1 w 7"/>
                <a:gd name="T13" fmla="*/ 0 h 7"/>
                <a:gd name="T14" fmla="*/ 1 w 7"/>
                <a:gd name="T15" fmla="*/ 2 h 7"/>
                <a:gd name="T16" fmla="*/ 1 w 7"/>
                <a:gd name="T17" fmla="*/ 4 h 7"/>
                <a:gd name="T18" fmla="*/ 0 w 7"/>
                <a:gd name="T19" fmla="*/ 5 h 7"/>
                <a:gd name="T20" fmla="*/ 2 w 7"/>
                <a:gd name="T21" fmla="*/ 5 h 7"/>
                <a:gd name="T22" fmla="*/ 3 w 7"/>
                <a:gd name="T23" fmla="*/ 6 h 7"/>
                <a:gd name="T24" fmla="*/ 4 w 7"/>
                <a:gd name="T25" fmla="*/ 7 h 7"/>
                <a:gd name="T26" fmla="*/ 4 w 7"/>
                <a:gd name="T27" fmla="*/ 6 h 7"/>
                <a:gd name="T28" fmla="*/ 4 w 7"/>
                <a:gd name="T29" fmla="*/ 5 h 7"/>
                <a:gd name="T30" fmla="*/ 6 w 7"/>
                <a:gd name="T31" fmla="*/ 4 h 7"/>
                <a:gd name="T32" fmla="*/ 7 w 7"/>
                <a:gd name="T33" fmla="*/ 4 h 7"/>
                <a:gd name="T34" fmla="*/ 6 w 7"/>
                <a:gd name="T35" fmla="*/ 3 h 7"/>
                <a:gd name="T36" fmla="*/ 6 w 7"/>
                <a:gd name="T3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7">
                  <a:moveTo>
                    <a:pt x="6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72"/>
            <p:cNvSpPr/>
            <p:nvPr/>
          </p:nvSpPr>
          <p:spPr bwMode="auto">
            <a:xfrm>
              <a:off x="9312275" y="4073525"/>
              <a:ext cx="133350" cy="128587"/>
            </a:xfrm>
            <a:custGeom>
              <a:avLst/>
              <a:gdLst>
                <a:gd name="T0" fmla="*/ 16 w 20"/>
                <a:gd name="T1" fmla="*/ 6 h 19"/>
                <a:gd name="T2" fmla="*/ 14 w 20"/>
                <a:gd name="T3" fmla="*/ 4 h 19"/>
                <a:gd name="T4" fmla="*/ 15 w 20"/>
                <a:gd name="T5" fmla="*/ 0 h 19"/>
                <a:gd name="T6" fmla="*/ 12 w 20"/>
                <a:gd name="T7" fmla="*/ 2 h 19"/>
                <a:gd name="T8" fmla="*/ 8 w 20"/>
                <a:gd name="T9" fmla="*/ 3 h 19"/>
                <a:gd name="T10" fmla="*/ 7 w 20"/>
                <a:gd name="T11" fmla="*/ 3 h 19"/>
                <a:gd name="T12" fmla="*/ 3 w 20"/>
                <a:gd name="T13" fmla="*/ 1 h 19"/>
                <a:gd name="T14" fmla="*/ 5 w 20"/>
                <a:gd name="T15" fmla="*/ 5 h 19"/>
                <a:gd name="T16" fmla="*/ 4 w 20"/>
                <a:gd name="T17" fmla="*/ 9 h 19"/>
                <a:gd name="T18" fmla="*/ 0 w 20"/>
                <a:gd name="T19" fmla="*/ 13 h 19"/>
                <a:gd name="T20" fmla="*/ 5 w 20"/>
                <a:gd name="T21" fmla="*/ 12 h 19"/>
                <a:gd name="T22" fmla="*/ 9 w 20"/>
                <a:gd name="T23" fmla="*/ 15 h 19"/>
                <a:gd name="T24" fmla="*/ 11 w 20"/>
                <a:gd name="T25" fmla="*/ 19 h 19"/>
                <a:gd name="T26" fmla="*/ 12 w 20"/>
                <a:gd name="T27" fmla="*/ 14 h 19"/>
                <a:gd name="T28" fmla="*/ 13 w 20"/>
                <a:gd name="T29" fmla="*/ 14 h 19"/>
                <a:gd name="T30" fmla="*/ 16 w 20"/>
                <a:gd name="T31" fmla="*/ 11 h 19"/>
                <a:gd name="T32" fmla="*/ 20 w 20"/>
                <a:gd name="T33" fmla="*/ 11 h 19"/>
                <a:gd name="T34" fmla="*/ 17 w 20"/>
                <a:gd name="T35" fmla="*/ 9 h 19"/>
                <a:gd name="T36" fmla="*/ 16 w 20"/>
                <a:gd name="T37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9">
                  <a:moveTo>
                    <a:pt x="16" y="6"/>
                  </a:moveTo>
                  <a:cubicBezTo>
                    <a:pt x="16" y="5"/>
                    <a:pt x="15" y="4"/>
                    <a:pt x="14" y="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9" y="2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8"/>
                    <a:pt x="4" y="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3"/>
                    <a:pt x="8" y="14"/>
                    <a:pt x="9" y="15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3" y="14"/>
                    <a:pt x="13" y="14"/>
                  </a:cubicBezTo>
                  <a:cubicBezTo>
                    <a:pt x="14" y="14"/>
                    <a:pt x="15" y="13"/>
                    <a:pt x="16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7"/>
                    <a:pt x="16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73"/>
            <p:cNvSpPr/>
            <p:nvPr/>
          </p:nvSpPr>
          <p:spPr bwMode="auto">
            <a:xfrm>
              <a:off x="9077325" y="3240088"/>
              <a:ext cx="47625" cy="46037"/>
            </a:xfrm>
            <a:custGeom>
              <a:avLst/>
              <a:gdLst>
                <a:gd name="T0" fmla="*/ 3 w 7"/>
                <a:gd name="T1" fmla="*/ 6 h 7"/>
                <a:gd name="T2" fmla="*/ 4 w 7"/>
                <a:gd name="T3" fmla="*/ 7 h 7"/>
                <a:gd name="T4" fmla="*/ 4 w 7"/>
                <a:gd name="T5" fmla="*/ 6 h 7"/>
                <a:gd name="T6" fmla="*/ 5 w 7"/>
                <a:gd name="T7" fmla="*/ 5 h 7"/>
                <a:gd name="T8" fmla="*/ 6 w 7"/>
                <a:gd name="T9" fmla="*/ 4 h 7"/>
                <a:gd name="T10" fmla="*/ 7 w 7"/>
                <a:gd name="T11" fmla="*/ 4 h 7"/>
                <a:gd name="T12" fmla="*/ 6 w 7"/>
                <a:gd name="T13" fmla="*/ 3 h 7"/>
                <a:gd name="T14" fmla="*/ 6 w 7"/>
                <a:gd name="T15" fmla="*/ 2 h 7"/>
                <a:gd name="T16" fmla="*/ 5 w 7"/>
                <a:gd name="T17" fmla="*/ 2 h 7"/>
                <a:gd name="T18" fmla="*/ 6 w 7"/>
                <a:gd name="T19" fmla="*/ 0 h 7"/>
                <a:gd name="T20" fmla="*/ 4 w 7"/>
                <a:gd name="T21" fmla="*/ 1 h 7"/>
                <a:gd name="T22" fmla="*/ 3 w 7"/>
                <a:gd name="T23" fmla="*/ 1 h 7"/>
                <a:gd name="T24" fmla="*/ 3 w 7"/>
                <a:gd name="T25" fmla="*/ 1 h 7"/>
                <a:gd name="T26" fmla="*/ 1 w 7"/>
                <a:gd name="T27" fmla="*/ 0 h 7"/>
                <a:gd name="T28" fmla="*/ 2 w 7"/>
                <a:gd name="T29" fmla="*/ 2 h 7"/>
                <a:gd name="T30" fmla="*/ 1 w 7"/>
                <a:gd name="T31" fmla="*/ 4 h 7"/>
                <a:gd name="T32" fmla="*/ 0 w 7"/>
                <a:gd name="T33" fmla="*/ 5 h 7"/>
                <a:gd name="T34" fmla="*/ 2 w 7"/>
                <a:gd name="T35" fmla="*/ 5 h 7"/>
                <a:gd name="T36" fmla="*/ 3 w 7"/>
                <a:gd name="T3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7">
                  <a:moveTo>
                    <a:pt x="3" y="6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5" y="5"/>
                    <a:pt x="6" y="5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74"/>
            <p:cNvSpPr/>
            <p:nvPr/>
          </p:nvSpPr>
          <p:spPr bwMode="auto">
            <a:xfrm>
              <a:off x="9218613" y="3763963"/>
              <a:ext cx="73025" cy="74612"/>
            </a:xfrm>
            <a:custGeom>
              <a:avLst/>
              <a:gdLst>
                <a:gd name="T0" fmla="*/ 5 w 11"/>
                <a:gd name="T1" fmla="*/ 9 h 11"/>
                <a:gd name="T2" fmla="*/ 6 w 11"/>
                <a:gd name="T3" fmla="*/ 11 h 11"/>
                <a:gd name="T4" fmla="*/ 6 w 11"/>
                <a:gd name="T5" fmla="*/ 8 h 11"/>
                <a:gd name="T6" fmla="*/ 7 w 11"/>
                <a:gd name="T7" fmla="*/ 8 h 11"/>
                <a:gd name="T8" fmla="*/ 8 w 11"/>
                <a:gd name="T9" fmla="*/ 7 h 11"/>
                <a:gd name="T10" fmla="*/ 11 w 11"/>
                <a:gd name="T11" fmla="*/ 6 h 11"/>
                <a:gd name="T12" fmla="*/ 9 w 11"/>
                <a:gd name="T13" fmla="*/ 5 h 11"/>
                <a:gd name="T14" fmla="*/ 9 w 11"/>
                <a:gd name="T15" fmla="*/ 4 h 11"/>
                <a:gd name="T16" fmla="*/ 8 w 11"/>
                <a:gd name="T17" fmla="*/ 2 h 11"/>
                <a:gd name="T18" fmla="*/ 8 w 11"/>
                <a:gd name="T19" fmla="*/ 0 h 11"/>
                <a:gd name="T20" fmla="*/ 6 w 11"/>
                <a:gd name="T21" fmla="*/ 2 h 11"/>
                <a:gd name="T22" fmla="*/ 4 w 11"/>
                <a:gd name="T23" fmla="*/ 2 h 11"/>
                <a:gd name="T24" fmla="*/ 3 w 11"/>
                <a:gd name="T25" fmla="*/ 2 h 11"/>
                <a:gd name="T26" fmla="*/ 1 w 11"/>
                <a:gd name="T27" fmla="*/ 1 h 11"/>
                <a:gd name="T28" fmla="*/ 2 w 11"/>
                <a:gd name="T29" fmla="*/ 3 h 11"/>
                <a:gd name="T30" fmla="*/ 2 w 11"/>
                <a:gd name="T31" fmla="*/ 6 h 11"/>
                <a:gd name="T32" fmla="*/ 0 w 11"/>
                <a:gd name="T33" fmla="*/ 7 h 11"/>
                <a:gd name="T34" fmla="*/ 2 w 11"/>
                <a:gd name="T35" fmla="*/ 7 h 11"/>
                <a:gd name="T36" fmla="*/ 5 w 11"/>
                <a:gd name="T3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1">
                  <a:moveTo>
                    <a:pt x="5" y="9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8" y="8"/>
                    <a:pt x="8" y="7"/>
                    <a:pt x="8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9" y="4"/>
                  </a:cubicBezTo>
                  <a:cubicBezTo>
                    <a:pt x="8" y="3"/>
                    <a:pt x="8" y="3"/>
                    <a:pt x="8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4" y="8"/>
                    <a:pt x="5" y="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75"/>
            <p:cNvSpPr/>
            <p:nvPr/>
          </p:nvSpPr>
          <p:spPr bwMode="auto">
            <a:xfrm>
              <a:off x="9759950" y="4100513"/>
              <a:ext cx="73025" cy="74612"/>
            </a:xfrm>
            <a:custGeom>
              <a:avLst/>
              <a:gdLst>
                <a:gd name="T0" fmla="*/ 9 w 11"/>
                <a:gd name="T1" fmla="*/ 3 h 11"/>
                <a:gd name="T2" fmla="*/ 8 w 11"/>
                <a:gd name="T3" fmla="*/ 2 h 11"/>
                <a:gd name="T4" fmla="*/ 8 w 11"/>
                <a:gd name="T5" fmla="*/ 0 h 11"/>
                <a:gd name="T6" fmla="*/ 6 w 11"/>
                <a:gd name="T7" fmla="*/ 1 h 11"/>
                <a:gd name="T8" fmla="*/ 4 w 11"/>
                <a:gd name="T9" fmla="*/ 2 h 11"/>
                <a:gd name="T10" fmla="*/ 3 w 11"/>
                <a:gd name="T11" fmla="*/ 2 h 11"/>
                <a:gd name="T12" fmla="*/ 1 w 11"/>
                <a:gd name="T13" fmla="*/ 0 h 11"/>
                <a:gd name="T14" fmla="*/ 2 w 11"/>
                <a:gd name="T15" fmla="*/ 3 h 11"/>
                <a:gd name="T16" fmla="*/ 2 w 11"/>
                <a:gd name="T17" fmla="*/ 5 h 11"/>
                <a:gd name="T18" fmla="*/ 0 w 11"/>
                <a:gd name="T19" fmla="*/ 7 h 11"/>
                <a:gd name="T20" fmla="*/ 2 w 11"/>
                <a:gd name="T21" fmla="*/ 7 h 11"/>
                <a:gd name="T22" fmla="*/ 5 w 11"/>
                <a:gd name="T23" fmla="*/ 8 h 11"/>
                <a:gd name="T24" fmla="*/ 6 w 11"/>
                <a:gd name="T25" fmla="*/ 11 h 11"/>
                <a:gd name="T26" fmla="*/ 6 w 11"/>
                <a:gd name="T27" fmla="*/ 8 h 11"/>
                <a:gd name="T28" fmla="*/ 7 w 11"/>
                <a:gd name="T29" fmla="*/ 8 h 11"/>
                <a:gd name="T30" fmla="*/ 8 w 11"/>
                <a:gd name="T31" fmla="*/ 6 h 11"/>
                <a:gd name="T32" fmla="*/ 11 w 11"/>
                <a:gd name="T33" fmla="*/ 6 h 11"/>
                <a:gd name="T34" fmla="*/ 9 w 11"/>
                <a:gd name="T35" fmla="*/ 5 h 11"/>
                <a:gd name="T36" fmla="*/ 9 w 11"/>
                <a:gd name="T3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1">
                  <a:moveTo>
                    <a:pt x="9" y="3"/>
                  </a:moveTo>
                  <a:cubicBezTo>
                    <a:pt x="8" y="3"/>
                    <a:pt x="8" y="2"/>
                    <a:pt x="8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76"/>
            <p:cNvSpPr>
              <a:spLocks noEditPoints="1"/>
            </p:cNvSpPr>
            <p:nvPr/>
          </p:nvSpPr>
          <p:spPr bwMode="auto">
            <a:xfrm>
              <a:off x="8388350" y="2849563"/>
              <a:ext cx="2268537" cy="2308225"/>
            </a:xfrm>
            <a:custGeom>
              <a:avLst/>
              <a:gdLst>
                <a:gd name="T0" fmla="*/ 6 w 339"/>
                <a:gd name="T1" fmla="*/ 30 h 343"/>
                <a:gd name="T2" fmla="*/ 53 w 339"/>
                <a:gd name="T3" fmla="*/ 32 h 343"/>
                <a:gd name="T4" fmla="*/ 211 w 339"/>
                <a:gd name="T5" fmla="*/ 184 h 343"/>
                <a:gd name="T6" fmla="*/ 213 w 339"/>
                <a:gd name="T7" fmla="*/ 208 h 343"/>
                <a:gd name="T8" fmla="*/ 210 w 339"/>
                <a:gd name="T9" fmla="*/ 206 h 343"/>
                <a:gd name="T10" fmla="*/ 198 w 339"/>
                <a:gd name="T11" fmla="*/ 182 h 343"/>
                <a:gd name="T12" fmla="*/ 199 w 339"/>
                <a:gd name="T13" fmla="*/ 180 h 343"/>
                <a:gd name="T14" fmla="*/ 222 w 339"/>
                <a:gd name="T15" fmla="*/ 178 h 343"/>
                <a:gd name="T16" fmla="*/ 214 w 339"/>
                <a:gd name="T17" fmla="*/ 157 h 343"/>
                <a:gd name="T18" fmla="*/ 183 w 339"/>
                <a:gd name="T19" fmla="*/ 95 h 343"/>
                <a:gd name="T20" fmla="*/ 174 w 339"/>
                <a:gd name="T21" fmla="*/ 111 h 343"/>
                <a:gd name="T22" fmla="*/ 203 w 339"/>
                <a:gd name="T23" fmla="*/ 129 h 343"/>
                <a:gd name="T24" fmla="*/ 189 w 339"/>
                <a:gd name="T25" fmla="*/ 155 h 343"/>
                <a:gd name="T26" fmla="*/ 189 w 339"/>
                <a:gd name="T27" fmla="*/ 138 h 343"/>
                <a:gd name="T28" fmla="*/ 173 w 339"/>
                <a:gd name="T29" fmla="*/ 123 h 343"/>
                <a:gd name="T30" fmla="*/ 155 w 339"/>
                <a:gd name="T31" fmla="*/ 109 h 343"/>
                <a:gd name="T32" fmla="*/ 144 w 339"/>
                <a:gd name="T33" fmla="*/ 77 h 343"/>
                <a:gd name="T34" fmla="*/ 184 w 339"/>
                <a:gd name="T35" fmla="*/ 221 h 343"/>
                <a:gd name="T36" fmla="*/ 174 w 339"/>
                <a:gd name="T37" fmla="*/ 228 h 343"/>
                <a:gd name="T38" fmla="*/ 178 w 339"/>
                <a:gd name="T39" fmla="*/ 222 h 343"/>
                <a:gd name="T40" fmla="*/ 174 w 339"/>
                <a:gd name="T41" fmla="*/ 203 h 343"/>
                <a:gd name="T42" fmla="*/ 180 w 339"/>
                <a:gd name="T43" fmla="*/ 196 h 343"/>
                <a:gd name="T44" fmla="*/ 156 w 339"/>
                <a:gd name="T45" fmla="*/ 163 h 343"/>
                <a:gd name="T46" fmla="*/ 146 w 339"/>
                <a:gd name="T47" fmla="*/ 141 h 343"/>
                <a:gd name="T48" fmla="*/ 145 w 339"/>
                <a:gd name="T49" fmla="*/ 146 h 343"/>
                <a:gd name="T50" fmla="*/ 141 w 339"/>
                <a:gd name="T51" fmla="*/ 128 h 343"/>
                <a:gd name="T52" fmla="*/ 134 w 339"/>
                <a:gd name="T53" fmla="*/ 126 h 343"/>
                <a:gd name="T54" fmla="*/ 117 w 339"/>
                <a:gd name="T55" fmla="*/ 133 h 343"/>
                <a:gd name="T56" fmla="*/ 119 w 339"/>
                <a:gd name="T57" fmla="*/ 129 h 343"/>
                <a:gd name="T58" fmla="*/ 118 w 339"/>
                <a:gd name="T59" fmla="*/ 61 h 343"/>
                <a:gd name="T60" fmla="*/ 110 w 339"/>
                <a:gd name="T61" fmla="*/ 51 h 343"/>
                <a:gd name="T62" fmla="*/ 113 w 339"/>
                <a:gd name="T63" fmla="*/ 52 h 343"/>
                <a:gd name="T64" fmla="*/ 103 w 339"/>
                <a:gd name="T65" fmla="*/ 52 h 343"/>
                <a:gd name="T66" fmla="*/ 99 w 339"/>
                <a:gd name="T67" fmla="*/ 58 h 343"/>
                <a:gd name="T68" fmla="*/ 113 w 339"/>
                <a:gd name="T69" fmla="*/ 58 h 343"/>
                <a:gd name="T70" fmla="*/ 111 w 339"/>
                <a:gd name="T71" fmla="*/ 71 h 343"/>
                <a:gd name="T72" fmla="*/ 105 w 339"/>
                <a:gd name="T73" fmla="*/ 70 h 343"/>
                <a:gd name="T74" fmla="*/ 97 w 339"/>
                <a:gd name="T75" fmla="*/ 63 h 343"/>
                <a:gd name="T76" fmla="*/ 97 w 339"/>
                <a:gd name="T77" fmla="*/ 65 h 343"/>
                <a:gd name="T78" fmla="*/ 114 w 339"/>
                <a:gd name="T79" fmla="*/ 146 h 343"/>
                <a:gd name="T80" fmla="*/ 118 w 339"/>
                <a:gd name="T81" fmla="*/ 150 h 343"/>
                <a:gd name="T82" fmla="*/ 145 w 339"/>
                <a:gd name="T83" fmla="*/ 144 h 343"/>
                <a:gd name="T84" fmla="*/ 126 w 339"/>
                <a:gd name="T85" fmla="*/ 177 h 343"/>
                <a:gd name="T86" fmla="*/ 131 w 339"/>
                <a:gd name="T87" fmla="*/ 168 h 343"/>
                <a:gd name="T88" fmla="*/ 129 w 339"/>
                <a:gd name="T89" fmla="*/ 156 h 343"/>
                <a:gd name="T90" fmla="*/ 127 w 339"/>
                <a:gd name="T91" fmla="*/ 156 h 343"/>
                <a:gd name="T92" fmla="*/ 123 w 339"/>
                <a:gd name="T93" fmla="*/ 193 h 343"/>
                <a:gd name="T94" fmla="*/ 155 w 339"/>
                <a:gd name="T95" fmla="*/ 219 h 343"/>
                <a:gd name="T96" fmla="*/ 147 w 339"/>
                <a:gd name="T97" fmla="*/ 217 h 343"/>
                <a:gd name="T98" fmla="*/ 139 w 339"/>
                <a:gd name="T99" fmla="*/ 204 h 343"/>
                <a:gd name="T100" fmla="*/ 174 w 339"/>
                <a:gd name="T101" fmla="*/ 238 h 343"/>
                <a:gd name="T102" fmla="*/ 172 w 339"/>
                <a:gd name="T103" fmla="*/ 235 h 343"/>
                <a:gd name="T104" fmla="*/ 181 w 339"/>
                <a:gd name="T105" fmla="*/ 242 h 343"/>
                <a:gd name="T106" fmla="*/ 184 w 339"/>
                <a:gd name="T107" fmla="*/ 241 h 343"/>
                <a:gd name="T108" fmla="*/ 176 w 339"/>
                <a:gd name="T109" fmla="*/ 229 h 343"/>
                <a:gd name="T110" fmla="*/ 192 w 339"/>
                <a:gd name="T111" fmla="*/ 235 h 343"/>
                <a:gd name="T112" fmla="*/ 193 w 339"/>
                <a:gd name="T113" fmla="*/ 231 h 343"/>
                <a:gd name="T114" fmla="*/ 196 w 339"/>
                <a:gd name="T115" fmla="*/ 194 h 343"/>
                <a:gd name="T116" fmla="*/ 223 w 339"/>
                <a:gd name="T117" fmla="*/ 258 h 343"/>
                <a:gd name="T118" fmla="*/ 227 w 339"/>
                <a:gd name="T119" fmla="*/ 197 h 343"/>
                <a:gd name="T120" fmla="*/ 227 w 339"/>
                <a:gd name="T121" fmla="*/ 19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9" h="343">
                  <a:moveTo>
                    <a:pt x="312" y="267"/>
                  </a:moveTo>
                  <a:cubicBezTo>
                    <a:pt x="291" y="254"/>
                    <a:pt x="255" y="252"/>
                    <a:pt x="239" y="252"/>
                  </a:cubicBezTo>
                  <a:cubicBezTo>
                    <a:pt x="238" y="245"/>
                    <a:pt x="237" y="236"/>
                    <a:pt x="238" y="231"/>
                  </a:cubicBezTo>
                  <a:cubicBezTo>
                    <a:pt x="240" y="222"/>
                    <a:pt x="251" y="170"/>
                    <a:pt x="240" y="134"/>
                  </a:cubicBezTo>
                  <a:cubicBezTo>
                    <a:pt x="229" y="97"/>
                    <a:pt x="213" y="86"/>
                    <a:pt x="186" y="71"/>
                  </a:cubicBezTo>
                  <a:cubicBezTo>
                    <a:pt x="168" y="60"/>
                    <a:pt x="158" y="56"/>
                    <a:pt x="152" y="46"/>
                  </a:cubicBezTo>
                  <a:cubicBezTo>
                    <a:pt x="142" y="57"/>
                    <a:pt x="125" y="52"/>
                    <a:pt x="125" y="52"/>
                  </a:cubicBezTo>
                  <a:cubicBezTo>
                    <a:pt x="163" y="57"/>
                    <a:pt x="165" y="4"/>
                    <a:pt x="136" y="5"/>
                  </a:cubicBezTo>
                  <a:cubicBezTo>
                    <a:pt x="107" y="7"/>
                    <a:pt x="106" y="33"/>
                    <a:pt x="106" y="33"/>
                  </a:cubicBezTo>
                  <a:cubicBezTo>
                    <a:pt x="106" y="33"/>
                    <a:pt x="103" y="14"/>
                    <a:pt x="125" y="6"/>
                  </a:cubicBezTo>
                  <a:cubicBezTo>
                    <a:pt x="117" y="2"/>
                    <a:pt x="107" y="0"/>
                    <a:pt x="93" y="2"/>
                  </a:cubicBezTo>
                  <a:cubicBezTo>
                    <a:pt x="55" y="6"/>
                    <a:pt x="27" y="12"/>
                    <a:pt x="11" y="15"/>
                  </a:cubicBezTo>
                  <a:cubicBezTo>
                    <a:pt x="10" y="15"/>
                    <a:pt x="9" y="16"/>
                    <a:pt x="8" y="16"/>
                  </a:cubicBezTo>
                  <a:cubicBezTo>
                    <a:pt x="11" y="17"/>
                    <a:pt x="14" y="20"/>
                    <a:pt x="14" y="23"/>
                  </a:cubicBezTo>
                  <a:cubicBezTo>
                    <a:pt x="14" y="27"/>
                    <a:pt x="10" y="30"/>
                    <a:pt x="6" y="30"/>
                  </a:cubicBezTo>
                  <a:cubicBezTo>
                    <a:pt x="4" y="30"/>
                    <a:pt x="2" y="30"/>
                    <a:pt x="0" y="29"/>
                  </a:cubicBezTo>
                  <a:cubicBezTo>
                    <a:pt x="1" y="37"/>
                    <a:pt x="9" y="48"/>
                    <a:pt x="26" y="58"/>
                  </a:cubicBezTo>
                  <a:cubicBezTo>
                    <a:pt x="58" y="77"/>
                    <a:pt x="69" y="71"/>
                    <a:pt x="79" y="88"/>
                  </a:cubicBezTo>
                  <a:cubicBezTo>
                    <a:pt x="89" y="104"/>
                    <a:pt x="87" y="142"/>
                    <a:pt x="103" y="178"/>
                  </a:cubicBezTo>
                  <a:cubicBezTo>
                    <a:pt x="103" y="178"/>
                    <a:pt x="101" y="233"/>
                    <a:pt x="156" y="256"/>
                  </a:cubicBezTo>
                  <a:cubicBezTo>
                    <a:pt x="202" y="276"/>
                    <a:pt x="228" y="271"/>
                    <a:pt x="237" y="266"/>
                  </a:cubicBezTo>
                  <a:cubicBezTo>
                    <a:pt x="288" y="264"/>
                    <a:pt x="325" y="274"/>
                    <a:pt x="311" y="301"/>
                  </a:cubicBezTo>
                  <a:cubicBezTo>
                    <a:pt x="295" y="329"/>
                    <a:pt x="186" y="340"/>
                    <a:pt x="140" y="314"/>
                  </a:cubicBezTo>
                  <a:cubicBezTo>
                    <a:pt x="95" y="288"/>
                    <a:pt x="59" y="275"/>
                    <a:pt x="48" y="273"/>
                  </a:cubicBezTo>
                  <a:cubicBezTo>
                    <a:pt x="38" y="271"/>
                    <a:pt x="41" y="275"/>
                    <a:pt x="41" y="275"/>
                  </a:cubicBezTo>
                  <a:cubicBezTo>
                    <a:pt x="66" y="280"/>
                    <a:pt x="83" y="290"/>
                    <a:pt x="119" y="310"/>
                  </a:cubicBezTo>
                  <a:cubicBezTo>
                    <a:pt x="155" y="330"/>
                    <a:pt x="183" y="343"/>
                    <a:pt x="257" y="336"/>
                  </a:cubicBezTo>
                  <a:cubicBezTo>
                    <a:pt x="331" y="329"/>
                    <a:pt x="339" y="284"/>
                    <a:pt x="312" y="267"/>
                  </a:cubicBezTo>
                  <a:close/>
                  <a:moveTo>
                    <a:pt x="60" y="39"/>
                  </a:moveTo>
                  <a:cubicBezTo>
                    <a:pt x="56" y="39"/>
                    <a:pt x="53" y="36"/>
                    <a:pt x="53" y="32"/>
                  </a:cubicBezTo>
                  <a:cubicBezTo>
                    <a:pt x="53" y="29"/>
                    <a:pt x="56" y="26"/>
                    <a:pt x="60" y="26"/>
                  </a:cubicBezTo>
                  <a:cubicBezTo>
                    <a:pt x="63" y="26"/>
                    <a:pt x="66" y="29"/>
                    <a:pt x="66" y="32"/>
                  </a:cubicBezTo>
                  <a:cubicBezTo>
                    <a:pt x="66" y="36"/>
                    <a:pt x="63" y="39"/>
                    <a:pt x="60" y="39"/>
                  </a:cubicBezTo>
                  <a:close/>
                  <a:moveTo>
                    <a:pt x="217" y="199"/>
                  </a:moveTo>
                  <a:cubicBezTo>
                    <a:pt x="218" y="202"/>
                    <a:pt x="216" y="205"/>
                    <a:pt x="213" y="205"/>
                  </a:cubicBezTo>
                  <a:cubicBezTo>
                    <a:pt x="209" y="206"/>
                    <a:pt x="207" y="203"/>
                    <a:pt x="207" y="200"/>
                  </a:cubicBezTo>
                  <a:cubicBezTo>
                    <a:pt x="207" y="199"/>
                    <a:pt x="208" y="197"/>
                    <a:pt x="208" y="196"/>
                  </a:cubicBezTo>
                  <a:cubicBezTo>
                    <a:pt x="207" y="197"/>
                    <a:pt x="206" y="198"/>
                    <a:pt x="205" y="198"/>
                  </a:cubicBezTo>
                  <a:cubicBezTo>
                    <a:pt x="202" y="200"/>
                    <a:pt x="198" y="199"/>
                    <a:pt x="197" y="196"/>
                  </a:cubicBezTo>
                  <a:cubicBezTo>
                    <a:pt x="196" y="193"/>
                    <a:pt x="198" y="190"/>
                    <a:pt x="201" y="190"/>
                  </a:cubicBezTo>
                  <a:cubicBezTo>
                    <a:pt x="202" y="189"/>
                    <a:pt x="204" y="189"/>
                    <a:pt x="205" y="189"/>
                  </a:cubicBezTo>
                  <a:cubicBezTo>
                    <a:pt x="204" y="188"/>
                    <a:pt x="202" y="188"/>
                    <a:pt x="202" y="187"/>
                  </a:cubicBezTo>
                  <a:cubicBezTo>
                    <a:pt x="199" y="185"/>
                    <a:pt x="199" y="181"/>
                    <a:pt x="201" y="179"/>
                  </a:cubicBezTo>
                  <a:cubicBezTo>
                    <a:pt x="203" y="177"/>
                    <a:pt x="207" y="178"/>
                    <a:pt x="209" y="181"/>
                  </a:cubicBezTo>
                  <a:cubicBezTo>
                    <a:pt x="209" y="181"/>
                    <a:pt x="210" y="183"/>
                    <a:pt x="211" y="184"/>
                  </a:cubicBezTo>
                  <a:cubicBezTo>
                    <a:pt x="211" y="183"/>
                    <a:pt x="211" y="181"/>
                    <a:pt x="211" y="180"/>
                  </a:cubicBezTo>
                  <a:cubicBezTo>
                    <a:pt x="213" y="177"/>
                    <a:pt x="216" y="176"/>
                    <a:pt x="219" y="177"/>
                  </a:cubicBezTo>
                  <a:cubicBezTo>
                    <a:pt x="222" y="179"/>
                    <a:pt x="222" y="183"/>
                    <a:pt x="220" y="185"/>
                  </a:cubicBezTo>
                  <a:cubicBezTo>
                    <a:pt x="219" y="186"/>
                    <a:pt x="218" y="187"/>
                    <a:pt x="217" y="188"/>
                  </a:cubicBezTo>
                  <a:cubicBezTo>
                    <a:pt x="218" y="188"/>
                    <a:pt x="220" y="188"/>
                    <a:pt x="221" y="188"/>
                  </a:cubicBezTo>
                  <a:cubicBezTo>
                    <a:pt x="224" y="188"/>
                    <a:pt x="227" y="191"/>
                    <a:pt x="226" y="194"/>
                  </a:cubicBezTo>
                  <a:cubicBezTo>
                    <a:pt x="225" y="197"/>
                    <a:pt x="222" y="198"/>
                    <a:pt x="219" y="197"/>
                  </a:cubicBezTo>
                  <a:cubicBezTo>
                    <a:pt x="218" y="197"/>
                    <a:pt x="216" y="196"/>
                    <a:pt x="215" y="195"/>
                  </a:cubicBezTo>
                  <a:cubicBezTo>
                    <a:pt x="216" y="196"/>
                    <a:pt x="216" y="198"/>
                    <a:pt x="217" y="199"/>
                  </a:cubicBezTo>
                  <a:close/>
                  <a:moveTo>
                    <a:pt x="217" y="204"/>
                  </a:moveTo>
                  <a:cubicBezTo>
                    <a:pt x="217" y="204"/>
                    <a:pt x="217" y="204"/>
                    <a:pt x="217" y="205"/>
                  </a:cubicBezTo>
                  <a:cubicBezTo>
                    <a:pt x="217" y="205"/>
                    <a:pt x="217" y="205"/>
                    <a:pt x="217" y="205"/>
                  </a:cubicBezTo>
                  <a:cubicBezTo>
                    <a:pt x="217" y="205"/>
                    <a:pt x="216" y="206"/>
                    <a:pt x="216" y="206"/>
                  </a:cubicBezTo>
                  <a:cubicBezTo>
                    <a:pt x="215" y="207"/>
                    <a:pt x="215" y="207"/>
                    <a:pt x="214" y="207"/>
                  </a:cubicBezTo>
                  <a:cubicBezTo>
                    <a:pt x="213" y="207"/>
                    <a:pt x="213" y="207"/>
                    <a:pt x="213" y="208"/>
                  </a:cubicBezTo>
                  <a:cubicBezTo>
                    <a:pt x="212" y="208"/>
                    <a:pt x="212" y="208"/>
                    <a:pt x="211" y="207"/>
                  </a:cubicBezTo>
                  <a:cubicBezTo>
                    <a:pt x="211" y="207"/>
                    <a:pt x="210" y="207"/>
                    <a:pt x="210" y="207"/>
                  </a:cubicBezTo>
                  <a:cubicBezTo>
                    <a:pt x="210" y="207"/>
                    <a:pt x="209" y="207"/>
                    <a:pt x="209" y="207"/>
                  </a:cubicBezTo>
                  <a:cubicBezTo>
                    <a:pt x="208" y="206"/>
                    <a:pt x="208" y="206"/>
                    <a:pt x="208" y="206"/>
                  </a:cubicBezTo>
                  <a:cubicBezTo>
                    <a:pt x="208" y="206"/>
                    <a:pt x="208" y="206"/>
                    <a:pt x="207" y="205"/>
                  </a:cubicBezTo>
                  <a:cubicBezTo>
                    <a:pt x="207" y="205"/>
                    <a:pt x="207" y="205"/>
                    <a:pt x="207" y="205"/>
                  </a:cubicBezTo>
                  <a:cubicBezTo>
                    <a:pt x="207" y="205"/>
                    <a:pt x="207" y="204"/>
                    <a:pt x="207" y="204"/>
                  </a:cubicBezTo>
                  <a:cubicBezTo>
                    <a:pt x="207" y="204"/>
                    <a:pt x="206" y="204"/>
                    <a:pt x="206" y="204"/>
                  </a:cubicBezTo>
                  <a:cubicBezTo>
                    <a:pt x="206" y="203"/>
                    <a:pt x="206" y="203"/>
                    <a:pt x="206" y="203"/>
                  </a:cubicBezTo>
                  <a:cubicBezTo>
                    <a:pt x="206" y="203"/>
                    <a:pt x="206" y="203"/>
                    <a:pt x="207" y="204"/>
                  </a:cubicBezTo>
                  <a:cubicBezTo>
                    <a:pt x="207" y="204"/>
                    <a:pt x="207" y="204"/>
                    <a:pt x="207" y="204"/>
                  </a:cubicBezTo>
                  <a:cubicBezTo>
                    <a:pt x="207" y="204"/>
                    <a:pt x="207" y="204"/>
                    <a:pt x="208" y="205"/>
                  </a:cubicBezTo>
                  <a:cubicBezTo>
                    <a:pt x="208" y="205"/>
                    <a:pt x="208" y="205"/>
                    <a:pt x="208" y="205"/>
                  </a:cubicBezTo>
                  <a:cubicBezTo>
                    <a:pt x="209" y="205"/>
                    <a:pt x="209" y="206"/>
                    <a:pt x="209" y="206"/>
                  </a:cubicBezTo>
                  <a:cubicBezTo>
                    <a:pt x="210" y="206"/>
                    <a:pt x="210" y="206"/>
                    <a:pt x="210" y="206"/>
                  </a:cubicBezTo>
                  <a:cubicBezTo>
                    <a:pt x="211" y="206"/>
                    <a:pt x="211" y="206"/>
                    <a:pt x="211" y="206"/>
                  </a:cubicBezTo>
                  <a:cubicBezTo>
                    <a:pt x="212" y="207"/>
                    <a:pt x="212" y="207"/>
                    <a:pt x="213" y="207"/>
                  </a:cubicBezTo>
                  <a:cubicBezTo>
                    <a:pt x="213" y="207"/>
                    <a:pt x="213" y="206"/>
                    <a:pt x="214" y="206"/>
                  </a:cubicBezTo>
                  <a:cubicBezTo>
                    <a:pt x="214" y="206"/>
                    <a:pt x="215" y="206"/>
                    <a:pt x="216" y="206"/>
                  </a:cubicBezTo>
                  <a:cubicBezTo>
                    <a:pt x="216" y="205"/>
                    <a:pt x="216" y="205"/>
                    <a:pt x="217" y="205"/>
                  </a:cubicBezTo>
                  <a:cubicBezTo>
                    <a:pt x="217" y="205"/>
                    <a:pt x="217" y="204"/>
                    <a:pt x="217" y="204"/>
                  </a:cubicBezTo>
                  <a:close/>
                  <a:moveTo>
                    <a:pt x="198" y="184"/>
                  </a:moveTo>
                  <a:cubicBezTo>
                    <a:pt x="198" y="184"/>
                    <a:pt x="198" y="185"/>
                    <a:pt x="198" y="185"/>
                  </a:cubicBezTo>
                  <a:cubicBezTo>
                    <a:pt x="198" y="185"/>
                    <a:pt x="199" y="185"/>
                    <a:pt x="199" y="185"/>
                  </a:cubicBezTo>
                  <a:cubicBezTo>
                    <a:pt x="199" y="185"/>
                    <a:pt x="198" y="185"/>
                    <a:pt x="198" y="185"/>
                  </a:cubicBezTo>
                  <a:cubicBezTo>
                    <a:pt x="198" y="185"/>
                    <a:pt x="198" y="185"/>
                    <a:pt x="198" y="185"/>
                  </a:cubicBezTo>
                  <a:cubicBezTo>
                    <a:pt x="198" y="185"/>
                    <a:pt x="198" y="184"/>
                    <a:pt x="198" y="184"/>
                  </a:cubicBezTo>
                  <a:cubicBezTo>
                    <a:pt x="198" y="184"/>
                    <a:pt x="198" y="184"/>
                    <a:pt x="198" y="183"/>
                  </a:cubicBezTo>
                  <a:cubicBezTo>
                    <a:pt x="198" y="183"/>
                    <a:pt x="198" y="183"/>
                    <a:pt x="198" y="183"/>
                  </a:cubicBezTo>
                  <a:cubicBezTo>
                    <a:pt x="198" y="183"/>
                    <a:pt x="198" y="182"/>
                    <a:pt x="198" y="182"/>
                  </a:cubicBezTo>
                  <a:cubicBezTo>
                    <a:pt x="198" y="182"/>
                    <a:pt x="198" y="181"/>
                    <a:pt x="198" y="181"/>
                  </a:cubicBezTo>
                  <a:cubicBezTo>
                    <a:pt x="198" y="181"/>
                    <a:pt x="198" y="180"/>
                    <a:pt x="198" y="180"/>
                  </a:cubicBezTo>
                  <a:cubicBezTo>
                    <a:pt x="198" y="179"/>
                    <a:pt x="198" y="179"/>
                    <a:pt x="199" y="179"/>
                  </a:cubicBezTo>
                  <a:cubicBezTo>
                    <a:pt x="199" y="178"/>
                    <a:pt x="199" y="178"/>
                    <a:pt x="200" y="178"/>
                  </a:cubicBezTo>
                  <a:cubicBezTo>
                    <a:pt x="200" y="177"/>
                    <a:pt x="200" y="177"/>
                    <a:pt x="201" y="177"/>
                  </a:cubicBezTo>
                  <a:cubicBezTo>
                    <a:pt x="201" y="177"/>
                    <a:pt x="202" y="176"/>
                    <a:pt x="203" y="176"/>
                  </a:cubicBezTo>
                  <a:cubicBezTo>
                    <a:pt x="204" y="176"/>
                    <a:pt x="204" y="176"/>
                    <a:pt x="204" y="176"/>
                  </a:cubicBezTo>
                  <a:cubicBezTo>
                    <a:pt x="205" y="176"/>
                    <a:pt x="205" y="176"/>
                    <a:pt x="205" y="176"/>
                  </a:cubicBezTo>
                  <a:cubicBezTo>
                    <a:pt x="205" y="176"/>
                    <a:pt x="205" y="176"/>
                    <a:pt x="205" y="176"/>
                  </a:cubicBezTo>
                  <a:cubicBezTo>
                    <a:pt x="205" y="176"/>
                    <a:pt x="205" y="176"/>
                    <a:pt x="204" y="177"/>
                  </a:cubicBezTo>
                  <a:cubicBezTo>
                    <a:pt x="204" y="177"/>
                    <a:pt x="204" y="177"/>
                    <a:pt x="203" y="177"/>
                  </a:cubicBezTo>
                  <a:cubicBezTo>
                    <a:pt x="202" y="177"/>
                    <a:pt x="202" y="177"/>
                    <a:pt x="201" y="178"/>
                  </a:cubicBezTo>
                  <a:cubicBezTo>
                    <a:pt x="201" y="178"/>
                    <a:pt x="201" y="178"/>
                    <a:pt x="200" y="178"/>
                  </a:cubicBezTo>
                  <a:cubicBezTo>
                    <a:pt x="200" y="179"/>
                    <a:pt x="200" y="179"/>
                    <a:pt x="200" y="179"/>
                  </a:cubicBezTo>
                  <a:cubicBezTo>
                    <a:pt x="199" y="180"/>
                    <a:pt x="199" y="180"/>
                    <a:pt x="199" y="180"/>
                  </a:cubicBezTo>
                  <a:cubicBezTo>
                    <a:pt x="199" y="181"/>
                    <a:pt x="199" y="181"/>
                    <a:pt x="199" y="181"/>
                  </a:cubicBezTo>
                  <a:cubicBezTo>
                    <a:pt x="198" y="182"/>
                    <a:pt x="198" y="182"/>
                    <a:pt x="198" y="182"/>
                  </a:cubicBezTo>
                  <a:cubicBezTo>
                    <a:pt x="198" y="183"/>
                    <a:pt x="198" y="183"/>
                    <a:pt x="198" y="183"/>
                  </a:cubicBezTo>
                  <a:cubicBezTo>
                    <a:pt x="198" y="184"/>
                    <a:pt x="198" y="184"/>
                    <a:pt x="198" y="184"/>
                  </a:cubicBezTo>
                  <a:close/>
                  <a:moveTo>
                    <a:pt x="214" y="176"/>
                  </a:moveTo>
                  <a:cubicBezTo>
                    <a:pt x="214" y="176"/>
                    <a:pt x="214" y="175"/>
                    <a:pt x="215" y="175"/>
                  </a:cubicBezTo>
                  <a:cubicBezTo>
                    <a:pt x="215" y="175"/>
                    <a:pt x="215" y="175"/>
                    <a:pt x="216" y="175"/>
                  </a:cubicBezTo>
                  <a:cubicBezTo>
                    <a:pt x="216" y="175"/>
                    <a:pt x="216" y="175"/>
                    <a:pt x="216" y="175"/>
                  </a:cubicBezTo>
                  <a:cubicBezTo>
                    <a:pt x="217" y="175"/>
                    <a:pt x="217" y="175"/>
                    <a:pt x="217" y="175"/>
                  </a:cubicBezTo>
                  <a:cubicBezTo>
                    <a:pt x="218" y="175"/>
                    <a:pt x="218" y="175"/>
                    <a:pt x="218" y="175"/>
                  </a:cubicBezTo>
                  <a:cubicBezTo>
                    <a:pt x="218" y="175"/>
                    <a:pt x="219" y="175"/>
                    <a:pt x="219" y="175"/>
                  </a:cubicBezTo>
                  <a:cubicBezTo>
                    <a:pt x="219" y="175"/>
                    <a:pt x="220" y="176"/>
                    <a:pt x="220" y="176"/>
                  </a:cubicBezTo>
                  <a:cubicBezTo>
                    <a:pt x="220" y="176"/>
                    <a:pt x="220" y="176"/>
                    <a:pt x="221" y="176"/>
                  </a:cubicBezTo>
                  <a:cubicBezTo>
                    <a:pt x="221" y="177"/>
                    <a:pt x="221" y="177"/>
                    <a:pt x="222" y="177"/>
                  </a:cubicBezTo>
                  <a:cubicBezTo>
                    <a:pt x="222" y="178"/>
                    <a:pt x="222" y="178"/>
                    <a:pt x="222" y="178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22" y="178"/>
                    <a:pt x="221" y="178"/>
                    <a:pt x="221" y="178"/>
                  </a:cubicBezTo>
                  <a:cubicBezTo>
                    <a:pt x="221" y="178"/>
                    <a:pt x="220" y="177"/>
                    <a:pt x="220" y="177"/>
                  </a:cubicBezTo>
                  <a:cubicBezTo>
                    <a:pt x="220" y="177"/>
                    <a:pt x="220" y="177"/>
                    <a:pt x="219" y="177"/>
                  </a:cubicBezTo>
                  <a:cubicBezTo>
                    <a:pt x="219" y="176"/>
                    <a:pt x="219" y="176"/>
                    <a:pt x="219" y="176"/>
                  </a:cubicBezTo>
                  <a:cubicBezTo>
                    <a:pt x="218" y="176"/>
                    <a:pt x="218" y="176"/>
                    <a:pt x="218" y="176"/>
                  </a:cubicBezTo>
                  <a:cubicBezTo>
                    <a:pt x="218" y="176"/>
                    <a:pt x="217" y="176"/>
                    <a:pt x="217" y="176"/>
                  </a:cubicBezTo>
                  <a:cubicBezTo>
                    <a:pt x="217" y="176"/>
                    <a:pt x="217" y="176"/>
                    <a:pt x="216" y="176"/>
                  </a:cubicBezTo>
                  <a:cubicBezTo>
                    <a:pt x="216" y="176"/>
                    <a:pt x="216" y="176"/>
                    <a:pt x="216" y="175"/>
                  </a:cubicBezTo>
                  <a:cubicBezTo>
                    <a:pt x="215" y="175"/>
                    <a:pt x="215" y="175"/>
                    <a:pt x="215" y="176"/>
                  </a:cubicBezTo>
                  <a:cubicBezTo>
                    <a:pt x="214" y="176"/>
                    <a:pt x="214" y="176"/>
                    <a:pt x="214" y="176"/>
                  </a:cubicBezTo>
                  <a:close/>
                  <a:moveTo>
                    <a:pt x="225" y="165"/>
                  </a:moveTo>
                  <a:cubicBezTo>
                    <a:pt x="225" y="165"/>
                    <a:pt x="223" y="156"/>
                    <a:pt x="214" y="157"/>
                  </a:cubicBezTo>
                  <a:cubicBezTo>
                    <a:pt x="210" y="158"/>
                    <a:pt x="206" y="157"/>
                    <a:pt x="20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4" y="154"/>
                    <a:pt x="206" y="150"/>
                    <a:pt x="204" y="144"/>
                  </a:cubicBezTo>
                  <a:cubicBezTo>
                    <a:pt x="206" y="144"/>
                    <a:pt x="208" y="143"/>
                    <a:pt x="209" y="141"/>
                  </a:cubicBezTo>
                  <a:cubicBezTo>
                    <a:pt x="209" y="144"/>
                    <a:pt x="210" y="146"/>
                    <a:pt x="213" y="148"/>
                  </a:cubicBezTo>
                  <a:cubicBezTo>
                    <a:pt x="221" y="155"/>
                    <a:pt x="225" y="157"/>
                    <a:pt x="225" y="165"/>
                  </a:cubicBezTo>
                  <a:close/>
                  <a:moveTo>
                    <a:pt x="149" y="79"/>
                  </a:moveTo>
                  <a:cubicBezTo>
                    <a:pt x="152" y="84"/>
                    <a:pt x="158" y="88"/>
                    <a:pt x="169" y="84"/>
                  </a:cubicBezTo>
                  <a:cubicBezTo>
                    <a:pt x="174" y="82"/>
                    <a:pt x="185" y="80"/>
                    <a:pt x="194" y="90"/>
                  </a:cubicBezTo>
                  <a:cubicBezTo>
                    <a:pt x="198" y="95"/>
                    <a:pt x="198" y="102"/>
                    <a:pt x="195" y="108"/>
                  </a:cubicBezTo>
                  <a:cubicBezTo>
                    <a:pt x="195" y="109"/>
                    <a:pt x="194" y="109"/>
                    <a:pt x="193" y="110"/>
                  </a:cubicBezTo>
                  <a:cubicBezTo>
                    <a:pt x="190" y="112"/>
                    <a:pt x="186" y="115"/>
                    <a:pt x="182" y="114"/>
                  </a:cubicBezTo>
                  <a:cubicBezTo>
                    <a:pt x="179" y="113"/>
                    <a:pt x="177" y="111"/>
                    <a:pt x="175" y="107"/>
                  </a:cubicBezTo>
                  <a:cubicBezTo>
                    <a:pt x="173" y="104"/>
                    <a:pt x="173" y="101"/>
                    <a:pt x="175" y="98"/>
                  </a:cubicBezTo>
                  <a:cubicBezTo>
                    <a:pt x="177" y="96"/>
                    <a:pt x="180" y="94"/>
                    <a:pt x="183" y="95"/>
                  </a:cubicBezTo>
                  <a:cubicBezTo>
                    <a:pt x="185" y="95"/>
                    <a:pt x="187" y="97"/>
                    <a:pt x="188" y="99"/>
                  </a:cubicBezTo>
                  <a:cubicBezTo>
                    <a:pt x="188" y="101"/>
                    <a:pt x="187" y="102"/>
                    <a:pt x="186" y="104"/>
                  </a:cubicBezTo>
                  <a:cubicBezTo>
                    <a:pt x="185" y="105"/>
                    <a:pt x="183" y="105"/>
                    <a:pt x="182" y="105"/>
                  </a:cubicBezTo>
                  <a:cubicBezTo>
                    <a:pt x="182" y="104"/>
                    <a:pt x="181" y="104"/>
                    <a:pt x="181" y="103"/>
                  </a:cubicBezTo>
                  <a:cubicBezTo>
                    <a:pt x="181" y="102"/>
                    <a:pt x="181" y="101"/>
                    <a:pt x="182" y="101"/>
                  </a:cubicBezTo>
                  <a:cubicBezTo>
                    <a:pt x="183" y="100"/>
                    <a:pt x="183" y="100"/>
                    <a:pt x="182" y="99"/>
                  </a:cubicBezTo>
                  <a:cubicBezTo>
                    <a:pt x="182" y="99"/>
                    <a:pt x="181" y="98"/>
                    <a:pt x="181" y="99"/>
                  </a:cubicBezTo>
                  <a:cubicBezTo>
                    <a:pt x="179" y="100"/>
                    <a:pt x="179" y="102"/>
                    <a:pt x="179" y="103"/>
                  </a:cubicBezTo>
                  <a:cubicBezTo>
                    <a:pt x="179" y="105"/>
                    <a:pt x="180" y="106"/>
                    <a:pt x="182" y="107"/>
                  </a:cubicBezTo>
                  <a:cubicBezTo>
                    <a:pt x="183" y="108"/>
                    <a:pt x="185" y="107"/>
                    <a:pt x="187" y="106"/>
                  </a:cubicBezTo>
                  <a:cubicBezTo>
                    <a:pt x="190" y="104"/>
                    <a:pt x="191" y="101"/>
                    <a:pt x="190" y="98"/>
                  </a:cubicBezTo>
                  <a:cubicBezTo>
                    <a:pt x="189" y="95"/>
                    <a:pt x="187" y="93"/>
                    <a:pt x="183" y="93"/>
                  </a:cubicBezTo>
                  <a:cubicBezTo>
                    <a:pt x="180" y="92"/>
                    <a:pt x="175" y="94"/>
                    <a:pt x="173" y="97"/>
                  </a:cubicBezTo>
                  <a:cubicBezTo>
                    <a:pt x="171" y="99"/>
                    <a:pt x="170" y="103"/>
                    <a:pt x="173" y="109"/>
                  </a:cubicBezTo>
                  <a:cubicBezTo>
                    <a:pt x="173" y="110"/>
                    <a:pt x="174" y="110"/>
                    <a:pt x="174" y="111"/>
                  </a:cubicBezTo>
                  <a:cubicBezTo>
                    <a:pt x="176" y="114"/>
                    <a:pt x="179" y="115"/>
                    <a:pt x="182" y="116"/>
                  </a:cubicBezTo>
                  <a:cubicBezTo>
                    <a:pt x="186" y="117"/>
                    <a:pt x="191" y="114"/>
                    <a:pt x="194" y="112"/>
                  </a:cubicBezTo>
                  <a:cubicBezTo>
                    <a:pt x="194" y="112"/>
                    <a:pt x="195" y="111"/>
                    <a:pt x="195" y="111"/>
                  </a:cubicBezTo>
                  <a:cubicBezTo>
                    <a:pt x="201" y="111"/>
                    <a:pt x="206" y="114"/>
                    <a:pt x="209" y="118"/>
                  </a:cubicBezTo>
                  <a:cubicBezTo>
                    <a:pt x="213" y="123"/>
                    <a:pt x="216" y="132"/>
                    <a:pt x="208" y="139"/>
                  </a:cubicBezTo>
                  <a:cubicBezTo>
                    <a:pt x="207" y="140"/>
                    <a:pt x="205" y="142"/>
                    <a:pt x="203" y="142"/>
                  </a:cubicBezTo>
                  <a:cubicBezTo>
                    <a:pt x="202" y="143"/>
                    <a:pt x="201" y="143"/>
                    <a:pt x="200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197" y="142"/>
                    <a:pt x="194" y="141"/>
                    <a:pt x="191" y="138"/>
                  </a:cubicBezTo>
                  <a:cubicBezTo>
                    <a:pt x="191" y="137"/>
                    <a:pt x="191" y="137"/>
                    <a:pt x="190" y="136"/>
                  </a:cubicBezTo>
                  <a:cubicBezTo>
                    <a:pt x="190" y="136"/>
                    <a:pt x="190" y="136"/>
                    <a:pt x="190" y="135"/>
                  </a:cubicBezTo>
                  <a:cubicBezTo>
                    <a:pt x="187" y="130"/>
                    <a:pt x="189" y="126"/>
                    <a:pt x="192" y="123"/>
                  </a:cubicBezTo>
                  <a:cubicBezTo>
                    <a:pt x="194" y="121"/>
                    <a:pt x="198" y="120"/>
                    <a:pt x="201" y="123"/>
                  </a:cubicBezTo>
                  <a:cubicBezTo>
                    <a:pt x="203" y="125"/>
                    <a:pt x="204" y="127"/>
                    <a:pt x="203" y="129"/>
                  </a:cubicBezTo>
                  <a:cubicBezTo>
                    <a:pt x="203" y="131"/>
                    <a:pt x="201" y="132"/>
                    <a:pt x="200" y="133"/>
                  </a:cubicBezTo>
                  <a:cubicBezTo>
                    <a:pt x="198" y="133"/>
                    <a:pt x="197" y="132"/>
                    <a:pt x="196" y="131"/>
                  </a:cubicBezTo>
                  <a:cubicBezTo>
                    <a:pt x="195" y="130"/>
                    <a:pt x="196" y="129"/>
                    <a:pt x="197" y="128"/>
                  </a:cubicBezTo>
                  <a:cubicBezTo>
                    <a:pt x="198" y="128"/>
                    <a:pt x="198" y="127"/>
                    <a:pt x="198" y="126"/>
                  </a:cubicBezTo>
                  <a:cubicBezTo>
                    <a:pt x="197" y="126"/>
                    <a:pt x="197" y="126"/>
                    <a:pt x="196" y="126"/>
                  </a:cubicBezTo>
                  <a:cubicBezTo>
                    <a:pt x="193" y="128"/>
                    <a:pt x="193" y="130"/>
                    <a:pt x="194" y="132"/>
                  </a:cubicBezTo>
                  <a:cubicBezTo>
                    <a:pt x="195" y="134"/>
                    <a:pt x="198" y="136"/>
                    <a:pt x="201" y="135"/>
                  </a:cubicBezTo>
                  <a:cubicBezTo>
                    <a:pt x="203" y="134"/>
                    <a:pt x="205" y="132"/>
                    <a:pt x="206" y="129"/>
                  </a:cubicBezTo>
                  <a:cubicBezTo>
                    <a:pt x="206" y="127"/>
                    <a:pt x="206" y="124"/>
                    <a:pt x="202" y="121"/>
                  </a:cubicBezTo>
                  <a:cubicBezTo>
                    <a:pt x="199" y="118"/>
                    <a:pt x="194" y="118"/>
                    <a:pt x="190" y="122"/>
                  </a:cubicBezTo>
                  <a:cubicBezTo>
                    <a:pt x="187" y="124"/>
                    <a:pt x="184" y="129"/>
                    <a:pt x="188" y="136"/>
                  </a:cubicBezTo>
                  <a:cubicBezTo>
                    <a:pt x="186" y="136"/>
                    <a:pt x="185" y="137"/>
                    <a:pt x="183" y="138"/>
                  </a:cubicBezTo>
                  <a:cubicBezTo>
                    <a:pt x="180" y="141"/>
                    <a:pt x="179" y="146"/>
                    <a:pt x="181" y="150"/>
                  </a:cubicBezTo>
                  <a:cubicBezTo>
                    <a:pt x="181" y="150"/>
                    <a:pt x="182" y="151"/>
                    <a:pt x="182" y="151"/>
                  </a:cubicBezTo>
                  <a:cubicBezTo>
                    <a:pt x="185" y="155"/>
                    <a:pt x="187" y="155"/>
                    <a:pt x="189" y="155"/>
                  </a:cubicBezTo>
                  <a:cubicBezTo>
                    <a:pt x="192" y="155"/>
                    <a:pt x="194" y="153"/>
                    <a:pt x="195" y="151"/>
                  </a:cubicBezTo>
                  <a:cubicBezTo>
                    <a:pt x="196" y="150"/>
                    <a:pt x="196" y="148"/>
                    <a:pt x="196" y="146"/>
                  </a:cubicBezTo>
                  <a:cubicBezTo>
                    <a:pt x="195" y="145"/>
                    <a:pt x="193" y="143"/>
                    <a:pt x="191" y="142"/>
                  </a:cubicBezTo>
                  <a:cubicBezTo>
                    <a:pt x="189" y="141"/>
                    <a:pt x="187" y="143"/>
                    <a:pt x="186" y="144"/>
                  </a:cubicBezTo>
                  <a:cubicBezTo>
                    <a:pt x="185" y="146"/>
                    <a:pt x="185" y="148"/>
                    <a:pt x="188" y="149"/>
                  </a:cubicBezTo>
                  <a:cubicBezTo>
                    <a:pt x="188" y="150"/>
                    <a:pt x="189" y="150"/>
                    <a:pt x="189" y="149"/>
                  </a:cubicBezTo>
                  <a:cubicBezTo>
                    <a:pt x="190" y="148"/>
                    <a:pt x="189" y="148"/>
                    <a:pt x="189" y="147"/>
                  </a:cubicBezTo>
                  <a:cubicBezTo>
                    <a:pt x="188" y="147"/>
                    <a:pt x="188" y="146"/>
                    <a:pt x="188" y="145"/>
                  </a:cubicBezTo>
                  <a:cubicBezTo>
                    <a:pt x="188" y="144"/>
                    <a:pt x="189" y="144"/>
                    <a:pt x="190" y="144"/>
                  </a:cubicBezTo>
                  <a:cubicBezTo>
                    <a:pt x="192" y="145"/>
                    <a:pt x="193" y="146"/>
                    <a:pt x="193" y="147"/>
                  </a:cubicBezTo>
                  <a:cubicBezTo>
                    <a:pt x="194" y="148"/>
                    <a:pt x="194" y="149"/>
                    <a:pt x="193" y="150"/>
                  </a:cubicBezTo>
                  <a:cubicBezTo>
                    <a:pt x="193" y="151"/>
                    <a:pt x="191" y="153"/>
                    <a:pt x="189" y="153"/>
                  </a:cubicBezTo>
                  <a:cubicBezTo>
                    <a:pt x="187" y="153"/>
                    <a:pt x="185" y="151"/>
                    <a:pt x="183" y="149"/>
                  </a:cubicBezTo>
                  <a:cubicBezTo>
                    <a:pt x="181" y="146"/>
                    <a:pt x="182" y="142"/>
                    <a:pt x="185" y="140"/>
                  </a:cubicBezTo>
                  <a:cubicBezTo>
                    <a:pt x="186" y="139"/>
                    <a:pt x="187" y="138"/>
                    <a:pt x="189" y="138"/>
                  </a:cubicBezTo>
                  <a:cubicBezTo>
                    <a:pt x="189" y="138"/>
                    <a:pt x="189" y="139"/>
                    <a:pt x="190" y="139"/>
                  </a:cubicBezTo>
                  <a:cubicBezTo>
                    <a:pt x="193" y="144"/>
                    <a:pt x="197" y="145"/>
                    <a:pt x="199" y="145"/>
                  </a:cubicBezTo>
                  <a:cubicBezTo>
                    <a:pt x="200" y="145"/>
                    <a:pt x="201" y="145"/>
                    <a:pt x="202" y="145"/>
                  </a:cubicBezTo>
                  <a:cubicBezTo>
                    <a:pt x="205" y="151"/>
                    <a:pt x="200" y="157"/>
                    <a:pt x="198" y="159"/>
                  </a:cubicBezTo>
                  <a:cubicBezTo>
                    <a:pt x="191" y="166"/>
                    <a:pt x="179" y="163"/>
                    <a:pt x="173" y="156"/>
                  </a:cubicBezTo>
                  <a:cubicBezTo>
                    <a:pt x="169" y="151"/>
                    <a:pt x="168" y="145"/>
                    <a:pt x="170" y="140"/>
                  </a:cubicBezTo>
                  <a:cubicBezTo>
                    <a:pt x="172" y="140"/>
                    <a:pt x="178" y="139"/>
                    <a:pt x="182" y="134"/>
                  </a:cubicBezTo>
                  <a:cubicBezTo>
                    <a:pt x="184" y="131"/>
                    <a:pt x="184" y="126"/>
                    <a:pt x="183" y="123"/>
                  </a:cubicBezTo>
                  <a:cubicBezTo>
                    <a:pt x="181" y="119"/>
                    <a:pt x="178" y="117"/>
                    <a:pt x="174" y="117"/>
                  </a:cubicBezTo>
                  <a:cubicBezTo>
                    <a:pt x="171" y="117"/>
                    <a:pt x="168" y="119"/>
                    <a:pt x="166" y="122"/>
                  </a:cubicBezTo>
                  <a:cubicBezTo>
                    <a:pt x="165" y="125"/>
                    <a:pt x="166" y="128"/>
                    <a:pt x="168" y="130"/>
                  </a:cubicBezTo>
                  <a:cubicBezTo>
                    <a:pt x="170" y="132"/>
                    <a:pt x="172" y="132"/>
                    <a:pt x="174" y="131"/>
                  </a:cubicBezTo>
                  <a:cubicBezTo>
                    <a:pt x="176" y="130"/>
                    <a:pt x="177" y="128"/>
                    <a:pt x="177" y="126"/>
                  </a:cubicBezTo>
                  <a:cubicBezTo>
                    <a:pt x="177" y="125"/>
                    <a:pt x="176" y="123"/>
                    <a:pt x="175" y="123"/>
                  </a:cubicBezTo>
                  <a:cubicBezTo>
                    <a:pt x="174" y="122"/>
                    <a:pt x="173" y="123"/>
                    <a:pt x="173" y="123"/>
                  </a:cubicBezTo>
                  <a:cubicBezTo>
                    <a:pt x="173" y="124"/>
                    <a:pt x="173" y="125"/>
                    <a:pt x="174" y="125"/>
                  </a:cubicBezTo>
                  <a:cubicBezTo>
                    <a:pt x="175" y="125"/>
                    <a:pt x="175" y="126"/>
                    <a:pt x="175" y="126"/>
                  </a:cubicBezTo>
                  <a:cubicBezTo>
                    <a:pt x="175" y="127"/>
                    <a:pt x="174" y="129"/>
                    <a:pt x="173" y="129"/>
                  </a:cubicBezTo>
                  <a:cubicBezTo>
                    <a:pt x="172" y="130"/>
                    <a:pt x="171" y="130"/>
                    <a:pt x="170" y="129"/>
                  </a:cubicBezTo>
                  <a:cubicBezTo>
                    <a:pt x="168" y="127"/>
                    <a:pt x="167" y="125"/>
                    <a:pt x="168" y="123"/>
                  </a:cubicBezTo>
                  <a:cubicBezTo>
                    <a:pt x="169" y="120"/>
                    <a:pt x="172" y="119"/>
                    <a:pt x="174" y="119"/>
                  </a:cubicBezTo>
                  <a:cubicBezTo>
                    <a:pt x="177" y="119"/>
                    <a:pt x="179" y="121"/>
                    <a:pt x="181" y="124"/>
                  </a:cubicBezTo>
                  <a:cubicBezTo>
                    <a:pt x="182" y="127"/>
                    <a:pt x="182" y="130"/>
                    <a:pt x="180" y="132"/>
                  </a:cubicBezTo>
                  <a:cubicBezTo>
                    <a:pt x="172" y="143"/>
                    <a:pt x="161" y="138"/>
                    <a:pt x="158" y="133"/>
                  </a:cubicBezTo>
                  <a:cubicBezTo>
                    <a:pt x="156" y="129"/>
                    <a:pt x="154" y="124"/>
                    <a:pt x="156" y="120"/>
                  </a:cubicBezTo>
                  <a:cubicBezTo>
                    <a:pt x="152" y="120"/>
                    <a:pt x="148" y="118"/>
                    <a:pt x="146" y="115"/>
                  </a:cubicBezTo>
                  <a:cubicBezTo>
                    <a:pt x="142" y="109"/>
                    <a:pt x="141" y="100"/>
                    <a:pt x="149" y="96"/>
                  </a:cubicBezTo>
                  <a:cubicBezTo>
                    <a:pt x="152" y="94"/>
                    <a:pt x="158" y="94"/>
                    <a:pt x="162" y="99"/>
                  </a:cubicBezTo>
                  <a:cubicBezTo>
                    <a:pt x="164" y="101"/>
                    <a:pt x="164" y="105"/>
                    <a:pt x="162" y="107"/>
                  </a:cubicBezTo>
                  <a:cubicBezTo>
                    <a:pt x="161" y="109"/>
                    <a:pt x="158" y="110"/>
                    <a:pt x="155" y="109"/>
                  </a:cubicBezTo>
                  <a:cubicBezTo>
                    <a:pt x="152" y="108"/>
                    <a:pt x="151" y="107"/>
                    <a:pt x="151" y="105"/>
                  </a:cubicBezTo>
                  <a:cubicBezTo>
                    <a:pt x="151" y="103"/>
                    <a:pt x="152" y="101"/>
                    <a:pt x="153" y="101"/>
                  </a:cubicBezTo>
                  <a:cubicBezTo>
                    <a:pt x="155" y="101"/>
                    <a:pt x="156" y="101"/>
                    <a:pt x="157" y="102"/>
                  </a:cubicBezTo>
                  <a:cubicBezTo>
                    <a:pt x="157" y="102"/>
                    <a:pt x="157" y="103"/>
                    <a:pt x="157" y="104"/>
                  </a:cubicBezTo>
                  <a:cubicBezTo>
                    <a:pt x="157" y="104"/>
                    <a:pt x="157" y="105"/>
                    <a:pt x="158" y="105"/>
                  </a:cubicBezTo>
                  <a:cubicBezTo>
                    <a:pt x="159" y="105"/>
                    <a:pt x="159" y="105"/>
                    <a:pt x="159" y="104"/>
                  </a:cubicBezTo>
                  <a:cubicBezTo>
                    <a:pt x="160" y="103"/>
                    <a:pt x="160" y="101"/>
                    <a:pt x="159" y="100"/>
                  </a:cubicBezTo>
                  <a:cubicBezTo>
                    <a:pt x="157" y="99"/>
                    <a:pt x="155" y="98"/>
                    <a:pt x="153" y="99"/>
                  </a:cubicBezTo>
                  <a:cubicBezTo>
                    <a:pt x="150" y="99"/>
                    <a:pt x="148" y="102"/>
                    <a:pt x="148" y="105"/>
                  </a:cubicBezTo>
                  <a:cubicBezTo>
                    <a:pt x="148" y="108"/>
                    <a:pt x="151" y="110"/>
                    <a:pt x="155" y="111"/>
                  </a:cubicBezTo>
                  <a:cubicBezTo>
                    <a:pt x="159" y="112"/>
                    <a:pt x="162" y="111"/>
                    <a:pt x="164" y="108"/>
                  </a:cubicBezTo>
                  <a:cubicBezTo>
                    <a:pt x="166" y="105"/>
                    <a:pt x="166" y="101"/>
                    <a:pt x="164" y="98"/>
                  </a:cubicBezTo>
                  <a:cubicBezTo>
                    <a:pt x="161" y="93"/>
                    <a:pt x="155" y="91"/>
                    <a:pt x="149" y="93"/>
                  </a:cubicBezTo>
                  <a:cubicBezTo>
                    <a:pt x="148" y="93"/>
                    <a:pt x="148" y="94"/>
                    <a:pt x="148" y="94"/>
                  </a:cubicBezTo>
                  <a:cubicBezTo>
                    <a:pt x="141" y="89"/>
                    <a:pt x="143" y="82"/>
                    <a:pt x="144" y="77"/>
                  </a:cubicBezTo>
                  <a:cubicBezTo>
                    <a:pt x="146" y="71"/>
                    <a:pt x="139" y="67"/>
                    <a:pt x="139" y="67"/>
                  </a:cubicBezTo>
                  <a:cubicBezTo>
                    <a:pt x="146" y="70"/>
                    <a:pt x="147" y="74"/>
                    <a:pt x="149" y="79"/>
                  </a:cubicBezTo>
                  <a:close/>
                  <a:moveTo>
                    <a:pt x="189" y="223"/>
                  </a:moveTo>
                  <a:cubicBezTo>
                    <a:pt x="189" y="223"/>
                    <a:pt x="189" y="223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88" y="223"/>
                    <a:pt x="188" y="222"/>
                    <a:pt x="188" y="222"/>
                  </a:cubicBezTo>
                  <a:cubicBezTo>
                    <a:pt x="188" y="222"/>
                    <a:pt x="188" y="222"/>
                    <a:pt x="187" y="222"/>
                  </a:cubicBezTo>
                  <a:cubicBezTo>
                    <a:pt x="187" y="222"/>
                    <a:pt x="187" y="222"/>
                    <a:pt x="187" y="222"/>
                  </a:cubicBezTo>
                  <a:cubicBezTo>
                    <a:pt x="187" y="222"/>
                    <a:pt x="187" y="222"/>
                    <a:pt x="187" y="221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185" y="221"/>
                    <a:pt x="185" y="221"/>
                    <a:pt x="185" y="221"/>
                  </a:cubicBezTo>
                  <a:cubicBezTo>
                    <a:pt x="185" y="221"/>
                    <a:pt x="185" y="221"/>
                    <a:pt x="184" y="221"/>
                  </a:cubicBezTo>
                  <a:cubicBezTo>
                    <a:pt x="184" y="221"/>
                    <a:pt x="184" y="221"/>
                    <a:pt x="184" y="221"/>
                  </a:cubicBezTo>
                  <a:cubicBezTo>
                    <a:pt x="184" y="221"/>
                    <a:pt x="184" y="221"/>
                    <a:pt x="184" y="221"/>
                  </a:cubicBezTo>
                  <a:cubicBezTo>
                    <a:pt x="185" y="221"/>
                    <a:pt x="185" y="221"/>
                    <a:pt x="185" y="221"/>
                  </a:cubicBezTo>
                  <a:cubicBezTo>
                    <a:pt x="185" y="221"/>
                    <a:pt x="185" y="221"/>
                    <a:pt x="186" y="221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186" y="221"/>
                    <a:pt x="186" y="221"/>
                    <a:pt x="187" y="221"/>
                  </a:cubicBezTo>
                  <a:cubicBezTo>
                    <a:pt x="187" y="221"/>
                    <a:pt x="187" y="221"/>
                    <a:pt x="187" y="221"/>
                  </a:cubicBezTo>
                  <a:cubicBezTo>
                    <a:pt x="187" y="221"/>
                    <a:pt x="188" y="221"/>
                    <a:pt x="188" y="221"/>
                  </a:cubicBezTo>
                  <a:cubicBezTo>
                    <a:pt x="188" y="221"/>
                    <a:pt x="188" y="222"/>
                    <a:pt x="188" y="222"/>
                  </a:cubicBezTo>
                  <a:cubicBezTo>
                    <a:pt x="189" y="222"/>
                    <a:pt x="189" y="222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lose/>
                  <a:moveTo>
                    <a:pt x="174" y="227"/>
                  </a:moveTo>
                  <a:cubicBezTo>
                    <a:pt x="174" y="227"/>
                    <a:pt x="174" y="227"/>
                    <a:pt x="174" y="227"/>
                  </a:cubicBezTo>
                  <a:cubicBezTo>
                    <a:pt x="174" y="228"/>
                    <a:pt x="174" y="228"/>
                    <a:pt x="174" y="228"/>
                  </a:cubicBezTo>
                  <a:cubicBezTo>
                    <a:pt x="174" y="228"/>
                    <a:pt x="174" y="228"/>
                    <a:pt x="174" y="228"/>
                  </a:cubicBezTo>
                  <a:cubicBezTo>
                    <a:pt x="174" y="228"/>
                    <a:pt x="174" y="227"/>
                    <a:pt x="174" y="227"/>
                  </a:cubicBezTo>
                  <a:cubicBezTo>
                    <a:pt x="174" y="227"/>
                    <a:pt x="173" y="227"/>
                    <a:pt x="173" y="227"/>
                  </a:cubicBezTo>
                  <a:cubicBezTo>
                    <a:pt x="173" y="227"/>
                    <a:pt x="173" y="227"/>
                    <a:pt x="173" y="226"/>
                  </a:cubicBezTo>
                  <a:cubicBezTo>
                    <a:pt x="173" y="226"/>
                    <a:pt x="173" y="226"/>
                    <a:pt x="173" y="226"/>
                  </a:cubicBezTo>
                  <a:cubicBezTo>
                    <a:pt x="173" y="226"/>
                    <a:pt x="173" y="226"/>
                    <a:pt x="173" y="226"/>
                  </a:cubicBezTo>
                  <a:cubicBezTo>
                    <a:pt x="173" y="225"/>
                    <a:pt x="173" y="225"/>
                    <a:pt x="173" y="225"/>
                  </a:cubicBezTo>
                  <a:cubicBezTo>
                    <a:pt x="173" y="225"/>
                    <a:pt x="173" y="224"/>
                    <a:pt x="173" y="224"/>
                  </a:cubicBezTo>
                  <a:cubicBezTo>
                    <a:pt x="174" y="224"/>
                    <a:pt x="174" y="224"/>
                    <a:pt x="174" y="223"/>
                  </a:cubicBezTo>
                  <a:cubicBezTo>
                    <a:pt x="174" y="223"/>
                    <a:pt x="174" y="223"/>
                    <a:pt x="175" y="223"/>
                  </a:cubicBezTo>
                  <a:cubicBezTo>
                    <a:pt x="175" y="222"/>
                    <a:pt x="175" y="222"/>
                    <a:pt x="175" y="222"/>
                  </a:cubicBezTo>
                  <a:cubicBezTo>
                    <a:pt x="176" y="222"/>
                    <a:pt x="176" y="222"/>
                    <a:pt x="177" y="222"/>
                  </a:cubicBezTo>
                  <a:cubicBezTo>
                    <a:pt x="177" y="222"/>
                    <a:pt x="177" y="222"/>
                    <a:pt x="178" y="222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7" y="222"/>
                    <a:pt x="177" y="222"/>
                    <a:pt x="177" y="222"/>
                  </a:cubicBezTo>
                  <a:cubicBezTo>
                    <a:pt x="176" y="222"/>
                    <a:pt x="176" y="222"/>
                    <a:pt x="176" y="223"/>
                  </a:cubicBezTo>
                  <a:cubicBezTo>
                    <a:pt x="175" y="223"/>
                    <a:pt x="175" y="223"/>
                    <a:pt x="175" y="223"/>
                  </a:cubicBezTo>
                  <a:cubicBezTo>
                    <a:pt x="175" y="223"/>
                    <a:pt x="175" y="224"/>
                    <a:pt x="174" y="224"/>
                  </a:cubicBezTo>
                  <a:cubicBezTo>
                    <a:pt x="174" y="224"/>
                    <a:pt x="174" y="224"/>
                    <a:pt x="174" y="224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4" y="225"/>
                    <a:pt x="174" y="226"/>
                    <a:pt x="174" y="226"/>
                  </a:cubicBezTo>
                  <a:cubicBezTo>
                    <a:pt x="174" y="226"/>
                    <a:pt x="174" y="226"/>
                    <a:pt x="174" y="226"/>
                  </a:cubicBezTo>
                  <a:cubicBezTo>
                    <a:pt x="174" y="227"/>
                    <a:pt x="174" y="227"/>
                    <a:pt x="174" y="227"/>
                  </a:cubicBezTo>
                  <a:close/>
                  <a:moveTo>
                    <a:pt x="178" y="200"/>
                  </a:moveTo>
                  <a:cubicBezTo>
                    <a:pt x="177" y="201"/>
                    <a:pt x="177" y="201"/>
                    <a:pt x="177" y="202"/>
                  </a:cubicBezTo>
                  <a:cubicBezTo>
                    <a:pt x="176" y="202"/>
                    <a:pt x="176" y="202"/>
                    <a:pt x="176" y="202"/>
                  </a:cubicBezTo>
                  <a:cubicBezTo>
                    <a:pt x="175" y="203"/>
                    <a:pt x="174" y="203"/>
                    <a:pt x="174" y="203"/>
                  </a:cubicBezTo>
                  <a:cubicBezTo>
                    <a:pt x="173" y="203"/>
                    <a:pt x="173" y="203"/>
                    <a:pt x="173" y="203"/>
                  </a:cubicBezTo>
                  <a:cubicBezTo>
                    <a:pt x="173" y="203"/>
                    <a:pt x="173" y="203"/>
                    <a:pt x="174" y="203"/>
                  </a:cubicBezTo>
                  <a:cubicBezTo>
                    <a:pt x="174" y="203"/>
                    <a:pt x="174" y="202"/>
                    <a:pt x="175" y="202"/>
                  </a:cubicBezTo>
                  <a:cubicBezTo>
                    <a:pt x="175" y="201"/>
                    <a:pt x="176" y="200"/>
                    <a:pt x="176" y="200"/>
                  </a:cubicBezTo>
                  <a:cubicBezTo>
                    <a:pt x="177" y="199"/>
                    <a:pt x="177" y="199"/>
                    <a:pt x="177" y="198"/>
                  </a:cubicBezTo>
                  <a:cubicBezTo>
                    <a:pt x="177" y="198"/>
                    <a:pt x="177" y="197"/>
                    <a:pt x="178" y="197"/>
                  </a:cubicBezTo>
                  <a:cubicBezTo>
                    <a:pt x="178" y="197"/>
                    <a:pt x="178" y="197"/>
                    <a:pt x="178" y="196"/>
                  </a:cubicBezTo>
                  <a:cubicBezTo>
                    <a:pt x="178" y="196"/>
                    <a:pt x="178" y="196"/>
                    <a:pt x="178" y="196"/>
                  </a:cubicBezTo>
                  <a:cubicBezTo>
                    <a:pt x="178" y="195"/>
                    <a:pt x="178" y="195"/>
                    <a:pt x="178" y="194"/>
                  </a:cubicBezTo>
                  <a:cubicBezTo>
                    <a:pt x="178" y="193"/>
                    <a:pt x="178" y="193"/>
                    <a:pt x="178" y="192"/>
                  </a:cubicBezTo>
                  <a:cubicBezTo>
                    <a:pt x="178" y="191"/>
                    <a:pt x="178" y="191"/>
                    <a:pt x="178" y="190"/>
                  </a:cubicBezTo>
                  <a:cubicBezTo>
                    <a:pt x="178" y="190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90"/>
                  </a:cubicBezTo>
                  <a:cubicBezTo>
                    <a:pt x="178" y="190"/>
                    <a:pt x="178" y="190"/>
                    <a:pt x="179" y="190"/>
                  </a:cubicBezTo>
                  <a:cubicBezTo>
                    <a:pt x="179" y="190"/>
                    <a:pt x="179" y="191"/>
                    <a:pt x="179" y="192"/>
                  </a:cubicBezTo>
                  <a:cubicBezTo>
                    <a:pt x="180" y="193"/>
                    <a:pt x="180" y="193"/>
                    <a:pt x="180" y="194"/>
                  </a:cubicBezTo>
                  <a:cubicBezTo>
                    <a:pt x="180" y="195"/>
                    <a:pt x="180" y="196"/>
                    <a:pt x="180" y="196"/>
                  </a:cubicBezTo>
                  <a:cubicBezTo>
                    <a:pt x="180" y="196"/>
                    <a:pt x="180" y="197"/>
                    <a:pt x="179" y="197"/>
                  </a:cubicBezTo>
                  <a:cubicBezTo>
                    <a:pt x="179" y="197"/>
                    <a:pt x="179" y="197"/>
                    <a:pt x="179" y="198"/>
                  </a:cubicBezTo>
                  <a:cubicBezTo>
                    <a:pt x="179" y="199"/>
                    <a:pt x="178" y="200"/>
                    <a:pt x="178" y="200"/>
                  </a:cubicBezTo>
                  <a:close/>
                  <a:moveTo>
                    <a:pt x="169" y="169"/>
                  </a:moveTo>
                  <a:cubicBezTo>
                    <a:pt x="169" y="169"/>
                    <a:pt x="169" y="169"/>
                    <a:pt x="169" y="169"/>
                  </a:cubicBezTo>
                  <a:cubicBezTo>
                    <a:pt x="169" y="168"/>
                    <a:pt x="168" y="168"/>
                    <a:pt x="168" y="167"/>
                  </a:cubicBezTo>
                  <a:cubicBezTo>
                    <a:pt x="167" y="167"/>
                    <a:pt x="166" y="166"/>
                    <a:pt x="166" y="166"/>
                  </a:cubicBezTo>
                  <a:cubicBezTo>
                    <a:pt x="165" y="166"/>
                    <a:pt x="165" y="165"/>
                    <a:pt x="165" y="165"/>
                  </a:cubicBezTo>
                  <a:cubicBezTo>
                    <a:pt x="164" y="165"/>
                    <a:pt x="164" y="165"/>
                    <a:pt x="163" y="164"/>
                  </a:cubicBezTo>
                  <a:cubicBezTo>
                    <a:pt x="163" y="164"/>
                    <a:pt x="162" y="164"/>
                    <a:pt x="162" y="164"/>
                  </a:cubicBezTo>
                  <a:cubicBezTo>
                    <a:pt x="162" y="164"/>
                    <a:pt x="161" y="164"/>
                    <a:pt x="161" y="164"/>
                  </a:cubicBezTo>
                  <a:cubicBezTo>
                    <a:pt x="160" y="163"/>
                    <a:pt x="160" y="163"/>
                    <a:pt x="159" y="163"/>
                  </a:cubicBezTo>
                  <a:cubicBezTo>
                    <a:pt x="159" y="163"/>
                    <a:pt x="159" y="163"/>
                    <a:pt x="158" y="163"/>
                  </a:cubicBezTo>
                  <a:cubicBezTo>
                    <a:pt x="157" y="163"/>
                    <a:pt x="157" y="163"/>
                    <a:pt x="156" y="163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7" y="163"/>
                    <a:pt x="157" y="162"/>
                    <a:pt x="158" y="162"/>
                  </a:cubicBezTo>
                  <a:cubicBezTo>
                    <a:pt x="158" y="162"/>
                    <a:pt x="159" y="162"/>
                    <a:pt x="159" y="162"/>
                  </a:cubicBezTo>
                  <a:cubicBezTo>
                    <a:pt x="160" y="162"/>
                    <a:pt x="160" y="162"/>
                    <a:pt x="161" y="162"/>
                  </a:cubicBezTo>
                  <a:cubicBezTo>
                    <a:pt x="161" y="162"/>
                    <a:pt x="162" y="162"/>
                    <a:pt x="162" y="162"/>
                  </a:cubicBezTo>
                  <a:cubicBezTo>
                    <a:pt x="163" y="162"/>
                    <a:pt x="164" y="163"/>
                    <a:pt x="164" y="163"/>
                  </a:cubicBezTo>
                  <a:cubicBezTo>
                    <a:pt x="165" y="163"/>
                    <a:pt x="165" y="163"/>
                    <a:pt x="165" y="164"/>
                  </a:cubicBezTo>
                  <a:cubicBezTo>
                    <a:pt x="166" y="164"/>
                    <a:pt x="166" y="164"/>
                    <a:pt x="167" y="165"/>
                  </a:cubicBezTo>
                  <a:cubicBezTo>
                    <a:pt x="167" y="165"/>
                    <a:pt x="168" y="166"/>
                    <a:pt x="168" y="167"/>
                  </a:cubicBezTo>
                  <a:cubicBezTo>
                    <a:pt x="169" y="167"/>
                    <a:pt x="169" y="168"/>
                    <a:pt x="169" y="169"/>
                  </a:cubicBezTo>
                  <a:cubicBezTo>
                    <a:pt x="169" y="169"/>
                    <a:pt x="169" y="169"/>
                    <a:pt x="169" y="169"/>
                  </a:cubicBezTo>
                  <a:cubicBezTo>
                    <a:pt x="169" y="169"/>
                    <a:pt x="169" y="169"/>
                    <a:pt x="169" y="169"/>
                  </a:cubicBezTo>
                  <a:close/>
                  <a:moveTo>
                    <a:pt x="146" y="141"/>
                  </a:moveTo>
                  <a:cubicBezTo>
                    <a:pt x="146" y="141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7" y="141"/>
                    <a:pt x="147" y="142"/>
                  </a:cubicBezTo>
                  <a:cubicBezTo>
                    <a:pt x="147" y="142"/>
                    <a:pt x="147" y="143"/>
                    <a:pt x="147" y="143"/>
                  </a:cubicBezTo>
                  <a:cubicBezTo>
                    <a:pt x="147" y="144"/>
                    <a:pt x="147" y="144"/>
                    <a:pt x="147" y="144"/>
                  </a:cubicBezTo>
                  <a:cubicBezTo>
                    <a:pt x="147" y="144"/>
                    <a:pt x="147" y="145"/>
                    <a:pt x="147" y="145"/>
                  </a:cubicBezTo>
                  <a:cubicBezTo>
                    <a:pt x="147" y="145"/>
                    <a:pt x="147" y="145"/>
                    <a:pt x="147" y="145"/>
                  </a:cubicBezTo>
                  <a:cubicBezTo>
                    <a:pt x="147" y="146"/>
                    <a:pt x="146" y="146"/>
                    <a:pt x="146" y="147"/>
                  </a:cubicBezTo>
                  <a:cubicBezTo>
                    <a:pt x="146" y="147"/>
                    <a:pt x="145" y="147"/>
                    <a:pt x="145" y="147"/>
                  </a:cubicBezTo>
                  <a:cubicBezTo>
                    <a:pt x="145" y="148"/>
                    <a:pt x="145" y="148"/>
                    <a:pt x="145" y="148"/>
                  </a:cubicBezTo>
                  <a:cubicBezTo>
                    <a:pt x="144" y="148"/>
                    <a:pt x="144" y="148"/>
                    <a:pt x="144" y="148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8"/>
                    <a:pt x="143" y="148"/>
                    <a:pt x="144" y="148"/>
                  </a:cubicBezTo>
                  <a:cubicBezTo>
                    <a:pt x="144" y="148"/>
                    <a:pt x="144" y="148"/>
                    <a:pt x="144" y="147"/>
                  </a:cubicBezTo>
                  <a:cubicBezTo>
                    <a:pt x="145" y="147"/>
                    <a:pt x="145" y="147"/>
                    <a:pt x="145" y="146"/>
                  </a:cubicBezTo>
                  <a:cubicBezTo>
                    <a:pt x="145" y="146"/>
                    <a:pt x="145" y="146"/>
                    <a:pt x="145" y="146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46" y="145"/>
                    <a:pt x="146" y="145"/>
                    <a:pt x="146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4"/>
                    <a:pt x="146" y="144"/>
                    <a:pt x="146" y="143"/>
                  </a:cubicBezTo>
                  <a:cubicBezTo>
                    <a:pt x="146" y="143"/>
                    <a:pt x="146" y="142"/>
                    <a:pt x="146" y="142"/>
                  </a:cubicBezTo>
                  <a:cubicBezTo>
                    <a:pt x="146" y="141"/>
                    <a:pt x="146" y="141"/>
                    <a:pt x="146" y="141"/>
                  </a:cubicBezTo>
                  <a:close/>
                  <a:moveTo>
                    <a:pt x="134" y="126"/>
                  </a:moveTo>
                  <a:cubicBezTo>
                    <a:pt x="134" y="125"/>
                    <a:pt x="134" y="125"/>
                    <a:pt x="135" y="125"/>
                  </a:cubicBezTo>
                  <a:cubicBezTo>
                    <a:pt x="135" y="125"/>
                    <a:pt x="135" y="125"/>
                    <a:pt x="136" y="12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8" y="126"/>
                    <a:pt x="139" y="126"/>
                    <a:pt x="139" y="126"/>
                  </a:cubicBezTo>
                  <a:cubicBezTo>
                    <a:pt x="139" y="126"/>
                    <a:pt x="139" y="126"/>
                    <a:pt x="140" y="126"/>
                  </a:cubicBezTo>
                  <a:cubicBezTo>
                    <a:pt x="140" y="127"/>
                    <a:pt x="140" y="127"/>
                    <a:pt x="141" y="128"/>
                  </a:cubicBezTo>
                  <a:cubicBezTo>
                    <a:pt x="141" y="128"/>
                    <a:pt x="141" y="128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0" y="128"/>
                    <a:pt x="140" y="128"/>
                  </a:cubicBezTo>
                  <a:cubicBezTo>
                    <a:pt x="140" y="128"/>
                    <a:pt x="140" y="127"/>
                    <a:pt x="139" y="127"/>
                  </a:cubicBezTo>
                  <a:cubicBezTo>
                    <a:pt x="139" y="127"/>
                    <a:pt x="139" y="127"/>
                    <a:pt x="138" y="127"/>
                  </a:cubicBezTo>
                  <a:cubicBezTo>
                    <a:pt x="138" y="127"/>
                    <a:pt x="138" y="126"/>
                    <a:pt x="138" y="126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137" y="126"/>
                    <a:pt x="136" y="126"/>
                    <a:pt x="136" y="126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4" y="126"/>
                    <a:pt x="133" y="126"/>
                    <a:pt x="133" y="126"/>
                  </a:cubicBezTo>
                  <a:cubicBezTo>
                    <a:pt x="133" y="126"/>
                    <a:pt x="134" y="126"/>
                    <a:pt x="134" y="126"/>
                  </a:cubicBezTo>
                  <a:close/>
                  <a:moveTo>
                    <a:pt x="122" y="77"/>
                  </a:moveTo>
                  <a:cubicBezTo>
                    <a:pt x="122" y="77"/>
                    <a:pt x="123" y="78"/>
                    <a:pt x="128" y="84"/>
                  </a:cubicBezTo>
                  <a:cubicBezTo>
                    <a:pt x="132" y="89"/>
                    <a:pt x="130" y="95"/>
                    <a:pt x="129" y="98"/>
                  </a:cubicBezTo>
                  <a:cubicBezTo>
                    <a:pt x="128" y="94"/>
                    <a:pt x="123" y="85"/>
                    <a:pt x="123" y="79"/>
                  </a:cubicBezTo>
                  <a:cubicBezTo>
                    <a:pt x="123" y="79"/>
                    <a:pt x="122" y="86"/>
                    <a:pt x="128" y="98"/>
                  </a:cubicBezTo>
                  <a:cubicBezTo>
                    <a:pt x="126" y="97"/>
                    <a:pt x="122" y="93"/>
                    <a:pt x="121" y="89"/>
                  </a:cubicBezTo>
                  <a:cubicBezTo>
                    <a:pt x="119" y="83"/>
                    <a:pt x="122" y="77"/>
                    <a:pt x="122" y="77"/>
                  </a:cubicBezTo>
                  <a:close/>
                  <a:moveTo>
                    <a:pt x="117" y="134"/>
                  </a:moveTo>
                  <a:cubicBezTo>
                    <a:pt x="117" y="135"/>
                    <a:pt x="117" y="135"/>
                    <a:pt x="117" y="135"/>
                  </a:cubicBezTo>
                  <a:cubicBezTo>
                    <a:pt x="118" y="135"/>
                    <a:pt x="118" y="136"/>
                    <a:pt x="118" y="136"/>
                  </a:cubicBezTo>
                  <a:cubicBezTo>
                    <a:pt x="118" y="136"/>
                    <a:pt x="118" y="136"/>
                    <a:pt x="117" y="135"/>
                  </a:cubicBezTo>
                  <a:cubicBezTo>
                    <a:pt x="117" y="135"/>
                    <a:pt x="117" y="135"/>
                    <a:pt x="117" y="135"/>
                  </a:cubicBezTo>
                  <a:cubicBezTo>
                    <a:pt x="117" y="135"/>
                    <a:pt x="117" y="135"/>
                    <a:pt x="117" y="134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7" y="133"/>
                    <a:pt x="117" y="133"/>
                    <a:pt x="117" y="133"/>
                  </a:cubicBezTo>
                  <a:cubicBezTo>
                    <a:pt x="117" y="133"/>
                    <a:pt x="117" y="133"/>
                    <a:pt x="117" y="132"/>
                  </a:cubicBezTo>
                  <a:cubicBezTo>
                    <a:pt x="117" y="132"/>
                    <a:pt x="117" y="132"/>
                    <a:pt x="117" y="131"/>
                  </a:cubicBezTo>
                  <a:cubicBezTo>
                    <a:pt x="117" y="131"/>
                    <a:pt x="117" y="130"/>
                    <a:pt x="117" y="130"/>
                  </a:cubicBezTo>
                  <a:cubicBezTo>
                    <a:pt x="117" y="130"/>
                    <a:pt x="118" y="129"/>
                    <a:pt x="118" y="129"/>
                  </a:cubicBezTo>
                  <a:cubicBezTo>
                    <a:pt x="118" y="129"/>
                    <a:pt x="118" y="128"/>
                    <a:pt x="119" y="128"/>
                  </a:cubicBezTo>
                  <a:cubicBezTo>
                    <a:pt x="119" y="128"/>
                    <a:pt x="119" y="127"/>
                    <a:pt x="120" y="127"/>
                  </a:cubicBezTo>
                  <a:cubicBezTo>
                    <a:pt x="120" y="127"/>
                    <a:pt x="121" y="127"/>
                    <a:pt x="122" y="126"/>
                  </a:cubicBezTo>
                  <a:cubicBezTo>
                    <a:pt x="123" y="126"/>
                    <a:pt x="123" y="126"/>
                    <a:pt x="123" y="127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24" y="127"/>
                    <a:pt x="124" y="127"/>
                    <a:pt x="123" y="127"/>
                  </a:cubicBezTo>
                  <a:cubicBezTo>
                    <a:pt x="123" y="127"/>
                    <a:pt x="123" y="127"/>
                    <a:pt x="122" y="127"/>
                  </a:cubicBezTo>
                  <a:cubicBezTo>
                    <a:pt x="121" y="127"/>
                    <a:pt x="121" y="127"/>
                    <a:pt x="120" y="128"/>
                  </a:cubicBezTo>
                  <a:cubicBezTo>
                    <a:pt x="120" y="128"/>
                    <a:pt x="120" y="128"/>
                    <a:pt x="119" y="129"/>
                  </a:cubicBezTo>
                  <a:cubicBezTo>
                    <a:pt x="119" y="129"/>
                    <a:pt x="119" y="129"/>
                    <a:pt x="119" y="129"/>
                  </a:cubicBezTo>
                  <a:cubicBezTo>
                    <a:pt x="118" y="130"/>
                    <a:pt x="118" y="130"/>
                    <a:pt x="118" y="130"/>
                  </a:cubicBezTo>
                  <a:cubicBezTo>
                    <a:pt x="118" y="131"/>
                    <a:pt x="118" y="131"/>
                    <a:pt x="118" y="131"/>
                  </a:cubicBezTo>
                  <a:cubicBezTo>
                    <a:pt x="118" y="132"/>
                    <a:pt x="117" y="132"/>
                    <a:pt x="117" y="133"/>
                  </a:cubicBezTo>
                  <a:cubicBezTo>
                    <a:pt x="117" y="133"/>
                    <a:pt x="117" y="133"/>
                    <a:pt x="117" y="134"/>
                  </a:cubicBezTo>
                  <a:cubicBezTo>
                    <a:pt x="117" y="134"/>
                    <a:pt x="117" y="134"/>
                    <a:pt x="117" y="134"/>
                  </a:cubicBezTo>
                  <a:close/>
                  <a:moveTo>
                    <a:pt x="117" y="64"/>
                  </a:moveTo>
                  <a:cubicBezTo>
                    <a:pt x="117" y="64"/>
                    <a:pt x="117" y="64"/>
                    <a:pt x="118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2"/>
                    <a:pt x="118" y="62"/>
                    <a:pt x="118" y="62"/>
                  </a:cubicBezTo>
                  <a:cubicBezTo>
                    <a:pt x="118" y="62"/>
                    <a:pt x="118" y="61"/>
                    <a:pt x="118" y="61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61"/>
                    <a:pt x="118" y="62"/>
                    <a:pt x="118" y="62"/>
                  </a:cubicBezTo>
                  <a:cubicBezTo>
                    <a:pt x="118" y="62"/>
                    <a:pt x="118" y="62"/>
                    <a:pt x="118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8" y="64"/>
                    <a:pt x="118" y="65"/>
                    <a:pt x="118" y="65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7" y="66"/>
                    <a:pt x="116" y="66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6"/>
                    <a:pt x="116" y="66"/>
                    <a:pt x="117" y="65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5"/>
                    <a:pt x="117" y="64"/>
                    <a:pt x="117" y="64"/>
                  </a:cubicBezTo>
                  <a:close/>
                  <a:moveTo>
                    <a:pt x="110" y="51"/>
                  </a:moveTo>
                  <a:cubicBezTo>
                    <a:pt x="110" y="51"/>
                    <a:pt x="110" y="51"/>
                    <a:pt x="110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1"/>
                    <a:pt x="112" y="51"/>
                    <a:pt x="113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3" y="51"/>
                    <a:pt x="113" y="52"/>
                    <a:pt x="114" y="52"/>
                  </a:cubicBezTo>
                  <a:cubicBezTo>
                    <a:pt x="114" y="52"/>
                    <a:pt x="114" y="52"/>
                    <a:pt x="114" y="53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3"/>
                    <a:pt x="115" y="53"/>
                    <a:pt x="115" y="53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15" y="53"/>
                    <a:pt x="114" y="53"/>
                    <a:pt x="114" y="53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3"/>
                    <a:pt x="113" y="52"/>
                    <a:pt x="113" y="52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3" y="52"/>
                    <a:pt x="112" y="52"/>
                    <a:pt x="112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0" y="51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10" y="51"/>
                    <a:pt x="109" y="51"/>
                    <a:pt x="109" y="51"/>
                  </a:cubicBezTo>
                  <a:cubicBezTo>
                    <a:pt x="109" y="51"/>
                    <a:pt x="110" y="51"/>
                    <a:pt x="110" y="51"/>
                  </a:cubicBezTo>
                  <a:close/>
                  <a:moveTo>
                    <a:pt x="99" y="55"/>
                  </a:moveTo>
                  <a:cubicBezTo>
                    <a:pt x="99" y="55"/>
                    <a:pt x="99" y="54"/>
                    <a:pt x="99" y="54"/>
                  </a:cubicBezTo>
                  <a:cubicBezTo>
                    <a:pt x="99" y="54"/>
                    <a:pt x="99" y="54"/>
                    <a:pt x="99" y="53"/>
                  </a:cubicBezTo>
                  <a:cubicBezTo>
                    <a:pt x="99" y="53"/>
                    <a:pt x="100" y="53"/>
                    <a:pt x="100" y="53"/>
                  </a:cubicBezTo>
                  <a:cubicBezTo>
                    <a:pt x="100" y="52"/>
                    <a:pt x="100" y="52"/>
                    <a:pt x="100" y="52"/>
                  </a:cubicBezTo>
                  <a:cubicBezTo>
                    <a:pt x="101" y="52"/>
                    <a:pt x="101" y="52"/>
                    <a:pt x="102" y="52"/>
                  </a:cubicBezTo>
                  <a:cubicBezTo>
                    <a:pt x="102" y="52"/>
                    <a:pt x="103" y="52"/>
                    <a:pt x="103" y="52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3" y="52"/>
                    <a:pt x="102" y="52"/>
                    <a:pt x="102" y="52"/>
                  </a:cubicBezTo>
                  <a:cubicBezTo>
                    <a:pt x="102" y="52"/>
                    <a:pt x="101" y="52"/>
                    <a:pt x="101" y="53"/>
                  </a:cubicBezTo>
                  <a:cubicBezTo>
                    <a:pt x="101" y="53"/>
                    <a:pt x="100" y="53"/>
                    <a:pt x="100" y="53"/>
                  </a:cubicBezTo>
                  <a:cubicBezTo>
                    <a:pt x="100" y="53"/>
                    <a:pt x="100" y="54"/>
                    <a:pt x="100" y="54"/>
                  </a:cubicBezTo>
                  <a:cubicBezTo>
                    <a:pt x="100" y="54"/>
                    <a:pt x="99" y="54"/>
                    <a:pt x="99" y="54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5"/>
                    <a:pt x="99" y="56"/>
                    <a:pt x="9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99" y="58"/>
                    <a:pt x="99" y="57"/>
                    <a:pt x="99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7"/>
                    <a:pt x="99" y="57"/>
                    <a:pt x="99" y="56"/>
                  </a:cubicBezTo>
                  <a:cubicBezTo>
                    <a:pt x="99" y="56"/>
                    <a:pt x="98" y="56"/>
                    <a:pt x="98" y="56"/>
                  </a:cubicBezTo>
                  <a:cubicBezTo>
                    <a:pt x="98" y="56"/>
                    <a:pt x="98" y="56"/>
                    <a:pt x="98" y="56"/>
                  </a:cubicBezTo>
                  <a:cubicBezTo>
                    <a:pt x="98" y="55"/>
                    <a:pt x="98" y="55"/>
                    <a:pt x="99" y="55"/>
                  </a:cubicBezTo>
                  <a:close/>
                  <a:moveTo>
                    <a:pt x="101" y="60"/>
                  </a:moveTo>
                  <a:cubicBezTo>
                    <a:pt x="101" y="60"/>
                    <a:pt x="102" y="60"/>
                    <a:pt x="103" y="60"/>
                  </a:cubicBezTo>
                  <a:cubicBezTo>
                    <a:pt x="102" y="60"/>
                    <a:pt x="102" y="59"/>
                    <a:pt x="101" y="59"/>
                  </a:cubicBezTo>
                  <a:cubicBezTo>
                    <a:pt x="99" y="57"/>
                    <a:pt x="99" y="55"/>
                    <a:pt x="101" y="54"/>
                  </a:cubicBezTo>
                  <a:cubicBezTo>
                    <a:pt x="102" y="52"/>
                    <a:pt x="105" y="53"/>
                    <a:pt x="106" y="55"/>
                  </a:cubicBezTo>
                  <a:cubicBezTo>
                    <a:pt x="106" y="55"/>
                    <a:pt x="107" y="56"/>
                    <a:pt x="107" y="57"/>
                  </a:cubicBezTo>
                  <a:cubicBezTo>
                    <a:pt x="107" y="56"/>
                    <a:pt x="107" y="55"/>
                    <a:pt x="108" y="54"/>
                  </a:cubicBezTo>
                  <a:cubicBezTo>
                    <a:pt x="108" y="52"/>
                    <a:pt x="111" y="51"/>
                    <a:pt x="112" y="52"/>
                  </a:cubicBezTo>
                  <a:cubicBezTo>
                    <a:pt x="114" y="54"/>
                    <a:pt x="114" y="56"/>
                    <a:pt x="113" y="58"/>
                  </a:cubicBezTo>
                  <a:cubicBezTo>
                    <a:pt x="113" y="58"/>
                    <a:pt x="112" y="59"/>
                    <a:pt x="111" y="59"/>
                  </a:cubicBezTo>
                  <a:cubicBezTo>
                    <a:pt x="112" y="59"/>
                    <a:pt x="113" y="59"/>
                    <a:pt x="114" y="59"/>
                  </a:cubicBezTo>
                  <a:cubicBezTo>
                    <a:pt x="116" y="59"/>
                    <a:pt x="117" y="61"/>
                    <a:pt x="117" y="63"/>
                  </a:cubicBezTo>
                  <a:cubicBezTo>
                    <a:pt x="117" y="65"/>
                    <a:pt x="114" y="66"/>
                    <a:pt x="112" y="65"/>
                  </a:cubicBezTo>
                  <a:cubicBezTo>
                    <a:pt x="112" y="65"/>
                    <a:pt x="111" y="65"/>
                    <a:pt x="110" y="64"/>
                  </a:cubicBezTo>
                  <a:cubicBezTo>
                    <a:pt x="110" y="65"/>
                    <a:pt x="111" y="66"/>
                    <a:pt x="111" y="67"/>
                  </a:cubicBezTo>
                  <a:cubicBezTo>
                    <a:pt x="112" y="69"/>
                    <a:pt x="110" y="71"/>
                    <a:pt x="108" y="71"/>
                  </a:cubicBezTo>
                  <a:cubicBezTo>
                    <a:pt x="106" y="71"/>
                    <a:pt x="105" y="69"/>
                    <a:pt x="105" y="67"/>
                  </a:cubicBezTo>
                  <a:cubicBezTo>
                    <a:pt x="105" y="66"/>
                    <a:pt x="105" y="65"/>
                    <a:pt x="105" y="64"/>
                  </a:cubicBezTo>
                  <a:cubicBezTo>
                    <a:pt x="105" y="65"/>
                    <a:pt x="104" y="66"/>
                    <a:pt x="103" y="66"/>
                  </a:cubicBezTo>
                  <a:cubicBezTo>
                    <a:pt x="101" y="67"/>
                    <a:pt x="99" y="67"/>
                    <a:pt x="98" y="65"/>
                  </a:cubicBezTo>
                  <a:cubicBezTo>
                    <a:pt x="97" y="63"/>
                    <a:pt x="99" y="61"/>
                    <a:pt x="101" y="60"/>
                  </a:cubicBezTo>
                  <a:close/>
                  <a:moveTo>
                    <a:pt x="111" y="70"/>
                  </a:moveTo>
                  <a:cubicBezTo>
                    <a:pt x="111" y="70"/>
                    <a:pt x="111" y="70"/>
                    <a:pt x="111" y="70"/>
                  </a:cubicBezTo>
                  <a:cubicBezTo>
                    <a:pt x="111" y="70"/>
                    <a:pt x="111" y="70"/>
                    <a:pt x="111" y="71"/>
                  </a:cubicBezTo>
                  <a:cubicBezTo>
                    <a:pt x="111" y="71"/>
                    <a:pt x="111" y="71"/>
                    <a:pt x="110" y="71"/>
                  </a:cubicBezTo>
                  <a:cubicBezTo>
                    <a:pt x="110" y="72"/>
                    <a:pt x="110" y="72"/>
                    <a:pt x="109" y="72"/>
                  </a:cubicBezTo>
                  <a:cubicBezTo>
                    <a:pt x="109" y="72"/>
                    <a:pt x="109" y="72"/>
                    <a:pt x="108" y="72"/>
                  </a:cubicBezTo>
                  <a:cubicBezTo>
                    <a:pt x="108" y="72"/>
                    <a:pt x="108" y="72"/>
                    <a:pt x="107" y="72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06" y="72"/>
                    <a:pt x="106" y="72"/>
                    <a:pt x="106" y="72"/>
                  </a:cubicBezTo>
                  <a:cubicBezTo>
                    <a:pt x="106" y="72"/>
                    <a:pt x="105" y="71"/>
                    <a:pt x="105" y="71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0"/>
                    <a:pt x="104" y="70"/>
                    <a:pt x="104" y="70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69"/>
                    <a:pt x="104" y="69"/>
                    <a:pt x="104" y="69"/>
                  </a:cubicBezTo>
                  <a:cubicBezTo>
                    <a:pt x="104" y="69"/>
                    <a:pt x="104" y="69"/>
                    <a:pt x="104" y="70"/>
                  </a:cubicBezTo>
                  <a:cubicBezTo>
                    <a:pt x="104" y="70"/>
                    <a:pt x="105" y="70"/>
                    <a:pt x="105" y="70"/>
                  </a:cubicBezTo>
                  <a:cubicBezTo>
                    <a:pt x="105" y="70"/>
                    <a:pt x="105" y="70"/>
                    <a:pt x="105" y="70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6" y="71"/>
                    <a:pt x="106" y="71"/>
                    <a:pt x="106" y="71"/>
                  </a:cubicBezTo>
                  <a:cubicBezTo>
                    <a:pt x="106" y="71"/>
                    <a:pt x="107" y="71"/>
                    <a:pt x="107" y="71"/>
                  </a:cubicBezTo>
                  <a:cubicBezTo>
                    <a:pt x="107" y="72"/>
                    <a:pt x="107" y="72"/>
                    <a:pt x="108" y="72"/>
                  </a:cubicBezTo>
                  <a:cubicBezTo>
                    <a:pt x="108" y="72"/>
                    <a:pt x="108" y="72"/>
                    <a:pt x="108" y="72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1"/>
                    <a:pt x="110" y="71"/>
                    <a:pt x="110" y="71"/>
                  </a:cubicBezTo>
                  <a:cubicBezTo>
                    <a:pt x="111" y="71"/>
                    <a:pt x="111" y="71"/>
                    <a:pt x="111" y="70"/>
                  </a:cubicBezTo>
                  <a:cubicBezTo>
                    <a:pt x="111" y="70"/>
                    <a:pt x="111" y="70"/>
                    <a:pt x="111" y="70"/>
                  </a:cubicBezTo>
                  <a:close/>
                  <a:moveTo>
                    <a:pt x="97" y="63"/>
                  </a:moveTo>
                  <a:cubicBezTo>
                    <a:pt x="97" y="63"/>
                    <a:pt x="97" y="62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2"/>
                    <a:pt x="97" y="63"/>
                    <a:pt x="97" y="63"/>
                  </a:cubicBezTo>
                  <a:cubicBezTo>
                    <a:pt x="97" y="63"/>
                    <a:pt x="97" y="63"/>
                    <a:pt x="97" y="64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4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8" y="66"/>
                    <a:pt x="98" y="67"/>
                    <a:pt x="98" y="67"/>
                  </a:cubicBezTo>
                  <a:cubicBezTo>
                    <a:pt x="99" y="67"/>
                    <a:pt x="99" y="67"/>
                    <a:pt x="99" y="67"/>
                  </a:cubicBezTo>
                  <a:cubicBezTo>
                    <a:pt x="99" y="67"/>
                    <a:pt x="99" y="67"/>
                    <a:pt x="99" y="68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0" y="68"/>
                    <a:pt x="100" y="68"/>
                    <a:pt x="99" y="68"/>
                  </a:cubicBezTo>
                  <a:cubicBezTo>
                    <a:pt x="99" y="68"/>
                    <a:pt x="99" y="68"/>
                    <a:pt x="99" y="67"/>
                  </a:cubicBezTo>
                  <a:cubicBezTo>
                    <a:pt x="98" y="67"/>
                    <a:pt x="98" y="67"/>
                    <a:pt x="98" y="67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4"/>
                    <a:pt x="97" y="64"/>
                  </a:cubicBezTo>
                  <a:cubicBezTo>
                    <a:pt x="97" y="64"/>
                    <a:pt x="97" y="63"/>
                    <a:pt x="97" y="63"/>
                  </a:cubicBezTo>
                  <a:close/>
                  <a:moveTo>
                    <a:pt x="92" y="86"/>
                  </a:moveTo>
                  <a:cubicBezTo>
                    <a:pt x="92" y="86"/>
                    <a:pt x="94" y="86"/>
                    <a:pt x="107" y="87"/>
                  </a:cubicBezTo>
                  <a:cubicBezTo>
                    <a:pt x="117" y="87"/>
                    <a:pt x="122" y="95"/>
                    <a:pt x="124" y="99"/>
                  </a:cubicBezTo>
                  <a:cubicBezTo>
                    <a:pt x="118" y="98"/>
                    <a:pt x="103" y="93"/>
                    <a:pt x="95" y="88"/>
                  </a:cubicBezTo>
                  <a:cubicBezTo>
                    <a:pt x="95" y="88"/>
                    <a:pt x="103" y="96"/>
                    <a:pt x="124" y="101"/>
                  </a:cubicBezTo>
                  <a:cubicBezTo>
                    <a:pt x="120" y="102"/>
                    <a:pt x="111" y="103"/>
                    <a:pt x="104" y="100"/>
                  </a:cubicBezTo>
                  <a:cubicBezTo>
                    <a:pt x="96" y="96"/>
                    <a:pt x="92" y="86"/>
                    <a:pt x="92" y="86"/>
                  </a:cubicBezTo>
                  <a:close/>
                  <a:moveTo>
                    <a:pt x="118" y="151"/>
                  </a:moveTo>
                  <a:cubicBezTo>
                    <a:pt x="118" y="151"/>
                    <a:pt x="118" y="151"/>
                    <a:pt x="118" y="151"/>
                  </a:cubicBezTo>
                  <a:cubicBezTo>
                    <a:pt x="118" y="151"/>
                    <a:pt x="117" y="151"/>
                    <a:pt x="117" y="150"/>
                  </a:cubicBezTo>
                  <a:cubicBezTo>
                    <a:pt x="116" y="150"/>
                    <a:pt x="116" y="150"/>
                    <a:pt x="115" y="149"/>
                  </a:cubicBezTo>
                  <a:cubicBezTo>
                    <a:pt x="115" y="149"/>
                    <a:pt x="115" y="148"/>
                    <a:pt x="114" y="147"/>
                  </a:cubicBezTo>
                  <a:cubicBezTo>
                    <a:pt x="114" y="147"/>
                    <a:pt x="114" y="147"/>
                    <a:pt x="114" y="146"/>
                  </a:cubicBezTo>
                  <a:cubicBezTo>
                    <a:pt x="114" y="146"/>
                    <a:pt x="114" y="146"/>
                    <a:pt x="114" y="145"/>
                  </a:cubicBezTo>
                  <a:cubicBezTo>
                    <a:pt x="114" y="145"/>
                    <a:pt x="114" y="144"/>
                    <a:pt x="114" y="144"/>
                  </a:cubicBezTo>
                  <a:cubicBezTo>
                    <a:pt x="114" y="143"/>
                    <a:pt x="114" y="143"/>
                    <a:pt x="115" y="142"/>
                  </a:cubicBezTo>
                  <a:cubicBezTo>
                    <a:pt x="115" y="142"/>
                    <a:pt x="115" y="142"/>
                    <a:pt x="115" y="142"/>
                  </a:cubicBezTo>
                  <a:cubicBezTo>
                    <a:pt x="115" y="142"/>
                    <a:pt x="115" y="142"/>
                    <a:pt x="115" y="142"/>
                  </a:cubicBezTo>
                  <a:cubicBezTo>
                    <a:pt x="115" y="142"/>
                    <a:pt x="115" y="142"/>
                    <a:pt x="115" y="143"/>
                  </a:cubicBezTo>
                  <a:cubicBezTo>
                    <a:pt x="115" y="143"/>
                    <a:pt x="115" y="143"/>
                    <a:pt x="115" y="144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115" y="145"/>
                    <a:pt x="115" y="145"/>
                    <a:pt x="115" y="145"/>
                  </a:cubicBezTo>
                  <a:cubicBezTo>
                    <a:pt x="115" y="146"/>
                    <a:pt x="115" y="146"/>
                    <a:pt x="115" y="146"/>
                  </a:cubicBezTo>
                  <a:cubicBezTo>
                    <a:pt x="115" y="146"/>
                    <a:pt x="115" y="147"/>
                    <a:pt x="115" y="147"/>
                  </a:cubicBezTo>
                  <a:cubicBezTo>
                    <a:pt x="115" y="148"/>
                    <a:pt x="116" y="148"/>
                    <a:pt x="116" y="149"/>
                  </a:cubicBezTo>
                  <a:cubicBezTo>
                    <a:pt x="116" y="149"/>
                    <a:pt x="116" y="149"/>
                    <a:pt x="117" y="149"/>
                  </a:cubicBezTo>
                  <a:cubicBezTo>
                    <a:pt x="117" y="149"/>
                    <a:pt x="117" y="150"/>
                    <a:pt x="117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51"/>
                    <a:pt x="119" y="151"/>
                    <a:pt x="119" y="151"/>
                  </a:cubicBezTo>
                  <a:cubicBezTo>
                    <a:pt x="119" y="151"/>
                    <a:pt x="119" y="151"/>
                    <a:pt x="118" y="151"/>
                  </a:cubicBezTo>
                  <a:close/>
                  <a:moveTo>
                    <a:pt x="116" y="147"/>
                  </a:moveTo>
                  <a:cubicBezTo>
                    <a:pt x="115" y="144"/>
                    <a:pt x="117" y="141"/>
                    <a:pt x="120" y="140"/>
                  </a:cubicBezTo>
                  <a:cubicBezTo>
                    <a:pt x="121" y="140"/>
                    <a:pt x="123" y="139"/>
                    <a:pt x="124" y="139"/>
                  </a:cubicBezTo>
                  <a:cubicBezTo>
                    <a:pt x="123" y="139"/>
                    <a:pt x="121" y="138"/>
                    <a:pt x="121" y="137"/>
                  </a:cubicBezTo>
                  <a:cubicBezTo>
                    <a:pt x="118" y="135"/>
                    <a:pt x="118" y="131"/>
                    <a:pt x="120" y="129"/>
                  </a:cubicBezTo>
                  <a:cubicBezTo>
                    <a:pt x="122" y="127"/>
                    <a:pt x="126" y="128"/>
                    <a:pt x="128" y="131"/>
                  </a:cubicBezTo>
                  <a:cubicBezTo>
                    <a:pt x="128" y="132"/>
                    <a:pt x="129" y="133"/>
                    <a:pt x="130" y="135"/>
                  </a:cubicBezTo>
                  <a:cubicBezTo>
                    <a:pt x="130" y="133"/>
                    <a:pt x="130" y="131"/>
                    <a:pt x="131" y="131"/>
                  </a:cubicBezTo>
                  <a:cubicBezTo>
                    <a:pt x="132" y="128"/>
                    <a:pt x="135" y="126"/>
                    <a:pt x="138" y="128"/>
                  </a:cubicBezTo>
                  <a:cubicBezTo>
                    <a:pt x="141" y="129"/>
                    <a:pt x="141" y="133"/>
                    <a:pt x="139" y="135"/>
                  </a:cubicBezTo>
                  <a:cubicBezTo>
                    <a:pt x="138" y="136"/>
                    <a:pt x="137" y="137"/>
                    <a:pt x="136" y="138"/>
                  </a:cubicBezTo>
                  <a:cubicBezTo>
                    <a:pt x="137" y="138"/>
                    <a:pt x="139" y="138"/>
                    <a:pt x="140" y="138"/>
                  </a:cubicBezTo>
                  <a:cubicBezTo>
                    <a:pt x="143" y="138"/>
                    <a:pt x="146" y="141"/>
                    <a:pt x="145" y="144"/>
                  </a:cubicBezTo>
                  <a:cubicBezTo>
                    <a:pt x="144" y="147"/>
                    <a:pt x="141" y="148"/>
                    <a:pt x="138" y="147"/>
                  </a:cubicBezTo>
                  <a:cubicBezTo>
                    <a:pt x="137" y="147"/>
                    <a:pt x="136" y="146"/>
                    <a:pt x="134" y="145"/>
                  </a:cubicBezTo>
                  <a:cubicBezTo>
                    <a:pt x="135" y="147"/>
                    <a:pt x="136" y="148"/>
                    <a:pt x="136" y="149"/>
                  </a:cubicBezTo>
                  <a:cubicBezTo>
                    <a:pt x="137" y="152"/>
                    <a:pt x="135" y="155"/>
                    <a:pt x="132" y="156"/>
                  </a:cubicBezTo>
                  <a:cubicBezTo>
                    <a:pt x="128" y="156"/>
                    <a:pt x="126" y="153"/>
                    <a:pt x="126" y="150"/>
                  </a:cubicBezTo>
                  <a:cubicBezTo>
                    <a:pt x="126" y="149"/>
                    <a:pt x="127" y="147"/>
                    <a:pt x="127" y="146"/>
                  </a:cubicBezTo>
                  <a:cubicBezTo>
                    <a:pt x="126" y="147"/>
                    <a:pt x="125" y="148"/>
                    <a:pt x="124" y="149"/>
                  </a:cubicBezTo>
                  <a:cubicBezTo>
                    <a:pt x="121" y="150"/>
                    <a:pt x="118" y="150"/>
                    <a:pt x="116" y="147"/>
                  </a:cubicBezTo>
                  <a:close/>
                  <a:moveTo>
                    <a:pt x="127" y="179"/>
                  </a:moveTo>
                  <a:cubicBezTo>
                    <a:pt x="127" y="179"/>
                    <a:pt x="127" y="179"/>
                    <a:pt x="127" y="180"/>
                  </a:cubicBezTo>
                  <a:cubicBezTo>
                    <a:pt x="128" y="180"/>
                    <a:pt x="128" y="181"/>
                    <a:pt x="128" y="181"/>
                  </a:cubicBezTo>
                  <a:cubicBezTo>
                    <a:pt x="128" y="181"/>
                    <a:pt x="128" y="181"/>
                    <a:pt x="127" y="180"/>
                  </a:cubicBezTo>
                  <a:cubicBezTo>
                    <a:pt x="127" y="180"/>
                    <a:pt x="127" y="180"/>
                    <a:pt x="127" y="180"/>
                  </a:cubicBezTo>
                  <a:cubicBezTo>
                    <a:pt x="127" y="179"/>
                    <a:pt x="127" y="179"/>
                    <a:pt x="127" y="179"/>
                  </a:cubicBezTo>
                  <a:cubicBezTo>
                    <a:pt x="126" y="178"/>
                    <a:pt x="126" y="178"/>
                    <a:pt x="126" y="177"/>
                  </a:cubicBezTo>
                  <a:cubicBezTo>
                    <a:pt x="126" y="177"/>
                    <a:pt x="126" y="177"/>
                    <a:pt x="126" y="176"/>
                  </a:cubicBezTo>
                  <a:cubicBezTo>
                    <a:pt x="126" y="176"/>
                    <a:pt x="126" y="176"/>
                    <a:pt x="126" y="175"/>
                  </a:cubicBezTo>
                  <a:cubicBezTo>
                    <a:pt x="126" y="175"/>
                    <a:pt x="126" y="174"/>
                    <a:pt x="126" y="173"/>
                  </a:cubicBezTo>
                  <a:cubicBezTo>
                    <a:pt x="126" y="172"/>
                    <a:pt x="126" y="172"/>
                    <a:pt x="127" y="171"/>
                  </a:cubicBezTo>
                  <a:cubicBezTo>
                    <a:pt x="127" y="170"/>
                    <a:pt x="127" y="170"/>
                    <a:pt x="128" y="169"/>
                  </a:cubicBezTo>
                  <a:cubicBezTo>
                    <a:pt x="128" y="168"/>
                    <a:pt x="129" y="168"/>
                    <a:pt x="130" y="167"/>
                  </a:cubicBezTo>
                  <a:cubicBezTo>
                    <a:pt x="130" y="167"/>
                    <a:pt x="131" y="166"/>
                    <a:pt x="131" y="166"/>
                  </a:cubicBezTo>
                  <a:cubicBezTo>
                    <a:pt x="133" y="165"/>
                    <a:pt x="134" y="165"/>
                    <a:pt x="135" y="165"/>
                  </a:cubicBezTo>
                  <a:cubicBezTo>
                    <a:pt x="136" y="164"/>
                    <a:pt x="137" y="165"/>
                    <a:pt x="138" y="165"/>
                  </a:cubicBezTo>
                  <a:cubicBezTo>
                    <a:pt x="138" y="165"/>
                    <a:pt x="139" y="165"/>
                    <a:pt x="139" y="165"/>
                  </a:cubicBezTo>
                  <a:cubicBezTo>
                    <a:pt x="139" y="165"/>
                    <a:pt x="139" y="165"/>
                    <a:pt x="139" y="165"/>
                  </a:cubicBezTo>
                  <a:cubicBezTo>
                    <a:pt x="139" y="165"/>
                    <a:pt x="139" y="165"/>
                    <a:pt x="138" y="165"/>
                  </a:cubicBezTo>
                  <a:cubicBezTo>
                    <a:pt x="137" y="165"/>
                    <a:pt x="137" y="165"/>
                    <a:pt x="135" y="166"/>
                  </a:cubicBezTo>
                  <a:cubicBezTo>
                    <a:pt x="134" y="166"/>
                    <a:pt x="133" y="166"/>
                    <a:pt x="132" y="167"/>
                  </a:cubicBezTo>
                  <a:cubicBezTo>
                    <a:pt x="132" y="167"/>
                    <a:pt x="131" y="168"/>
                    <a:pt x="131" y="168"/>
                  </a:cubicBezTo>
                  <a:cubicBezTo>
                    <a:pt x="130" y="169"/>
                    <a:pt x="130" y="169"/>
                    <a:pt x="129" y="170"/>
                  </a:cubicBezTo>
                  <a:cubicBezTo>
                    <a:pt x="129" y="170"/>
                    <a:pt x="129" y="171"/>
                    <a:pt x="128" y="172"/>
                  </a:cubicBezTo>
                  <a:cubicBezTo>
                    <a:pt x="128" y="172"/>
                    <a:pt x="128" y="173"/>
                    <a:pt x="128" y="174"/>
                  </a:cubicBezTo>
                  <a:cubicBezTo>
                    <a:pt x="127" y="174"/>
                    <a:pt x="127" y="175"/>
                    <a:pt x="127" y="175"/>
                  </a:cubicBezTo>
                  <a:cubicBezTo>
                    <a:pt x="127" y="176"/>
                    <a:pt x="127" y="177"/>
                    <a:pt x="127" y="177"/>
                  </a:cubicBezTo>
                  <a:cubicBezTo>
                    <a:pt x="127" y="178"/>
                    <a:pt x="127" y="178"/>
                    <a:pt x="127" y="179"/>
                  </a:cubicBezTo>
                  <a:close/>
                  <a:moveTo>
                    <a:pt x="126" y="154"/>
                  </a:moveTo>
                  <a:cubicBezTo>
                    <a:pt x="126" y="154"/>
                    <a:pt x="126" y="154"/>
                    <a:pt x="125" y="154"/>
                  </a:cubicBezTo>
                  <a:cubicBezTo>
                    <a:pt x="125" y="153"/>
                    <a:pt x="125" y="153"/>
                    <a:pt x="125" y="153"/>
                  </a:cubicBezTo>
                  <a:cubicBezTo>
                    <a:pt x="125" y="153"/>
                    <a:pt x="125" y="153"/>
                    <a:pt x="126" y="154"/>
                  </a:cubicBezTo>
                  <a:cubicBezTo>
                    <a:pt x="126" y="154"/>
                    <a:pt x="126" y="154"/>
                    <a:pt x="126" y="154"/>
                  </a:cubicBezTo>
                  <a:cubicBezTo>
                    <a:pt x="126" y="154"/>
                    <a:pt x="126" y="155"/>
                    <a:pt x="127" y="155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29" y="156"/>
                    <a:pt x="129" y="156"/>
                    <a:pt x="129" y="156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1" y="157"/>
                    <a:pt x="131" y="157"/>
                    <a:pt x="132" y="157"/>
                  </a:cubicBezTo>
                  <a:cubicBezTo>
                    <a:pt x="132" y="157"/>
                    <a:pt x="132" y="157"/>
                    <a:pt x="133" y="157"/>
                  </a:cubicBezTo>
                  <a:cubicBezTo>
                    <a:pt x="133" y="156"/>
                    <a:pt x="134" y="156"/>
                    <a:pt x="135" y="156"/>
                  </a:cubicBezTo>
                  <a:cubicBezTo>
                    <a:pt x="135" y="156"/>
                    <a:pt x="136" y="155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6" y="155"/>
                    <a:pt x="135" y="156"/>
                    <a:pt x="135" y="156"/>
                  </a:cubicBezTo>
                  <a:cubicBezTo>
                    <a:pt x="134" y="157"/>
                    <a:pt x="134" y="157"/>
                    <a:pt x="133" y="157"/>
                  </a:cubicBezTo>
                  <a:cubicBezTo>
                    <a:pt x="133" y="158"/>
                    <a:pt x="132" y="158"/>
                    <a:pt x="132" y="158"/>
                  </a:cubicBezTo>
                  <a:cubicBezTo>
                    <a:pt x="131" y="158"/>
                    <a:pt x="131" y="158"/>
                    <a:pt x="130" y="158"/>
                  </a:cubicBezTo>
                  <a:cubicBezTo>
                    <a:pt x="130" y="158"/>
                    <a:pt x="129" y="158"/>
                    <a:pt x="129" y="157"/>
                  </a:cubicBezTo>
                  <a:cubicBezTo>
                    <a:pt x="129" y="157"/>
                    <a:pt x="128" y="157"/>
                    <a:pt x="128" y="157"/>
                  </a:cubicBezTo>
                  <a:cubicBezTo>
                    <a:pt x="127" y="157"/>
                    <a:pt x="127" y="156"/>
                    <a:pt x="127" y="156"/>
                  </a:cubicBezTo>
                  <a:cubicBezTo>
                    <a:pt x="127" y="156"/>
                    <a:pt x="127" y="156"/>
                    <a:pt x="126" y="156"/>
                  </a:cubicBezTo>
                  <a:cubicBezTo>
                    <a:pt x="126" y="155"/>
                    <a:pt x="126" y="155"/>
                    <a:pt x="126" y="155"/>
                  </a:cubicBezTo>
                  <a:cubicBezTo>
                    <a:pt x="126" y="155"/>
                    <a:pt x="126" y="155"/>
                    <a:pt x="126" y="154"/>
                  </a:cubicBezTo>
                  <a:close/>
                  <a:moveTo>
                    <a:pt x="129" y="208"/>
                  </a:moveTo>
                  <a:cubicBezTo>
                    <a:pt x="129" y="208"/>
                    <a:pt x="129" y="208"/>
                    <a:pt x="129" y="207"/>
                  </a:cubicBezTo>
                  <a:cubicBezTo>
                    <a:pt x="128" y="207"/>
                    <a:pt x="127" y="207"/>
                    <a:pt x="126" y="207"/>
                  </a:cubicBezTo>
                  <a:cubicBezTo>
                    <a:pt x="126" y="206"/>
                    <a:pt x="125" y="206"/>
                    <a:pt x="124" y="205"/>
                  </a:cubicBezTo>
                  <a:cubicBezTo>
                    <a:pt x="123" y="204"/>
                    <a:pt x="122" y="203"/>
                    <a:pt x="122" y="202"/>
                  </a:cubicBezTo>
                  <a:cubicBezTo>
                    <a:pt x="121" y="201"/>
                    <a:pt x="121" y="201"/>
                    <a:pt x="121" y="200"/>
                  </a:cubicBezTo>
                  <a:cubicBezTo>
                    <a:pt x="121" y="199"/>
                    <a:pt x="121" y="199"/>
                    <a:pt x="121" y="198"/>
                  </a:cubicBezTo>
                  <a:cubicBezTo>
                    <a:pt x="121" y="197"/>
                    <a:pt x="121" y="196"/>
                    <a:pt x="121" y="195"/>
                  </a:cubicBezTo>
                  <a:cubicBezTo>
                    <a:pt x="122" y="194"/>
                    <a:pt x="122" y="193"/>
                    <a:pt x="122" y="193"/>
                  </a:cubicBezTo>
                  <a:cubicBezTo>
                    <a:pt x="122" y="193"/>
                    <a:pt x="123" y="192"/>
                    <a:pt x="123" y="192"/>
                  </a:cubicBezTo>
                  <a:cubicBezTo>
                    <a:pt x="123" y="192"/>
                    <a:pt x="123" y="192"/>
                    <a:pt x="123" y="192"/>
                  </a:cubicBezTo>
                  <a:cubicBezTo>
                    <a:pt x="123" y="192"/>
                    <a:pt x="123" y="192"/>
                    <a:pt x="123" y="193"/>
                  </a:cubicBezTo>
                  <a:cubicBezTo>
                    <a:pt x="123" y="194"/>
                    <a:pt x="122" y="194"/>
                    <a:pt x="122" y="195"/>
                  </a:cubicBezTo>
                  <a:cubicBezTo>
                    <a:pt x="122" y="196"/>
                    <a:pt x="122" y="196"/>
                    <a:pt x="122" y="196"/>
                  </a:cubicBezTo>
                  <a:cubicBezTo>
                    <a:pt x="122" y="197"/>
                    <a:pt x="122" y="197"/>
                    <a:pt x="122" y="198"/>
                  </a:cubicBezTo>
                  <a:cubicBezTo>
                    <a:pt x="123" y="198"/>
                    <a:pt x="123" y="199"/>
                    <a:pt x="123" y="200"/>
                  </a:cubicBezTo>
                  <a:cubicBezTo>
                    <a:pt x="123" y="200"/>
                    <a:pt x="123" y="201"/>
                    <a:pt x="123" y="201"/>
                  </a:cubicBezTo>
                  <a:cubicBezTo>
                    <a:pt x="124" y="202"/>
                    <a:pt x="124" y="203"/>
                    <a:pt x="125" y="204"/>
                  </a:cubicBezTo>
                  <a:cubicBezTo>
                    <a:pt x="125" y="204"/>
                    <a:pt x="126" y="205"/>
                    <a:pt x="126" y="205"/>
                  </a:cubicBezTo>
                  <a:cubicBezTo>
                    <a:pt x="126" y="205"/>
                    <a:pt x="127" y="206"/>
                    <a:pt x="127" y="206"/>
                  </a:cubicBezTo>
                  <a:cubicBezTo>
                    <a:pt x="128" y="206"/>
                    <a:pt x="128" y="207"/>
                    <a:pt x="129" y="207"/>
                  </a:cubicBezTo>
                  <a:cubicBezTo>
                    <a:pt x="129" y="207"/>
                    <a:pt x="129" y="208"/>
                    <a:pt x="129" y="208"/>
                  </a:cubicBezTo>
                  <a:cubicBezTo>
                    <a:pt x="129" y="208"/>
                    <a:pt x="129" y="208"/>
                    <a:pt x="129" y="208"/>
                  </a:cubicBezTo>
                  <a:close/>
                  <a:moveTo>
                    <a:pt x="161" y="215"/>
                  </a:moveTo>
                  <a:cubicBezTo>
                    <a:pt x="160" y="215"/>
                    <a:pt x="160" y="215"/>
                    <a:pt x="160" y="215"/>
                  </a:cubicBezTo>
                  <a:cubicBezTo>
                    <a:pt x="160" y="216"/>
                    <a:pt x="159" y="217"/>
                    <a:pt x="158" y="217"/>
                  </a:cubicBezTo>
                  <a:cubicBezTo>
                    <a:pt x="157" y="218"/>
                    <a:pt x="156" y="219"/>
                    <a:pt x="155" y="219"/>
                  </a:cubicBezTo>
                  <a:cubicBezTo>
                    <a:pt x="154" y="220"/>
                    <a:pt x="153" y="220"/>
                    <a:pt x="153" y="220"/>
                  </a:cubicBezTo>
                  <a:cubicBezTo>
                    <a:pt x="152" y="220"/>
                    <a:pt x="151" y="220"/>
                    <a:pt x="150" y="220"/>
                  </a:cubicBezTo>
                  <a:cubicBezTo>
                    <a:pt x="149" y="220"/>
                    <a:pt x="149" y="220"/>
                    <a:pt x="148" y="219"/>
                  </a:cubicBezTo>
                  <a:cubicBezTo>
                    <a:pt x="147" y="219"/>
                    <a:pt x="146" y="219"/>
                    <a:pt x="146" y="218"/>
                  </a:cubicBezTo>
                  <a:cubicBezTo>
                    <a:pt x="145" y="218"/>
                    <a:pt x="145" y="217"/>
                    <a:pt x="144" y="217"/>
                  </a:cubicBezTo>
                  <a:cubicBezTo>
                    <a:pt x="144" y="217"/>
                    <a:pt x="144" y="216"/>
                    <a:pt x="143" y="216"/>
                  </a:cubicBezTo>
                  <a:cubicBezTo>
                    <a:pt x="143" y="216"/>
                    <a:pt x="143" y="216"/>
                    <a:pt x="143" y="215"/>
                  </a:cubicBezTo>
                  <a:cubicBezTo>
                    <a:pt x="143" y="215"/>
                    <a:pt x="142" y="215"/>
                    <a:pt x="142" y="214"/>
                  </a:cubicBezTo>
                  <a:cubicBezTo>
                    <a:pt x="142" y="214"/>
                    <a:pt x="142" y="213"/>
                    <a:pt x="142" y="213"/>
                  </a:cubicBezTo>
                  <a:cubicBezTo>
                    <a:pt x="141" y="212"/>
                    <a:pt x="141" y="212"/>
                    <a:pt x="141" y="212"/>
                  </a:cubicBezTo>
                  <a:cubicBezTo>
                    <a:pt x="141" y="212"/>
                    <a:pt x="141" y="212"/>
                    <a:pt x="142" y="213"/>
                  </a:cubicBezTo>
                  <a:cubicBezTo>
                    <a:pt x="142" y="213"/>
                    <a:pt x="142" y="213"/>
                    <a:pt x="143" y="214"/>
                  </a:cubicBezTo>
                  <a:cubicBezTo>
                    <a:pt x="143" y="214"/>
                    <a:pt x="143" y="214"/>
                    <a:pt x="144" y="215"/>
                  </a:cubicBezTo>
                  <a:cubicBezTo>
                    <a:pt x="144" y="215"/>
                    <a:pt x="144" y="216"/>
                    <a:pt x="145" y="216"/>
                  </a:cubicBezTo>
                  <a:cubicBezTo>
                    <a:pt x="145" y="216"/>
                    <a:pt x="146" y="217"/>
                    <a:pt x="147" y="217"/>
                  </a:cubicBezTo>
                  <a:cubicBezTo>
                    <a:pt x="147" y="217"/>
                    <a:pt x="148" y="217"/>
                    <a:pt x="148" y="218"/>
                  </a:cubicBezTo>
                  <a:cubicBezTo>
                    <a:pt x="149" y="218"/>
                    <a:pt x="150" y="218"/>
                    <a:pt x="150" y="218"/>
                  </a:cubicBezTo>
                  <a:cubicBezTo>
                    <a:pt x="151" y="218"/>
                    <a:pt x="152" y="218"/>
                    <a:pt x="152" y="218"/>
                  </a:cubicBezTo>
                  <a:cubicBezTo>
                    <a:pt x="153" y="218"/>
                    <a:pt x="154" y="218"/>
                    <a:pt x="154" y="218"/>
                  </a:cubicBezTo>
                  <a:cubicBezTo>
                    <a:pt x="156" y="218"/>
                    <a:pt x="157" y="217"/>
                    <a:pt x="158" y="217"/>
                  </a:cubicBezTo>
                  <a:cubicBezTo>
                    <a:pt x="159" y="216"/>
                    <a:pt x="159" y="216"/>
                    <a:pt x="160" y="215"/>
                  </a:cubicBezTo>
                  <a:cubicBezTo>
                    <a:pt x="160" y="215"/>
                    <a:pt x="161" y="214"/>
                    <a:pt x="161" y="214"/>
                  </a:cubicBezTo>
                  <a:cubicBezTo>
                    <a:pt x="161" y="214"/>
                    <a:pt x="161" y="214"/>
                    <a:pt x="161" y="215"/>
                  </a:cubicBezTo>
                  <a:close/>
                  <a:moveTo>
                    <a:pt x="164" y="201"/>
                  </a:moveTo>
                  <a:cubicBezTo>
                    <a:pt x="162" y="201"/>
                    <a:pt x="159" y="199"/>
                    <a:pt x="157" y="198"/>
                  </a:cubicBezTo>
                  <a:cubicBezTo>
                    <a:pt x="158" y="200"/>
                    <a:pt x="159" y="203"/>
                    <a:pt x="160" y="205"/>
                  </a:cubicBezTo>
                  <a:cubicBezTo>
                    <a:pt x="161" y="210"/>
                    <a:pt x="158" y="216"/>
                    <a:pt x="152" y="216"/>
                  </a:cubicBezTo>
                  <a:cubicBezTo>
                    <a:pt x="147" y="217"/>
                    <a:pt x="143" y="212"/>
                    <a:pt x="143" y="206"/>
                  </a:cubicBezTo>
                  <a:cubicBezTo>
                    <a:pt x="143" y="204"/>
                    <a:pt x="144" y="202"/>
                    <a:pt x="144" y="199"/>
                  </a:cubicBezTo>
                  <a:cubicBezTo>
                    <a:pt x="142" y="201"/>
                    <a:pt x="140" y="203"/>
                    <a:pt x="139" y="204"/>
                  </a:cubicBezTo>
                  <a:cubicBezTo>
                    <a:pt x="134" y="207"/>
                    <a:pt x="128" y="205"/>
                    <a:pt x="125" y="200"/>
                  </a:cubicBezTo>
                  <a:cubicBezTo>
                    <a:pt x="123" y="195"/>
                    <a:pt x="127" y="189"/>
                    <a:pt x="132" y="188"/>
                  </a:cubicBezTo>
                  <a:cubicBezTo>
                    <a:pt x="134" y="188"/>
                    <a:pt x="136" y="187"/>
                    <a:pt x="139" y="187"/>
                  </a:cubicBezTo>
                  <a:cubicBezTo>
                    <a:pt x="137" y="186"/>
                    <a:pt x="134" y="185"/>
                    <a:pt x="133" y="184"/>
                  </a:cubicBezTo>
                  <a:cubicBezTo>
                    <a:pt x="129" y="180"/>
                    <a:pt x="128" y="173"/>
                    <a:pt x="132" y="170"/>
                  </a:cubicBezTo>
                  <a:cubicBezTo>
                    <a:pt x="136" y="166"/>
                    <a:pt x="143" y="168"/>
                    <a:pt x="146" y="172"/>
                  </a:cubicBezTo>
                  <a:cubicBezTo>
                    <a:pt x="147" y="174"/>
                    <a:pt x="148" y="176"/>
                    <a:pt x="149" y="179"/>
                  </a:cubicBezTo>
                  <a:cubicBezTo>
                    <a:pt x="149" y="176"/>
                    <a:pt x="150" y="173"/>
                    <a:pt x="151" y="172"/>
                  </a:cubicBezTo>
                  <a:cubicBezTo>
                    <a:pt x="153" y="167"/>
                    <a:pt x="159" y="164"/>
                    <a:pt x="163" y="167"/>
                  </a:cubicBezTo>
                  <a:cubicBezTo>
                    <a:pt x="168" y="169"/>
                    <a:pt x="169" y="176"/>
                    <a:pt x="165" y="180"/>
                  </a:cubicBezTo>
                  <a:cubicBezTo>
                    <a:pt x="164" y="182"/>
                    <a:pt x="162" y="184"/>
                    <a:pt x="160" y="185"/>
                  </a:cubicBezTo>
                  <a:cubicBezTo>
                    <a:pt x="163" y="185"/>
                    <a:pt x="165" y="185"/>
                    <a:pt x="167" y="185"/>
                  </a:cubicBezTo>
                  <a:cubicBezTo>
                    <a:pt x="173" y="185"/>
                    <a:pt x="177" y="190"/>
                    <a:pt x="176" y="195"/>
                  </a:cubicBezTo>
                  <a:cubicBezTo>
                    <a:pt x="175" y="201"/>
                    <a:pt x="169" y="203"/>
                    <a:pt x="164" y="201"/>
                  </a:cubicBezTo>
                  <a:close/>
                  <a:moveTo>
                    <a:pt x="174" y="238"/>
                  </a:moveTo>
                  <a:cubicBezTo>
                    <a:pt x="174" y="238"/>
                    <a:pt x="174" y="238"/>
                    <a:pt x="174" y="238"/>
                  </a:cubicBezTo>
                  <a:cubicBezTo>
                    <a:pt x="174" y="238"/>
                    <a:pt x="174" y="238"/>
                    <a:pt x="173" y="237"/>
                  </a:cubicBezTo>
                  <a:cubicBezTo>
                    <a:pt x="173" y="237"/>
                    <a:pt x="173" y="237"/>
                    <a:pt x="172" y="237"/>
                  </a:cubicBezTo>
                  <a:cubicBezTo>
                    <a:pt x="172" y="236"/>
                    <a:pt x="172" y="236"/>
                    <a:pt x="172" y="236"/>
                  </a:cubicBezTo>
                  <a:cubicBezTo>
                    <a:pt x="172" y="235"/>
                    <a:pt x="171" y="235"/>
                    <a:pt x="171" y="235"/>
                  </a:cubicBezTo>
                  <a:cubicBezTo>
                    <a:pt x="171" y="235"/>
                    <a:pt x="171" y="234"/>
                    <a:pt x="171" y="234"/>
                  </a:cubicBezTo>
                  <a:cubicBezTo>
                    <a:pt x="171" y="234"/>
                    <a:pt x="171" y="233"/>
                    <a:pt x="171" y="233"/>
                  </a:cubicBezTo>
                  <a:cubicBezTo>
                    <a:pt x="172" y="233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3"/>
                    <a:pt x="172" y="233"/>
                  </a:cubicBezTo>
                  <a:cubicBezTo>
                    <a:pt x="172" y="233"/>
                    <a:pt x="172" y="233"/>
                    <a:pt x="172" y="234"/>
                  </a:cubicBezTo>
                  <a:cubicBezTo>
                    <a:pt x="172" y="234"/>
                    <a:pt x="172" y="234"/>
                    <a:pt x="172" y="234"/>
                  </a:cubicBezTo>
                  <a:cubicBezTo>
                    <a:pt x="172" y="234"/>
                    <a:pt x="172" y="234"/>
                    <a:pt x="172" y="235"/>
                  </a:cubicBezTo>
                  <a:cubicBezTo>
                    <a:pt x="172" y="235"/>
                    <a:pt x="172" y="235"/>
                    <a:pt x="172" y="235"/>
                  </a:cubicBezTo>
                  <a:cubicBezTo>
                    <a:pt x="172" y="236"/>
                    <a:pt x="173" y="236"/>
                    <a:pt x="173" y="236"/>
                  </a:cubicBezTo>
                  <a:cubicBezTo>
                    <a:pt x="173" y="236"/>
                    <a:pt x="173" y="237"/>
                    <a:pt x="173" y="237"/>
                  </a:cubicBezTo>
                  <a:cubicBezTo>
                    <a:pt x="173" y="237"/>
                    <a:pt x="173" y="237"/>
                    <a:pt x="174" y="237"/>
                  </a:cubicBezTo>
                  <a:cubicBezTo>
                    <a:pt x="174" y="237"/>
                    <a:pt x="174" y="237"/>
                    <a:pt x="174" y="238"/>
                  </a:cubicBezTo>
                  <a:cubicBezTo>
                    <a:pt x="174" y="238"/>
                    <a:pt x="174" y="238"/>
                    <a:pt x="174" y="238"/>
                  </a:cubicBezTo>
                  <a:cubicBezTo>
                    <a:pt x="174" y="238"/>
                    <a:pt x="174" y="238"/>
                    <a:pt x="174" y="238"/>
                  </a:cubicBezTo>
                  <a:close/>
                  <a:moveTo>
                    <a:pt x="186" y="240"/>
                  </a:moveTo>
                  <a:cubicBezTo>
                    <a:pt x="186" y="240"/>
                    <a:pt x="186" y="240"/>
                    <a:pt x="186" y="241"/>
                  </a:cubicBezTo>
                  <a:cubicBezTo>
                    <a:pt x="186" y="241"/>
                    <a:pt x="186" y="241"/>
                    <a:pt x="185" y="241"/>
                  </a:cubicBezTo>
                  <a:cubicBezTo>
                    <a:pt x="185" y="242"/>
                    <a:pt x="184" y="242"/>
                    <a:pt x="184" y="242"/>
                  </a:cubicBezTo>
                  <a:cubicBezTo>
                    <a:pt x="184" y="242"/>
                    <a:pt x="183" y="242"/>
                    <a:pt x="183" y="242"/>
                  </a:cubicBezTo>
                  <a:cubicBezTo>
                    <a:pt x="183" y="242"/>
                    <a:pt x="182" y="242"/>
                    <a:pt x="182" y="242"/>
                  </a:cubicBezTo>
                  <a:cubicBezTo>
                    <a:pt x="182" y="242"/>
                    <a:pt x="182" y="242"/>
                    <a:pt x="181" y="242"/>
                  </a:cubicBezTo>
                  <a:cubicBezTo>
                    <a:pt x="181" y="242"/>
                    <a:pt x="181" y="242"/>
                    <a:pt x="181" y="242"/>
                  </a:cubicBezTo>
                  <a:cubicBezTo>
                    <a:pt x="180" y="241"/>
                    <a:pt x="180" y="241"/>
                    <a:pt x="180" y="241"/>
                  </a:cubicBezTo>
                  <a:cubicBezTo>
                    <a:pt x="180" y="241"/>
                    <a:pt x="180" y="241"/>
                    <a:pt x="180" y="241"/>
                  </a:cubicBezTo>
                  <a:cubicBezTo>
                    <a:pt x="180" y="241"/>
                    <a:pt x="179" y="241"/>
                    <a:pt x="179" y="241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39"/>
                    <a:pt x="179" y="239"/>
                    <a:pt x="179" y="239"/>
                  </a:cubicBezTo>
                  <a:cubicBezTo>
                    <a:pt x="179" y="239"/>
                    <a:pt x="179" y="239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80" y="240"/>
                    <a:pt x="180" y="240"/>
                  </a:cubicBezTo>
                  <a:cubicBezTo>
                    <a:pt x="180" y="240"/>
                    <a:pt x="180" y="241"/>
                    <a:pt x="180" y="241"/>
                  </a:cubicBezTo>
                  <a:cubicBezTo>
                    <a:pt x="180" y="241"/>
                    <a:pt x="181" y="241"/>
                    <a:pt x="181" y="241"/>
                  </a:cubicBezTo>
                  <a:cubicBezTo>
                    <a:pt x="181" y="241"/>
                    <a:pt x="181" y="241"/>
                    <a:pt x="181" y="241"/>
                  </a:cubicBezTo>
                  <a:cubicBezTo>
                    <a:pt x="182" y="241"/>
                    <a:pt x="182" y="242"/>
                    <a:pt x="182" y="242"/>
                  </a:cubicBezTo>
                  <a:cubicBezTo>
                    <a:pt x="182" y="242"/>
                    <a:pt x="183" y="242"/>
                    <a:pt x="183" y="242"/>
                  </a:cubicBezTo>
                  <a:cubicBezTo>
                    <a:pt x="183" y="242"/>
                    <a:pt x="183" y="242"/>
                    <a:pt x="184" y="241"/>
                  </a:cubicBezTo>
                  <a:cubicBezTo>
                    <a:pt x="184" y="241"/>
                    <a:pt x="185" y="241"/>
                    <a:pt x="185" y="241"/>
                  </a:cubicBezTo>
                  <a:cubicBezTo>
                    <a:pt x="185" y="241"/>
                    <a:pt x="186" y="241"/>
                    <a:pt x="186" y="240"/>
                  </a:cubicBezTo>
                  <a:cubicBezTo>
                    <a:pt x="186" y="240"/>
                    <a:pt x="186" y="240"/>
                    <a:pt x="186" y="240"/>
                  </a:cubicBezTo>
                  <a:cubicBezTo>
                    <a:pt x="186" y="240"/>
                    <a:pt x="186" y="240"/>
                    <a:pt x="186" y="240"/>
                  </a:cubicBezTo>
                  <a:close/>
                  <a:moveTo>
                    <a:pt x="187" y="235"/>
                  </a:moveTo>
                  <a:cubicBezTo>
                    <a:pt x="186" y="235"/>
                    <a:pt x="186" y="235"/>
                    <a:pt x="185" y="234"/>
                  </a:cubicBezTo>
                  <a:cubicBezTo>
                    <a:pt x="185" y="235"/>
                    <a:pt x="186" y="236"/>
                    <a:pt x="186" y="237"/>
                  </a:cubicBezTo>
                  <a:cubicBezTo>
                    <a:pt x="186" y="239"/>
                    <a:pt x="185" y="241"/>
                    <a:pt x="183" y="241"/>
                  </a:cubicBezTo>
                  <a:cubicBezTo>
                    <a:pt x="181" y="241"/>
                    <a:pt x="179" y="239"/>
                    <a:pt x="179" y="237"/>
                  </a:cubicBezTo>
                  <a:cubicBezTo>
                    <a:pt x="180" y="236"/>
                    <a:pt x="180" y="235"/>
                    <a:pt x="180" y="234"/>
                  </a:cubicBezTo>
                  <a:cubicBezTo>
                    <a:pt x="179" y="235"/>
                    <a:pt x="178" y="236"/>
                    <a:pt x="178" y="236"/>
                  </a:cubicBezTo>
                  <a:cubicBezTo>
                    <a:pt x="176" y="237"/>
                    <a:pt x="174" y="237"/>
                    <a:pt x="173" y="235"/>
                  </a:cubicBezTo>
                  <a:cubicBezTo>
                    <a:pt x="172" y="233"/>
                    <a:pt x="173" y="231"/>
                    <a:pt x="175" y="230"/>
                  </a:cubicBezTo>
                  <a:cubicBezTo>
                    <a:pt x="176" y="230"/>
                    <a:pt x="177" y="230"/>
                    <a:pt x="178" y="230"/>
                  </a:cubicBezTo>
                  <a:cubicBezTo>
                    <a:pt x="177" y="230"/>
                    <a:pt x="176" y="229"/>
                    <a:pt x="176" y="229"/>
                  </a:cubicBezTo>
                  <a:cubicBezTo>
                    <a:pt x="174" y="227"/>
                    <a:pt x="174" y="225"/>
                    <a:pt x="175" y="224"/>
                  </a:cubicBezTo>
                  <a:cubicBezTo>
                    <a:pt x="177" y="222"/>
                    <a:pt x="179" y="223"/>
                    <a:pt x="180" y="225"/>
                  </a:cubicBezTo>
                  <a:cubicBezTo>
                    <a:pt x="181" y="225"/>
                    <a:pt x="181" y="226"/>
                    <a:pt x="182" y="227"/>
                  </a:cubicBezTo>
                  <a:cubicBezTo>
                    <a:pt x="182" y="226"/>
                    <a:pt x="182" y="225"/>
                    <a:pt x="182" y="224"/>
                  </a:cubicBezTo>
                  <a:cubicBezTo>
                    <a:pt x="183" y="222"/>
                    <a:pt x="185" y="221"/>
                    <a:pt x="187" y="222"/>
                  </a:cubicBezTo>
                  <a:cubicBezTo>
                    <a:pt x="189" y="224"/>
                    <a:pt x="189" y="226"/>
                    <a:pt x="188" y="228"/>
                  </a:cubicBezTo>
                  <a:cubicBezTo>
                    <a:pt x="187" y="228"/>
                    <a:pt x="187" y="229"/>
                    <a:pt x="186" y="229"/>
                  </a:cubicBezTo>
                  <a:cubicBezTo>
                    <a:pt x="187" y="229"/>
                    <a:pt x="188" y="229"/>
                    <a:pt x="188" y="229"/>
                  </a:cubicBezTo>
                  <a:cubicBezTo>
                    <a:pt x="191" y="229"/>
                    <a:pt x="192" y="231"/>
                    <a:pt x="192" y="233"/>
                  </a:cubicBezTo>
                  <a:cubicBezTo>
                    <a:pt x="191" y="235"/>
                    <a:pt x="189" y="236"/>
                    <a:pt x="187" y="235"/>
                  </a:cubicBezTo>
                  <a:close/>
                  <a:moveTo>
                    <a:pt x="193" y="233"/>
                  </a:moveTo>
                  <a:cubicBezTo>
                    <a:pt x="193" y="234"/>
                    <a:pt x="193" y="234"/>
                    <a:pt x="193" y="234"/>
                  </a:cubicBezTo>
                  <a:cubicBezTo>
                    <a:pt x="193" y="234"/>
                    <a:pt x="193" y="234"/>
                    <a:pt x="193" y="234"/>
                  </a:cubicBezTo>
                  <a:cubicBezTo>
                    <a:pt x="193" y="234"/>
                    <a:pt x="193" y="235"/>
                    <a:pt x="192" y="235"/>
                  </a:cubicBezTo>
                  <a:cubicBezTo>
                    <a:pt x="192" y="235"/>
                    <a:pt x="192" y="235"/>
                    <a:pt x="192" y="235"/>
                  </a:cubicBezTo>
                  <a:cubicBezTo>
                    <a:pt x="192" y="236"/>
                    <a:pt x="192" y="236"/>
                    <a:pt x="192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191" y="236"/>
                    <a:pt x="191" y="235"/>
                  </a:cubicBezTo>
                  <a:cubicBezTo>
                    <a:pt x="191" y="235"/>
                    <a:pt x="192" y="235"/>
                    <a:pt x="192" y="235"/>
                  </a:cubicBezTo>
                  <a:cubicBezTo>
                    <a:pt x="192" y="235"/>
                    <a:pt x="192" y="234"/>
                    <a:pt x="192" y="234"/>
                  </a:cubicBezTo>
                  <a:cubicBezTo>
                    <a:pt x="192" y="234"/>
                    <a:pt x="192" y="234"/>
                    <a:pt x="192" y="234"/>
                  </a:cubicBezTo>
                  <a:cubicBezTo>
                    <a:pt x="192" y="234"/>
                    <a:pt x="192" y="234"/>
                    <a:pt x="192" y="234"/>
                  </a:cubicBezTo>
                  <a:cubicBezTo>
                    <a:pt x="192" y="233"/>
                    <a:pt x="192" y="233"/>
                    <a:pt x="192" y="233"/>
                  </a:cubicBezTo>
                  <a:cubicBezTo>
                    <a:pt x="192" y="233"/>
                    <a:pt x="192" y="233"/>
                    <a:pt x="193" y="233"/>
                  </a:cubicBezTo>
                  <a:cubicBezTo>
                    <a:pt x="193" y="232"/>
                    <a:pt x="193" y="232"/>
                    <a:pt x="193" y="232"/>
                  </a:cubicBezTo>
                  <a:cubicBezTo>
                    <a:pt x="193" y="232"/>
                    <a:pt x="193" y="231"/>
                    <a:pt x="193" y="231"/>
                  </a:cubicBezTo>
                  <a:cubicBezTo>
                    <a:pt x="193" y="231"/>
                    <a:pt x="192" y="231"/>
                    <a:pt x="192" y="231"/>
                  </a:cubicBezTo>
                  <a:cubicBezTo>
                    <a:pt x="192" y="231"/>
                    <a:pt x="193" y="231"/>
                    <a:pt x="193" y="231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93" y="231"/>
                    <a:pt x="193" y="232"/>
                    <a:pt x="193" y="232"/>
                  </a:cubicBezTo>
                  <a:cubicBezTo>
                    <a:pt x="193" y="232"/>
                    <a:pt x="193" y="232"/>
                    <a:pt x="193" y="233"/>
                  </a:cubicBezTo>
                  <a:cubicBezTo>
                    <a:pt x="193" y="233"/>
                    <a:pt x="193" y="233"/>
                    <a:pt x="193" y="233"/>
                  </a:cubicBezTo>
                  <a:close/>
                  <a:moveTo>
                    <a:pt x="196" y="199"/>
                  </a:moveTo>
                  <a:cubicBezTo>
                    <a:pt x="196" y="199"/>
                    <a:pt x="195" y="198"/>
                    <a:pt x="195" y="197"/>
                  </a:cubicBezTo>
                  <a:cubicBezTo>
                    <a:pt x="195" y="197"/>
                    <a:pt x="195" y="197"/>
                    <a:pt x="195" y="196"/>
                  </a:cubicBezTo>
                  <a:cubicBezTo>
                    <a:pt x="195" y="196"/>
                    <a:pt x="195" y="196"/>
                    <a:pt x="195" y="195"/>
                  </a:cubicBezTo>
                  <a:cubicBezTo>
                    <a:pt x="195" y="195"/>
                    <a:pt x="195" y="194"/>
                    <a:pt x="195" y="193"/>
                  </a:cubicBezTo>
                  <a:cubicBezTo>
                    <a:pt x="195" y="193"/>
                    <a:pt x="195" y="192"/>
                    <a:pt x="196" y="192"/>
                  </a:cubicBezTo>
                  <a:cubicBezTo>
                    <a:pt x="196" y="192"/>
                    <a:pt x="196" y="192"/>
                    <a:pt x="196" y="192"/>
                  </a:cubicBezTo>
                  <a:cubicBezTo>
                    <a:pt x="196" y="192"/>
                    <a:pt x="196" y="192"/>
                    <a:pt x="196" y="192"/>
                  </a:cubicBezTo>
                  <a:cubicBezTo>
                    <a:pt x="196" y="192"/>
                    <a:pt x="196" y="192"/>
                    <a:pt x="196" y="192"/>
                  </a:cubicBezTo>
                  <a:cubicBezTo>
                    <a:pt x="196" y="193"/>
                    <a:pt x="196" y="193"/>
                    <a:pt x="196" y="193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5"/>
                    <a:pt x="196" y="196"/>
                    <a:pt x="196" y="196"/>
                  </a:cubicBezTo>
                  <a:cubicBezTo>
                    <a:pt x="196" y="196"/>
                    <a:pt x="196" y="197"/>
                    <a:pt x="196" y="197"/>
                  </a:cubicBezTo>
                  <a:cubicBezTo>
                    <a:pt x="196" y="197"/>
                    <a:pt x="197" y="198"/>
                    <a:pt x="197" y="198"/>
                  </a:cubicBezTo>
                  <a:cubicBezTo>
                    <a:pt x="197" y="199"/>
                    <a:pt x="197" y="199"/>
                    <a:pt x="198" y="199"/>
                  </a:cubicBezTo>
                  <a:cubicBezTo>
                    <a:pt x="198" y="199"/>
                    <a:pt x="198" y="199"/>
                    <a:pt x="198" y="200"/>
                  </a:cubicBezTo>
                  <a:cubicBezTo>
                    <a:pt x="199" y="200"/>
                    <a:pt x="199" y="200"/>
                    <a:pt x="199" y="200"/>
                  </a:cubicBezTo>
                  <a:cubicBezTo>
                    <a:pt x="199" y="200"/>
                    <a:pt x="200" y="201"/>
                    <a:pt x="200" y="201"/>
                  </a:cubicBezTo>
                  <a:cubicBezTo>
                    <a:pt x="200" y="201"/>
                    <a:pt x="199" y="201"/>
                    <a:pt x="199" y="201"/>
                  </a:cubicBezTo>
                  <a:cubicBezTo>
                    <a:pt x="199" y="201"/>
                    <a:pt x="199" y="201"/>
                    <a:pt x="199" y="200"/>
                  </a:cubicBezTo>
                  <a:cubicBezTo>
                    <a:pt x="199" y="200"/>
                    <a:pt x="198" y="200"/>
                    <a:pt x="198" y="200"/>
                  </a:cubicBezTo>
                  <a:cubicBezTo>
                    <a:pt x="197" y="200"/>
                    <a:pt x="197" y="199"/>
                    <a:pt x="196" y="199"/>
                  </a:cubicBezTo>
                  <a:close/>
                  <a:moveTo>
                    <a:pt x="215" y="262"/>
                  </a:moveTo>
                  <a:cubicBezTo>
                    <a:pt x="208" y="264"/>
                    <a:pt x="203" y="260"/>
                    <a:pt x="200" y="258"/>
                  </a:cubicBezTo>
                  <a:cubicBezTo>
                    <a:pt x="205" y="257"/>
                    <a:pt x="216" y="256"/>
                    <a:pt x="223" y="258"/>
                  </a:cubicBezTo>
                  <a:cubicBezTo>
                    <a:pt x="223" y="258"/>
                    <a:pt x="215" y="255"/>
                    <a:pt x="200" y="256"/>
                  </a:cubicBezTo>
                  <a:cubicBezTo>
                    <a:pt x="202" y="255"/>
                    <a:pt x="208" y="252"/>
                    <a:pt x="214" y="252"/>
                  </a:cubicBezTo>
                  <a:cubicBezTo>
                    <a:pt x="220" y="253"/>
                    <a:pt x="225" y="259"/>
                    <a:pt x="225" y="259"/>
                  </a:cubicBezTo>
                  <a:cubicBezTo>
                    <a:pt x="225" y="259"/>
                    <a:pt x="224" y="259"/>
                    <a:pt x="215" y="262"/>
                  </a:cubicBezTo>
                  <a:close/>
                  <a:moveTo>
                    <a:pt x="221" y="238"/>
                  </a:moveTo>
                  <a:cubicBezTo>
                    <a:pt x="217" y="248"/>
                    <a:pt x="206" y="251"/>
                    <a:pt x="201" y="251"/>
                  </a:cubicBezTo>
                  <a:cubicBezTo>
                    <a:pt x="205" y="245"/>
                    <a:pt x="216" y="231"/>
                    <a:pt x="225" y="225"/>
                  </a:cubicBezTo>
                  <a:cubicBezTo>
                    <a:pt x="225" y="225"/>
                    <a:pt x="213" y="231"/>
                    <a:pt x="199" y="250"/>
                  </a:cubicBezTo>
                  <a:cubicBezTo>
                    <a:pt x="199" y="246"/>
                    <a:pt x="202" y="236"/>
                    <a:pt x="208" y="230"/>
                  </a:cubicBezTo>
                  <a:cubicBezTo>
                    <a:pt x="216" y="222"/>
                    <a:pt x="228" y="223"/>
                    <a:pt x="228" y="223"/>
                  </a:cubicBezTo>
                  <a:cubicBezTo>
                    <a:pt x="228" y="223"/>
                    <a:pt x="227" y="225"/>
                    <a:pt x="221" y="238"/>
                  </a:cubicBezTo>
                  <a:close/>
                  <a:moveTo>
                    <a:pt x="228" y="194"/>
                  </a:moveTo>
                  <a:cubicBezTo>
                    <a:pt x="228" y="194"/>
                    <a:pt x="228" y="194"/>
                    <a:pt x="228" y="194"/>
                  </a:cubicBezTo>
                  <a:cubicBezTo>
                    <a:pt x="228" y="195"/>
                    <a:pt x="228" y="195"/>
                    <a:pt x="228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7" y="197"/>
                    <a:pt x="226" y="197"/>
                    <a:pt x="226" y="197"/>
                  </a:cubicBezTo>
                  <a:cubicBezTo>
                    <a:pt x="226" y="197"/>
                    <a:pt x="226" y="197"/>
                    <a:pt x="226" y="198"/>
                  </a:cubicBezTo>
                  <a:cubicBezTo>
                    <a:pt x="225" y="198"/>
                    <a:pt x="225" y="198"/>
                    <a:pt x="225" y="198"/>
                  </a:cubicBezTo>
                  <a:cubicBezTo>
                    <a:pt x="224" y="198"/>
                    <a:pt x="224" y="198"/>
                    <a:pt x="224" y="198"/>
                  </a:cubicBezTo>
                  <a:cubicBezTo>
                    <a:pt x="224" y="198"/>
                    <a:pt x="224" y="198"/>
                    <a:pt x="225" y="198"/>
                  </a:cubicBezTo>
                  <a:cubicBezTo>
                    <a:pt x="225" y="198"/>
                    <a:pt x="225" y="197"/>
                    <a:pt x="225" y="197"/>
                  </a:cubicBezTo>
                  <a:cubicBezTo>
                    <a:pt x="225" y="197"/>
                    <a:pt x="226" y="196"/>
                    <a:pt x="226" y="196"/>
                  </a:cubicBezTo>
                  <a:cubicBezTo>
                    <a:pt x="226" y="196"/>
                    <a:pt x="226" y="196"/>
                    <a:pt x="226" y="195"/>
                  </a:cubicBezTo>
                  <a:cubicBezTo>
                    <a:pt x="227" y="195"/>
                    <a:pt x="227" y="195"/>
                    <a:pt x="227" y="195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227" y="194"/>
                    <a:pt x="227" y="193"/>
                    <a:pt x="227" y="193"/>
                  </a:cubicBezTo>
                  <a:cubicBezTo>
                    <a:pt x="227" y="193"/>
                    <a:pt x="227" y="192"/>
                    <a:pt x="227" y="192"/>
                  </a:cubicBezTo>
                  <a:cubicBezTo>
                    <a:pt x="227" y="191"/>
                    <a:pt x="227" y="191"/>
                    <a:pt x="227" y="191"/>
                  </a:cubicBezTo>
                  <a:cubicBezTo>
                    <a:pt x="227" y="190"/>
                    <a:pt x="227" y="190"/>
                    <a:pt x="227" y="190"/>
                  </a:cubicBezTo>
                  <a:cubicBezTo>
                    <a:pt x="227" y="190"/>
                    <a:pt x="227" y="190"/>
                    <a:pt x="227" y="190"/>
                  </a:cubicBezTo>
                  <a:cubicBezTo>
                    <a:pt x="227" y="190"/>
                    <a:pt x="227" y="190"/>
                    <a:pt x="227" y="191"/>
                  </a:cubicBezTo>
                  <a:cubicBezTo>
                    <a:pt x="227" y="191"/>
                    <a:pt x="228" y="191"/>
                    <a:pt x="228" y="192"/>
                  </a:cubicBezTo>
                  <a:cubicBezTo>
                    <a:pt x="228" y="192"/>
                    <a:pt x="228" y="193"/>
                    <a:pt x="228" y="193"/>
                  </a:cubicBezTo>
                  <a:cubicBezTo>
                    <a:pt x="228" y="193"/>
                    <a:pt x="228" y="194"/>
                    <a:pt x="228" y="19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7729538" y="5945188"/>
            <a:ext cx="2422525" cy="833438"/>
            <a:chOff x="7729538" y="5945188"/>
            <a:chExt cx="2422525" cy="833438"/>
          </a:xfrm>
        </p:grpSpPr>
        <p:sp>
          <p:nvSpPr>
            <p:cNvPr id="87" name="Freeform 80"/>
            <p:cNvSpPr/>
            <p:nvPr/>
          </p:nvSpPr>
          <p:spPr bwMode="auto">
            <a:xfrm>
              <a:off x="9404350" y="6180138"/>
              <a:ext cx="177800" cy="158750"/>
            </a:xfrm>
            <a:custGeom>
              <a:avLst/>
              <a:gdLst>
                <a:gd name="T0" fmla="*/ 0 w 31"/>
                <a:gd name="T1" fmla="*/ 9 h 27"/>
                <a:gd name="T2" fmla="*/ 31 w 31"/>
                <a:gd name="T3" fmla="*/ 22 h 27"/>
                <a:gd name="T4" fmla="*/ 0 w 31"/>
                <a:gd name="T5" fmla="*/ 10 h 27"/>
                <a:gd name="T6" fmla="*/ 18 w 31"/>
                <a:gd name="T7" fmla="*/ 17 h 27"/>
                <a:gd name="T8" fmla="*/ 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0" y="9"/>
                  </a:moveTo>
                  <a:cubicBezTo>
                    <a:pt x="0" y="9"/>
                    <a:pt x="15" y="0"/>
                    <a:pt x="31" y="22"/>
                  </a:cubicBezTo>
                  <a:cubicBezTo>
                    <a:pt x="31" y="22"/>
                    <a:pt x="8" y="27"/>
                    <a:pt x="0" y="10"/>
                  </a:cubicBezTo>
                  <a:cubicBezTo>
                    <a:pt x="18" y="17"/>
                    <a:pt x="18" y="17"/>
                    <a:pt x="18" y="17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81"/>
            <p:cNvSpPr/>
            <p:nvPr/>
          </p:nvSpPr>
          <p:spPr bwMode="auto">
            <a:xfrm>
              <a:off x="9051925" y="6238875"/>
              <a:ext cx="242888" cy="187325"/>
            </a:xfrm>
            <a:custGeom>
              <a:avLst/>
              <a:gdLst>
                <a:gd name="T0" fmla="*/ 0 w 42"/>
                <a:gd name="T1" fmla="*/ 22 h 32"/>
                <a:gd name="T2" fmla="*/ 42 w 42"/>
                <a:gd name="T3" fmla="*/ 6 h 32"/>
                <a:gd name="T4" fmla="*/ 1 w 42"/>
                <a:gd name="T5" fmla="*/ 25 h 32"/>
                <a:gd name="T6" fmla="*/ 24 w 42"/>
                <a:gd name="T7" fmla="*/ 13 h 32"/>
                <a:gd name="T8" fmla="*/ 0 w 42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0" y="22"/>
                  </a:moveTo>
                  <a:cubicBezTo>
                    <a:pt x="0" y="22"/>
                    <a:pt x="6" y="0"/>
                    <a:pt x="42" y="6"/>
                  </a:cubicBezTo>
                  <a:cubicBezTo>
                    <a:pt x="42" y="6"/>
                    <a:pt x="25" y="32"/>
                    <a:pt x="1" y="25"/>
                  </a:cubicBezTo>
                  <a:cubicBezTo>
                    <a:pt x="24" y="13"/>
                    <a:pt x="24" y="13"/>
                    <a:pt x="24" y="1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82"/>
            <p:cNvSpPr/>
            <p:nvPr/>
          </p:nvSpPr>
          <p:spPr bwMode="auto">
            <a:xfrm>
              <a:off x="9972675" y="6156325"/>
              <a:ext cx="179388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5 h 25"/>
                <a:gd name="T4" fmla="*/ 1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5"/>
                  </a:cubicBezTo>
                  <a:cubicBezTo>
                    <a:pt x="31" y="5"/>
                    <a:pt x="18" y="25"/>
                    <a:pt x="1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83"/>
            <p:cNvSpPr/>
            <p:nvPr/>
          </p:nvSpPr>
          <p:spPr bwMode="auto">
            <a:xfrm>
              <a:off x="9634538" y="6038850"/>
              <a:ext cx="177800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6 h 25"/>
                <a:gd name="T4" fmla="*/ 0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5"/>
                    <a:pt x="0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84"/>
            <p:cNvSpPr/>
            <p:nvPr/>
          </p:nvSpPr>
          <p:spPr bwMode="auto">
            <a:xfrm>
              <a:off x="9323388" y="5945188"/>
              <a:ext cx="177800" cy="152400"/>
            </a:xfrm>
            <a:custGeom>
              <a:avLst/>
              <a:gdLst>
                <a:gd name="T0" fmla="*/ 0 w 31"/>
                <a:gd name="T1" fmla="*/ 17 h 26"/>
                <a:gd name="T2" fmla="*/ 31 w 31"/>
                <a:gd name="T3" fmla="*/ 6 h 26"/>
                <a:gd name="T4" fmla="*/ 0 w 31"/>
                <a:gd name="T5" fmla="*/ 20 h 26"/>
                <a:gd name="T6" fmla="*/ 18 w 31"/>
                <a:gd name="T7" fmla="*/ 11 h 26"/>
                <a:gd name="T8" fmla="*/ 0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6"/>
                    <a:pt x="0" y="20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85"/>
            <p:cNvSpPr/>
            <p:nvPr/>
          </p:nvSpPr>
          <p:spPr bwMode="auto">
            <a:xfrm>
              <a:off x="8913813" y="6021388"/>
              <a:ext cx="155575" cy="176213"/>
            </a:xfrm>
            <a:custGeom>
              <a:avLst/>
              <a:gdLst>
                <a:gd name="T0" fmla="*/ 9 w 27"/>
                <a:gd name="T1" fmla="*/ 29 h 30"/>
                <a:gd name="T2" fmla="*/ 24 w 27"/>
                <a:gd name="T3" fmla="*/ 0 h 30"/>
                <a:gd name="T4" fmla="*/ 10 w 27"/>
                <a:gd name="T5" fmla="*/ 30 h 30"/>
                <a:gd name="T6" fmla="*/ 18 w 27"/>
                <a:gd name="T7" fmla="*/ 13 h 30"/>
                <a:gd name="T8" fmla="*/ 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9" y="29"/>
                  </a:moveTo>
                  <a:cubicBezTo>
                    <a:pt x="9" y="29"/>
                    <a:pt x="0" y="14"/>
                    <a:pt x="24" y="0"/>
                  </a:cubicBezTo>
                  <a:cubicBezTo>
                    <a:pt x="24" y="0"/>
                    <a:pt x="27" y="23"/>
                    <a:pt x="10" y="30"/>
                  </a:cubicBezTo>
                  <a:cubicBezTo>
                    <a:pt x="18" y="13"/>
                    <a:pt x="18" y="13"/>
                    <a:pt x="18" y="13"/>
                  </a:cubicBezTo>
                  <a:lnTo>
                    <a:pt x="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86"/>
            <p:cNvSpPr/>
            <p:nvPr/>
          </p:nvSpPr>
          <p:spPr bwMode="auto">
            <a:xfrm>
              <a:off x="8678863" y="6221413"/>
              <a:ext cx="201613" cy="252413"/>
            </a:xfrm>
            <a:custGeom>
              <a:avLst/>
              <a:gdLst>
                <a:gd name="T0" fmla="*/ 22 w 35"/>
                <a:gd name="T1" fmla="*/ 43 h 43"/>
                <a:gd name="T2" fmla="*/ 10 w 35"/>
                <a:gd name="T3" fmla="*/ 0 h 43"/>
                <a:gd name="T4" fmla="*/ 25 w 35"/>
                <a:gd name="T5" fmla="*/ 42 h 43"/>
                <a:gd name="T6" fmla="*/ 16 w 35"/>
                <a:gd name="T7" fmla="*/ 18 h 43"/>
                <a:gd name="T8" fmla="*/ 22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22" y="43"/>
                  </a:moveTo>
                  <a:cubicBezTo>
                    <a:pt x="22" y="43"/>
                    <a:pt x="0" y="35"/>
                    <a:pt x="10" y="0"/>
                  </a:cubicBezTo>
                  <a:cubicBezTo>
                    <a:pt x="10" y="0"/>
                    <a:pt x="35" y="19"/>
                    <a:pt x="25" y="42"/>
                  </a:cubicBezTo>
                  <a:cubicBezTo>
                    <a:pt x="16" y="18"/>
                    <a:pt x="16" y="18"/>
                    <a:pt x="16" y="18"/>
                  </a:cubicBezTo>
                  <a:lnTo>
                    <a:pt x="22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87"/>
            <p:cNvSpPr/>
            <p:nvPr/>
          </p:nvSpPr>
          <p:spPr bwMode="auto">
            <a:xfrm>
              <a:off x="8615363" y="6075363"/>
              <a:ext cx="1323975" cy="703263"/>
            </a:xfrm>
            <a:custGeom>
              <a:avLst/>
              <a:gdLst>
                <a:gd name="T0" fmla="*/ 114 w 230"/>
                <a:gd name="T1" fmla="*/ 3 h 120"/>
                <a:gd name="T2" fmla="*/ 44 w 230"/>
                <a:gd name="T3" fmla="*/ 59 h 120"/>
                <a:gd name="T4" fmla="*/ 0 w 230"/>
                <a:gd name="T5" fmla="*/ 120 h 120"/>
                <a:gd name="T6" fmla="*/ 48 w 230"/>
                <a:gd name="T7" fmla="*/ 117 h 120"/>
                <a:gd name="T8" fmla="*/ 59 w 230"/>
                <a:gd name="T9" fmla="*/ 78 h 120"/>
                <a:gd name="T10" fmla="*/ 139 w 230"/>
                <a:gd name="T11" fmla="*/ 19 h 120"/>
                <a:gd name="T12" fmla="*/ 226 w 230"/>
                <a:gd name="T13" fmla="*/ 32 h 120"/>
                <a:gd name="T14" fmla="*/ 230 w 230"/>
                <a:gd name="T15" fmla="*/ 29 h 120"/>
                <a:gd name="T16" fmla="*/ 230 w 230"/>
                <a:gd name="T17" fmla="*/ 29 h 120"/>
                <a:gd name="T18" fmla="*/ 226 w 230"/>
                <a:gd name="T19" fmla="*/ 26 h 120"/>
                <a:gd name="T20" fmla="*/ 114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4" y="3"/>
                  </a:moveTo>
                  <a:cubicBezTo>
                    <a:pt x="87" y="7"/>
                    <a:pt x="50" y="29"/>
                    <a:pt x="44" y="59"/>
                  </a:cubicBezTo>
                  <a:cubicBezTo>
                    <a:pt x="39" y="81"/>
                    <a:pt x="12" y="108"/>
                    <a:pt x="0" y="120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52" y="106"/>
                    <a:pt x="57" y="93"/>
                    <a:pt x="59" y="78"/>
                  </a:cubicBezTo>
                  <a:cubicBezTo>
                    <a:pt x="65" y="39"/>
                    <a:pt x="93" y="6"/>
                    <a:pt x="139" y="19"/>
                  </a:cubicBezTo>
                  <a:cubicBezTo>
                    <a:pt x="178" y="30"/>
                    <a:pt x="215" y="32"/>
                    <a:pt x="226" y="32"/>
                  </a:cubicBezTo>
                  <a:cubicBezTo>
                    <a:pt x="228" y="32"/>
                    <a:pt x="230" y="31"/>
                    <a:pt x="230" y="29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30" y="27"/>
                    <a:pt x="228" y="25"/>
                    <a:pt x="226" y="26"/>
                  </a:cubicBezTo>
                  <a:cubicBezTo>
                    <a:pt x="182" y="31"/>
                    <a:pt x="141" y="0"/>
                    <a:pt x="114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88"/>
            <p:cNvSpPr/>
            <p:nvPr/>
          </p:nvSpPr>
          <p:spPr bwMode="auto">
            <a:xfrm>
              <a:off x="8172450" y="6438900"/>
              <a:ext cx="103188" cy="87313"/>
            </a:xfrm>
            <a:custGeom>
              <a:avLst/>
              <a:gdLst>
                <a:gd name="T0" fmla="*/ 1 w 18"/>
                <a:gd name="T1" fmla="*/ 5 h 15"/>
                <a:gd name="T2" fmla="*/ 18 w 18"/>
                <a:gd name="T3" fmla="*/ 13 h 15"/>
                <a:gd name="T4" fmla="*/ 0 w 18"/>
                <a:gd name="T5" fmla="*/ 6 h 15"/>
                <a:gd name="T6" fmla="*/ 10 w 18"/>
                <a:gd name="T7" fmla="*/ 10 h 15"/>
                <a:gd name="T8" fmla="*/ 1 w 18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" y="5"/>
                  </a:moveTo>
                  <a:cubicBezTo>
                    <a:pt x="1" y="5"/>
                    <a:pt x="9" y="0"/>
                    <a:pt x="18" y="13"/>
                  </a:cubicBezTo>
                  <a:cubicBezTo>
                    <a:pt x="18" y="13"/>
                    <a:pt x="5" y="15"/>
                    <a:pt x="0" y="6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89"/>
            <p:cNvSpPr/>
            <p:nvPr/>
          </p:nvSpPr>
          <p:spPr bwMode="auto">
            <a:xfrm>
              <a:off x="7977188" y="6473825"/>
              <a:ext cx="131763" cy="104775"/>
            </a:xfrm>
            <a:custGeom>
              <a:avLst/>
              <a:gdLst>
                <a:gd name="T0" fmla="*/ 0 w 23"/>
                <a:gd name="T1" fmla="*/ 13 h 18"/>
                <a:gd name="T2" fmla="*/ 23 w 23"/>
                <a:gd name="T3" fmla="*/ 3 h 18"/>
                <a:gd name="T4" fmla="*/ 0 w 23"/>
                <a:gd name="T5" fmla="*/ 14 h 18"/>
                <a:gd name="T6" fmla="*/ 13 w 23"/>
                <a:gd name="T7" fmla="*/ 8 h 18"/>
                <a:gd name="T8" fmla="*/ 0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0" y="13"/>
                  </a:moveTo>
                  <a:cubicBezTo>
                    <a:pt x="0" y="13"/>
                    <a:pt x="3" y="0"/>
                    <a:pt x="23" y="3"/>
                  </a:cubicBezTo>
                  <a:cubicBezTo>
                    <a:pt x="23" y="3"/>
                    <a:pt x="14" y="18"/>
                    <a:pt x="0" y="14"/>
                  </a:cubicBezTo>
                  <a:cubicBezTo>
                    <a:pt x="13" y="8"/>
                    <a:pt x="13" y="8"/>
                    <a:pt x="13" y="8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90"/>
            <p:cNvSpPr/>
            <p:nvPr/>
          </p:nvSpPr>
          <p:spPr bwMode="auto">
            <a:xfrm>
              <a:off x="8494713" y="6426200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1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91"/>
            <p:cNvSpPr/>
            <p:nvPr/>
          </p:nvSpPr>
          <p:spPr bwMode="auto">
            <a:xfrm>
              <a:off x="8304213" y="6362700"/>
              <a:ext cx="98425" cy="80963"/>
            </a:xfrm>
            <a:custGeom>
              <a:avLst/>
              <a:gdLst>
                <a:gd name="T0" fmla="*/ 0 w 17"/>
                <a:gd name="T1" fmla="*/ 10 h 14"/>
                <a:gd name="T2" fmla="*/ 17 w 17"/>
                <a:gd name="T3" fmla="*/ 3 h 14"/>
                <a:gd name="T4" fmla="*/ 0 w 17"/>
                <a:gd name="T5" fmla="*/ 11 h 14"/>
                <a:gd name="T6" fmla="*/ 10 w 17"/>
                <a:gd name="T7" fmla="*/ 6 h 14"/>
                <a:gd name="T8" fmla="*/ 0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0" y="10"/>
                  </a:moveTo>
                  <a:cubicBezTo>
                    <a:pt x="0" y="10"/>
                    <a:pt x="2" y="0"/>
                    <a:pt x="17" y="3"/>
                  </a:cubicBezTo>
                  <a:cubicBezTo>
                    <a:pt x="17" y="3"/>
                    <a:pt x="10" y="14"/>
                    <a:pt x="0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92"/>
            <p:cNvSpPr/>
            <p:nvPr/>
          </p:nvSpPr>
          <p:spPr bwMode="auto">
            <a:xfrm>
              <a:off x="8126413" y="6308725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0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93"/>
            <p:cNvSpPr/>
            <p:nvPr/>
          </p:nvSpPr>
          <p:spPr bwMode="auto">
            <a:xfrm>
              <a:off x="7896225" y="6350000"/>
              <a:ext cx="92075" cy="100013"/>
            </a:xfrm>
            <a:custGeom>
              <a:avLst/>
              <a:gdLst>
                <a:gd name="T0" fmla="*/ 5 w 16"/>
                <a:gd name="T1" fmla="*/ 17 h 17"/>
                <a:gd name="T2" fmla="*/ 14 w 16"/>
                <a:gd name="T3" fmla="*/ 0 h 17"/>
                <a:gd name="T4" fmla="*/ 6 w 16"/>
                <a:gd name="T5" fmla="*/ 17 h 17"/>
                <a:gd name="T6" fmla="*/ 10 w 16"/>
                <a:gd name="T7" fmla="*/ 7 h 17"/>
                <a:gd name="T8" fmla="*/ 5 w 16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5" y="17"/>
                  </a:moveTo>
                  <a:cubicBezTo>
                    <a:pt x="5" y="17"/>
                    <a:pt x="0" y="8"/>
                    <a:pt x="14" y="0"/>
                  </a:cubicBezTo>
                  <a:cubicBezTo>
                    <a:pt x="14" y="0"/>
                    <a:pt x="16" y="13"/>
                    <a:pt x="6" y="1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5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94"/>
            <p:cNvSpPr/>
            <p:nvPr/>
          </p:nvSpPr>
          <p:spPr bwMode="auto">
            <a:xfrm>
              <a:off x="7764463" y="6461125"/>
              <a:ext cx="114300" cy="141288"/>
            </a:xfrm>
            <a:custGeom>
              <a:avLst/>
              <a:gdLst>
                <a:gd name="T0" fmla="*/ 13 w 20"/>
                <a:gd name="T1" fmla="*/ 24 h 24"/>
                <a:gd name="T2" fmla="*/ 6 w 20"/>
                <a:gd name="T3" fmla="*/ 0 h 24"/>
                <a:gd name="T4" fmla="*/ 14 w 20"/>
                <a:gd name="T5" fmla="*/ 24 h 24"/>
                <a:gd name="T6" fmla="*/ 9 w 20"/>
                <a:gd name="T7" fmla="*/ 10 h 24"/>
                <a:gd name="T8" fmla="*/ 13 w 20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4">
                  <a:moveTo>
                    <a:pt x="13" y="24"/>
                  </a:moveTo>
                  <a:cubicBezTo>
                    <a:pt x="13" y="24"/>
                    <a:pt x="0" y="20"/>
                    <a:pt x="6" y="0"/>
                  </a:cubicBezTo>
                  <a:cubicBezTo>
                    <a:pt x="6" y="0"/>
                    <a:pt x="20" y="11"/>
                    <a:pt x="14" y="24"/>
                  </a:cubicBezTo>
                  <a:cubicBezTo>
                    <a:pt x="9" y="10"/>
                    <a:pt x="9" y="10"/>
                    <a:pt x="9" y="10"/>
                  </a:cubicBezTo>
                  <a:lnTo>
                    <a:pt x="13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95"/>
            <p:cNvSpPr/>
            <p:nvPr/>
          </p:nvSpPr>
          <p:spPr bwMode="auto">
            <a:xfrm>
              <a:off x="7729538" y="6380163"/>
              <a:ext cx="747713" cy="398463"/>
            </a:xfrm>
            <a:custGeom>
              <a:avLst/>
              <a:gdLst>
                <a:gd name="T0" fmla="*/ 64 w 130"/>
                <a:gd name="T1" fmla="*/ 2 h 68"/>
                <a:gd name="T2" fmla="*/ 25 w 130"/>
                <a:gd name="T3" fmla="*/ 33 h 68"/>
                <a:gd name="T4" fmla="*/ 0 w 130"/>
                <a:gd name="T5" fmla="*/ 68 h 68"/>
                <a:gd name="T6" fmla="*/ 27 w 130"/>
                <a:gd name="T7" fmla="*/ 66 h 68"/>
                <a:gd name="T8" fmla="*/ 33 w 130"/>
                <a:gd name="T9" fmla="*/ 44 h 68"/>
                <a:gd name="T10" fmla="*/ 79 w 130"/>
                <a:gd name="T11" fmla="*/ 11 h 68"/>
                <a:gd name="T12" fmla="*/ 128 w 130"/>
                <a:gd name="T13" fmla="*/ 18 h 68"/>
                <a:gd name="T14" fmla="*/ 130 w 130"/>
                <a:gd name="T15" fmla="*/ 16 h 68"/>
                <a:gd name="T16" fmla="*/ 130 w 130"/>
                <a:gd name="T17" fmla="*/ 16 h 68"/>
                <a:gd name="T18" fmla="*/ 128 w 130"/>
                <a:gd name="T19" fmla="*/ 15 h 68"/>
                <a:gd name="T20" fmla="*/ 64 w 130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68">
                  <a:moveTo>
                    <a:pt x="64" y="2"/>
                  </a:moveTo>
                  <a:cubicBezTo>
                    <a:pt x="49" y="4"/>
                    <a:pt x="28" y="17"/>
                    <a:pt x="25" y="33"/>
                  </a:cubicBezTo>
                  <a:cubicBezTo>
                    <a:pt x="22" y="46"/>
                    <a:pt x="7" y="61"/>
                    <a:pt x="0" y="68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9" y="60"/>
                    <a:pt x="32" y="53"/>
                    <a:pt x="33" y="44"/>
                  </a:cubicBezTo>
                  <a:cubicBezTo>
                    <a:pt x="37" y="22"/>
                    <a:pt x="52" y="4"/>
                    <a:pt x="79" y="11"/>
                  </a:cubicBezTo>
                  <a:cubicBezTo>
                    <a:pt x="100" y="17"/>
                    <a:pt x="121" y="18"/>
                    <a:pt x="128" y="18"/>
                  </a:cubicBezTo>
                  <a:cubicBezTo>
                    <a:pt x="129" y="18"/>
                    <a:pt x="130" y="17"/>
                    <a:pt x="130" y="16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30" y="15"/>
                    <a:pt x="129" y="14"/>
                    <a:pt x="128" y="15"/>
                  </a:cubicBezTo>
                  <a:cubicBezTo>
                    <a:pt x="103" y="17"/>
                    <a:pt x="79" y="0"/>
                    <a:pt x="6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2625725" y="5945188"/>
            <a:ext cx="2427288" cy="833438"/>
            <a:chOff x="2625725" y="5945188"/>
            <a:chExt cx="2427288" cy="833438"/>
          </a:xfrm>
        </p:grpSpPr>
        <p:sp>
          <p:nvSpPr>
            <p:cNvPr id="103" name="Freeform 96"/>
            <p:cNvSpPr/>
            <p:nvPr/>
          </p:nvSpPr>
          <p:spPr bwMode="auto">
            <a:xfrm>
              <a:off x="3200400" y="6180138"/>
              <a:ext cx="179388" cy="158750"/>
            </a:xfrm>
            <a:custGeom>
              <a:avLst/>
              <a:gdLst>
                <a:gd name="T0" fmla="*/ 30 w 31"/>
                <a:gd name="T1" fmla="*/ 9 h 27"/>
                <a:gd name="T2" fmla="*/ 0 w 31"/>
                <a:gd name="T3" fmla="*/ 22 h 27"/>
                <a:gd name="T4" fmla="*/ 31 w 31"/>
                <a:gd name="T5" fmla="*/ 10 h 27"/>
                <a:gd name="T6" fmla="*/ 13 w 31"/>
                <a:gd name="T7" fmla="*/ 17 h 27"/>
                <a:gd name="T8" fmla="*/ 3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30" y="9"/>
                  </a:moveTo>
                  <a:cubicBezTo>
                    <a:pt x="30" y="9"/>
                    <a:pt x="15" y="0"/>
                    <a:pt x="0" y="22"/>
                  </a:cubicBezTo>
                  <a:cubicBezTo>
                    <a:pt x="0" y="22"/>
                    <a:pt x="22" y="27"/>
                    <a:pt x="31" y="10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3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97"/>
            <p:cNvSpPr/>
            <p:nvPr/>
          </p:nvSpPr>
          <p:spPr bwMode="auto">
            <a:xfrm>
              <a:off x="3487738" y="6238875"/>
              <a:ext cx="236538" cy="187325"/>
            </a:xfrm>
            <a:custGeom>
              <a:avLst/>
              <a:gdLst>
                <a:gd name="T0" fmla="*/ 41 w 41"/>
                <a:gd name="T1" fmla="*/ 22 h 32"/>
                <a:gd name="T2" fmla="*/ 0 w 41"/>
                <a:gd name="T3" fmla="*/ 6 h 32"/>
                <a:gd name="T4" fmla="*/ 40 w 41"/>
                <a:gd name="T5" fmla="*/ 25 h 32"/>
                <a:gd name="T6" fmla="*/ 17 w 41"/>
                <a:gd name="T7" fmla="*/ 13 h 32"/>
                <a:gd name="T8" fmla="*/ 41 w 41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2">
                  <a:moveTo>
                    <a:pt x="41" y="22"/>
                  </a:moveTo>
                  <a:cubicBezTo>
                    <a:pt x="41" y="22"/>
                    <a:pt x="35" y="0"/>
                    <a:pt x="0" y="6"/>
                  </a:cubicBezTo>
                  <a:cubicBezTo>
                    <a:pt x="0" y="6"/>
                    <a:pt x="17" y="32"/>
                    <a:pt x="40" y="25"/>
                  </a:cubicBezTo>
                  <a:cubicBezTo>
                    <a:pt x="17" y="13"/>
                    <a:pt x="17" y="13"/>
                    <a:pt x="17" y="13"/>
                  </a:cubicBezTo>
                  <a:lnTo>
                    <a:pt x="41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98"/>
            <p:cNvSpPr/>
            <p:nvPr/>
          </p:nvSpPr>
          <p:spPr bwMode="auto">
            <a:xfrm>
              <a:off x="2625725" y="6156325"/>
              <a:ext cx="177800" cy="147638"/>
            </a:xfrm>
            <a:custGeom>
              <a:avLst/>
              <a:gdLst>
                <a:gd name="T0" fmla="*/ 31 w 31"/>
                <a:gd name="T1" fmla="*/ 17 h 25"/>
                <a:gd name="T2" fmla="*/ 0 w 31"/>
                <a:gd name="T3" fmla="*/ 5 h 25"/>
                <a:gd name="T4" fmla="*/ 31 w 31"/>
                <a:gd name="T5" fmla="*/ 19 h 25"/>
                <a:gd name="T6" fmla="*/ 13 w 31"/>
                <a:gd name="T7" fmla="*/ 11 h 25"/>
                <a:gd name="T8" fmla="*/ 31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17"/>
                  </a:moveTo>
                  <a:cubicBezTo>
                    <a:pt x="31" y="17"/>
                    <a:pt x="27" y="0"/>
                    <a:pt x="0" y="5"/>
                  </a:cubicBezTo>
                  <a:cubicBezTo>
                    <a:pt x="0" y="5"/>
                    <a:pt x="13" y="25"/>
                    <a:pt x="31" y="19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99"/>
            <p:cNvSpPr/>
            <p:nvPr/>
          </p:nvSpPr>
          <p:spPr bwMode="auto">
            <a:xfrm>
              <a:off x="2965450" y="6038850"/>
              <a:ext cx="184150" cy="147638"/>
            </a:xfrm>
            <a:custGeom>
              <a:avLst/>
              <a:gdLst>
                <a:gd name="T0" fmla="*/ 32 w 32"/>
                <a:gd name="T1" fmla="*/ 17 h 25"/>
                <a:gd name="T2" fmla="*/ 0 w 32"/>
                <a:gd name="T3" fmla="*/ 6 h 25"/>
                <a:gd name="T4" fmla="*/ 31 w 32"/>
                <a:gd name="T5" fmla="*/ 19 h 25"/>
                <a:gd name="T6" fmla="*/ 14 w 32"/>
                <a:gd name="T7" fmla="*/ 11 h 25"/>
                <a:gd name="T8" fmla="*/ 32 w 32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32" y="17"/>
                  </a:moveTo>
                  <a:cubicBezTo>
                    <a:pt x="32" y="17"/>
                    <a:pt x="27" y="0"/>
                    <a:pt x="0" y="6"/>
                  </a:cubicBezTo>
                  <a:cubicBezTo>
                    <a:pt x="0" y="6"/>
                    <a:pt x="13" y="25"/>
                    <a:pt x="31" y="19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32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0"/>
            <p:cNvSpPr/>
            <p:nvPr/>
          </p:nvSpPr>
          <p:spPr bwMode="auto">
            <a:xfrm>
              <a:off x="3275013" y="5945188"/>
              <a:ext cx="179388" cy="152400"/>
            </a:xfrm>
            <a:custGeom>
              <a:avLst/>
              <a:gdLst>
                <a:gd name="T0" fmla="*/ 31 w 31"/>
                <a:gd name="T1" fmla="*/ 17 h 26"/>
                <a:gd name="T2" fmla="*/ 0 w 31"/>
                <a:gd name="T3" fmla="*/ 6 h 26"/>
                <a:gd name="T4" fmla="*/ 31 w 31"/>
                <a:gd name="T5" fmla="*/ 20 h 26"/>
                <a:gd name="T6" fmla="*/ 13 w 31"/>
                <a:gd name="T7" fmla="*/ 11 h 26"/>
                <a:gd name="T8" fmla="*/ 31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31" y="17"/>
                  </a:moveTo>
                  <a:cubicBezTo>
                    <a:pt x="31" y="17"/>
                    <a:pt x="27" y="0"/>
                    <a:pt x="0" y="6"/>
                  </a:cubicBezTo>
                  <a:cubicBezTo>
                    <a:pt x="0" y="6"/>
                    <a:pt x="13" y="26"/>
                    <a:pt x="31" y="20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01"/>
            <p:cNvSpPr/>
            <p:nvPr/>
          </p:nvSpPr>
          <p:spPr bwMode="auto">
            <a:xfrm>
              <a:off x="3706813" y="6021388"/>
              <a:ext cx="155575" cy="176213"/>
            </a:xfrm>
            <a:custGeom>
              <a:avLst/>
              <a:gdLst>
                <a:gd name="T0" fmla="*/ 19 w 27"/>
                <a:gd name="T1" fmla="*/ 29 h 30"/>
                <a:gd name="T2" fmla="*/ 4 w 27"/>
                <a:gd name="T3" fmla="*/ 0 h 30"/>
                <a:gd name="T4" fmla="*/ 17 w 27"/>
                <a:gd name="T5" fmla="*/ 30 h 30"/>
                <a:gd name="T6" fmla="*/ 10 w 27"/>
                <a:gd name="T7" fmla="*/ 13 h 30"/>
                <a:gd name="T8" fmla="*/ 1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19" y="29"/>
                  </a:moveTo>
                  <a:cubicBezTo>
                    <a:pt x="19" y="29"/>
                    <a:pt x="27" y="14"/>
                    <a:pt x="4" y="0"/>
                  </a:cubicBezTo>
                  <a:cubicBezTo>
                    <a:pt x="4" y="0"/>
                    <a:pt x="0" y="23"/>
                    <a:pt x="17" y="30"/>
                  </a:cubicBezTo>
                  <a:cubicBezTo>
                    <a:pt x="10" y="13"/>
                    <a:pt x="10" y="13"/>
                    <a:pt x="10" y="13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02"/>
            <p:cNvSpPr/>
            <p:nvPr/>
          </p:nvSpPr>
          <p:spPr bwMode="auto">
            <a:xfrm>
              <a:off x="3897313" y="6221413"/>
              <a:ext cx="201613" cy="252413"/>
            </a:xfrm>
            <a:custGeom>
              <a:avLst/>
              <a:gdLst>
                <a:gd name="T0" fmla="*/ 13 w 35"/>
                <a:gd name="T1" fmla="*/ 43 h 43"/>
                <a:gd name="T2" fmla="*/ 25 w 35"/>
                <a:gd name="T3" fmla="*/ 0 h 43"/>
                <a:gd name="T4" fmla="*/ 10 w 35"/>
                <a:gd name="T5" fmla="*/ 42 h 43"/>
                <a:gd name="T6" fmla="*/ 19 w 35"/>
                <a:gd name="T7" fmla="*/ 18 h 43"/>
                <a:gd name="T8" fmla="*/ 13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13" y="43"/>
                  </a:moveTo>
                  <a:cubicBezTo>
                    <a:pt x="13" y="43"/>
                    <a:pt x="35" y="35"/>
                    <a:pt x="25" y="0"/>
                  </a:cubicBezTo>
                  <a:cubicBezTo>
                    <a:pt x="25" y="0"/>
                    <a:pt x="0" y="19"/>
                    <a:pt x="10" y="42"/>
                  </a:cubicBezTo>
                  <a:cubicBezTo>
                    <a:pt x="19" y="18"/>
                    <a:pt x="19" y="18"/>
                    <a:pt x="19" y="18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03"/>
            <p:cNvSpPr/>
            <p:nvPr/>
          </p:nvSpPr>
          <p:spPr bwMode="auto">
            <a:xfrm>
              <a:off x="2838450" y="6075363"/>
              <a:ext cx="1323975" cy="703263"/>
            </a:xfrm>
            <a:custGeom>
              <a:avLst/>
              <a:gdLst>
                <a:gd name="T0" fmla="*/ 116 w 230"/>
                <a:gd name="T1" fmla="*/ 3 h 120"/>
                <a:gd name="T2" fmla="*/ 186 w 230"/>
                <a:gd name="T3" fmla="*/ 59 h 120"/>
                <a:gd name="T4" fmla="*/ 230 w 230"/>
                <a:gd name="T5" fmla="*/ 120 h 120"/>
                <a:gd name="T6" fmla="*/ 183 w 230"/>
                <a:gd name="T7" fmla="*/ 117 h 120"/>
                <a:gd name="T8" fmla="*/ 171 w 230"/>
                <a:gd name="T9" fmla="*/ 78 h 120"/>
                <a:gd name="T10" fmla="*/ 91 w 230"/>
                <a:gd name="T11" fmla="*/ 19 h 120"/>
                <a:gd name="T12" fmla="*/ 4 w 230"/>
                <a:gd name="T13" fmla="*/ 32 h 120"/>
                <a:gd name="T14" fmla="*/ 0 w 230"/>
                <a:gd name="T15" fmla="*/ 29 h 120"/>
                <a:gd name="T16" fmla="*/ 0 w 230"/>
                <a:gd name="T17" fmla="*/ 29 h 120"/>
                <a:gd name="T18" fmla="*/ 4 w 230"/>
                <a:gd name="T19" fmla="*/ 26 h 120"/>
                <a:gd name="T20" fmla="*/ 116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6" y="3"/>
                  </a:moveTo>
                  <a:cubicBezTo>
                    <a:pt x="143" y="7"/>
                    <a:pt x="180" y="29"/>
                    <a:pt x="186" y="59"/>
                  </a:cubicBezTo>
                  <a:cubicBezTo>
                    <a:pt x="191" y="81"/>
                    <a:pt x="218" y="108"/>
                    <a:pt x="230" y="120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78" y="106"/>
                    <a:pt x="173" y="93"/>
                    <a:pt x="171" y="78"/>
                  </a:cubicBezTo>
                  <a:cubicBezTo>
                    <a:pt x="165" y="39"/>
                    <a:pt x="137" y="6"/>
                    <a:pt x="91" y="19"/>
                  </a:cubicBezTo>
                  <a:cubicBezTo>
                    <a:pt x="53" y="30"/>
                    <a:pt x="15" y="32"/>
                    <a:pt x="4" y="32"/>
                  </a:cubicBezTo>
                  <a:cubicBezTo>
                    <a:pt x="2" y="32"/>
                    <a:pt x="0" y="31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6"/>
                  </a:cubicBezTo>
                  <a:cubicBezTo>
                    <a:pt x="48" y="31"/>
                    <a:pt x="90" y="0"/>
                    <a:pt x="116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04"/>
            <p:cNvSpPr/>
            <p:nvPr/>
          </p:nvSpPr>
          <p:spPr bwMode="auto">
            <a:xfrm>
              <a:off x="4506913" y="6438900"/>
              <a:ext cx="98425" cy="87313"/>
            </a:xfrm>
            <a:custGeom>
              <a:avLst/>
              <a:gdLst>
                <a:gd name="T0" fmla="*/ 17 w 17"/>
                <a:gd name="T1" fmla="*/ 5 h 15"/>
                <a:gd name="T2" fmla="*/ 0 w 17"/>
                <a:gd name="T3" fmla="*/ 13 h 15"/>
                <a:gd name="T4" fmla="*/ 17 w 17"/>
                <a:gd name="T5" fmla="*/ 6 h 15"/>
                <a:gd name="T6" fmla="*/ 7 w 17"/>
                <a:gd name="T7" fmla="*/ 10 h 15"/>
                <a:gd name="T8" fmla="*/ 17 w 17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5"/>
                  </a:moveTo>
                  <a:cubicBezTo>
                    <a:pt x="17" y="5"/>
                    <a:pt x="8" y="0"/>
                    <a:pt x="0" y="13"/>
                  </a:cubicBezTo>
                  <a:cubicBezTo>
                    <a:pt x="0" y="13"/>
                    <a:pt x="13" y="15"/>
                    <a:pt x="17" y="6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17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105"/>
            <p:cNvSpPr/>
            <p:nvPr/>
          </p:nvSpPr>
          <p:spPr bwMode="auto">
            <a:xfrm>
              <a:off x="4667250" y="6473825"/>
              <a:ext cx="133350" cy="104775"/>
            </a:xfrm>
            <a:custGeom>
              <a:avLst/>
              <a:gdLst>
                <a:gd name="T0" fmla="*/ 23 w 23"/>
                <a:gd name="T1" fmla="*/ 13 h 18"/>
                <a:gd name="T2" fmla="*/ 0 w 23"/>
                <a:gd name="T3" fmla="*/ 3 h 18"/>
                <a:gd name="T4" fmla="*/ 23 w 23"/>
                <a:gd name="T5" fmla="*/ 14 h 18"/>
                <a:gd name="T6" fmla="*/ 10 w 23"/>
                <a:gd name="T7" fmla="*/ 8 h 18"/>
                <a:gd name="T8" fmla="*/ 23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23" y="13"/>
                  </a:moveTo>
                  <a:cubicBezTo>
                    <a:pt x="23" y="13"/>
                    <a:pt x="20" y="0"/>
                    <a:pt x="0" y="3"/>
                  </a:cubicBezTo>
                  <a:cubicBezTo>
                    <a:pt x="0" y="3"/>
                    <a:pt x="10" y="18"/>
                    <a:pt x="23" y="14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23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106"/>
            <p:cNvSpPr/>
            <p:nvPr/>
          </p:nvSpPr>
          <p:spPr bwMode="auto">
            <a:xfrm>
              <a:off x="4178300" y="6426200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7"/>
            <p:cNvSpPr/>
            <p:nvPr/>
          </p:nvSpPr>
          <p:spPr bwMode="auto">
            <a:xfrm>
              <a:off x="4375150" y="6362700"/>
              <a:ext cx="96838" cy="80963"/>
            </a:xfrm>
            <a:custGeom>
              <a:avLst/>
              <a:gdLst>
                <a:gd name="T0" fmla="*/ 17 w 17"/>
                <a:gd name="T1" fmla="*/ 10 h 14"/>
                <a:gd name="T2" fmla="*/ 0 w 17"/>
                <a:gd name="T3" fmla="*/ 3 h 14"/>
                <a:gd name="T4" fmla="*/ 17 w 17"/>
                <a:gd name="T5" fmla="*/ 11 h 14"/>
                <a:gd name="T6" fmla="*/ 7 w 17"/>
                <a:gd name="T7" fmla="*/ 6 h 14"/>
                <a:gd name="T8" fmla="*/ 17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10"/>
                  </a:moveTo>
                  <a:cubicBezTo>
                    <a:pt x="17" y="10"/>
                    <a:pt x="15" y="0"/>
                    <a:pt x="0" y="3"/>
                  </a:cubicBezTo>
                  <a:cubicBezTo>
                    <a:pt x="0" y="3"/>
                    <a:pt x="7" y="14"/>
                    <a:pt x="17" y="11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7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8"/>
            <p:cNvSpPr/>
            <p:nvPr/>
          </p:nvSpPr>
          <p:spPr bwMode="auto">
            <a:xfrm>
              <a:off x="4546600" y="6308725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09"/>
            <p:cNvSpPr/>
            <p:nvPr/>
          </p:nvSpPr>
          <p:spPr bwMode="auto">
            <a:xfrm>
              <a:off x="4794250" y="6350000"/>
              <a:ext cx="87313" cy="100013"/>
            </a:xfrm>
            <a:custGeom>
              <a:avLst/>
              <a:gdLst>
                <a:gd name="T0" fmla="*/ 10 w 15"/>
                <a:gd name="T1" fmla="*/ 17 h 17"/>
                <a:gd name="T2" fmla="*/ 2 w 15"/>
                <a:gd name="T3" fmla="*/ 0 h 17"/>
                <a:gd name="T4" fmla="*/ 9 w 15"/>
                <a:gd name="T5" fmla="*/ 17 h 17"/>
                <a:gd name="T6" fmla="*/ 5 w 15"/>
                <a:gd name="T7" fmla="*/ 7 h 17"/>
                <a:gd name="T8" fmla="*/ 10 w 15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0" y="17"/>
                  </a:moveTo>
                  <a:cubicBezTo>
                    <a:pt x="10" y="17"/>
                    <a:pt x="15" y="8"/>
                    <a:pt x="2" y="0"/>
                  </a:cubicBezTo>
                  <a:cubicBezTo>
                    <a:pt x="2" y="0"/>
                    <a:pt x="0" y="13"/>
                    <a:pt x="9" y="17"/>
                  </a:cubicBezTo>
                  <a:cubicBezTo>
                    <a:pt x="5" y="7"/>
                    <a:pt x="5" y="7"/>
                    <a:pt x="5" y="7"/>
                  </a:cubicBezTo>
                  <a:lnTo>
                    <a:pt x="1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110"/>
            <p:cNvSpPr/>
            <p:nvPr/>
          </p:nvSpPr>
          <p:spPr bwMode="auto">
            <a:xfrm>
              <a:off x="4903788" y="6461125"/>
              <a:ext cx="109538" cy="141288"/>
            </a:xfrm>
            <a:custGeom>
              <a:avLst/>
              <a:gdLst>
                <a:gd name="T0" fmla="*/ 7 w 19"/>
                <a:gd name="T1" fmla="*/ 24 h 24"/>
                <a:gd name="T2" fmla="*/ 14 w 19"/>
                <a:gd name="T3" fmla="*/ 0 h 24"/>
                <a:gd name="T4" fmla="*/ 5 w 19"/>
                <a:gd name="T5" fmla="*/ 24 h 24"/>
                <a:gd name="T6" fmla="*/ 10 w 19"/>
                <a:gd name="T7" fmla="*/ 10 h 24"/>
                <a:gd name="T8" fmla="*/ 7 w 1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4">
                  <a:moveTo>
                    <a:pt x="7" y="24"/>
                  </a:moveTo>
                  <a:cubicBezTo>
                    <a:pt x="7" y="24"/>
                    <a:pt x="19" y="20"/>
                    <a:pt x="14" y="0"/>
                  </a:cubicBezTo>
                  <a:cubicBezTo>
                    <a:pt x="14" y="0"/>
                    <a:pt x="0" y="11"/>
                    <a:pt x="5" y="24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7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111"/>
            <p:cNvSpPr/>
            <p:nvPr/>
          </p:nvSpPr>
          <p:spPr bwMode="auto">
            <a:xfrm>
              <a:off x="4300538" y="6380163"/>
              <a:ext cx="752475" cy="398463"/>
            </a:xfrm>
            <a:custGeom>
              <a:avLst/>
              <a:gdLst>
                <a:gd name="T0" fmla="*/ 66 w 131"/>
                <a:gd name="T1" fmla="*/ 2 h 68"/>
                <a:gd name="T2" fmla="*/ 106 w 131"/>
                <a:gd name="T3" fmla="*/ 33 h 68"/>
                <a:gd name="T4" fmla="*/ 131 w 131"/>
                <a:gd name="T5" fmla="*/ 68 h 68"/>
                <a:gd name="T6" fmla="*/ 104 w 131"/>
                <a:gd name="T7" fmla="*/ 66 h 68"/>
                <a:gd name="T8" fmla="*/ 97 w 131"/>
                <a:gd name="T9" fmla="*/ 44 h 68"/>
                <a:gd name="T10" fmla="*/ 52 w 131"/>
                <a:gd name="T11" fmla="*/ 11 h 68"/>
                <a:gd name="T12" fmla="*/ 2 w 131"/>
                <a:gd name="T13" fmla="*/ 18 h 68"/>
                <a:gd name="T14" fmla="*/ 0 w 131"/>
                <a:gd name="T15" fmla="*/ 16 h 68"/>
                <a:gd name="T16" fmla="*/ 0 w 131"/>
                <a:gd name="T17" fmla="*/ 16 h 68"/>
                <a:gd name="T18" fmla="*/ 3 w 131"/>
                <a:gd name="T19" fmla="*/ 15 h 68"/>
                <a:gd name="T20" fmla="*/ 66 w 131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68">
                  <a:moveTo>
                    <a:pt x="66" y="2"/>
                  </a:moveTo>
                  <a:cubicBezTo>
                    <a:pt x="81" y="4"/>
                    <a:pt x="102" y="17"/>
                    <a:pt x="106" y="33"/>
                  </a:cubicBezTo>
                  <a:cubicBezTo>
                    <a:pt x="108" y="46"/>
                    <a:pt x="124" y="61"/>
                    <a:pt x="131" y="68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1" y="60"/>
                    <a:pt x="98" y="53"/>
                    <a:pt x="97" y="44"/>
                  </a:cubicBezTo>
                  <a:cubicBezTo>
                    <a:pt x="94" y="22"/>
                    <a:pt x="78" y="4"/>
                    <a:pt x="52" y="11"/>
                  </a:cubicBezTo>
                  <a:cubicBezTo>
                    <a:pt x="30" y="17"/>
                    <a:pt x="9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4"/>
                    <a:pt x="3" y="15"/>
                  </a:cubicBezTo>
                  <a:cubicBezTo>
                    <a:pt x="27" y="17"/>
                    <a:pt x="51" y="0"/>
                    <a:pt x="66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7326313" y="155576"/>
            <a:ext cx="2317750" cy="792162"/>
            <a:chOff x="7326313" y="155576"/>
            <a:chExt cx="2317750" cy="792162"/>
          </a:xfrm>
        </p:grpSpPr>
        <p:sp>
          <p:nvSpPr>
            <p:cNvPr id="124" name="Freeform 115"/>
            <p:cNvSpPr/>
            <p:nvPr/>
          </p:nvSpPr>
          <p:spPr bwMode="auto">
            <a:xfrm>
              <a:off x="8928101" y="577851"/>
              <a:ext cx="169863" cy="150813"/>
            </a:xfrm>
            <a:custGeom>
              <a:avLst/>
              <a:gdLst>
                <a:gd name="T0" fmla="*/ 0 w 31"/>
                <a:gd name="T1" fmla="*/ 18 h 27"/>
                <a:gd name="T2" fmla="*/ 31 w 31"/>
                <a:gd name="T3" fmla="*/ 4 h 27"/>
                <a:gd name="T4" fmla="*/ 0 w 31"/>
                <a:gd name="T5" fmla="*/ 16 h 27"/>
                <a:gd name="T6" fmla="*/ 18 w 31"/>
                <a:gd name="T7" fmla="*/ 10 h 27"/>
                <a:gd name="T8" fmla="*/ 0 w 31"/>
                <a:gd name="T9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0" y="18"/>
                  </a:moveTo>
                  <a:cubicBezTo>
                    <a:pt x="0" y="18"/>
                    <a:pt x="15" y="27"/>
                    <a:pt x="31" y="4"/>
                  </a:cubicBezTo>
                  <a:cubicBezTo>
                    <a:pt x="31" y="4"/>
                    <a:pt x="8" y="0"/>
                    <a:pt x="0" y="16"/>
                  </a:cubicBezTo>
                  <a:cubicBezTo>
                    <a:pt x="18" y="10"/>
                    <a:pt x="18" y="10"/>
                    <a:pt x="18" y="1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16"/>
            <p:cNvSpPr/>
            <p:nvPr/>
          </p:nvSpPr>
          <p:spPr bwMode="auto">
            <a:xfrm>
              <a:off x="8593138" y="493713"/>
              <a:ext cx="230188" cy="179388"/>
            </a:xfrm>
            <a:custGeom>
              <a:avLst/>
              <a:gdLst>
                <a:gd name="T0" fmla="*/ 0 w 42"/>
                <a:gd name="T1" fmla="*/ 10 h 32"/>
                <a:gd name="T2" fmla="*/ 42 w 42"/>
                <a:gd name="T3" fmla="*/ 26 h 32"/>
                <a:gd name="T4" fmla="*/ 1 w 42"/>
                <a:gd name="T5" fmla="*/ 7 h 32"/>
                <a:gd name="T6" fmla="*/ 24 w 42"/>
                <a:gd name="T7" fmla="*/ 18 h 32"/>
                <a:gd name="T8" fmla="*/ 0 w 42"/>
                <a:gd name="T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0" y="10"/>
                  </a:moveTo>
                  <a:cubicBezTo>
                    <a:pt x="0" y="10"/>
                    <a:pt x="6" y="32"/>
                    <a:pt x="42" y="26"/>
                  </a:cubicBezTo>
                  <a:cubicBezTo>
                    <a:pt x="42" y="26"/>
                    <a:pt x="25" y="0"/>
                    <a:pt x="1" y="7"/>
                  </a:cubicBezTo>
                  <a:cubicBezTo>
                    <a:pt x="24" y="18"/>
                    <a:pt x="24" y="18"/>
                    <a:pt x="24" y="18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17"/>
            <p:cNvSpPr/>
            <p:nvPr/>
          </p:nvSpPr>
          <p:spPr bwMode="auto">
            <a:xfrm>
              <a:off x="9472613" y="611188"/>
              <a:ext cx="171450" cy="139700"/>
            </a:xfrm>
            <a:custGeom>
              <a:avLst/>
              <a:gdLst>
                <a:gd name="T0" fmla="*/ 0 w 31"/>
                <a:gd name="T1" fmla="*/ 8 h 25"/>
                <a:gd name="T2" fmla="*/ 31 w 31"/>
                <a:gd name="T3" fmla="*/ 19 h 25"/>
                <a:gd name="T4" fmla="*/ 1 w 31"/>
                <a:gd name="T5" fmla="*/ 6 h 25"/>
                <a:gd name="T6" fmla="*/ 18 w 31"/>
                <a:gd name="T7" fmla="*/ 14 h 25"/>
                <a:gd name="T8" fmla="*/ 0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8"/>
                  </a:moveTo>
                  <a:cubicBezTo>
                    <a:pt x="0" y="8"/>
                    <a:pt x="4" y="25"/>
                    <a:pt x="31" y="19"/>
                  </a:cubicBezTo>
                  <a:cubicBezTo>
                    <a:pt x="31" y="19"/>
                    <a:pt x="18" y="0"/>
                    <a:pt x="1" y="6"/>
                  </a:cubicBezTo>
                  <a:cubicBezTo>
                    <a:pt x="18" y="14"/>
                    <a:pt x="18" y="14"/>
                    <a:pt x="18" y="14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118"/>
            <p:cNvSpPr/>
            <p:nvPr/>
          </p:nvSpPr>
          <p:spPr bwMode="auto">
            <a:xfrm>
              <a:off x="9148763" y="717551"/>
              <a:ext cx="169863" cy="141288"/>
            </a:xfrm>
            <a:custGeom>
              <a:avLst/>
              <a:gdLst>
                <a:gd name="T0" fmla="*/ 0 w 31"/>
                <a:gd name="T1" fmla="*/ 8 h 25"/>
                <a:gd name="T2" fmla="*/ 31 w 31"/>
                <a:gd name="T3" fmla="*/ 20 h 25"/>
                <a:gd name="T4" fmla="*/ 0 w 31"/>
                <a:gd name="T5" fmla="*/ 6 h 25"/>
                <a:gd name="T6" fmla="*/ 18 w 31"/>
                <a:gd name="T7" fmla="*/ 15 h 25"/>
                <a:gd name="T8" fmla="*/ 0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8"/>
                  </a:moveTo>
                  <a:cubicBezTo>
                    <a:pt x="0" y="8"/>
                    <a:pt x="4" y="25"/>
                    <a:pt x="31" y="20"/>
                  </a:cubicBezTo>
                  <a:cubicBezTo>
                    <a:pt x="31" y="20"/>
                    <a:pt x="18" y="0"/>
                    <a:pt x="0" y="6"/>
                  </a:cubicBezTo>
                  <a:cubicBezTo>
                    <a:pt x="18" y="15"/>
                    <a:pt x="18" y="15"/>
                    <a:pt x="18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119"/>
            <p:cNvSpPr/>
            <p:nvPr/>
          </p:nvSpPr>
          <p:spPr bwMode="auto">
            <a:xfrm>
              <a:off x="8850313" y="808038"/>
              <a:ext cx="171450" cy="139700"/>
            </a:xfrm>
            <a:custGeom>
              <a:avLst/>
              <a:gdLst>
                <a:gd name="T0" fmla="*/ 0 w 31"/>
                <a:gd name="T1" fmla="*/ 8 h 25"/>
                <a:gd name="T2" fmla="*/ 31 w 31"/>
                <a:gd name="T3" fmla="*/ 20 h 25"/>
                <a:gd name="T4" fmla="*/ 0 w 31"/>
                <a:gd name="T5" fmla="*/ 6 h 25"/>
                <a:gd name="T6" fmla="*/ 18 w 31"/>
                <a:gd name="T7" fmla="*/ 14 h 25"/>
                <a:gd name="T8" fmla="*/ 0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8"/>
                  </a:moveTo>
                  <a:cubicBezTo>
                    <a:pt x="0" y="8"/>
                    <a:pt x="4" y="25"/>
                    <a:pt x="31" y="20"/>
                  </a:cubicBezTo>
                  <a:cubicBezTo>
                    <a:pt x="31" y="20"/>
                    <a:pt x="18" y="0"/>
                    <a:pt x="0" y="6"/>
                  </a:cubicBezTo>
                  <a:cubicBezTo>
                    <a:pt x="18" y="14"/>
                    <a:pt x="18" y="14"/>
                    <a:pt x="18" y="14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120"/>
            <p:cNvSpPr/>
            <p:nvPr/>
          </p:nvSpPr>
          <p:spPr bwMode="auto">
            <a:xfrm>
              <a:off x="8459788" y="706438"/>
              <a:ext cx="149225" cy="174625"/>
            </a:xfrm>
            <a:custGeom>
              <a:avLst/>
              <a:gdLst>
                <a:gd name="T0" fmla="*/ 9 w 27"/>
                <a:gd name="T1" fmla="*/ 2 h 31"/>
                <a:gd name="T2" fmla="*/ 24 w 27"/>
                <a:gd name="T3" fmla="*/ 31 h 31"/>
                <a:gd name="T4" fmla="*/ 10 w 27"/>
                <a:gd name="T5" fmla="*/ 0 h 31"/>
                <a:gd name="T6" fmla="*/ 18 w 27"/>
                <a:gd name="T7" fmla="*/ 18 h 31"/>
                <a:gd name="T8" fmla="*/ 9 w 27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1">
                  <a:moveTo>
                    <a:pt x="9" y="2"/>
                  </a:moveTo>
                  <a:cubicBezTo>
                    <a:pt x="9" y="2"/>
                    <a:pt x="0" y="17"/>
                    <a:pt x="24" y="31"/>
                  </a:cubicBezTo>
                  <a:cubicBezTo>
                    <a:pt x="24" y="31"/>
                    <a:pt x="27" y="8"/>
                    <a:pt x="10" y="0"/>
                  </a:cubicBezTo>
                  <a:cubicBezTo>
                    <a:pt x="18" y="18"/>
                    <a:pt x="18" y="18"/>
                    <a:pt x="18" y="18"/>
                  </a:cubicBezTo>
                  <a:lnTo>
                    <a:pt x="9" y="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121"/>
            <p:cNvSpPr/>
            <p:nvPr/>
          </p:nvSpPr>
          <p:spPr bwMode="auto">
            <a:xfrm>
              <a:off x="8234363" y="447676"/>
              <a:ext cx="193675" cy="242888"/>
            </a:xfrm>
            <a:custGeom>
              <a:avLst/>
              <a:gdLst>
                <a:gd name="T0" fmla="*/ 22 w 35"/>
                <a:gd name="T1" fmla="*/ 0 h 43"/>
                <a:gd name="T2" fmla="*/ 10 w 35"/>
                <a:gd name="T3" fmla="*/ 43 h 43"/>
                <a:gd name="T4" fmla="*/ 25 w 35"/>
                <a:gd name="T5" fmla="*/ 1 h 43"/>
                <a:gd name="T6" fmla="*/ 16 w 35"/>
                <a:gd name="T7" fmla="*/ 25 h 43"/>
                <a:gd name="T8" fmla="*/ 22 w 35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22" y="0"/>
                  </a:moveTo>
                  <a:cubicBezTo>
                    <a:pt x="22" y="0"/>
                    <a:pt x="0" y="8"/>
                    <a:pt x="10" y="43"/>
                  </a:cubicBezTo>
                  <a:cubicBezTo>
                    <a:pt x="10" y="43"/>
                    <a:pt x="35" y="24"/>
                    <a:pt x="25" y="1"/>
                  </a:cubicBezTo>
                  <a:cubicBezTo>
                    <a:pt x="16" y="25"/>
                    <a:pt x="16" y="25"/>
                    <a:pt x="16" y="25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122"/>
            <p:cNvSpPr/>
            <p:nvPr/>
          </p:nvSpPr>
          <p:spPr bwMode="auto">
            <a:xfrm>
              <a:off x="8174038" y="155576"/>
              <a:ext cx="1265238" cy="674688"/>
            </a:xfrm>
            <a:custGeom>
              <a:avLst/>
              <a:gdLst>
                <a:gd name="T0" fmla="*/ 114 w 230"/>
                <a:gd name="T1" fmla="*/ 116 h 120"/>
                <a:gd name="T2" fmla="*/ 44 w 230"/>
                <a:gd name="T3" fmla="*/ 61 h 120"/>
                <a:gd name="T4" fmla="*/ 0 w 230"/>
                <a:gd name="T5" fmla="*/ 0 h 120"/>
                <a:gd name="T6" fmla="*/ 48 w 230"/>
                <a:gd name="T7" fmla="*/ 2 h 120"/>
                <a:gd name="T8" fmla="*/ 59 w 230"/>
                <a:gd name="T9" fmla="*/ 42 h 120"/>
                <a:gd name="T10" fmla="*/ 139 w 230"/>
                <a:gd name="T11" fmla="*/ 100 h 120"/>
                <a:gd name="T12" fmla="*/ 226 w 230"/>
                <a:gd name="T13" fmla="*/ 88 h 120"/>
                <a:gd name="T14" fmla="*/ 230 w 230"/>
                <a:gd name="T15" fmla="*/ 91 h 120"/>
                <a:gd name="T16" fmla="*/ 230 w 230"/>
                <a:gd name="T17" fmla="*/ 91 h 120"/>
                <a:gd name="T18" fmla="*/ 226 w 230"/>
                <a:gd name="T19" fmla="*/ 94 h 120"/>
                <a:gd name="T20" fmla="*/ 114 w 230"/>
                <a:gd name="T21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4" y="116"/>
                  </a:moveTo>
                  <a:cubicBezTo>
                    <a:pt x="87" y="113"/>
                    <a:pt x="50" y="91"/>
                    <a:pt x="44" y="61"/>
                  </a:cubicBezTo>
                  <a:cubicBezTo>
                    <a:pt x="39" y="38"/>
                    <a:pt x="12" y="11"/>
                    <a:pt x="0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2" y="14"/>
                    <a:pt x="57" y="27"/>
                    <a:pt x="59" y="42"/>
                  </a:cubicBezTo>
                  <a:cubicBezTo>
                    <a:pt x="65" y="81"/>
                    <a:pt x="93" y="114"/>
                    <a:pt x="139" y="100"/>
                  </a:cubicBezTo>
                  <a:cubicBezTo>
                    <a:pt x="178" y="90"/>
                    <a:pt x="215" y="88"/>
                    <a:pt x="226" y="88"/>
                  </a:cubicBezTo>
                  <a:cubicBezTo>
                    <a:pt x="228" y="88"/>
                    <a:pt x="230" y="89"/>
                    <a:pt x="230" y="91"/>
                  </a:cubicBezTo>
                  <a:cubicBezTo>
                    <a:pt x="230" y="91"/>
                    <a:pt x="230" y="91"/>
                    <a:pt x="230" y="91"/>
                  </a:cubicBezTo>
                  <a:cubicBezTo>
                    <a:pt x="230" y="93"/>
                    <a:pt x="228" y="94"/>
                    <a:pt x="226" y="94"/>
                  </a:cubicBezTo>
                  <a:cubicBezTo>
                    <a:pt x="182" y="89"/>
                    <a:pt x="141" y="120"/>
                    <a:pt x="114" y="1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123"/>
            <p:cNvSpPr/>
            <p:nvPr/>
          </p:nvSpPr>
          <p:spPr bwMode="auto">
            <a:xfrm>
              <a:off x="7750176" y="392113"/>
              <a:ext cx="100013" cy="84138"/>
            </a:xfrm>
            <a:custGeom>
              <a:avLst/>
              <a:gdLst>
                <a:gd name="T0" fmla="*/ 1 w 18"/>
                <a:gd name="T1" fmla="*/ 11 h 15"/>
                <a:gd name="T2" fmla="*/ 18 w 18"/>
                <a:gd name="T3" fmla="*/ 3 h 15"/>
                <a:gd name="T4" fmla="*/ 0 w 18"/>
                <a:gd name="T5" fmla="*/ 10 h 15"/>
                <a:gd name="T6" fmla="*/ 10 w 18"/>
                <a:gd name="T7" fmla="*/ 6 h 15"/>
                <a:gd name="T8" fmla="*/ 1 w 18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" y="11"/>
                  </a:moveTo>
                  <a:cubicBezTo>
                    <a:pt x="1" y="11"/>
                    <a:pt x="9" y="15"/>
                    <a:pt x="18" y="3"/>
                  </a:cubicBezTo>
                  <a:cubicBezTo>
                    <a:pt x="18" y="3"/>
                    <a:pt x="5" y="0"/>
                    <a:pt x="0" y="10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1" y="11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124"/>
            <p:cNvSpPr/>
            <p:nvPr/>
          </p:nvSpPr>
          <p:spPr bwMode="auto">
            <a:xfrm>
              <a:off x="7562851" y="347663"/>
              <a:ext cx="127000" cy="100013"/>
            </a:xfrm>
            <a:custGeom>
              <a:avLst/>
              <a:gdLst>
                <a:gd name="T0" fmla="*/ 0 w 23"/>
                <a:gd name="T1" fmla="*/ 5 h 18"/>
                <a:gd name="T2" fmla="*/ 23 w 23"/>
                <a:gd name="T3" fmla="*/ 14 h 18"/>
                <a:gd name="T4" fmla="*/ 0 w 23"/>
                <a:gd name="T5" fmla="*/ 4 h 18"/>
                <a:gd name="T6" fmla="*/ 13 w 23"/>
                <a:gd name="T7" fmla="*/ 10 h 18"/>
                <a:gd name="T8" fmla="*/ 0 w 23"/>
                <a:gd name="T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0" y="5"/>
                  </a:moveTo>
                  <a:cubicBezTo>
                    <a:pt x="0" y="5"/>
                    <a:pt x="3" y="18"/>
                    <a:pt x="23" y="14"/>
                  </a:cubicBezTo>
                  <a:cubicBezTo>
                    <a:pt x="23" y="14"/>
                    <a:pt x="14" y="0"/>
                    <a:pt x="0" y="4"/>
                  </a:cubicBezTo>
                  <a:cubicBezTo>
                    <a:pt x="13" y="10"/>
                    <a:pt x="13" y="10"/>
                    <a:pt x="13" y="1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125"/>
            <p:cNvSpPr/>
            <p:nvPr/>
          </p:nvSpPr>
          <p:spPr bwMode="auto">
            <a:xfrm>
              <a:off x="8058151" y="414338"/>
              <a:ext cx="100013" cy="79375"/>
            </a:xfrm>
            <a:custGeom>
              <a:avLst/>
              <a:gdLst>
                <a:gd name="T0" fmla="*/ 0 w 18"/>
                <a:gd name="T1" fmla="*/ 4 h 14"/>
                <a:gd name="T2" fmla="*/ 18 w 18"/>
                <a:gd name="T3" fmla="*/ 11 h 14"/>
                <a:gd name="T4" fmla="*/ 1 w 18"/>
                <a:gd name="T5" fmla="*/ 3 h 14"/>
                <a:gd name="T6" fmla="*/ 10 w 18"/>
                <a:gd name="T7" fmla="*/ 8 h 14"/>
                <a:gd name="T8" fmla="*/ 0 w 18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4"/>
                  </a:moveTo>
                  <a:cubicBezTo>
                    <a:pt x="0" y="4"/>
                    <a:pt x="3" y="14"/>
                    <a:pt x="18" y="11"/>
                  </a:cubicBezTo>
                  <a:cubicBezTo>
                    <a:pt x="18" y="11"/>
                    <a:pt x="11" y="0"/>
                    <a:pt x="1" y="3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126"/>
            <p:cNvSpPr/>
            <p:nvPr/>
          </p:nvSpPr>
          <p:spPr bwMode="auto">
            <a:xfrm>
              <a:off x="7877176" y="476251"/>
              <a:ext cx="93663" cy="79375"/>
            </a:xfrm>
            <a:custGeom>
              <a:avLst/>
              <a:gdLst>
                <a:gd name="T0" fmla="*/ 0 w 17"/>
                <a:gd name="T1" fmla="*/ 4 h 14"/>
                <a:gd name="T2" fmla="*/ 17 w 17"/>
                <a:gd name="T3" fmla="*/ 11 h 14"/>
                <a:gd name="T4" fmla="*/ 0 w 17"/>
                <a:gd name="T5" fmla="*/ 3 h 14"/>
                <a:gd name="T6" fmla="*/ 10 w 17"/>
                <a:gd name="T7" fmla="*/ 8 h 14"/>
                <a:gd name="T8" fmla="*/ 0 w 17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0" y="4"/>
                  </a:moveTo>
                  <a:cubicBezTo>
                    <a:pt x="0" y="4"/>
                    <a:pt x="2" y="14"/>
                    <a:pt x="17" y="11"/>
                  </a:cubicBezTo>
                  <a:cubicBezTo>
                    <a:pt x="17" y="11"/>
                    <a:pt x="10" y="0"/>
                    <a:pt x="0" y="3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127"/>
            <p:cNvSpPr/>
            <p:nvPr/>
          </p:nvSpPr>
          <p:spPr bwMode="auto">
            <a:xfrm>
              <a:off x="7705726" y="527051"/>
              <a:ext cx="100013" cy="77788"/>
            </a:xfrm>
            <a:custGeom>
              <a:avLst/>
              <a:gdLst>
                <a:gd name="T0" fmla="*/ 0 w 18"/>
                <a:gd name="T1" fmla="*/ 4 h 14"/>
                <a:gd name="T2" fmla="*/ 18 w 18"/>
                <a:gd name="T3" fmla="*/ 11 h 14"/>
                <a:gd name="T4" fmla="*/ 1 w 18"/>
                <a:gd name="T5" fmla="*/ 3 h 14"/>
                <a:gd name="T6" fmla="*/ 10 w 18"/>
                <a:gd name="T7" fmla="*/ 8 h 14"/>
                <a:gd name="T8" fmla="*/ 0 w 18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4"/>
                  </a:moveTo>
                  <a:cubicBezTo>
                    <a:pt x="0" y="4"/>
                    <a:pt x="3" y="14"/>
                    <a:pt x="18" y="11"/>
                  </a:cubicBezTo>
                  <a:cubicBezTo>
                    <a:pt x="18" y="11"/>
                    <a:pt x="10" y="0"/>
                    <a:pt x="1" y="3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128"/>
            <p:cNvSpPr/>
            <p:nvPr/>
          </p:nvSpPr>
          <p:spPr bwMode="auto">
            <a:xfrm>
              <a:off x="7486651" y="471488"/>
              <a:ext cx="87313" cy="95250"/>
            </a:xfrm>
            <a:custGeom>
              <a:avLst/>
              <a:gdLst>
                <a:gd name="T0" fmla="*/ 5 w 16"/>
                <a:gd name="T1" fmla="*/ 0 h 17"/>
                <a:gd name="T2" fmla="*/ 14 w 16"/>
                <a:gd name="T3" fmla="*/ 17 h 17"/>
                <a:gd name="T4" fmla="*/ 6 w 16"/>
                <a:gd name="T5" fmla="*/ 0 h 17"/>
                <a:gd name="T6" fmla="*/ 10 w 16"/>
                <a:gd name="T7" fmla="*/ 10 h 17"/>
                <a:gd name="T8" fmla="*/ 5 w 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5" y="0"/>
                  </a:moveTo>
                  <a:cubicBezTo>
                    <a:pt x="5" y="0"/>
                    <a:pt x="0" y="9"/>
                    <a:pt x="14" y="17"/>
                  </a:cubicBezTo>
                  <a:cubicBezTo>
                    <a:pt x="14" y="17"/>
                    <a:pt x="16" y="4"/>
                    <a:pt x="6" y="0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129"/>
            <p:cNvSpPr/>
            <p:nvPr/>
          </p:nvSpPr>
          <p:spPr bwMode="auto">
            <a:xfrm>
              <a:off x="7359651" y="319088"/>
              <a:ext cx="109538" cy="141288"/>
            </a:xfrm>
            <a:custGeom>
              <a:avLst/>
              <a:gdLst>
                <a:gd name="T0" fmla="*/ 13 w 20"/>
                <a:gd name="T1" fmla="*/ 0 h 25"/>
                <a:gd name="T2" fmla="*/ 6 w 20"/>
                <a:gd name="T3" fmla="*/ 25 h 25"/>
                <a:gd name="T4" fmla="*/ 14 w 20"/>
                <a:gd name="T5" fmla="*/ 1 h 25"/>
                <a:gd name="T6" fmla="*/ 9 w 20"/>
                <a:gd name="T7" fmla="*/ 14 h 25"/>
                <a:gd name="T8" fmla="*/ 13 w 20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5">
                  <a:moveTo>
                    <a:pt x="13" y="0"/>
                  </a:moveTo>
                  <a:cubicBezTo>
                    <a:pt x="13" y="0"/>
                    <a:pt x="0" y="5"/>
                    <a:pt x="6" y="25"/>
                  </a:cubicBezTo>
                  <a:cubicBezTo>
                    <a:pt x="6" y="25"/>
                    <a:pt x="20" y="14"/>
                    <a:pt x="14" y="1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130"/>
            <p:cNvSpPr/>
            <p:nvPr/>
          </p:nvSpPr>
          <p:spPr bwMode="auto">
            <a:xfrm>
              <a:off x="7326313" y="155576"/>
              <a:ext cx="715963" cy="382588"/>
            </a:xfrm>
            <a:custGeom>
              <a:avLst/>
              <a:gdLst>
                <a:gd name="T0" fmla="*/ 64 w 130"/>
                <a:gd name="T1" fmla="*/ 66 h 68"/>
                <a:gd name="T2" fmla="*/ 25 w 130"/>
                <a:gd name="T3" fmla="*/ 34 h 68"/>
                <a:gd name="T4" fmla="*/ 0 w 130"/>
                <a:gd name="T5" fmla="*/ 0 h 68"/>
                <a:gd name="T6" fmla="*/ 27 w 130"/>
                <a:gd name="T7" fmla="*/ 1 h 68"/>
                <a:gd name="T8" fmla="*/ 33 w 130"/>
                <a:gd name="T9" fmla="*/ 24 h 68"/>
                <a:gd name="T10" fmla="*/ 79 w 130"/>
                <a:gd name="T11" fmla="*/ 57 h 68"/>
                <a:gd name="T12" fmla="*/ 128 w 130"/>
                <a:gd name="T13" fmla="*/ 50 h 68"/>
                <a:gd name="T14" fmla="*/ 130 w 130"/>
                <a:gd name="T15" fmla="*/ 51 h 68"/>
                <a:gd name="T16" fmla="*/ 130 w 130"/>
                <a:gd name="T17" fmla="*/ 51 h 68"/>
                <a:gd name="T18" fmla="*/ 128 w 130"/>
                <a:gd name="T19" fmla="*/ 53 h 68"/>
                <a:gd name="T20" fmla="*/ 64 w 130"/>
                <a:gd name="T21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68">
                  <a:moveTo>
                    <a:pt x="64" y="66"/>
                  </a:moveTo>
                  <a:cubicBezTo>
                    <a:pt x="49" y="64"/>
                    <a:pt x="28" y="51"/>
                    <a:pt x="25" y="34"/>
                  </a:cubicBezTo>
                  <a:cubicBezTo>
                    <a:pt x="22" y="22"/>
                    <a:pt x="7" y="6"/>
                    <a:pt x="0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9" y="8"/>
                    <a:pt x="32" y="15"/>
                    <a:pt x="33" y="24"/>
                  </a:cubicBezTo>
                  <a:cubicBezTo>
                    <a:pt x="37" y="46"/>
                    <a:pt x="52" y="64"/>
                    <a:pt x="79" y="57"/>
                  </a:cubicBezTo>
                  <a:cubicBezTo>
                    <a:pt x="100" y="51"/>
                    <a:pt x="121" y="50"/>
                    <a:pt x="128" y="50"/>
                  </a:cubicBezTo>
                  <a:cubicBezTo>
                    <a:pt x="129" y="49"/>
                    <a:pt x="130" y="50"/>
                    <a:pt x="130" y="51"/>
                  </a:cubicBezTo>
                  <a:cubicBezTo>
                    <a:pt x="130" y="51"/>
                    <a:pt x="130" y="51"/>
                    <a:pt x="130" y="51"/>
                  </a:cubicBezTo>
                  <a:cubicBezTo>
                    <a:pt x="130" y="53"/>
                    <a:pt x="129" y="53"/>
                    <a:pt x="128" y="53"/>
                  </a:cubicBezTo>
                  <a:cubicBezTo>
                    <a:pt x="103" y="50"/>
                    <a:pt x="79" y="68"/>
                    <a:pt x="64" y="6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2446338" y="155576"/>
            <a:ext cx="2320925" cy="792162"/>
            <a:chOff x="2446338" y="155576"/>
            <a:chExt cx="2320925" cy="792162"/>
          </a:xfrm>
        </p:grpSpPr>
        <p:sp>
          <p:nvSpPr>
            <p:cNvPr id="140" name="Freeform 131"/>
            <p:cNvSpPr/>
            <p:nvPr/>
          </p:nvSpPr>
          <p:spPr bwMode="auto">
            <a:xfrm>
              <a:off x="2995613" y="577851"/>
              <a:ext cx="171450" cy="150813"/>
            </a:xfrm>
            <a:custGeom>
              <a:avLst/>
              <a:gdLst>
                <a:gd name="T0" fmla="*/ 30 w 31"/>
                <a:gd name="T1" fmla="*/ 18 h 27"/>
                <a:gd name="T2" fmla="*/ 0 w 31"/>
                <a:gd name="T3" fmla="*/ 4 h 27"/>
                <a:gd name="T4" fmla="*/ 31 w 31"/>
                <a:gd name="T5" fmla="*/ 16 h 27"/>
                <a:gd name="T6" fmla="*/ 13 w 31"/>
                <a:gd name="T7" fmla="*/ 10 h 27"/>
                <a:gd name="T8" fmla="*/ 30 w 31"/>
                <a:gd name="T9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30" y="18"/>
                  </a:moveTo>
                  <a:cubicBezTo>
                    <a:pt x="30" y="18"/>
                    <a:pt x="15" y="27"/>
                    <a:pt x="0" y="4"/>
                  </a:cubicBezTo>
                  <a:cubicBezTo>
                    <a:pt x="0" y="4"/>
                    <a:pt x="22" y="0"/>
                    <a:pt x="31" y="16"/>
                  </a:cubicBezTo>
                  <a:cubicBezTo>
                    <a:pt x="13" y="10"/>
                    <a:pt x="13" y="10"/>
                    <a:pt x="13" y="10"/>
                  </a:cubicBezTo>
                  <a:lnTo>
                    <a:pt x="30" y="1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132"/>
            <p:cNvSpPr/>
            <p:nvPr/>
          </p:nvSpPr>
          <p:spPr bwMode="auto">
            <a:xfrm>
              <a:off x="3271838" y="493713"/>
              <a:ext cx="225425" cy="179388"/>
            </a:xfrm>
            <a:custGeom>
              <a:avLst/>
              <a:gdLst>
                <a:gd name="T0" fmla="*/ 41 w 41"/>
                <a:gd name="T1" fmla="*/ 10 h 32"/>
                <a:gd name="T2" fmla="*/ 0 w 41"/>
                <a:gd name="T3" fmla="*/ 26 h 32"/>
                <a:gd name="T4" fmla="*/ 40 w 41"/>
                <a:gd name="T5" fmla="*/ 7 h 32"/>
                <a:gd name="T6" fmla="*/ 17 w 41"/>
                <a:gd name="T7" fmla="*/ 18 h 32"/>
                <a:gd name="T8" fmla="*/ 41 w 41"/>
                <a:gd name="T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2">
                  <a:moveTo>
                    <a:pt x="41" y="10"/>
                  </a:moveTo>
                  <a:cubicBezTo>
                    <a:pt x="41" y="10"/>
                    <a:pt x="35" y="32"/>
                    <a:pt x="0" y="26"/>
                  </a:cubicBezTo>
                  <a:cubicBezTo>
                    <a:pt x="0" y="26"/>
                    <a:pt x="17" y="0"/>
                    <a:pt x="40" y="7"/>
                  </a:cubicBezTo>
                  <a:cubicBezTo>
                    <a:pt x="17" y="18"/>
                    <a:pt x="17" y="18"/>
                    <a:pt x="17" y="18"/>
                  </a:cubicBezTo>
                  <a:lnTo>
                    <a:pt x="41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133"/>
            <p:cNvSpPr/>
            <p:nvPr/>
          </p:nvSpPr>
          <p:spPr bwMode="auto">
            <a:xfrm>
              <a:off x="2446338" y="611188"/>
              <a:ext cx="169863" cy="139700"/>
            </a:xfrm>
            <a:custGeom>
              <a:avLst/>
              <a:gdLst>
                <a:gd name="T0" fmla="*/ 31 w 31"/>
                <a:gd name="T1" fmla="*/ 8 h 25"/>
                <a:gd name="T2" fmla="*/ 0 w 31"/>
                <a:gd name="T3" fmla="*/ 19 h 25"/>
                <a:gd name="T4" fmla="*/ 31 w 31"/>
                <a:gd name="T5" fmla="*/ 6 h 25"/>
                <a:gd name="T6" fmla="*/ 13 w 31"/>
                <a:gd name="T7" fmla="*/ 14 h 25"/>
                <a:gd name="T8" fmla="*/ 31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8"/>
                  </a:moveTo>
                  <a:cubicBezTo>
                    <a:pt x="31" y="8"/>
                    <a:pt x="27" y="25"/>
                    <a:pt x="0" y="19"/>
                  </a:cubicBezTo>
                  <a:cubicBezTo>
                    <a:pt x="0" y="19"/>
                    <a:pt x="13" y="0"/>
                    <a:pt x="31" y="6"/>
                  </a:cubicBezTo>
                  <a:cubicBezTo>
                    <a:pt x="13" y="14"/>
                    <a:pt x="13" y="14"/>
                    <a:pt x="13" y="14"/>
                  </a:cubicBezTo>
                  <a:lnTo>
                    <a:pt x="31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134"/>
            <p:cNvSpPr/>
            <p:nvPr/>
          </p:nvSpPr>
          <p:spPr bwMode="auto">
            <a:xfrm>
              <a:off x="2770188" y="717551"/>
              <a:ext cx="176213" cy="141288"/>
            </a:xfrm>
            <a:custGeom>
              <a:avLst/>
              <a:gdLst>
                <a:gd name="T0" fmla="*/ 32 w 32"/>
                <a:gd name="T1" fmla="*/ 8 h 25"/>
                <a:gd name="T2" fmla="*/ 0 w 32"/>
                <a:gd name="T3" fmla="*/ 20 h 25"/>
                <a:gd name="T4" fmla="*/ 31 w 32"/>
                <a:gd name="T5" fmla="*/ 6 h 25"/>
                <a:gd name="T6" fmla="*/ 14 w 32"/>
                <a:gd name="T7" fmla="*/ 15 h 25"/>
                <a:gd name="T8" fmla="*/ 32 w 32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32" y="8"/>
                  </a:moveTo>
                  <a:cubicBezTo>
                    <a:pt x="32" y="8"/>
                    <a:pt x="27" y="25"/>
                    <a:pt x="0" y="20"/>
                  </a:cubicBezTo>
                  <a:cubicBezTo>
                    <a:pt x="0" y="20"/>
                    <a:pt x="13" y="0"/>
                    <a:pt x="31" y="6"/>
                  </a:cubicBezTo>
                  <a:cubicBezTo>
                    <a:pt x="14" y="15"/>
                    <a:pt x="14" y="15"/>
                    <a:pt x="14" y="15"/>
                  </a:cubicBezTo>
                  <a:lnTo>
                    <a:pt x="32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135"/>
            <p:cNvSpPr/>
            <p:nvPr/>
          </p:nvSpPr>
          <p:spPr bwMode="auto">
            <a:xfrm>
              <a:off x="3067051" y="808038"/>
              <a:ext cx="171450" cy="139700"/>
            </a:xfrm>
            <a:custGeom>
              <a:avLst/>
              <a:gdLst>
                <a:gd name="T0" fmla="*/ 31 w 31"/>
                <a:gd name="T1" fmla="*/ 8 h 25"/>
                <a:gd name="T2" fmla="*/ 0 w 31"/>
                <a:gd name="T3" fmla="*/ 20 h 25"/>
                <a:gd name="T4" fmla="*/ 31 w 31"/>
                <a:gd name="T5" fmla="*/ 6 h 25"/>
                <a:gd name="T6" fmla="*/ 13 w 31"/>
                <a:gd name="T7" fmla="*/ 14 h 25"/>
                <a:gd name="T8" fmla="*/ 31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8"/>
                  </a:moveTo>
                  <a:cubicBezTo>
                    <a:pt x="31" y="8"/>
                    <a:pt x="27" y="25"/>
                    <a:pt x="0" y="20"/>
                  </a:cubicBezTo>
                  <a:cubicBezTo>
                    <a:pt x="0" y="20"/>
                    <a:pt x="13" y="0"/>
                    <a:pt x="31" y="6"/>
                  </a:cubicBezTo>
                  <a:cubicBezTo>
                    <a:pt x="13" y="14"/>
                    <a:pt x="13" y="14"/>
                    <a:pt x="13" y="14"/>
                  </a:cubicBezTo>
                  <a:lnTo>
                    <a:pt x="31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136"/>
            <p:cNvSpPr/>
            <p:nvPr/>
          </p:nvSpPr>
          <p:spPr bwMode="auto">
            <a:xfrm>
              <a:off x="3479801" y="706438"/>
              <a:ext cx="149225" cy="174625"/>
            </a:xfrm>
            <a:custGeom>
              <a:avLst/>
              <a:gdLst>
                <a:gd name="T0" fmla="*/ 19 w 27"/>
                <a:gd name="T1" fmla="*/ 2 h 31"/>
                <a:gd name="T2" fmla="*/ 4 w 27"/>
                <a:gd name="T3" fmla="*/ 31 h 31"/>
                <a:gd name="T4" fmla="*/ 17 w 27"/>
                <a:gd name="T5" fmla="*/ 0 h 31"/>
                <a:gd name="T6" fmla="*/ 10 w 27"/>
                <a:gd name="T7" fmla="*/ 18 h 31"/>
                <a:gd name="T8" fmla="*/ 19 w 27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1">
                  <a:moveTo>
                    <a:pt x="19" y="2"/>
                  </a:moveTo>
                  <a:cubicBezTo>
                    <a:pt x="19" y="2"/>
                    <a:pt x="27" y="17"/>
                    <a:pt x="4" y="31"/>
                  </a:cubicBezTo>
                  <a:cubicBezTo>
                    <a:pt x="4" y="31"/>
                    <a:pt x="0" y="8"/>
                    <a:pt x="17" y="0"/>
                  </a:cubicBezTo>
                  <a:cubicBezTo>
                    <a:pt x="10" y="18"/>
                    <a:pt x="10" y="18"/>
                    <a:pt x="10" y="18"/>
                  </a:cubicBezTo>
                  <a:lnTo>
                    <a:pt x="19" y="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137"/>
            <p:cNvSpPr/>
            <p:nvPr/>
          </p:nvSpPr>
          <p:spPr bwMode="auto">
            <a:xfrm>
              <a:off x="3662363" y="447676"/>
              <a:ext cx="192088" cy="242888"/>
            </a:xfrm>
            <a:custGeom>
              <a:avLst/>
              <a:gdLst>
                <a:gd name="T0" fmla="*/ 13 w 35"/>
                <a:gd name="T1" fmla="*/ 0 h 43"/>
                <a:gd name="T2" fmla="*/ 25 w 35"/>
                <a:gd name="T3" fmla="*/ 43 h 43"/>
                <a:gd name="T4" fmla="*/ 10 w 35"/>
                <a:gd name="T5" fmla="*/ 1 h 43"/>
                <a:gd name="T6" fmla="*/ 19 w 35"/>
                <a:gd name="T7" fmla="*/ 25 h 43"/>
                <a:gd name="T8" fmla="*/ 13 w 35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13" y="0"/>
                  </a:moveTo>
                  <a:cubicBezTo>
                    <a:pt x="13" y="0"/>
                    <a:pt x="35" y="8"/>
                    <a:pt x="25" y="43"/>
                  </a:cubicBezTo>
                  <a:cubicBezTo>
                    <a:pt x="25" y="43"/>
                    <a:pt x="0" y="24"/>
                    <a:pt x="10" y="1"/>
                  </a:cubicBezTo>
                  <a:cubicBezTo>
                    <a:pt x="19" y="25"/>
                    <a:pt x="19" y="25"/>
                    <a:pt x="19" y="25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138"/>
            <p:cNvSpPr/>
            <p:nvPr/>
          </p:nvSpPr>
          <p:spPr bwMode="auto">
            <a:xfrm>
              <a:off x="2649538" y="155576"/>
              <a:ext cx="1265238" cy="674688"/>
            </a:xfrm>
            <a:custGeom>
              <a:avLst/>
              <a:gdLst>
                <a:gd name="T0" fmla="*/ 116 w 230"/>
                <a:gd name="T1" fmla="*/ 116 h 120"/>
                <a:gd name="T2" fmla="*/ 186 w 230"/>
                <a:gd name="T3" fmla="*/ 61 h 120"/>
                <a:gd name="T4" fmla="*/ 230 w 230"/>
                <a:gd name="T5" fmla="*/ 0 h 120"/>
                <a:gd name="T6" fmla="*/ 183 w 230"/>
                <a:gd name="T7" fmla="*/ 2 h 120"/>
                <a:gd name="T8" fmla="*/ 171 w 230"/>
                <a:gd name="T9" fmla="*/ 42 h 120"/>
                <a:gd name="T10" fmla="*/ 91 w 230"/>
                <a:gd name="T11" fmla="*/ 100 h 120"/>
                <a:gd name="T12" fmla="*/ 4 w 230"/>
                <a:gd name="T13" fmla="*/ 88 h 120"/>
                <a:gd name="T14" fmla="*/ 0 w 230"/>
                <a:gd name="T15" fmla="*/ 91 h 120"/>
                <a:gd name="T16" fmla="*/ 0 w 230"/>
                <a:gd name="T17" fmla="*/ 91 h 120"/>
                <a:gd name="T18" fmla="*/ 4 w 230"/>
                <a:gd name="T19" fmla="*/ 94 h 120"/>
                <a:gd name="T20" fmla="*/ 116 w 230"/>
                <a:gd name="T21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6" y="116"/>
                  </a:moveTo>
                  <a:cubicBezTo>
                    <a:pt x="143" y="113"/>
                    <a:pt x="180" y="91"/>
                    <a:pt x="186" y="61"/>
                  </a:cubicBezTo>
                  <a:cubicBezTo>
                    <a:pt x="191" y="38"/>
                    <a:pt x="218" y="11"/>
                    <a:pt x="230" y="0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178" y="14"/>
                    <a:pt x="173" y="27"/>
                    <a:pt x="171" y="42"/>
                  </a:cubicBezTo>
                  <a:cubicBezTo>
                    <a:pt x="165" y="81"/>
                    <a:pt x="137" y="114"/>
                    <a:pt x="91" y="100"/>
                  </a:cubicBezTo>
                  <a:cubicBezTo>
                    <a:pt x="53" y="90"/>
                    <a:pt x="15" y="88"/>
                    <a:pt x="4" y="88"/>
                  </a:cubicBezTo>
                  <a:cubicBezTo>
                    <a:pt x="2" y="88"/>
                    <a:pt x="0" y="89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2" y="94"/>
                    <a:pt x="4" y="94"/>
                  </a:cubicBezTo>
                  <a:cubicBezTo>
                    <a:pt x="48" y="89"/>
                    <a:pt x="90" y="120"/>
                    <a:pt x="116" y="1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139"/>
            <p:cNvSpPr/>
            <p:nvPr/>
          </p:nvSpPr>
          <p:spPr bwMode="auto">
            <a:xfrm>
              <a:off x="4244976" y="392113"/>
              <a:ext cx="93663" cy="84138"/>
            </a:xfrm>
            <a:custGeom>
              <a:avLst/>
              <a:gdLst>
                <a:gd name="T0" fmla="*/ 17 w 17"/>
                <a:gd name="T1" fmla="*/ 11 h 15"/>
                <a:gd name="T2" fmla="*/ 0 w 17"/>
                <a:gd name="T3" fmla="*/ 3 h 15"/>
                <a:gd name="T4" fmla="*/ 17 w 17"/>
                <a:gd name="T5" fmla="*/ 10 h 15"/>
                <a:gd name="T6" fmla="*/ 7 w 17"/>
                <a:gd name="T7" fmla="*/ 6 h 15"/>
                <a:gd name="T8" fmla="*/ 17 w 17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1"/>
                  </a:moveTo>
                  <a:cubicBezTo>
                    <a:pt x="17" y="11"/>
                    <a:pt x="8" y="15"/>
                    <a:pt x="0" y="3"/>
                  </a:cubicBezTo>
                  <a:cubicBezTo>
                    <a:pt x="0" y="3"/>
                    <a:pt x="13" y="0"/>
                    <a:pt x="17" y="10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7" y="11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140"/>
            <p:cNvSpPr/>
            <p:nvPr/>
          </p:nvSpPr>
          <p:spPr bwMode="auto">
            <a:xfrm>
              <a:off x="4398963" y="347663"/>
              <a:ext cx="127000" cy="100013"/>
            </a:xfrm>
            <a:custGeom>
              <a:avLst/>
              <a:gdLst>
                <a:gd name="T0" fmla="*/ 23 w 23"/>
                <a:gd name="T1" fmla="*/ 5 h 18"/>
                <a:gd name="T2" fmla="*/ 0 w 23"/>
                <a:gd name="T3" fmla="*/ 14 h 18"/>
                <a:gd name="T4" fmla="*/ 23 w 23"/>
                <a:gd name="T5" fmla="*/ 4 h 18"/>
                <a:gd name="T6" fmla="*/ 10 w 23"/>
                <a:gd name="T7" fmla="*/ 10 h 18"/>
                <a:gd name="T8" fmla="*/ 23 w 23"/>
                <a:gd name="T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23" y="5"/>
                  </a:moveTo>
                  <a:cubicBezTo>
                    <a:pt x="23" y="5"/>
                    <a:pt x="20" y="18"/>
                    <a:pt x="0" y="14"/>
                  </a:cubicBezTo>
                  <a:cubicBezTo>
                    <a:pt x="0" y="14"/>
                    <a:pt x="10" y="0"/>
                    <a:pt x="23" y="4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141"/>
            <p:cNvSpPr/>
            <p:nvPr/>
          </p:nvSpPr>
          <p:spPr bwMode="auto">
            <a:xfrm>
              <a:off x="3932238" y="414338"/>
              <a:ext cx="98425" cy="79375"/>
            </a:xfrm>
            <a:custGeom>
              <a:avLst/>
              <a:gdLst>
                <a:gd name="T0" fmla="*/ 18 w 18"/>
                <a:gd name="T1" fmla="*/ 4 h 14"/>
                <a:gd name="T2" fmla="*/ 0 w 18"/>
                <a:gd name="T3" fmla="*/ 11 h 14"/>
                <a:gd name="T4" fmla="*/ 18 w 18"/>
                <a:gd name="T5" fmla="*/ 3 h 14"/>
                <a:gd name="T6" fmla="*/ 8 w 18"/>
                <a:gd name="T7" fmla="*/ 8 h 14"/>
                <a:gd name="T8" fmla="*/ 18 w 18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4"/>
                  </a:moveTo>
                  <a:cubicBezTo>
                    <a:pt x="18" y="4"/>
                    <a:pt x="15" y="14"/>
                    <a:pt x="0" y="11"/>
                  </a:cubicBezTo>
                  <a:cubicBezTo>
                    <a:pt x="0" y="11"/>
                    <a:pt x="8" y="0"/>
                    <a:pt x="18" y="3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18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142"/>
            <p:cNvSpPr/>
            <p:nvPr/>
          </p:nvSpPr>
          <p:spPr bwMode="auto">
            <a:xfrm>
              <a:off x="4117976" y="476251"/>
              <a:ext cx="93663" cy="79375"/>
            </a:xfrm>
            <a:custGeom>
              <a:avLst/>
              <a:gdLst>
                <a:gd name="T0" fmla="*/ 17 w 17"/>
                <a:gd name="T1" fmla="*/ 4 h 14"/>
                <a:gd name="T2" fmla="*/ 0 w 17"/>
                <a:gd name="T3" fmla="*/ 11 h 14"/>
                <a:gd name="T4" fmla="*/ 17 w 17"/>
                <a:gd name="T5" fmla="*/ 3 h 14"/>
                <a:gd name="T6" fmla="*/ 7 w 17"/>
                <a:gd name="T7" fmla="*/ 8 h 14"/>
                <a:gd name="T8" fmla="*/ 17 w 17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4"/>
                  </a:moveTo>
                  <a:cubicBezTo>
                    <a:pt x="17" y="4"/>
                    <a:pt x="15" y="14"/>
                    <a:pt x="0" y="11"/>
                  </a:cubicBezTo>
                  <a:cubicBezTo>
                    <a:pt x="0" y="11"/>
                    <a:pt x="7" y="0"/>
                    <a:pt x="17" y="3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17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143"/>
            <p:cNvSpPr/>
            <p:nvPr/>
          </p:nvSpPr>
          <p:spPr bwMode="auto">
            <a:xfrm>
              <a:off x="4283076" y="527051"/>
              <a:ext cx="100013" cy="77788"/>
            </a:xfrm>
            <a:custGeom>
              <a:avLst/>
              <a:gdLst>
                <a:gd name="T0" fmla="*/ 18 w 18"/>
                <a:gd name="T1" fmla="*/ 4 h 14"/>
                <a:gd name="T2" fmla="*/ 0 w 18"/>
                <a:gd name="T3" fmla="*/ 11 h 14"/>
                <a:gd name="T4" fmla="*/ 18 w 18"/>
                <a:gd name="T5" fmla="*/ 3 h 14"/>
                <a:gd name="T6" fmla="*/ 8 w 18"/>
                <a:gd name="T7" fmla="*/ 8 h 14"/>
                <a:gd name="T8" fmla="*/ 18 w 18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4"/>
                  </a:moveTo>
                  <a:cubicBezTo>
                    <a:pt x="18" y="4"/>
                    <a:pt x="15" y="14"/>
                    <a:pt x="0" y="11"/>
                  </a:cubicBezTo>
                  <a:cubicBezTo>
                    <a:pt x="0" y="11"/>
                    <a:pt x="8" y="0"/>
                    <a:pt x="18" y="3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18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144"/>
            <p:cNvSpPr/>
            <p:nvPr/>
          </p:nvSpPr>
          <p:spPr bwMode="auto">
            <a:xfrm>
              <a:off x="4519613" y="471488"/>
              <a:ext cx="82550" cy="95250"/>
            </a:xfrm>
            <a:custGeom>
              <a:avLst/>
              <a:gdLst>
                <a:gd name="T0" fmla="*/ 10 w 15"/>
                <a:gd name="T1" fmla="*/ 0 h 17"/>
                <a:gd name="T2" fmla="*/ 2 w 15"/>
                <a:gd name="T3" fmla="*/ 17 h 17"/>
                <a:gd name="T4" fmla="*/ 9 w 15"/>
                <a:gd name="T5" fmla="*/ 0 h 17"/>
                <a:gd name="T6" fmla="*/ 5 w 15"/>
                <a:gd name="T7" fmla="*/ 10 h 17"/>
                <a:gd name="T8" fmla="*/ 10 w 15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0" y="0"/>
                  </a:moveTo>
                  <a:cubicBezTo>
                    <a:pt x="10" y="0"/>
                    <a:pt x="15" y="9"/>
                    <a:pt x="2" y="17"/>
                  </a:cubicBezTo>
                  <a:cubicBezTo>
                    <a:pt x="2" y="17"/>
                    <a:pt x="0" y="4"/>
                    <a:pt x="9" y="0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145"/>
            <p:cNvSpPr/>
            <p:nvPr/>
          </p:nvSpPr>
          <p:spPr bwMode="auto">
            <a:xfrm>
              <a:off x="4624388" y="319088"/>
              <a:ext cx="104775" cy="141288"/>
            </a:xfrm>
            <a:custGeom>
              <a:avLst/>
              <a:gdLst>
                <a:gd name="T0" fmla="*/ 7 w 19"/>
                <a:gd name="T1" fmla="*/ 0 h 25"/>
                <a:gd name="T2" fmla="*/ 14 w 19"/>
                <a:gd name="T3" fmla="*/ 25 h 25"/>
                <a:gd name="T4" fmla="*/ 5 w 19"/>
                <a:gd name="T5" fmla="*/ 1 h 25"/>
                <a:gd name="T6" fmla="*/ 10 w 19"/>
                <a:gd name="T7" fmla="*/ 14 h 25"/>
                <a:gd name="T8" fmla="*/ 7 w 19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5">
                  <a:moveTo>
                    <a:pt x="7" y="0"/>
                  </a:moveTo>
                  <a:cubicBezTo>
                    <a:pt x="7" y="0"/>
                    <a:pt x="19" y="5"/>
                    <a:pt x="14" y="25"/>
                  </a:cubicBezTo>
                  <a:cubicBezTo>
                    <a:pt x="14" y="25"/>
                    <a:pt x="0" y="14"/>
                    <a:pt x="5" y="1"/>
                  </a:cubicBezTo>
                  <a:cubicBezTo>
                    <a:pt x="10" y="14"/>
                    <a:pt x="10" y="14"/>
                    <a:pt x="10" y="14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146"/>
            <p:cNvSpPr/>
            <p:nvPr/>
          </p:nvSpPr>
          <p:spPr bwMode="auto">
            <a:xfrm>
              <a:off x="4046538" y="155576"/>
              <a:ext cx="720725" cy="382588"/>
            </a:xfrm>
            <a:custGeom>
              <a:avLst/>
              <a:gdLst>
                <a:gd name="T0" fmla="*/ 66 w 131"/>
                <a:gd name="T1" fmla="*/ 66 h 68"/>
                <a:gd name="T2" fmla="*/ 106 w 131"/>
                <a:gd name="T3" fmla="*/ 34 h 68"/>
                <a:gd name="T4" fmla="*/ 131 w 131"/>
                <a:gd name="T5" fmla="*/ 0 h 68"/>
                <a:gd name="T6" fmla="*/ 104 w 131"/>
                <a:gd name="T7" fmla="*/ 1 h 68"/>
                <a:gd name="T8" fmla="*/ 97 w 131"/>
                <a:gd name="T9" fmla="*/ 24 h 68"/>
                <a:gd name="T10" fmla="*/ 52 w 131"/>
                <a:gd name="T11" fmla="*/ 57 h 68"/>
                <a:gd name="T12" fmla="*/ 2 w 131"/>
                <a:gd name="T13" fmla="*/ 50 h 68"/>
                <a:gd name="T14" fmla="*/ 0 w 131"/>
                <a:gd name="T15" fmla="*/ 51 h 68"/>
                <a:gd name="T16" fmla="*/ 0 w 131"/>
                <a:gd name="T17" fmla="*/ 51 h 68"/>
                <a:gd name="T18" fmla="*/ 3 w 131"/>
                <a:gd name="T19" fmla="*/ 53 h 68"/>
                <a:gd name="T20" fmla="*/ 66 w 131"/>
                <a:gd name="T21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68">
                  <a:moveTo>
                    <a:pt x="66" y="66"/>
                  </a:moveTo>
                  <a:cubicBezTo>
                    <a:pt x="81" y="64"/>
                    <a:pt x="102" y="51"/>
                    <a:pt x="106" y="34"/>
                  </a:cubicBezTo>
                  <a:cubicBezTo>
                    <a:pt x="108" y="22"/>
                    <a:pt x="124" y="6"/>
                    <a:pt x="131" y="0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1" y="8"/>
                    <a:pt x="98" y="15"/>
                    <a:pt x="97" y="24"/>
                  </a:cubicBezTo>
                  <a:cubicBezTo>
                    <a:pt x="94" y="46"/>
                    <a:pt x="78" y="64"/>
                    <a:pt x="52" y="57"/>
                  </a:cubicBezTo>
                  <a:cubicBezTo>
                    <a:pt x="30" y="51"/>
                    <a:pt x="9" y="50"/>
                    <a:pt x="2" y="50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3"/>
                    <a:pt x="1" y="53"/>
                    <a:pt x="3" y="53"/>
                  </a:cubicBezTo>
                  <a:cubicBezTo>
                    <a:pt x="27" y="50"/>
                    <a:pt x="51" y="68"/>
                    <a:pt x="66" y="6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9264907" y="2159002"/>
            <a:ext cx="231776" cy="228600"/>
            <a:chOff x="9105900" y="1679575"/>
            <a:chExt cx="231776" cy="228600"/>
          </a:xfrm>
        </p:grpSpPr>
        <p:sp>
          <p:nvSpPr>
            <p:cNvPr id="161" name="Freeform 150"/>
            <p:cNvSpPr/>
            <p:nvPr/>
          </p:nvSpPr>
          <p:spPr bwMode="auto">
            <a:xfrm>
              <a:off x="9185275" y="1758950"/>
              <a:ext cx="68263" cy="68262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151"/>
            <p:cNvSpPr/>
            <p:nvPr/>
          </p:nvSpPr>
          <p:spPr bwMode="auto">
            <a:xfrm>
              <a:off x="9105900" y="1701800"/>
              <a:ext cx="90488" cy="114300"/>
            </a:xfrm>
            <a:custGeom>
              <a:avLst/>
              <a:gdLst>
                <a:gd name="T0" fmla="*/ 13 w 16"/>
                <a:gd name="T1" fmla="*/ 13 h 20"/>
                <a:gd name="T2" fmla="*/ 16 w 16"/>
                <a:gd name="T3" fmla="*/ 9 h 20"/>
                <a:gd name="T4" fmla="*/ 14 w 16"/>
                <a:gd name="T5" fmla="*/ 5 h 20"/>
                <a:gd name="T6" fmla="*/ 9 w 16"/>
                <a:gd name="T7" fmla="*/ 1 h 20"/>
                <a:gd name="T8" fmla="*/ 6 w 16"/>
                <a:gd name="T9" fmla="*/ 1 h 20"/>
                <a:gd name="T10" fmla="*/ 5 w 16"/>
                <a:gd name="T11" fmla="*/ 3 h 20"/>
                <a:gd name="T12" fmla="*/ 5 w 16"/>
                <a:gd name="T13" fmla="*/ 10 h 20"/>
                <a:gd name="T14" fmla="*/ 1 w 16"/>
                <a:gd name="T15" fmla="*/ 14 h 20"/>
                <a:gd name="T16" fmla="*/ 2 w 16"/>
                <a:gd name="T17" fmla="*/ 19 h 20"/>
                <a:gd name="T18" fmla="*/ 5 w 16"/>
                <a:gd name="T19" fmla="*/ 20 h 20"/>
                <a:gd name="T20" fmla="*/ 13 w 16"/>
                <a:gd name="T21" fmla="*/ 19 h 20"/>
                <a:gd name="T22" fmla="*/ 13 w 16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0">
                  <a:moveTo>
                    <a:pt x="13" y="13"/>
                  </a:moveTo>
                  <a:cubicBezTo>
                    <a:pt x="14" y="12"/>
                    <a:pt x="15" y="10"/>
                    <a:pt x="16" y="9"/>
                  </a:cubicBezTo>
                  <a:cubicBezTo>
                    <a:pt x="16" y="8"/>
                    <a:pt x="15" y="7"/>
                    <a:pt x="14" y="5"/>
                  </a:cubicBezTo>
                  <a:cubicBezTo>
                    <a:pt x="13" y="3"/>
                    <a:pt x="11" y="1"/>
                    <a:pt x="9" y="1"/>
                  </a:cubicBezTo>
                  <a:cubicBezTo>
                    <a:pt x="8" y="0"/>
                    <a:pt x="7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5"/>
                    <a:pt x="4" y="8"/>
                    <a:pt x="5" y="10"/>
                  </a:cubicBezTo>
                  <a:cubicBezTo>
                    <a:pt x="3" y="11"/>
                    <a:pt x="1" y="12"/>
                    <a:pt x="1" y="14"/>
                  </a:cubicBezTo>
                  <a:cubicBezTo>
                    <a:pt x="0" y="16"/>
                    <a:pt x="1" y="18"/>
                    <a:pt x="2" y="19"/>
                  </a:cubicBezTo>
                  <a:cubicBezTo>
                    <a:pt x="3" y="19"/>
                    <a:pt x="4" y="19"/>
                    <a:pt x="5" y="20"/>
                  </a:cubicBezTo>
                  <a:cubicBezTo>
                    <a:pt x="8" y="20"/>
                    <a:pt x="10" y="20"/>
                    <a:pt x="13" y="19"/>
                  </a:cubicBezTo>
                  <a:cubicBezTo>
                    <a:pt x="13" y="17"/>
                    <a:pt x="12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152"/>
            <p:cNvSpPr/>
            <p:nvPr/>
          </p:nvSpPr>
          <p:spPr bwMode="auto">
            <a:xfrm>
              <a:off x="9134475" y="1816100"/>
              <a:ext cx="106363" cy="92075"/>
            </a:xfrm>
            <a:custGeom>
              <a:avLst/>
              <a:gdLst>
                <a:gd name="T0" fmla="*/ 13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0 w 19"/>
                <a:gd name="T9" fmla="*/ 10 h 16"/>
                <a:gd name="T10" fmla="*/ 2 w 19"/>
                <a:gd name="T11" fmla="*/ 12 h 16"/>
                <a:gd name="T12" fmla="*/ 10 w 19"/>
                <a:gd name="T13" fmla="*/ 11 h 16"/>
                <a:gd name="T14" fmla="*/ 13 w 19"/>
                <a:gd name="T15" fmla="*/ 16 h 16"/>
                <a:gd name="T16" fmla="*/ 18 w 19"/>
                <a:gd name="T17" fmla="*/ 14 h 16"/>
                <a:gd name="T18" fmla="*/ 19 w 19"/>
                <a:gd name="T19" fmla="*/ 12 h 16"/>
                <a:gd name="T20" fmla="*/ 18 w 19"/>
                <a:gd name="T21" fmla="*/ 2 h 16"/>
                <a:gd name="T22" fmla="*/ 13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0" y="5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6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9"/>
                    <a:pt x="19" y="5"/>
                    <a:pt x="18" y="2"/>
                  </a:cubicBezTo>
                  <a:cubicBezTo>
                    <a:pt x="16" y="3"/>
                    <a:pt x="14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153"/>
            <p:cNvSpPr/>
            <p:nvPr/>
          </p:nvSpPr>
          <p:spPr bwMode="auto">
            <a:xfrm>
              <a:off x="9240838" y="1770063"/>
              <a:ext cx="96838" cy="115887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19 h 20"/>
                <a:gd name="T14" fmla="*/ 10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4" y="1"/>
                    <a:pt x="13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1" y="12"/>
                    <a:pt x="1" y="13"/>
                    <a:pt x="2" y="15"/>
                  </a:cubicBezTo>
                  <a:cubicBezTo>
                    <a:pt x="4" y="17"/>
                    <a:pt x="5" y="19"/>
                    <a:pt x="8" y="19"/>
                  </a:cubicBezTo>
                  <a:cubicBezTo>
                    <a:pt x="9" y="20"/>
                    <a:pt x="10" y="20"/>
                    <a:pt x="10" y="19"/>
                  </a:cubicBezTo>
                  <a:cubicBezTo>
                    <a:pt x="11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7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154"/>
            <p:cNvSpPr/>
            <p:nvPr/>
          </p:nvSpPr>
          <p:spPr bwMode="auto">
            <a:xfrm>
              <a:off x="9201150" y="167957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5 w 19"/>
                <a:gd name="T15" fmla="*/ 13 h 16"/>
                <a:gd name="T16" fmla="*/ 9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4" y="4"/>
                    <a:pt x="11" y="4"/>
                    <a:pt x="9" y="5"/>
                  </a:cubicBezTo>
                  <a:cubicBezTo>
                    <a:pt x="9" y="3"/>
                    <a:pt x="7" y="1"/>
                    <a:pt x="6" y="0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2" y="12"/>
                    <a:pt x="4" y="12"/>
                    <a:pt x="5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2489200" y="974725"/>
            <a:ext cx="233363" cy="234950"/>
            <a:chOff x="2489200" y="974725"/>
            <a:chExt cx="233363" cy="234950"/>
          </a:xfrm>
        </p:grpSpPr>
        <p:sp>
          <p:nvSpPr>
            <p:cNvPr id="166" name="Freeform 155"/>
            <p:cNvSpPr/>
            <p:nvPr/>
          </p:nvSpPr>
          <p:spPr bwMode="auto">
            <a:xfrm>
              <a:off x="2574925" y="106045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56"/>
            <p:cNvSpPr/>
            <p:nvPr/>
          </p:nvSpPr>
          <p:spPr bwMode="auto">
            <a:xfrm>
              <a:off x="2489200" y="1003300"/>
              <a:ext cx="96838" cy="109537"/>
            </a:xfrm>
            <a:custGeom>
              <a:avLst/>
              <a:gdLst>
                <a:gd name="T0" fmla="*/ 13 w 17"/>
                <a:gd name="T1" fmla="*/ 13 h 19"/>
                <a:gd name="T2" fmla="*/ 17 w 17"/>
                <a:gd name="T3" fmla="*/ 9 h 19"/>
                <a:gd name="T4" fmla="*/ 15 w 17"/>
                <a:gd name="T5" fmla="*/ 5 h 19"/>
                <a:gd name="T6" fmla="*/ 9 w 17"/>
                <a:gd name="T7" fmla="*/ 0 h 19"/>
                <a:gd name="T8" fmla="*/ 7 w 17"/>
                <a:gd name="T9" fmla="*/ 0 h 19"/>
                <a:gd name="T10" fmla="*/ 5 w 17"/>
                <a:gd name="T11" fmla="*/ 3 h 19"/>
                <a:gd name="T12" fmla="*/ 6 w 17"/>
                <a:gd name="T13" fmla="*/ 10 h 19"/>
                <a:gd name="T14" fmla="*/ 1 w 17"/>
                <a:gd name="T15" fmla="*/ 13 h 19"/>
                <a:gd name="T16" fmla="*/ 3 w 17"/>
                <a:gd name="T17" fmla="*/ 18 h 19"/>
                <a:gd name="T18" fmla="*/ 5 w 17"/>
                <a:gd name="T19" fmla="*/ 19 h 19"/>
                <a:gd name="T20" fmla="*/ 14 w 17"/>
                <a:gd name="T21" fmla="*/ 18 h 19"/>
                <a:gd name="T22" fmla="*/ 13 w 17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3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4" y="5"/>
                    <a:pt x="5" y="8"/>
                    <a:pt x="6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9"/>
                    <a:pt x="4" y="19"/>
                    <a:pt x="5" y="19"/>
                  </a:cubicBezTo>
                  <a:cubicBezTo>
                    <a:pt x="8" y="19"/>
                    <a:pt x="11" y="19"/>
                    <a:pt x="14" y="18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157"/>
            <p:cNvSpPr/>
            <p:nvPr/>
          </p:nvSpPr>
          <p:spPr bwMode="auto">
            <a:xfrm>
              <a:off x="2517775" y="1112838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1 h 17"/>
                <a:gd name="T10" fmla="*/ 3 w 20"/>
                <a:gd name="T11" fmla="*/ 12 h 17"/>
                <a:gd name="T12" fmla="*/ 10 w 20"/>
                <a:gd name="T13" fmla="*/ 12 h 17"/>
                <a:gd name="T14" fmla="*/ 14 w 20"/>
                <a:gd name="T15" fmla="*/ 16 h 17"/>
                <a:gd name="T16" fmla="*/ 19 w 20"/>
                <a:gd name="T17" fmla="*/ 15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1"/>
                    <a:pt x="2" y="12"/>
                    <a:pt x="3" y="12"/>
                  </a:cubicBezTo>
                  <a:cubicBezTo>
                    <a:pt x="5" y="13"/>
                    <a:pt x="8" y="13"/>
                    <a:pt x="10" y="12"/>
                  </a:cubicBezTo>
                  <a:cubicBezTo>
                    <a:pt x="10" y="14"/>
                    <a:pt x="12" y="15"/>
                    <a:pt x="14" y="16"/>
                  </a:cubicBezTo>
                  <a:cubicBezTo>
                    <a:pt x="15" y="17"/>
                    <a:pt x="18" y="16"/>
                    <a:pt x="19" y="15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4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158"/>
            <p:cNvSpPr/>
            <p:nvPr/>
          </p:nvSpPr>
          <p:spPr bwMode="auto">
            <a:xfrm>
              <a:off x="2625725" y="1073150"/>
              <a:ext cx="96838" cy="107950"/>
            </a:xfrm>
            <a:custGeom>
              <a:avLst/>
              <a:gdLst>
                <a:gd name="T0" fmla="*/ 15 w 17"/>
                <a:gd name="T1" fmla="*/ 1 h 19"/>
                <a:gd name="T2" fmla="*/ 12 w 17"/>
                <a:gd name="T3" fmla="*/ 0 h 19"/>
                <a:gd name="T4" fmla="*/ 3 w 17"/>
                <a:gd name="T5" fmla="*/ 1 h 19"/>
                <a:gd name="T6" fmla="*/ 3 w 17"/>
                <a:gd name="T7" fmla="*/ 6 h 19"/>
                <a:gd name="T8" fmla="*/ 0 w 17"/>
                <a:gd name="T9" fmla="*/ 9 h 19"/>
                <a:gd name="T10" fmla="*/ 3 w 17"/>
                <a:gd name="T11" fmla="*/ 14 h 19"/>
                <a:gd name="T12" fmla="*/ 8 w 17"/>
                <a:gd name="T13" fmla="*/ 19 h 19"/>
                <a:gd name="T14" fmla="*/ 11 w 17"/>
                <a:gd name="T15" fmla="*/ 19 h 19"/>
                <a:gd name="T16" fmla="*/ 12 w 17"/>
                <a:gd name="T17" fmla="*/ 16 h 19"/>
                <a:gd name="T18" fmla="*/ 12 w 17"/>
                <a:gd name="T19" fmla="*/ 9 h 19"/>
                <a:gd name="T20" fmla="*/ 16 w 17"/>
                <a:gd name="T21" fmla="*/ 6 h 19"/>
                <a:gd name="T22" fmla="*/ 15 w 17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5" y="1"/>
                  </a:moveTo>
                  <a:cubicBezTo>
                    <a:pt x="14" y="0"/>
                    <a:pt x="13" y="0"/>
                    <a:pt x="12" y="0"/>
                  </a:cubicBezTo>
                  <a:cubicBezTo>
                    <a:pt x="9" y="0"/>
                    <a:pt x="6" y="0"/>
                    <a:pt x="3" y="1"/>
                  </a:cubicBezTo>
                  <a:cubicBezTo>
                    <a:pt x="4" y="2"/>
                    <a:pt x="4" y="4"/>
                    <a:pt x="3" y="6"/>
                  </a:cubicBezTo>
                  <a:cubicBezTo>
                    <a:pt x="3" y="7"/>
                    <a:pt x="2" y="8"/>
                    <a:pt x="0" y="9"/>
                  </a:cubicBezTo>
                  <a:cubicBezTo>
                    <a:pt x="1" y="11"/>
                    <a:pt x="2" y="13"/>
                    <a:pt x="3" y="14"/>
                  </a:cubicBezTo>
                  <a:cubicBezTo>
                    <a:pt x="4" y="16"/>
                    <a:pt x="6" y="18"/>
                    <a:pt x="8" y="19"/>
                  </a:cubicBezTo>
                  <a:cubicBezTo>
                    <a:pt x="9" y="19"/>
                    <a:pt x="10" y="19"/>
                    <a:pt x="11" y="19"/>
                  </a:cubicBezTo>
                  <a:cubicBezTo>
                    <a:pt x="12" y="18"/>
                    <a:pt x="12" y="17"/>
                    <a:pt x="12" y="16"/>
                  </a:cubicBezTo>
                  <a:cubicBezTo>
                    <a:pt x="13" y="14"/>
                    <a:pt x="13" y="11"/>
                    <a:pt x="12" y="9"/>
                  </a:cubicBezTo>
                  <a:cubicBezTo>
                    <a:pt x="14" y="9"/>
                    <a:pt x="16" y="8"/>
                    <a:pt x="16" y="6"/>
                  </a:cubicBezTo>
                  <a:cubicBezTo>
                    <a:pt x="17" y="4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59"/>
            <p:cNvSpPr/>
            <p:nvPr/>
          </p:nvSpPr>
          <p:spPr bwMode="auto">
            <a:xfrm>
              <a:off x="2586038" y="974725"/>
              <a:ext cx="107950" cy="98425"/>
            </a:xfrm>
            <a:custGeom>
              <a:avLst/>
              <a:gdLst>
                <a:gd name="T0" fmla="*/ 19 w 19"/>
                <a:gd name="T1" fmla="*/ 6 h 17"/>
                <a:gd name="T2" fmla="*/ 17 w 19"/>
                <a:gd name="T3" fmla="*/ 5 h 17"/>
                <a:gd name="T4" fmla="*/ 9 w 19"/>
                <a:gd name="T5" fmla="*/ 5 h 17"/>
                <a:gd name="T6" fmla="*/ 6 w 19"/>
                <a:gd name="T7" fmla="*/ 1 h 17"/>
                <a:gd name="T8" fmla="*/ 1 w 19"/>
                <a:gd name="T9" fmla="*/ 2 h 17"/>
                <a:gd name="T10" fmla="*/ 0 w 19"/>
                <a:gd name="T11" fmla="*/ 5 h 17"/>
                <a:gd name="T12" fmla="*/ 1 w 19"/>
                <a:gd name="T13" fmla="*/ 13 h 17"/>
                <a:gd name="T14" fmla="*/ 6 w 19"/>
                <a:gd name="T15" fmla="*/ 13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6"/>
                  </a:moveTo>
                  <a:cubicBezTo>
                    <a:pt x="18" y="6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2"/>
                    <a:pt x="6" y="1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2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1" y="16"/>
                    <a:pt x="13" y="15"/>
                    <a:pt x="14" y="15"/>
                  </a:cubicBezTo>
                  <a:cubicBezTo>
                    <a:pt x="16" y="13"/>
                    <a:pt x="19" y="12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3322638" y="1530350"/>
            <a:ext cx="233363" cy="234950"/>
            <a:chOff x="3322638" y="1530350"/>
            <a:chExt cx="233363" cy="234950"/>
          </a:xfrm>
        </p:grpSpPr>
        <p:sp>
          <p:nvSpPr>
            <p:cNvPr id="171" name="Freeform 160"/>
            <p:cNvSpPr/>
            <p:nvPr/>
          </p:nvSpPr>
          <p:spPr bwMode="auto">
            <a:xfrm>
              <a:off x="3408363" y="1609725"/>
              <a:ext cx="61913" cy="69850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6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161"/>
            <p:cNvSpPr/>
            <p:nvPr/>
          </p:nvSpPr>
          <p:spPr bwMode="auto">
            <a:xfrm>
              <a:off x="3322638" y="1552575"/>
              <a:ext cx="96838" cy="115887"/>
            </a:xfrm>
            <a:custGeom>
              <a:avLst/>
              <a:gdLst>
                <a:gd name="T0" fmla="*/ 13 w 17"/>
                <a:gd name="T1" fmla="*/ 13 h 20"/>
                <a:gd name="T2" fmla="*/ 17 w 17"/>
                <a:gd name="T3" fmla="*/ 9 h 20"/>
                <a:gd name="T4" fmla="*/ 15 w 17"/>
                <a:gd name="T5" fmla="*/ 6 h 20"/>
                <a:gd name="T6" fmla="*/ 9 w 17"/>
                <a:gd name="T7" fmla="*/ 1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4 h 20"/>
                <a:gd name="T16" fmla="*/ 3 w 17"/>
                <a:gd name="T17" fmla="*/ 19 h 20"/>
                <a:gd name="T18" fmla="*/ 5 w 17"/>
                <a:gd name="T19" fmla="*/ 20 h 20"/>
                <a:gd name="T20" fmla="*/ 14 w 17"/>
                <a:gd name="T21" fmla="*/ 19 h 20"/>
                <a:gd name="T22" fmla="*/ 13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3" y="13"/>
                  </a:moveTo>
                  <a:cubicBezTo>
                    <a:pt x="14" y="12"/>
                    <a:pt x="15" y="10"/>
                    <a:pt x="17" y="9"/>
                  </a:cubicBezTo>
                  <a:cubicBezTo>
                    <a:pt x="16" y="8"/>
                    <a:pt x="16" y="7"/>
                    <a:pt x="15" y="6"/>
                  </a:cubicBezTo>
                  <a:cubicBezTo>
                    <a:pt x="14" y="3"/>
                    <a:pt x="12" y="1"/>
                    <a:pt x="9" y="1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4" y="6"/>
                    <a:pt x="5" y="8"/>
                    <a:pt x="6" y="10"/>
                  </a:cubicBezTo>
                  <a:cubicBezTo>
                    <a:pt x="4" y="11"/>
                    <a:pt x="2" y="12"/>
                    <a:pt x="1" y="14"/>
                  </a:cubicBezTo>
                  <a:cubicBezTo>
                    <a:pt x="0" y="16"/>
                    <a:pt x="1" y="18"/>
                    <a:pt x="3" y="19"/>
                  </a:cubicBezTo>
                  <a:cubicBezTo>
                    <a:pt x="4" y="19"/>
                    <a:pt x="4" y="20"/>
                    <a:pt x="5" y="20"/>
                  </a:cubicBezTo>
                  <a:cubicBezTo>
                    <a:pt x="8" y="20"/>
                    <a:pt x="11" y="20"/>
                    <a:pt x="14" y="19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162"/>
            <p:cNvSpPr/>
            <p:nvPr/>
          </p:nvSpPr>
          <p:spPr bwMode="auto">
            <a:xfrm>
              <a:off x="3351213" y="1668463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1"/>
                    <a:pt x="7" y="1"/>
                    <a:pt x="5" y="2"/>
                  </a:cubicBezTo>
                  <a:cubicBezTo>
                    <a:pt x="3" y="3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5" y="17"/>
                    <a:pt x="18" y="16"/>
                    <a:pt x="19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3"/>
                    <a:pt x="15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63"/>
            <p:cNvSpPr/>
            <p:nvPr/>
          </p:nvSpPr>
          <p:spPr bwMode="auto">
            <a:xfrm>
              <a:off x="3459163" y="1622425"/>
              <a:ext cx="96838" cy="114300"/>
            </a:xfrm>
            <a:custGeom>
              <a:avLst/>
              <a:gdLst>
                <a:gd name="T0" fmla="*/ 15 w 17"/>
                <a:gd name="T1" fmla="*/ 1 h 20"/>
                <a:gd name="T2" fmla="*/ 13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3 w 17"/>
                <a:gd name="T11" fmla="*/ 15 h 20"/>
                <a:gd name="T12" fmla="*/ 8 w 17"/>
                <a:gd name="T13" fmla="*/ 20 h 20"/>
                <a:gd name="T14" fmla="*/ 11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7 w 17"/>
                <a:gd name="T21" fmla="*/ 6 h 20"/>
                <a:gd name="T22" fmla="*/ 15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5" y="1"/>
                  </a:moveTo>
                  <a:cubicBezTo>
                    <a:pt x="14" y="1"/>
                    <a:pt x="13" y="1"/>
                    <a:pt x="13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4" y="3"/>
                    <a:pt x="4" y="5"/>
                    <a:pt x="3" y="6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" y="12"/>
                    <a:pt x="2" y="13"/>
                    <a:pt x="3" y="15"/>
                  </a:cubicBezTo>
                  <a:cubicBezTo>
                    <a:pt x="4" y="17"/>
                    <a:pt x="6" y="19"/>
                    <a:pt x="8" y="20"/>
                  </a:cubicBezTo>
                  <a:cubicBezTo>
                    <a:pt x="9" y="20"/>
                    <a:pt x="10" y="20"/>
                    <a:pt x="11" y="19"/>
                  </a:cubicBezTo>
                  <a:cubicBezTo>
                    <a:pt x="12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4" y="9"/>
                    <a:pt x="16" y="8"/>
                    <a:pt x="17" y="6"/>
                  </a:cubicBezTo>
                  <a:cubicBezTo>
                    <a:pt x="17" y="5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64"/>
            <p:cNvSpPr/>
            <p:nvPr/>
          </p:nvSpPr>
          <p:spPr bwMode="auto">
            <a:xfrm>
              <a:off x="3419475" y="1530350"/>
              <a:ext cx="107950" cy="92075"/>
            </a:xfrm>
            <a:custGeom>
              <a:avLst/>
              <a:gdLst>
                <a:gd name="T0" fmla="*/ 19 w 19"/>
                <a:gd name="T1" fmla="*/ 6 h 16"/>
                <a:gd name="T2" fmla="*/ 17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9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9" y="6"/>
                  </a:moveTo>
                  <a:cubicBezTo>
                    <a:pt x="18" y="5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3" y="13"/>
                    <a:pt x="4" y="12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7" y="13"/>
                    <a:pt x="19" y="11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7812088" y="1558925"/>
            <a:ext cx="222250" cy="217488"/>
            <a:chOff x="7812088" y="1558925"/>
            <a:chExt cx="222250" cy="217488"/>
          </a:xfrm>
        </p:grpSpPr>
        <p:sp>
          <p:nvSpPr>
            <p:cNvPr id="176" name="Freeform 165"/>
            <p:cNvSpPr/>
            <p:nvPr/>
          </p:nvSpPr>
          <p:spPr bwMode="auto">
            <a:xfrm>
              <a:off x="7891463" y="1633538"/>
              <a:ext cx="63500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2"/>
                    <a:pt x="4" y="0"/>
                    <a:pt x="7" y="1"/>
                  </a:cubicBezTo>
                  <a:cubicBezTo>
                    <a:pt x="9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66"/>
            <p:cNvSpPr/>
            <p:nvPr/>
          </p:nvSpPr>
          <p:spPr bwMode="auto">
            <a:xfrm>
              <a:off x="7812088" y="1581150"/>
              <a:ext cx="92075" cy="109537"/>
            </a:xfrm>
            <a:custGeom>
              <a:avLst/>
              <a:gdLst>
                <a:gd name="T0" fmla="*/ 13 w 16"/>
                <a:gd name="T1" fmla="*/ 12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1 h 19"/>
                <a:gd name="T10" fmla="*/ 5 w 16"/>
                <a:gd name="T11" fmla="*/ 3 h 19"/>
                <a:gd name="T12" fmla="*/ 5 w 16"/>
                <a:gd name="T13" fmla="*/ 10 h 19"/>
                <a:gd name="T14" fmla="*/ 1 w 16"/>
                <a:gd name="T15" fmla="*/ 13 h 19"/>
                <a:gd name="T16" fmla="*/ 3 w 16"/>
                <a:gd name="T17" fmla="*/ 18 h 19"/>
                <a:gd name="T18" fmla="*/ 5 w 16"/>
                <a:gd name="T19" fmla="*/ 18 h 19"/>
                <a:gd name="T20" fmla="*/ 13 w 16"/>
                <a:gd name="T21" fmla="*/ 18 h 19"/>
                <a:gd name="T22" fmla="*/ 13 w 16"/>
                <a:gd name="T2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2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3"/>
                    <a:pt x="11" y="1"/>
                    <a:pt x="9" y="0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8" y="19"/>
                    <a:pt x="10" y="18"/>
                    <a:pt x="13" y="18"/>
                  </a:cubicBezTo>
                  <a:cubicBezTo>
                    <a:pt x="12" y="16"/>
                    <a:pt x="12" y="14"/>
                    <a:pt x="13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167"/>
            <p:cNvSpPr/>
            <p:nvPr/>
          </p:nvSpPr>
          <p:spPr bwMode="auto">
            <a:xfrm>
              <a:off x="7840663" y="1690688"/>
              <a:ext cx="103188" cy="85725"/>
            </a:xfrm>
            <a:custGeom>
              <a:avLst/>
              <a:gdLst>
                <a:gd name="T0" fmla="*/ 12 w 18"/>
                <a:gd name="T1" fmla="*/ 2 h 15"/>
                <a:gd name="T2" fmla="*/ 9 w 18"/>
                <a:gd name="T3" fmla="*/ 0 h 15"/>
                <a:gd name="T4" fmla="*/ 5 w 18"/>
                <a:gd name="T5" fmla="*/ 2 h 15"/>
                <a:gd name="T6" fmla="*/ 0 w 18"/>
                <a:gd name="T7" fmla="*/ 7 h 15"/>
                <a:gd name="T8" fmla="*/ 1 w 18"/>
                <a:gd name="T9" fmla="*/ 9 h 15"/>
                <a:gd name="T10" fmla="*/ 3 w 18"/>
                <a:gd name="T11" fmla="*/ 11 h 15"/>
                <a:gd name="T12" fmla="*/ 10 w 18"/>
                <a:gd name="T13" fmla="*/ 10 h 15"/>
                <a:gd name="T14" fmla="*/ 13 w 18"/>
                <a:gd name="T15" fmla="*/ 15 h 15"/>
                <a:gd name="T16" fmla="*/ 18 w 18"/>
                <a:gd name="T17" fmla="*/ 13 h 15"/>
                <a:gd name="T18" fmla="*/ 18 w 18"/>
                <a:gd name="T19" fmla="*/ 11 h 15"/>
                <a:gd name="T20" fmla="*/ 17 w 18"/>
                <a:gd name="T21" fmla="*/ 2 h 15"/>
                <a:gd name="T22" fmla="*/ 12 w 18"/>
                <a:gd name="T2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5">
                  <a:moveTo>
                    <a:pt x="12" y="2"/>
                  </a:moveTo>
                  <a:cubicBezTo>
                    <a:pt x="11" y="2"/>
                    <a:pt x="9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1" y="4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10"/>
                    <a:pt x="2" y="10"/>
                    <a:pt x="3" y="11"/>
                  </a:cubicBezTo>
                  <a:cubicBezTo>
                    <a:pt x="5" y="11"/>
                    <a:pt x="7" y="11"/>
                    <a:pt x="10" y="10"/>
                  </a:cubicBezTo>
                  <a:cubicBezTo>
                    <a:pt x="10" y="12"/>
                    <a:pt x="11" y="14"/>
                    <a:pt x="13" y="15"/>
                  </a:cubicBezTo>
                  <a:cubicBezTo>
                    <a:pt x="14" y="15"/>
                    <a:pt x="17" y="15"/>
                    <a:pt x="18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8"/>
                    <a:pt x="18" y="5"/>
                    <a:pt x="17" y="2"/>
                  </a:cubicBezTo>
                  <a:cubicBezTo>
                    <a:pt x="16" y="3"/>
                    <a:pt x="14" y="3"/>
                    <a:pt x="1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68"/>
            <p:cNvSpPr/>
            <p:nvPr/>
          </p:nvSpPr>
          <p:spPr bwMode="auto">
            <a:xfrm>
              <a:off x="7943850" y="1644650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1 h 19"/>
                <a:gd name="T4" fmla="*/ 3 w 16"/>
                <a:gd name="T5" fmla="*/ 1 h 19"/>
                <a:gd name="T6" fmla="*/ 3 w 16"/>
                <a:gd name="T7" fmla="*/ 6 h 19"/>
                <a:gd name="T8" fmla="*/ 0 w 16"/>
                <a:gd name="T9" fmla="*/ 9 h 19"/>
                <a:gd name="T10" fmla="*/ 2 w 16"/>
                <a:gd name="T11" fmla="*/ 14 h 19"/>
                <a:gd name="T12" fmla="*/ 8 w 16"/>
                <a:gd name="T13" fmla="*/ 19 h 19"/>
                <a:gd name="T14" fmla="*/ 10 w 16"/>
                <a:gd name="T15" fmla="*/ 18 h 19"/>
                <a:gd name="T16" fmla="*/ 12 w 16"/>
                <a:gd name="T17" fmla="*/ 16 h 19"/>
                <a:gd name="T18" fmla="*/ 11 w 16"/>
                <a:gd name="T19" fmla="*/ 9 h 19"/>
                <a:gd name="T20" fmla="*/ 15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1"/>
                    <a:pt x="12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9"/>
                  </a:cubicBezTo>
                  <a:cubicBezTo>
                    <a:pt x="1" y="11"/>
                    <a:pt x="2" y="13"/>
                    <a:pt x="2" y="14"/>
                  </a:cubicBezTo>
                  <a:cubicBezTo>
                    <a:pt x="4" y="16"/>
                    <a:pt x="5" y="18"/>
                    <a:pt x="8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1" y="18"/>
                    <a:pt x="11" y="17"/>
                    <a:pt x="12" y="16"/>
                  </a:cubicBezTo>
                  <a:cubicBezTo>
                    <a:pt x="12" y="14"/>
                    <a:pt x="12" y="11"/>
                    <a:pt x="11" y="9"/>
                  </a:cubicBezTo>
                  <a:cubicBezTo>
                    <a:pt x="13" y="9"/>
                    <a:pt x="15" y="8"/>
                    <a:pt x="15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169"/>
            <p:cNvSpPr/>
            <p:nvPr/>
          </p:nvSpPr>
          <p:spPr bwMode="auto">
            <a:xfrm>
              <a:off x="7904163" y="1558925"/>
              <a:ext cx="106363" cy="85725"/>
            </a:xfrm>
            <a:custGeom>
              <a:avLst/>
              <a:gdLst>
                <a:gd name="T0" fmla="*/ 18 w 19"/>
                <a:gd name="T1" fmla="*/ 6 h 15"/>
                <a:gd name="T2" fmla="*/ 16 w 19"/>
                <a:gd name="T3" fmla="*/ 4 h 15"/>
                <a:gd name="T4" fmla="*/ 9 w 19"/>
                <a:gd name="T5" fmla="*/ 5 h 15"/>
                <a:gd name="T6" fmla="*/ 6 w 19"/>
                <a:gd name="T7" fmla="*/ 0 h 15"/>
                <a:gd name="T8" fmla="*/ 1 w 19"/>
                <a:gd name="T9" fmla="*/ 2 h 15"/>
                <a:gd name="T10" fmla="*/ 0 w 19"/>
                <a:gd name="T11" fmla="*/ 4 h 15"/>
                <a:gd name="T12" fmla="*/ 1 w 19"/>
                <a:gd name="T13" fmla="*/ 12 h 15"/>
                <a:gd name="T14" fmla="*/ 6 w 19"/>
                <a:gd name="T15" fmla="*/ 12 h 15"/>
                <a:gd name="T16" fmla="*/ 9 w 19"/>
                <a:gd name="T17" fmla="*/ 15 h 15"/>
                <a:gd name="T18" fmla="*/ 14 w 19"/>
                <a:gd name="T19" fmla="*/ 13 h 15"/>
                <a:gd name="T20" fmla="*/ 18 w 19"/>
                <a:gd name="T21" fmla="*/ 8 h 15"/>
                <a:gd name="T22" fmla="*/ 18 w 19"/>
                <a:gd name="T23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5">
                  <a:moveTo>
                    <a:pt x="18" y="6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4" y="3"/>
                    <a:pt x="11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1" y="3"/>
                    <a:pt x="0" y="4"/>
                  </a:cubicBezTo>
                  <a:cubicBezTo>
                    <a:pt x="0" y="7"/>
                    <a:pt x="0" y="10"/>
                    <a:pt x="1" y="12"/>
                  </a:cubicBezTo>
                  <a:cubicBezTo>
                    <a:pt x="3" y="12"/>
                    <a:pt x="4" y="12"/>
                    <a:pt x="6" y="12"/>
                  </a:cubicBezTo>
                  <a:cubicBezTo>
                    <a:pt x="7" y="13"/>
                    <a:pt x="9" y="14"/>
                    <a:pt x="9" y="15"/>
                  </a:cubicBezTo>
                  <a:cubicBezTo>
                    <a:pt x="11" y="15"/>
                    <a:pt x="12" y="14"/>
                    <a:pt x="14" y="13"/>
                  </a:cubicBezTo>
                  <a:cubicBezTo>
                    <a:pt x="16" y="12"/>
                    <a:pt x="18" y="10"/>
                    <a:pt x="18" y="8"/>
                  </a:cubicBezTo>
                  <a:cubicBezTo>
                    <a:pt x="19" y="7"/>
                    <a:pt x="19" y="6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10375901" y="679449"/>
            <a:ext cx="215901" cy="222250"/>
            <a:chOff x="8645525" y="987425"/>
            <a:chExt cx="215901" cy="222250"/>
          </a:xfrm>
        </p:grpSpPr>
        <p:sp>
          <p:nvSpPr>
            <p:cNvPr id="181" name="Freeform 170"/>
            <p:cNvSpPr/>
            <p:nvPr/>
          </p:nvSpPr>
          <p:spPr bwMode="auto">
            <a:xfrm>
              <a:off x="8720138" y="10668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2" y="9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171"/>
            <p:cNvSpPr/>
            <p:nvPr/>
          </p:nvSpPr>
          <p:spPr bwMode="auto">
            <a:xfrm>
              <a:off x="8645525" y="1016000"/>
              <a:ext cx="85725" cy="101600"/>
            </a:xfrm>
            <a:custGeom>
              <a:avLst/>
              <a:gdLst>
                <a:gd name="T0" fmla="*/ 12 w 15"/>
                <a:gd name="T1" fmla="*/ 12 h 18"/>
                <a:gd name="T2" fmla="*/ 15 w 15"/>
                <a:gd name="T3" fmla="*/ 9 h 18"/>
                <a:gd name="T4" fmla="*/ 13 w 15"/>
                <a:gd name="T5" fmla="*/ 5 h 18"/>
                <a:gd name="T6" fmla="*/ 8 w 15"/>
                <a:gd name="T7" fmla="*/ 0 h 18"/>
                <a:gd name="T8" fmla="*/ 6 w 15"/>
                <a:gd name="T9" fmla="*/ 1 h 18"/>
                <a:gd name="T10" fmla="*/ 4 w 15"/>
                <a:gd name="T11" fmla="*/ 3 h 18"/>
                <a:gd name="T12" fmla="*/ 5 w 15"/>
                <a:gd name="T13" fmla="*/ 9 h 18"/>
                <a:gd name="T14" fmla="*/ 0 w 15"/>
                <a:gd name="T15" fmla="*/ 13 h 18"/>
                <a:gd name="T16" fmla="*/ 2 w 15"/>
                <a:gd name="T17" fmla="*/ 18 h 18"/>
                <a:gd name="T18" fmla="*/ 4 w 15"/>
                <a:gd name="T19" fmla="*/ 18 h 18"/>
                <a:gd name="T20" fmla="*/ 12 w 15"/>
                <a:gd name="T21" fmla="*/ 17 h 18"/>
                <a:gd name="T22" fmla="*/ 12 w 15"/>
                <a:gd name="T23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8">
                  <a:moveTo>
                    <a:pt x="12" y="12"/>
                  </a:moveTo>
                  <a:cubicBezTo>
                    <a:pt x="13" y="11"/>
                    <a:pt x="14" y="9"/>
                    <a:pt x="15" y="9"/>
                  </a:cubicBezTo>
                  <a:cubicBezTo>
                    <a:pt x="15" y="7"/>
                    <a:pt x="14" y="6"/>
                    <a:pt x="13" y="5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4" y="5"/>
                    <a:pt x="4" y="7"/>
                    <a:pt x="5" y="9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4"/>
                    <a:pt x="0" y="17"/>
                    <a:pt x="2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7" y="18"/>
                    <a:pt x="10" y="18"/>
                    <a:pt x="12" y="17"/>
                  </a:cubicBezTo>
                  <a:cubicBezTo>
                    <a:pt x="12" y="16"/>
                    <a:pt x="11" y="14"/>
                    <a:pt x="12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172"/>
            <p:cNvSpPr/>
            <p:nvPr/>
          </p:nvSpPr>
          <p:spPr bwMode="auto">
            <a:xfrm>
              <a:off x="8669338" y="1117600"/>
              <a:ext cx="107950" cy="92075"/>
            </a:xfrm>
            <a:custGeom>
              <a:avLst/>
              <a:gdLst>
                <a:gd name="T0" fmla="*/ 12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1 w 19"/>
                <a:gd name="T9" fmla="*/ 10 h 16"/>
                <a:gd name="T10" fmla="*/ 3 w 19"/>
                <a:gd name="T11" fmla="*/ 11 h 16"/>
                <a:gd name="T12" fmla="*/ 10 w 19"/>
                <a:gd name="T13" fmla="*/ 11 h 16"/>
                <a:gd name="T14" fmla="*/ 13 w 19"/>
                <a:gd name="T15" fmla="*/ 15 h 16"/>
                <a:gd name="T16" fmla="*/ 18 w 19"/>
                <a:gd name="T17" fmla="*/ 14 h 16"/>
                <a:gd name="T18" fmla="*/ 18 w 19"/>
                <a:gd name="T19" fmla="*/ 12 h 16"/>
                <a:gd name="T20" fmla="*/ 18 w 19"/>
                <a:gd name="T21" fmla="*/ 3 h 16"/>
                <a:gd name="T22" fmla="*/ 12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2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5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9" y="9"/>
                    <a:pt x="18" y="6"/>
                    <a:pt x="18" y="3"/>
                  </a:cubicBezTo>
                  <a:cubicBezTo>
                    <a:pt x="16" y="4"/>
                    <a:pt x="14" y="4"/>
                    <a:pt x="12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173"/>
            <p:cNvSpPr/>
            <p:nvPr/>
          </p:nvSpPr>
          <p:spPr bwMode="auto">
            <a:xfrm>
              <a:off x="8777288" y="1077913"/>
              <a:ext cx="84138" cy="109537"/>
            </a:xfrm>
            <a:custGeom>
              <a:avLst/>
              <a:gdLst>
                <a:gd name="T0" fmla="*/ 13 w 15"/>
                <a:gd name="T1" fmla="*/ 1 h 19"/>
                <a:gd name="T2" fmla="*/ 11 w 15"/>
                <a:gd name="T3" fmla="*/ 0 h 19"/>
                <a:gd name="T4" fmla="*/ 2 w 15"/>
                <a:gd name="T5" fmla="*/ 1 h 19"/>
                <a:gd name="T6" fmla="*/ 2 w 15"/>
                <a:gd name="T7" fmla="*/ 6 h 19"/>
                <a:gd name="T8" fmla="*/ 0 w 15"/>
                <a:gd name="T9" fmla="*/ 9 h 19"/>
                <a:gd name="T10" fmla="*/ 2 w 15"/>
                <a:gd name="T11" fmla="*/ 14 h 19"/>
                <a:gd name="T12" fmla="*/ 7 w 15"/>
                <a:gd name="T13" fmla="*/ 18 h 19"/>
                <a:gd name="T14" fmla="*/ 9 w 15"/>
                <a:gd name="T15" fmla="*/ 18 h 19"/>
                <a:gd name="T16" fmla="*/ 11 w 15"/>
                <a:gd name="T17" fmla="*/ 16 h 19"/>
                <a:gd name="T18" fmla="*/ 10 w 15"/>
                <a:gd name="T19" fmla="*/ 9 h 19"/>
                <a:gd name="T20" fmla="*/ 15 w 15"/>
                <a:gd name="T21" fmla="*/ 6 h 19"/>
                <a:gd name="T22" fmla="*/ 13 w 15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9">
                  <a:moveTo>
                    <a:pt x="13" y="1"/>
                  </a:moveTo>
                  <a:cubicBezTo>
                    <a:pt x="13" y="1"/>
                    <a:pt x="12" y="1"/>
                    <a:pt x="11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7"/>
                    <a:pt x="1" y="9"/>
                    <a:pt x="0" y="9"/>
                  </a:cubicBezTo>
                  <a:cubicBezTo>
                    <a:pt x="0" y="11"/>
                    <a:pt x="1" y="12"/>
                    <a:pt x="2" y="14"/>
                  </a:cubicBezTo>
                  <a:cubicBezTo>
                    <a:pt x="3" y="16"/>
                    <a:pt x="5" y="18"/>
                    <a:pt x="7" y="18"/>
                  </a:cubicBezTo>
                  <a:cubicBezTo>
                    <a:pt x="8" y="19"/>
                    <a:pt x="9" y="18"/>
                    <a:pt x="9" y="18"/>
                  </a:cubicBezTo>
                  <a:cubicBezTo>
                    <a:pt x="10" y="18"/>
                    <a:pt x="11" y="17"/>
                    <a:pt x="11" y="16"/>
                  </a:cubicBezTo>
                  <a:cubicBezTo>
                    <a:pt x="12" y="14"/>
                    <a:pt x="11" y="11"/>
                    <a:pt x="10" y="9"/>
                  </a:cubicBezTo>
                  <a:cubicBezTo>
                    <a:pt x="12" y="9"/>
                    <a:pt x="14" y="8"/>
                    <a:pt x="15" y="6"/>
                  </a:cubicBezTo>
                  <a:cubicBezTo>
                    <a:pt x="15" y="4"/>
                    <a:pt x="15" y="2"/>
                    <a:pt x="13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174"/>
            <p:cNvSpPr/>
            <p:nvPr/>
          </p:nvSpPr>
          <p:spPr bwMode="auto">
            <a:xfrm>
              <a:off x="8731250" y="98742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1 h 16"/>
                <a:gd name="T8" fmla="*/ 1 w 19"/>
                <a:gd name="T9" fmla="*/ 3 h 16"/>
                <a:gd name="T10" fmla="*/ 1 w 19"/>
                <a:gd name="T11" fmla="*/ 5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6"/>
                    <a:pt x="17" y="5"/>
                    <a:pt x="16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8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3252231" y="1126353"/>
            <a:ext cx="231775" cy="234950"/>
            <a:chOff x="4513263" y="1323975"/>
            <a:chExt cx="231775" cy="234950"/>
          </a:xfrm>
        </p:grpSpPr>
        <p:sp>
          <p:nvSpPr>
            <p:cNvPr id="186" name="Freeform 175"/>
            <p:cNvSpPr/>
            <p:nvPr/>
          </p:nvSpPr>
          <p:spPr bwMode="auto">
            <a:xfrm>
              <a:off x="4592638" y="1404938"/>
              <a:ext cx="61913" cy="68262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7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176"/>
            <p:cNvSpPr/>
            <p:nvPr/>
          </p:nvSpPr>
          <p:spPr bwMode="auto">
            <a:xfrm>
              <a:off x="4513263" y="1352550"/>
              <a:ext cx="90488" cy="109537"/>
            </a:xfrm>
            <a:custGeom>
              <a:avLst/>
              <a:gdLst>
                <a:gd name="T0" fmla="*/ 13 w 16"/>
                <a:gd name="T1" fmla="*/ 13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0 h 19"/>
                <a:gd name="T10" fmla="*/ 5 w 16"/>
                <a:gd name="T11" fmla="*/ 2 h 19"/>
                <a:gd name="T12" fmla="*/ 5 w 16"/>
                <a:gd name="T13" fmla="*/ 10 h 19"/>
                <a:gd name="T14" fmla="*/ 0 w 16"/>
                <a:gd name="T15" fmla="*/ 13 h 19"/>
                <a:gd name="T16" fmla="*/ 2 w 16"/>
                <a:gd name="T17" fmla="*/ 18 h 19"/>
                <a:gd name="T18" fmla="*/ 4 w 16"/>
                <a:gd name="T19" fmla="*/ 19 h 19"/>
                <a:gd name="T20" fmla="*/ 13 w 16"/>
                <a:gd name="T21" fmla="*/ 18 h 19"/>
                <a:gd name="T22" fmla="*/ 13 w 16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3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2"/>
                    <a:pt x="11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5"/>
                    <a:pt x="0" y="17"/>
                    <a:pt x="2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7" y="19"/>
                    <a:pt x="10" y="19"/>
                    <a:pt x="13" y="18"/>
                  </a:cubicBezTo>
                  <a:cubicBezTo>
                    <a:pt x="12" y="16"/>
                    <a:pt x="12" y="14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177"/>
            <p:cNvSpPr/>
            <p:nvPr/>
          </p:nvSpPr>
          <p:spPr bwMode="auto">
            <a:xfrm>
              <a:off x="4535488" y="1462088"/>
              <a:ext cx="114300" cy="96837"/>
            </a:xfrm>
            <a:custGeom>
              <a:avLst/>
              <a:gdLst>
                <a:gd name="T0" fmla="*/ 13 w 20"/>
                <a:gd name="T1" fmla="*/ 3 h 17"/>
                <a:gd name="T2" fmla="*/ 10 w 20"/>
                <a:gd name="T3" fmla="*/ 0 h 17"/>
                <a:gd name="T4" fmla="*/ 6 w 20"/>
                <a:gd name="T5" fmla="*/ 2 h 17"/>
                <a:gd name="T6" fmla="*/ 1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20 w 20"/>
                <a:gd name="T19" fmla="*/ 12 h 17"/>
                <a:gd name="T20" fmla="*/ 19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2" y="2"/>
                    <a:pt x="10" y="1"/>
                    <a:pt x="10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3" y="3"/>
                    <a:pt x="1" y="5"/>
                    <a:pt x="1" y="8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6" y="13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6" y="17"/>
                    <a:pt x="18" y="16"/>
                    <a:pt x="19" y="14"/>
                  </a:cubicBezTo>
                  <a:cubicBezTo>
                    <a:pt x="19" y="14"/>
                    <a:pt x="20" y="13"/>
                    <a:pt x="20" y="12"/>
                  </a:cubicBezTo>
                  <a:cubicBezTo>
                    <a:pt x="20" y="9"/>
                    <a:pt x="20" y="6"/>
                    <a:pt x="19" y="3"/>
                  </a:cubicBezTo>
                  <a:cubicBezTo>
                    <a:pt x="17" y="3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178"/>
            <p:cNvSpPr/>
            <p:nvPr/>
          </p:nvSpPr>
          <p:spPr bwMode="auto">
            <a:xfrm>
              <a:off x="4649788" y="1416050"/>
              <a:ext cx="95250" cy="114300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2 w 17"/>
                <a:gd name="T5" fmla="*/ 2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20 h 20"/>
                <a:gd name="T14" fmla="*/ 10 w 17"/>
                <a:gd name="T15" fmla="*/ 19 h 20"/>
                <a:gd name="T16" fmla="*/ 12 w 17"/>
                <a:gd name="T17" fmla="*/ 17 h 20"/>
                <a:gd name="T18" fmla="*/ 11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3" y="1"/>
                    <a:pt x="13" y="1"/>
                    <a:pt x="12" y="1"/>
                  </a:cubicBezTo>
                  <a:cubicBezTo>
                    <a:pt x="9" y="0"/>
                    <a:pt x="5" y="1"/>
                    <a:pt x="2" y="2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2"/>
                    <a:pt x="1" y="13"/>
                    <a:pt x="2" y="15"/>
                  </a:cubicBezTo>
                  <a:cubicBezTo>
                    <a:pt x="3" y="17"/>
                    <a:pt x="5" y="19"/>
                    <a:pt x="8" y="20"/>
                  </a:cubicBezTo>
                  <a:cubicBezTo>
                    <a:pt x="8" y="20"/>
                    <a:pt x="9" y="20"/>
                    <a:pt x="10" y="19"/>
                  </a:cubicBezTo>
                  <a:cubicBezTo>
                    <a:pt x="11" y="19"/>
                    <a:pt x="11" y="18"/>
                    <a:pt x="12" y="17"/>
                  </a:cubicBezTo>
                  <a:cubicBezTo>
                    <a:pt x="12" y="15"/>
                    <a:pt x="12" y="12"/>
                    <a:pt x="11" y="10"/>
                  </a:cubicBezTo>
                  <a:cubicBezTo>
                    <a:pt x="13" y="10"/>
                    <a:pt x="15" y="8"/>
                    <a:pt x="16" y="6"/>
                  </a:cubicBezTo>
                  <a:cubicBezTo>
                    <a:pt x="17" y="5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179"/>
            <p:cNvSpPr/>
            <p:nvPr/>
          </p:nvSpPr>
          <p:spPr bwMode="auto">
            <a:xfrm>
              <a:off x="4603750" y="1323975"/>
              <a:ext cx="114300" cy="98425"/>
            </a:xfrm>
            <a:custGeom>
              <a:avLst/>
              <a:gdLst>
                <a:gd name="T0" fmla="*/ 19 w 20"/>
                <a:gd name="T1" fmla="*/ 6 h 17"/>
                <a:gd name="T2" fmla="*/ 17 w 20"/>
                <a:gd name="T3" fmla="*/ 5 h 17"/>
                <a:gd name="T4" fmla="*/ 10 w 20"/>
                <a:gd name="T5" fmla="*/ 5 h 17"/>
                <a:gd name="T6" fmla="*/ 6 w 20"/>
                <a:gd name="T7" fmla="*/ 1 h 17"/>
                <a:gd name="T8" fmla="*/ 1 w 20"/>
                <a:gd name="T9" fmla="*/ 2 h 17"/>
                <a:gd name="T10" fmla="*/ 1 w 20"/>
                <a:gd name="T11" fmla="*/ 5 h 17"/>
                <a:gd name="T12" fmla="*/ 1 w 20"/>
                <a:gd name="T13" fmla="*/ 13 h 17"/>
                <a:gd name="T14" fmla="*/ 6 w 20"/>
                <a:gd name="T15" fmla="*/ 13 h 17"/>
                <a:gd name="T16" fmla="*/ 10 w 20"/>
                <a:gd name="T17" fmla="*/ 17 h 17"/>
                <a:gd name="T18" fmla="*/ 15 w 20"/>
                <a:gd name="T19" fmla="*/ 14 h 17"/>
                <a:gd name="T20" fmla="*/ 20 w 20"/>
                <a:gd name="T21" fmla="*/ 9 h 17"/>
                <a:gd name="T22" fmla="*/ 19 w 20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9" y="6"/>
                  </a:moveTo>
                  <a:cubicBezTo>
                    <a:pt x="19" y="5"/>
                    <a:pt x="18" y="5"/>
                    <a:pt x="17" y="5"/>
                  </a:cubicBezTo>
                  <a:cubicBezTo>
                    <a:pt x="15" y="4"/>
                    <a:pt x="12" y="4"/>
                    <a:pt x="10" y="5"/>
                  </a:cubicBezTo>
                  <a:cubicBezTo>
                    <a:pt x="9" y="3"/>
                    <a:pt x="8" y="1"/>
                    <a:pt x="6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7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2" y="16"/>
                    <a:pt x="13" y="15"/>
                    <a:pt x="15" y="14"/>
                  </a:cubicBezTo>
                  <a:cubicBezTo>
                    <a:pt x="17" y="13"/>
                    <a:pt x="19" y="11"/>
                    <a:pt x="20" y="9"/>
                  </a:cubicBezTo>
                  <a:cubicBezTo>
                    <a:pt x="20" y="8"/>
                    <a:pt x="20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7893844" y="862206"/>
            <a:ext cx="233363" cy="234950"/>
            <a:chOff x="6757988" y="1095375"/>
            <a:chExt cx="233363" cy="234950"/>
          </a:xfrm>
        </p:grpSpPr>
        <p:sp>
          <p:nvSpPr>
            <p:cNvPr id="191" name="Freeform 180"/>
            <p:cNvSpPr/>
            <p:nvPr/>
          </p:nvSpPr>
          <p:spPr bwMode="auto">
            <a:xfrm>
              <a:off x="6843713" y="11811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1"/>
                    <a:pt x="4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181"/>
            <p:cNvSpPr/>
            <p:nvPr/>
          </p:nvSpPr>
          <p:spPr bwMode="auto">
            <a:xfrm>
              <a:off x="6757988" y="1123950"/>
              <a:ext cx="96838" cy="114300"/>
            </a:xfrm>
            <a:custGeom>
              <a:avLst/>
              <a:gdLst>
                <a:gd name="T0" fmla="*/ 14 w 17"/>
                <a:gd name="T1" fmla="*/ 13 h 20"/>
                <a:gd name="T2" fmla="*/ 17 w 17"/>
                <a:gd name="T3" fmla="*/ 9 h 20"/>
                <a:gd name="T4" fmla="*/ 15 w 17"/>
                <a:gd name="T5" fmla="*/ 5 h 20"/>
                <a:gd name="T6" fmla="*/ 9 w 17"/>
                <a:gd name="T7" fmla="*/ 0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3 h 20"/>
                <a:gd name="T16" fmla="*/ 3 w 17"/>
                <a:gd name="T17" fmla="*/ 19 h 20"/>
                <a:gd name="T18" fmla="*/ 5 w 17"/>
                <a:gd name="T19" fmla="*/ 19 h 20"/>
                <a:gd name="T20" fmla="*/ 14 w 17"/>
                <a:gd name="T21" fmla="*/ 19 h 20"/>
                <a:gd name="T22" fmla="*/ 14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5" y="5"/>
                    <a:pt x="5" y="8"/>
                    <a:pt x="6" y="10"/>
                  </a:cubicBezTo>
                  <a:cubicBezTo>
                    <a:pt x="4" y="10"/>
                    <a:pt x="2" y="12"/>
                    <a:pt x="1" y="13"/>
                  </a:cubicBezTo>
                  <a:cubicBezTo>
                    <a:pt x="0" y="15"/>
                    <a:pt x="1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8" y="20"/>
                    <a:pt x="11" y="19"/>
                    <a:pt x="14" y="19"/>
                  </a:cubicBezTo>
                  <a:cubicBezTo>
                    <a:pt x="13" y="17"/>
                    <a:pt x="13" y="15"/>
                    <a:pt x="14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182"/>
            <p:cNvSpPr/>
            <p:nvPr/>
          </p:nvSpPr>
          <p:spPr bwMode="auto">
            <a:xfrm>
              <a:off x="6786563" y="1238250"/>
              <a:ext cx="114300" cy="92075"/>
            </a:xfrm>
            <a:custGeom>
              <a:avLst/>
              <a:gdLst>
                <a:gd name="T0" fmla="*/ 13 w 20"/>
                <a:gd name="T1" fmla="*/ 2 h 16"/>
                <a:gd name="T2" fmla="*/ 9 w 20"/>
                <a:gd name="T3" fmla="*/ 0 h 16"/>
                <a:gd name="T4" fmla="*/ 5 w 20"/>
                <a:gd name="T5" fmla="*/ 2 h 16"/>
                <a:gd name="T6" fmla="*/ 0 w 20"/>
                <a:gd name="T7" fmla="*/ 7 h 16"/>
                <a:gd name="T8" fmla="*/ 1 w 20"/>
                <a:gd name="T9" fmla="*/ 10 h 16"/>
                <a:gd name="T10" fmla="*/ 3 w 20"/>
                <a:gd name="T11" fmla="*/ 11 h 16"/>
                <a:gd name="T12" fmla="*/ 10 w 20"/>
                <a:gd name="T13" fmla="*/ 11 h 16"/>
                <a:gd name="T14" fmla="*/ 14 w 20"/>
                <a:gd name="T15" fmla="*/ 15 h 16"/>
                <a:gd name="T16" fmla="*/ 19 w 20"/>
                <a:gd name="T17" fmla="*/ 14 h 16"/>
                <a:gd name="T18" fmla="*/ 19 w 20"/>
                <a:gd name="T19" fmla="*/ 11 h 16"/>
                <a:gd name="T20" fmla="*/ 19 w 20"/>
                <a:gd name="T21" fmla="*/ 2 h 16"/>
                <a:gd name="T22" fmla="*/ 13 w 20"/>
                <a:gd name="T2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6">
                  <a:moveTo>
                    <a:pt x="13" y="2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0"/>
                    <a:pt x="7" y="1"/>
                    <a:pt x="5" y="2"/>
                  </a:cubicBezTo>
                  <a:cubicBezTo>
                    <a:pt x="3" y="3"/>
                    <a:pt x="1" y="5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5"/>
                  </a:cubicBezTo>
                  <a:cubicBezTo>
                    <a:pt x="15" y="16"/>
                    <a:pt x="18" y="16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20" y="8"/>
                    <a:pt x="19" y="5"/>
                    <a:pt x="19" y="2"/>
                  </a:cubicBezTo>
                  <a:cubicBezTo>
                    <a:pt x="17" y="3"/>
                    <a:pt x="15" y="3"/>
                    <a:pt x="1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183"/>
            <p:cNvSpPr/>
            <p:nvPr/>
          </p:nvSpPr>
          <p:spPr bwMode="auto">
            <a:xfrm>
              <a:off x="6900863" y="1192213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0 h 19"/>
                <a:gd name="T4" fmla="*/ 2 w 16"/>
                <a:gd name="T5" fmla="*/ 1 h 19"/>
                <a:gd name="T6" fmla="*/ 2 w 16"/>
                <a:gd name="T7" fmla="*/ 6 h 19"/>
                <a:gd name="T8" fmla="*/ 0 w 16"/>
                <a:gd name="T9" fmla="*/ 10 h 19"/>
                <a:gd name="T10" fmla="*/ 2 w 16"/>
                <a:gd name="T11" fmla="*/ 14 h 19"/>
                <a:gd name="T12" fmla="*/ 7 w 16"/>
                <a:gd name="T13" fmla="*/ 19 h 19"/>
                <a:gd name="T14" fmla="*/ 10 w 16"/>
                <a:gd name="T15" fmla="*/ 19 h 19"/>
                <a:gd name="T16" fmla="*/ 11 w 16"/>
                <a:gd name="T17" fmla="*/ 17 h 19"/>
                <a:gd name="T18" fmla="*/ 11 w 16"/>
                <a:gd name="T19" fmla="*/ 9 h 19"/>
                <a:gd name="T20" fmla="*/ 16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0"/>
                    <a:pt x="12" y="0"/>
                    <a:pt x="12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1"/>
                    <a:pt x="1" y="13"/>
                    <a:pt x="2" y="14"/>
                  </a:cubicBezTo>
                  <a:cubicBezTo>
                    <a:pt x="3" y="16"/>
                    <a:pt x="5" y="19"/>
                    <a:pt x="7" y="19"/>
                  </a:cubicBezTo>
                  <a:cubicBezTo>
                    <a:pt x="8" y="19"/>
                    <a:pt x="9" y="19"/>
                    <a:pt x="10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4"/>
                    <a:pt x="12" y="12"/>
                    <a:pt x="11" y="9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184"/>
            <p:cNvSpPr/>
            <p:nvPr/>
          </p:nvSpPr>
          <p:spPr bwMode="auto">
            <a:xfrm>
              <a:off x="6854825" y="1095375"/>
              <a:ext cx="107950" cy="96837"/>
            </a:xfrm>
            <a:custGeom>
              <a:avLst/>
              <a:gdLst>
                <a:gd name="T0" fmla="*/ 19 w 19"/>
                <a:gd name="T1" fmla="*/ 7 h 17"/>
                <a:gd name="T2" fmla="*/ 17 w 19"/>
                <a:gd name="T3" fmla="*/ 5 h 17"/>
                <a:gd name="T4" fmla="*/ 10 w 19"/>
                <a:gd name="T5" fmla="*/ 6 h 17"/>
                <a:gd name="T6" fmla="*/ 6 w 19"/>
                <a:gd name="T7" fmla="*/ 1 h 17"/>
                <a:gd name="T8" fmla="*/ 1 w 19"/>
                <a:gd name="T9" fmla="*/ 3 h 17"/>
                <a:gd name="T10" fmla="*/ 0 w 19"/>
                <a:gd name="T11" fmla="*/ 5 h 17"/>
                <a:gd name="T12" fmla="*/ 1 w 19"/>
                <a:gd name="T13" fmla="*/ 14 h 17"/>
                <a:gd name="T14" fmla="*/ 6 w 19"/>
                <a:gd name="T15" fmla="*/ 14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7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4" y="4"/>
                    <a:pt x="12" y="5"/>
                    <a:pt x="10" y="6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4"/>
                  </a:cubicBezTo>
                  <a:cubicBezTo>
                    <a:pt x="3" y="13"/>
                    <a:pt x="4" y="13"/>
                    <a:pt x="6" y="14"/>
                  </a:cubicBezTo>
                  <a:cubicBezTo>
                    <a:pt x="8" y="14"/>
                    <a:pt x="9" y="16"/>
                    <a:pt x="10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7" y="14"/>
                    <a:pt x="19" y="12"/>
                    <a:pt x="19" y="9"/>
                  </a:cubicBezTo>
                  <a:cubicBezTo>
                    <a:pt x="19" y="8"/>
                    <a:pt x="19" y="7"/>
                    <a:pt x="19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10144129" y="1653124"/>
            <a:ext cx="368301" cy="373062"/>
            <a:chOff x="9213850" y="1976438"/>
            <a:chExt cx="368301" cy="373062"/>
          </a:xfrm>
        </p:grpSpPr>
        <p:sp>
          <p:nvSpPr>
            <p:cNvPr id="196" name="Freeform 185"/>
            <p:cNvSpPr/>
            <p:nvPr/>
          </p:nvSpPr>
          <p:spPr bwMode="auto">
            <a:xfrm>
              <a:off x="9344025" y="2108200"/>
              <a:ext cx="101600" cy="103187"/>
            </a:xfrm>
            <a:custGeom>
              <a:avLst/>
              <a:gdLst>
                <a:gd name="T0" fmla="*/ 16 w 18"/>
                <a:gd name="T1" fmla="*/ 12 h 18"/>
                <a:gd name="T2" fmla="*/ 6 w 18"/>
                <a:gd name="T3" fmla="*/ 17 h 18"/>
                <a:gd name="T4" fmla="*/ 1 w 18"/>
                <a:gd name="T5" fmla="*/ 6 h 18"/>
                <a:gd name="T6" fmla="*/ 11 w 18"/>
                <a:gd name="T7" fmla="*/ 2 h 18"/>
                <a:gd name="T8" fmla="*/ 16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cubicBezTo>
                    <a:pt x="15" y="16"/>
                    <a:pt x="10" y="18"/>
                    <a:pt x="6" y="17"/>
                  </a:cubicBezTo>
                  <a:cubicBezTo>
                    <a:pt x="2" y="15"/>
                    <a:pt x="0" y="11"/>
                    <a:pt x="1" y="6"/>
                  </a:cubicBezTo>
                  <a:cubicBezTo>
                    <a:pt x="2" y="2"/>
                    <a:pt x="7" y="0"/>
                    <a:pt x="11" y="2"/>
                  </a:cubicBezTo>
                  <a:cubicBezTo>
                    <a:pt x="15" y="3"/>
                    <a:pt x="18" y="8"/>
                    <a:pt x="16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186"/>
            <p:cNvSpPr/>
            <p:nvPr/>
          </p:nvSpPr>
          <p:spPr bwMode="auto">
            <a:xfrm>
              <a:off x="9213850" y="2022475"/>
              <a:ext cx="146050" cy="177800"/>
            </a:xfrm>
            <a:custGeom>
              <a:avLst/>
              <a:gdLst>
                <a:gd name="T0" fmla="*/ 21 w 26"/>
                <a:gd name="T1" fmla="*/ 20 h 31"/>
                <a:gd name="T2" fmla="*/ 26 w 26"/>
                <a:gd name="T3" fmla="*/ 14 h 31"/>
                <a:gd name="T4" fmla="*/ 23 w 26"/>
                <a:gd name="T5" fmla="*/ 8 h 31"/>
                <a:gd name="T6" fmla="*/ 14 w 26"/>
                <a:gd name="T7" fmla="*/ 0 h 31"/>
                <a:gd name="T8" fmla="*/ 10 w 26"/>
                <a:gd name="T9" fmla="*/ 1 h 31"/>
                <a:gd name="T10" fmla="*/ 8 w 26"/>
                <a:gd name="T11" fmla="*/ 4 h 31"/>
                <a:gd name="T12" fmla="*/ 8 w 26"/>
                <a:gd name="T13" fmla="*/ 16 h 31"/>
                <a:gd name="T14" fmla="*/ 1 w 26"/>
                <a:gd name="T15" fmla="*/ 21 h 31"/>
                <a:gd name="T16" fmla="*/ 4 w 26"/>
                <a:gd name="T17" fmla="*/ 29 h 31"/>
                <a:gd name="T18" fmla="*/ 7 w 26"/>
                <a:gd name="T19" fmla="*/ 30 h 31"/>
                <a:gd name="T20" fmla="*/ 21 w 26"/>
                <a:gd name="T21" fmla="*/ 29 h 31"/>
                <a:gd name="T22" fmla="*/ 21 w 26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1" y="20"/>
                  </a:moveTo>
                  <a:cubicBezTo>
                    <a:pt x="22" y="17"/>
                    <a:pt x="24" y="15"/>
                    <a:pt x="26" y="14"/>
                  </a:cubicBezTo>
                  <a:cubicBezTo>
                    <a:pt x="25" y="12"/>
                    <a:pt x="24" y="10"/>
                    <a:pt x="23" y="8"/>
                  </a:cubicBezTo>
                  <a:cubicBezTo>
                    <a:pt x="21" y="4"/>
                    <a:pt x="18" y="1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9" y="1"/>
                    <a:pt x="8" y="3"/>
                    <a:pt x="8" y="4"/>
                  </a:cubicBezTo>
                  <a:cubicBezTo>
                    <a:pt x="6" y="8"/>
                    <a:pt x="7" y="12"/>
                    <a:pt x="8" y="16"/>
                  </a:cubicBezTo>
                  <a:cubicBezTo>
                    <a:pt x="5" y="16"/>
                    <a:pt x="2" y="18"/>
                    <a:pt x="1" y="21"/>
                  </a:cubicBezTo>
                  <a:cubicBezTo>
                    <a:pt x="0" y="24"/>
                    <a:pt x="1" y="27"/>
                    <a:pt x="4" y="29"/>
                  </a:cubicBezTo>
                  <a:cubicBezTo>
                    <a:pt x="5" y="30"/>
                    <a:pt x="6" y="30"/>
                    <a:pt x="7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187"/>
            <p:cNvSpPr/>
            <p:nvPr/>
          </p:nvSpPr>
          <p:spPr bwMode="auto">
            <a:xfrm>
              <a:off x="9258300" y="220027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5 w 31"/>
                <a:gd name="T13" fmla="*/ 17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7" y="3"/>
                    <a:pt x="15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4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1" y="17"/>
                    <a:pt x="3" y="18"/>
                    <a:pt x="4" y="18"/>
                  </a:cubicBezTo>
                  <a:cubicBezTo>
                    <a:pt x="8" y="19"/>
                    <a:pt x="12" y="19"/>
                    <a:pt x="15" y="17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7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188"/>
            <p:cNvSpPr/>
            <p:nvPr/>
          </p:nvSpPr>
          <p:spPr bwMode="auto">
            <a:xfrm>
              <a:off x="9428163" y="2125663"/>
              <a:ext cx="153988" cy="177800"/>
            </a:xfrm>
            <a:custGeom>
              <a:avLst/>
              <a:gdLst>
                <a:gd name="T0" fmla="*/ 23 w 27"/>
                <a:gd name="T1" fmla="*/ 2 h 31"/>
                <a:gd name="T2" fmla="*/ 19 w 27"/>
                <a:gd name="T3" fmla="*/ 1 h 31"/>
                <a:gd name="T4" fmla="*/ 5 w 27"/>
                <a:gd name="T5" fmla="*/ 2 h 31"/>
                <a:gd name="T6" fmla="*/ 5 w 27"/>
                <a:gd name="T7" fmla="*/ 10 h 31"/>
                <a:gd name="T8" fmla="*/ 0 w 27"/>
                <a:gd name="T9" fmla="*/ 16 h 31"/>
                <a:gd name="T10" fmla="*/ 4 w 27"/>
                <a:gd name="T11" fmla="*/ 23 h 31"/>
                <a:gd name="T12" fmla="*/ 13 w 27"/>
                <a:gd name="T13" fmla="*/ 31 h 31"/>
                <a:gd name="T14" fmla="*/ 17 w 27"/>
                <a:gd name="T15" fmla="*/ 30 h 31"/>
                <a:gd name="T16" fmla="*/ 19 w 27"/>
                <a:gd name="T17" fmla="*/ 27 h 31"/>
                <a:gd name="T18" fmla="*/ 18 w 27"/>
                <a:gd name="T19" fmla="*/ 15 h 31"/>
                <a:gd name="T20" fmla="*/ 26 w 27"/>
                <a:gd name="T21" fmla="*/ 10 h 31"/>
                <a:gd name="T22" fmla="*/ 23 w 27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3" y="2"/>
                  </a:moveTo>
                  <a:cubicBezTo>
                    <a:pt x="22" y="1"/>
                    <a:pt x="21" y="1"/>
                    <a:pt x="19" y="1"/>
                  </a:cubicBezTo>
                  <a:cubicBezTo>
                    <a:pt x="14" y="0"/>
                    <a:pt x="9" y="1"/>
                    <a:pt x="5" y="2"/>
                  </a:cubicBezTo>
                  <a:cubicBezTo>
                    <a:pt x="5" y="5"/>
                    <a:pt x="6" y="7"/>
                    <a:pt x="5" y="10"/>
                  </a:cubicBezTo>
                  <a:cubicBezTo>
                    <a:pt x="4" y="12"/>
                    <a:pt x="2" y="14"/>
                    <a:pt x="0" y="16"/>
                  </a:cubicBezTo>
                  <a:cubicBezTo>
                    <a:pt x="1" y="18"/>
                    <a:pt x="2" y="21"/>
                    <a:pt x="4" y="23"/>
                  </a:cubicBezTo>
                  <a:cubicBezTo>
                    <a:pt x="6" y="27"/>
                    <a:pt x="9" y="30"/>
                    <a:pt x="13" y="31"/>
                  </a:cubicBezTo>
                  <a:cubicBezTo>
                    <a:pt x="14" y="31"/>
                    <a:pt x="16" y="31"/>
                    <a:pt x="17" y="30"/>
                  </a:cubicBezTo>
                  <a:cubicBezTo>
                    <a:pt x="18" y="30"/>
                    <a:pt x="19" y="28"/>
                    <a:pt x="19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2" y="15"/>
                    <a:pt x="25" y="13"/>
                    <a:pt x="26" y="10"/>
                  </a:cubicBezTo>
                  <a:cubicBezTo>
                    <a:pt x="27" y="7"/>
                    <a:pt x="26" y="3"/>
                    <a:pt x="2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189"/>
            <p:cNvSpPr/>
            <p:nvPr/>
          </p:nvSpPr>
          <p:spPr bwMode="auto">
            <a:xfrm>
              <a:off x="9359900" y="197643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7 w 31"/>
                <a:gd name="T3" fmla="*/ 8 h 27"/>
                <a:gd name="T4" fmla="*/ 15 w 31"/>
                <a:gd name="T5" fmla="*/ 8 h 27"/>
                <a:gd name="T6" fmla="*/ 10 w 31"/>
                <a:gd name="T7" fmla="*/ 1 h 27"/>
                <a:gd name="T8" fmla="*/ 2 w 31"/>
                <a:gd name="T9" fmla="*/ 4 h 27"/>
                <a:gd name="T10" fmla="*/ 1 w 31"/>
                <a:gd name="T11" fmla="*/ 8 h 27"/>
                <a:gd name="T12" fmla="*/ 2 w 31"/>
                <a:gd name="T13" fmla="*/ 21 h 27"/>
                <a:gd name="T14" fmla="*/ 9 w 31"/>
                <a:gd name="T15" fmla="*/ 21 h 27"/>
                <a:gd name="T16" fmla="*/ 16 w 31"/>
                <a:gd name="T17" fmla="*/ 27 h 27"/>
                <a:gd name="T18" fmla="*/ 23 w 31"/>
                <a:gd name="T19" fmla="*/ 23 h 27"/>
                <a:gd name="T20" fmla="*/ 31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7" y="8"/>
                  </a:cubicBezTo>
                  <a:cubicBezTo>
                    <a:pt x="23" y="6"/>
                    <a:pt x="19" y="7"/>
                    <a:pt x="15" y="8"/>
                  </a:cubicBezTo>
                  <a:cubicBezTo>
                    <a:pt x="15" y="5"/>
                    <a:pt x="13" y="2"/>
                    <a:pt x="10" y="1"/>
                  </a:cubicBezTo>
                  <a:cubicBezTo>
                    <a:pt x="7" y="0"/>
                    <a:pt x="3" y="1"/>
                    <a:pt x="2" y="4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0" y="12"/>
                    <a:pt x="1" y="17"/>
                    <a:pt x="2" y="21"/>
                  </a:cubicBezTo>
                  <a:cubicBezTo>
                    <a:pt x="4" y="20"/>
                    <a:pt x="7" y="20"/>
                    <a:pt x="9" y="21"/>
                  </a:cubicBezTo>
                  <a:cubicBezTo>
                    <a:pt x="12" y="22"/>
                    <a:pt x="14" y="24"/>
                    <a:pt x="16" y="27"/>
                  </a:cubicBezTo>
                  <a:cubicBezTo>
                    <a:pt x="18" y="26"/>
                    <a:pt x="21" y="24"/>
                    <a:pt x="23" y="23"/>
                  </a:cubicBezTo>
                  <a:cubicBezTo>
                    <a:pt x="27" y="21"/>
                    <a:pt x="30" y="18"/>
                    <a:pt x="31" y="14"/>
                  </a:cubicBezTo>
                  <a:cubicBezTo>
                    <a:pt x="31" y="13"/>
                    <a:pt x="31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5754688" y="1049338"/>
            <a:ext cx="504825" cy="509587"/>
            <a:chOff x="5754688" y="1049338"/>
            <a:chExt cx="504825" cy="509587"/>
          </a:xfrm>
        </p:grpSpPr>
        <p:sp>
          <p:nvSpPr>
            <p:cNvPr id="201" name="Freeform 190"/>
            <p:cNvSpPr/>
            <p:nvPr/>
          </p:nvSpPr>
          <p:spPr bwMode="auto">
            <a:xfrm>
              <a:off x="5930900" y="1233488"/>
              <a:ext cx="141288" cy="142875"/>
            </a:xfrm>
            <a:custGeom>
              <a:avLst/>
              <a:gdLst>
                <a:gd name="T0" fmla="*/ 23 w 25"/>
                <a:gd name="T1" fmla="*/ 16 h 25"/>
                <a:gd name="T2" fmla="*/ 9 w 25"/>
                <a:gd name="T3" fmla="*/ 23 h 25"/>
                <a:gd name="T4" fmla="*/ 2 w 25"/>
                <a:gd name="T5" fmla="*/ 9 h 25"/>
                <a:gd name="T6" fmla="*/ 17 w 25"/>
                <a:gd name="T7" fmla="*/ 2 h 25"/>
                <a:gd name="T8" fmla="*/ 23 w 25"/>
                <a:gd name="T9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3" y="16"/>
                  </a:moveTo>
                  <a:cubicBezTo>
                    <a:pt x="21" y="22"/>
                    <a:pt x="15" y="25"/>
                    <a:pt x="9" y="23"/>
                  </a:cubicBezTo>
                  <a:cubicBezTo>
                    <a:pt x="3" y="21"/>
                    <a:pt x="0" y="15"/>
                    <a:pt x="2" y="9"/>
                  </a:cubicBezTo>
                  <a:cubicBezTo>
                    <a:pt x="4" y="3"/>
                    <a:pt x="11" y="0"/>
                    <a:pt x="17" y="2"/>
                  </a:cubicBezTo>
                  <a:cubicBezTo>
                    <a:pt x="22" y="4"/>
                    <a:pt x="25" y="10"/>
                    <a:pt x="23" y="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191"/>
            <p:cNvSpPr/>
            <p:nvPr/>
          </p:nvSpPr>
          <p:spPr bwMode="auto">
            <a:xfrm>
              <a:off x="5754688" y="1112838"/>
              <a:ext cx="204788" cy="239712"/>
            </a:xfrm>
            <a:custGeom>
              <a:avLst/>
              <a:gdLst>
                <a:gd name="T0" fmla="*/ 29 w 36"/>
                <a:gd name="T1" fmla="*/ 28 h 42"/>
                <a:gd name="T2" fmla="*/ 36 w 36"/>
                <a:gd name="T3" fmla="*/ 19 h 42"/>
                <a:gd name="T4" fmla="*/ 32 w 36"/>
                <a:gd name="T5" fmla="*/ 11 h 42"/>
                <a:gd name="T6" fmla="*/ 20 w 36"/>
                <a:gd name="T7" fmla="*/ 0 h 42"/>
                <a:gd name="T8" fmla="*/ 14 w 36"/>
                <a:gd name="T9" fmla="*/ 1 h 42"/>
                <a:gd name="T10" fmla="*/ 11 w 36"/>
                <a:gd name="T11" fmla="*/ 6 h 42"/>
                <a:gd name="T12" fmla="*/ 12 w 36"/>
                <a:gd name="T13" fmla="*/ 22 h 42"/>
                <a:gd name="T14" fmla="*/ 2 w 36"/>
                <a:gd name="T15" fmla="*/ 29 h 42"/>
                <a:gd name="T16" fmla="*/ 6 w 36"/>
                <a:gd name="T17" fmla="*/ 40 h 42"/>
                <a:gd name="T18" fmla="*/ 11 w 36"/>
                <a:gd name="T19" fmla="*/ 41 h 42"/>
                <a:gd name="T20" fmla="*/ 29 w 36"/>
                <a:gd name="T21" fmla="*/ 40 h 42"/>
                <a:gd name="T22" fmla="*/ 29 w 36"/>
                <a:gd name="T2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2">
                  <a:moveTo>
                    <a:pt x="29" y="28"/>
                  </a:moveTo>
                  <a:cubicBezTo>
                    <a:pt x="30" y="24"/>
                    <a:pt x="33" y="21"/>
                    <a:pt x="36" y="19"/>
                  </a:cubicBezTo>
                  <a:cubicBezTo>
                    <a:pt x="35" y="16"/>
                    <a:pt x="34" y="13"/>
                    <a:pt x="32" y="11"/>
                  </a:cubicBezTo>
                  <a:cubicBezTo>
                    <a:pt x="29" y="6"/>
                    <a:pt x="25" y="1"/>
                    <a:pt x="20" y="0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2"/>
                    <a:pt x="12" y="4"/>
                    <a:pt x="11" y="6"/>
                  </a:cubicBezTo>
                  <a:cubicBezTo>
                    <a:pt x="9" y="11"/>
                    <a:pt x="10" y="17"/>
                    <a:pt x="12" y="22"/>
                  </a:cubicBezTo>
                  <a:cubicBezTo>
                    <a:pt x="8" y="22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7" y="41"/>
                    <a:pt x="9" y="41"/>
                    <a:pt x="11" y="41"/>
                  </a:cubicBezTo>
                  <a:cubicBezTo>
                    <a:pt x="17" y="42"/>
                    <a:pt x="23" y="42"/>
                    <a:pt x="29" y="40"/>
                  </a:cubicBezTo>
                  <a:cubicBezTo>
                    <a:pt x="28" y="36"/>
                    <a:pt x="27" y="32"/>
                    <a:pt x="29" y="2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192"/>
            <p:cNvSpPr/>
            <p:nvPr/>
          </p:nvSpPr>
          <p:spPr bwMode="auto">
            <a:xfrm>
              <a:off x="5816600" y="1352550"/>
              <a:ext cx="238125" cy="206375"/>
            </a:xfrm>
            <a:custGeom>
              <a:avLst/>
              <a:gdLst>
                <a:gd name="T0" fmla="*/ 28 w 42"/>
                <a:gd name="T1" fmla="*/ 6 h 36"/>
                <a:gd name="T2" fmla="*/ 20 w 42"/>
                <a:gd name="T3" fmla="*/ 0 h 36"/>
                <a:gd name="T4" fmla="*/ 11 w 42"/>
                <a:gd name="T5" fmla="*/ 5 h 36"/>
                <a:gd name="T6" fmla="*/ 0 w 42"/>
                <a:gd name="T7" fmla="*/ 17 h 36"/>
                <a:gd name="T8" fmla="*/ 1 w 42"/>
                <a:gd name="T9" fmla="*/ 22 h 36"/>
                <a:gd name="T10" fmla="*/ 6 w 42"/>
                <a:gd name="T11" fmla="*/ 26 h 36"/>
                <a:gd name="T12" fmla="*/ 22 w 42"/>
                <a:gd name="T13" fmla="*/ 25 h 36"/>
                <a:gd name="T14" fmla="*/ 29 w 42"/>
                <a:gd name="T15" fmla="*/ 35 h 36"/>
                <a:gd name="T16" fmla="*/ 40 w 42"/>
                <a:gd name="T17" fmla="*/ 31 h 36"/>
                <a:gd name="T18" fmla="*/ 42 w 42"/>
                <a:gd name="T19" fmla="*/ 26 h 36"/>
                <a:gd name="T20" fmla="*/ 40 w 42"/>
                <a:gd name="T21" fmla="*/ 6 h 36"/>
                <a:gd name="T22" fmla="*/ 28 w 42"/>
                <a:gd name="T23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6">
                  <a:moveTo>
                    <a:pt x="28" y="6"/>
                  </a:moveTo>
                  <a:cubicBezTo>
                    <a:pt x="24" y="5"/>
                    <a:pt x="22" y="3"/>
                    <a:pt x="20" y="0"/>
                  </a:cubicBezTo>
                  <a:cubicBezTo>
                    <a:pt x="17" y="1"/>
                    <a:pt x="14" y="3"/>
                    <a:pt x="11" y="5"/>
                  </a:cubicBezTo>
                  <a:cubicBezTo>
                    <a:pt x="6" y="8"/>
                    <a:pt x="1" y="11"/>
                    <a:pt x="0" y="17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5"/>
                    <a:pt x="6" y="26"/>
                  </a:cubicBezTo>
                  <a:cubicBezTo>
                    <a:pt x="11" y="27"/>
                    <a:pt x="17" y="27"/>
                    <a:pt x="22" y="25"/>
                  </a:cubicBezTo>
                  <a:cubicBezTo>
                    <a:pt x="22" y="29"/>
                    <a:pt x="25" y="33"/>
                    <a:pt x="29" y="35"/>
                  </a:cubicBezTo>
                  <a:cubicBezTo>
                    <a:pt x="33" y="36"/>
                    <a:pt x="38" y="35"/>
                    <a:pt x="40" y="31"/>
                  </a:cubicBezTo>
                  <a:cubicBezTo>
                    <a:pt x="41" y="30"/>
                    <a:pt x="41" y="28"/>
                    <a:pt x="42" y="26"/>
                  </a:cubicBezTo>
                  <a:cubicBezTo>
                    <a:pt x="42" y="19"/>
                    <a:pt x="42" y="12"/>
                    <a:pt x="40" y="6"/>
                  </a:cubicBezTo>
                  <a:cubicBezTo>
                    <a:pt x="36" y="8"/>
                    <a:pt x="32" y="8"/>
                    <a:pt x="2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93"/>
            <p:cNvSpPr/>
            <p:nvPr/>
          </p:nvSpPr>
          <p:spPr bwMode="auto">
            <a:xfrm>
              <a:off x="6054725" y="1255713"/>
              <a:ext cx="204788" cy="246062"/>
            </a:xfrm>
            <a:custGeom>
              <a:avLst/>
              <a:gdLst>
                <a:gd name="T0" fmla="*/ 31 w 36"/>
                <a:gd name="T1" fmla="*/ 3 h 43"/>
                <a:gd name="T2" fmla="*/ 26 w 36"/>
                <a:gd name="T3" fmla="*/ 1 h 43"/>
                <a:gd name="T4" fmla="*/ 6 w 36"/>
                <a:gd name="T5" fmla="*/ 3 h 43"/>
                <a:gd name="T6" fmla="*/ 6 w 36"/>
                <a:gd name="T7" fmla="*/ 14 h 43"/>
                <a:gd name="T8" fmla="*/ 0 w 36"/>
                <a:gd name="T9" fmla="*/ 22 h 43"/>
                <a:gd name="T10" fmla="*/ 5 w 36"/>
                <a:gd name="T11" fmla="*/ 32 h 43"/>
                <a:gd name="T12" fmla="*/ 17 w 36"/>
                <a:gd name="T13" fmla="*/ 42 h 43"/>
                <a:gd name="T14" fmla="*/ 23 w 36"/>
                <a:gd name="T15" fmla="*/ 42 h 43"/>
                <a:gd name="T16" fmla="*/ 26 w 36"/>
                <a:gd name="T17" fmla="*/ 37 h 43"/>
                <a:gd name="T18" fmla="*/ 25 w 36"/>
                <a:gd name="T19" fmla="*/ 21 h 43"/>
                <a:gd name="T20" fmla="*/ 35 w 36"/>
                <a:gd name="T21" fmla="*/ 14 h 43"/>
                <a:gd name="T22" fmla="*/ 31 w 36"/>
                <a:gd name="T23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3">
                  <a:moveTo>
                    <a:pt x="31" y="3"/>
                  </a:moveTo>
                  <a:cubicBezTo>
                    <a:pt x="30" y="2"/>
                    <a:pt x="28" y="1"/>
                    <a:pt x="26" y="1"/>
                  </a:cubicBezTo>
                  <a:cubicBezTo>
                    <a:pt x="19" y="0"/>
                    <a:pt x="12" y="1"/>
                    <a:pt x="6" y="3"/>
                  </a:cubicBezTo>
                  <a:cubicBezTo>
                    <a:pt x="7" y="6"/>
                    <a:pt x="7" y="10"/>
                    <a:pt x="6" y="14"/>
                  </a:cubicBezTo>
                  <a:cubicBezTo>
                    <a:pt x="5" y="17"/>
                    <a:pt x="3" y="20"/>
                    <a:pt x="0" y="22"/>
                  </a:cubicBezTo>
                  <a:cubicBezTo>
                    <a:pt x="1" y="25"/>
                    <a:pt x="3" y="29"/>
                    <a:pt x="5" y="32"/>
                  </a:cubicBezTo>
                  <a:cubicBezTo>
                    <a:pt x="8" y="37"/>
                    <a:pt x="12" y="41"/>
                    <a:pt x="17" y="42"/>
                  </a:cubicBezTo>
                  <a:cubicBezTo>
                    <a:pt x="19" y="43"/>
                    <a:pt x="21" y="43"/>
                    <a:pt x="23" y="42"/>
                  </a:cubicBezTo>
                  <a:cubicBezTo>
                    <a:pt x="24" y="40"/>
                    <a:pt x="25" y="39"/>
                    <a:pt x="26" y="37"/>
                  </a:cubicBezTo>
                  <a:cubicBezTo>
                    <a:pt x="28" y="32"/>
                    <a:pt x="27" y="26"/>
                    <a:pt x="25" y="21"/>
                  </a:cubicBezTo>
                  <a:cubicBezTo>
                    <a:pt x="29" y="20"/>
                    <a:pt x="33" y="18"/>
                    <a:pt x="35" y="14"/>
                  </a:cubicBezTo>
                  <a:cubicBezTo>
                    <a:pt x="36" y="10"/>
                    <a:pt x="35" y="5"/>
                    <a:pt x="31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94"/>
            <p:cNvSpPr/>
            <p:nvPr/>
          </p:nvSpPr>
          <p:spPr bwMode="auto">
            <a:xfrm>
              <a:off x="5964238" y="1049338"/>
              <a:ext cx="238125" cy="212725"/>
            </a:xfrm>
            <a:custGeom>
              <a:avLst/>
              <a:gdLst>
                <a:gd name="T0" fmla="*/ 41 w 42"/>
                <a:gd name="T1" fmla="*/ 14 h 37"/>
                <a:gd name="T2" fmla="*/ 36 w 42"/>
                <a:gd name="T3" fmla="*/ 11 h 37"/>
                <a:gd name="T4" fmla="*/ 20 w 42"/>
                <a:gd name="T5" fmla="*/ 12 h 37"/>
                <a:gd name="T6" fmla="*/ 13 w 42"/>
                <a:gd name="T7" fmla="*/ 2 h 37"/>
                <a:gd name="T8" fmla="*/ 2 w 42"/>
                <a:gd name="T9" fmla="*/ 5 h 37"/>
                <a:gd name="T10" fmla="*/ 0 w 42"/>
                <a:gd name="T11" fmla="*/ 11 h 37"/>
                <a:gd name="T12" fmla="*/ 2 w 42"/>
                <a:gd name="T13" fmla="*/ 29 h 37"/>
                <a:gd name="T14" fmla="*/ 12 w 42"/>
                <a:gd name="T15" fmla="*/ 29 h 37"/>
                <a:gd name="T16" fmla="*/ 21 w 42"/>
                <a:gd name="T17" fmla="*/ 37 h 37"/>
                <a:gd name="T18" fmla="*/ 31 w 42"/>
                <a:gd name="T19" fmla="*/ 32 h 37"/>
                <a:gd name="T20" fmla="*/ 42 w 42"/>
                <a:gd name="T21" fmla="*/ 20 h 37"/>
                <a:gd name="T22" fmla="*/ 41 w 42"/>
                <a:gd name="T2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7">
                  <a:moveTo>
                    <a:pt x="41" y="14"/>
                  </a:moveTo>
                  <a:cubicBezTo>
                    <a:pt x="40" y="13"/>
                    <a:pt x="38" y="12"/>
                    <a:pt x="36" y="11"/>
                  </a:cubicBezTo>
                  <a:cubicBezTo>
                    <a:pt x="31" y="9"/>
                    <a:pt x="25" y="9"/>
                    <a:pt x="20" y="12"/>
                  </a:cubicBezTo>
                  <a:cubicBezTo>
                    <a:pt x="20" y="8"/>
                    <a:pt x="17" y="3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1" y="7"/>
                    <a:pt x="0" y="9"/>
                    <a:pt x="0" y="11"/>
                  </a:cubicBezTo>
                  <a:cubicBezTo>
                    <a:pt x="0" y="17"/>
                    <a:pt x="0" y="23"/>
                    <a:pt x="2" y="29"/>
                  </a:cubicBezTo>
                  <a:cubicBezTo>
                    <a:pt x="5" y="28"/>
                    <a:pt x="9" y="28"/>
                    <a:pt x="12" y="29"/>
                  </a:cubicBezTo>
                  <a:cubicBezTo>
                    <a:pt x="16" y="31"/>
                    <a:pt x="19" y="33"/>
                    <a:pt x="21" y="37"/>
                  </a:cubicBezTo>
                  <a:cubicBezTo>
                    <a:pt x="24" y="36"/>
                    <a:pt x="28" y="34"/>
                    <a:pt x="31" y="32"/>
                  </a:cubicBezTo>
                  <a:cubicBezTo>
                    <a:pt x="36" y="29"/>
                    <a:pt x="41" y="25"/>
                    <a:pt x="42" y="20"/>
                  </a:cubicBezTo>
                  <a:cubicBezTo>
                    <a:pt x="42" y="18"/>
                    <a:pt x="42" y="16"/>
                    <a:pt x="41" y="1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3916363" y="830264"/>
            <a:ext cx="368301" cy="373062"/>
            <a:chOff x="4978400" y="928688"/>
            <a:chExt cx="368301" cy="373062"/>
          </a:xfrm>
        </p:grpSpPr>
        <p:sp>
          <p:nvSpPr>
            <p:cNvPr id="206" name="Freeform 195"/>
            <p:cNvSpPr/>
            <p:nvPr/>
          </p:nvSpPr>
          <p:spPr bwMode="auto">
            <a:xfrm>
              <a:off x="5108575" y="1060450"/>
              <a:ext cx="101600" cy="103187"/>
            </a:xfrm>
            <a:custGeom>
              <a:avLst/>
              <a:gdLst>
                <a:gd name="T0" fmla="*/ 17 w 18"/>
                <a:gd name="T1" fmla="*/ 12 h 18"/>
                <a:gd name="T2" fmla="*/ 6 w 18"/>
                <a:gd name="T3" fmla="*/ 17 h 18"/>
                <a:gd name="T4" fmla="*/ 1 w 18"/>
                <a:gd name="T5" fmla="*/ 7 h 18"/>
                <a:gd name="T6" fmla="*/ 12 w 18"/>
                <a:gd name="T7" fmla="*/ 2 h 18"/>
                <a:gd name="T8" fmla="*/ 17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7" y="12"/>
                  </a:moveTo>
                  <a:cubicBezTo>
                    <a:pt x="15" y="16"/>
                    <a:pt x="11" y="18"/>
                    <a:pt x="6" y="17"/>
                  </a:cubicBezTo>
                  <a:cubicBezTo>
                    <a:pt x="2" y="15"/>
                    <a:pt x="0" y="11"/>
                    <a:pt x="1" y="7"/>
                  </a:cubicBezTo>
                  <a:cubicBezTo>
                    <a:pt x="3" y="2"/>
                    <a:pt x="8" y="0"/>
                    <a:pt x="12" y="2"/>
                  </a:cubicBezTo>
                  <a:cubicBezTo>
                    <a:pt x="16" y="3"/>
                    <a:pt x="18" y="8"/>
                    <a:pt x="17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96"/>
            <p:cNvSpPr/>
            <p:nvPr/>
          </p:nvSpPr>
          <p:spPr bwMode="auto">
            <a:xfrm>
              <a:off x="4978400" y="974725"/>
              <a:ext cx="152400" cy="177800"/>
            </a:xfrm>
            <a:custGeom>
              <a:avLst/>
              <a:gdLst>
                <a:gd name="T0" fmla="*/ 21 w 27"/>
                <a:gd name="T1" fmla="*/ 20 h 31"/>
                <a:gd name="T2" fmla="*/ 27 w 27"/>
                <a:gd name="T3" fmla="*/ 14 h 31"/>
                <a:gd name="T4" fmla="*/ 23 w 27"/>
                <a:gd name="T5" fmla="*/ 8 h 31"/>
                <a:gd name="T6" fmla="*/ 15 w 27"/>
                <a:gd name="T7" fmla="*/ 0 h 31"/>
                <a:gd name="T8" fmla="*/ 10 w 27"/>
                <a:gd name="T9" fmla="*/ 1 h 31"/>
                <a:gd name="T10" fmla="*/ 8 w 27"/>
                <a:gd name="T11" fmla="*/ 4 h 31"/>
                <a:gd name="T12" fmla="*/ 9 w 27"/>
                <a:gd name="T13" fmla="*/ 16 h 31"/>
                <a:gd name="T14" fmla="*/ 2 w 27"/>
                <a:gd name="T15" fmla="*/ 21 h 31"/>
                <a:gd name="T16" fmla="*/ 4 w 27"/>
                <a:gd name="T17" fmla="*/ 29 h 31"/>
                <a:gd name="T18" fmla="*/ 8 w 27"/>
                <a:gd name="T19" fmla="*/ 30 h 31"/>
                <a:gd name="T20" fmla="*/ 21 w 27"/>
                <a:gd name="T21" fmla="*/ 29 h 31"/>
                <a:gd name="T22" fmla="*/ 21 w 27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1" y="20"/>
                  </a:moveTo>
                  <a:cubicBezTo>
                    <a:pt x="22" y="17"/>
                    <a:pt x="24" y="15"/>
                    <a:pt x="27" y="14"/>
                  </a:cubicBezTo>
                  <a:cubicBezTo>
                    <a:pt x="26" y="12"/>
                    <a:pt x="25" y="10"/>
                    <a:pt x="23" y="8"/>
                  </a:cubicBezTo>
                  <a:cubicBezTo>
                    <a:pt x="21" y="4"/>
                    <a:pt x="19" y="1"/>
                    <a:pt x="15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9" y="1"/>
                    <a:pt x="9" y="3"/>
                    <a:pt x="8" y="4"/>
                  </a:cubicBezTo>
                  <a:cubicBezTo>
                    <a:pt x="7" y="8"/>
                    <a:pt x="7" y="12"/>
                    <a:pt x="9" y="16"/>
                  </a:cubicBezTo>
                  <a:cubicBezTo>
                    <a:pt x="6" y="16"/>
                    <a:pt x="3" y="18"/>
                    <a:pt x="2" y="21"/>
                  </a:cubicBezTo>
                  <a:cubicBezTo>
                    <a:pt x="0" y="24"/>
                    <a:pt x="1" y="28"/>
                    <a:pt x="4" y="29"/>
                  </a:cubicBezTo>
                  <a:cubicBezTo>
                    <a:pt x="5" y="30"/>
                    <a:pt x="7" y="30"/>
                    <a:pt x="8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97"/>
            <p:cNvSpPr/>
            <p:nvPr/>
          </p:nvSpPr>
          <p:spPr bwMode="auto">
            <a:xfrm>
              <a:off x="5022850" y="115252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6 w 31"/>
                <a:gd name="T13" fmla="*/ 18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8" y="3"/>
                    <a:pt x="16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5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8" y="19"/>
                    <a:pt x="12" y="19"/>
                    <a:pt x="16" y="18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8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98"/>
            <p:cNvSpPr/>
            <p:nvPr/>
          </p:nvSpPr>
          <p:spPr bwMode="auto">
            <a:xfrm>
              <a:off x="5199063" y="1077913"/>
              <a:ext cx="147638" cy="177800"/>
            </a:xfrm>
            <a:custGeom>
              <a:avLst/>
              <a:gdLst>
                <a:gd name="T0" fmla="*/ 22 w 26"/>
                <a:gd name="T1" fmla="*/ 2 h 31"/>
                <a:gd name="T2" fmla="*/ 19 w 26"/>
                <a:gd name="T3" fmla="*/ 1 h 31"/>
                <a:gd name="T4" fmla="*/ 4 w 26"/>
                <a:gd name="T5" fmla="*/ 2 h 31"/>
                <a:gd name="T6" fmla="*/ 4 w 26"/>
                <a:gd name="T7" fmla="*/ 10 h 31"/>
                <a:gd name="T8" fmla="*/ 0 w 26"/>
                <a:gd name="T9" fmla="*/ 16 h 31"/>
                <a:gd name="T10" fmla="*/ 3 w 26"/>
                <a:gd name="T11" fmla="*/ 23 h 31"/>
                <a:gd name="T12" fmla="*/ 12 w 26"/>
                <a:gd name="T13" fmla="*/ 31 h 31"/>
                <a:gd name="T14" fmla="*/ 16 w 26"/>
                <a:gd name="T15" fmla="*/ 30 h 31"/>
                <a:gd name="T16" fmla="*/ 18 w 26"/>
                <a:gd name="T17" fmla="*/ 27 h 31"/>
                <a:gd name="T18" fmla="*/ 18 w 26"/>
                <a:gd name="T19" fmla="*/ 15 h 31"/>
                <a:gd name="T20" fmla="*/ 25 w 26"/>
                <a:gd name="T21" fmla="*/ 10 h 31"/>
                <a:gd name="T22" fmla="*/ 22 w 26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2" y="2"/>
                  </a:moveTo>
                  <a:cubicBezTo>
                    <a:pt x="21" y="1"/>
                    <a:pt x="20" y="1"/>
                    <a:pt x="19" y="1"/>
                  </a:cubicBezTo>
                  <a:cubicBezTo>
                    <a:pt x="14" y="0"/>
                    <a:pt x="9" y="1"/>
                    <a:pt x="4" y="2"/>
                  </a:cubicBezTo>
                  <a:cubicBezTo>
                    <a:pt x="5" y="5"/>
                    <a:pt x="5" y="7"/>
                    <a:pt x="4" y="10"/>
                  </a:cubicBezTo>
                  <a:cubicBezTo>
                    <a:pt x="3" y="12"/>
                    <a:pt x="2" y="14"/>
                    <a:pt x="0" y="16"/>
                  </a:cubicBezTo>
                  <a:cubicBezTo>
                    <a:pt x="0" y="18"/>
                    <a:pt x="2" y="21"/>
                    <a:pt x="3" y="23"/>
                  </a:cubicBezTo>
                  <a:cubicBezTo>
                    <a:pt x="5" y="27"/>
                    <a:pt x="8" y="30"/>
                    <a:pt x="12" y="31"/>
                  </a:cubicBezTo>
                  <a:cubicBezTo>
                    <a:pt x="13" y="31"/>
                    <a:pt x="15" y="31"/>
                    <a:pt x="16" y="30"/>
                  </a:cubicBezTo>
                  <a:cubicBezTo>
                    <a:pt x="17" y="30"/>
                    <a:pt x="18" y="28"/>
                    <a:pt x="18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1" y="15"/>
                    <a:pt x="24" y="13"/>
                    <a:pt x="25" y="10"/>
                  </a:cubicBezTo>
                  <a:cubicBezTo>
                    <a:pt x="26" y="7"/>
                    <a:pt x="25" y="3"/>
                    <a:pt x="2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99"/>
            <p:cNvSpPr/>
            <p:nvPr/>
          </p:nvSpPr>
          <p:spPr bwMode="auto">
            <a:xfrm>
              <a:off x="5130800" y="92868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6 w 31"/>
                <a:gd name="T3" fmla="*/ 8 h 27"/>
                <a:gd name="T4" fmla="*/ 15 w 31"/>
                <a:gd name="T5" fmla="*/ 8 h 27"/>
                <a:gd name="T6" fmla="*/ 9 w 31"/>
                <a:gd name="T7" fmla="*/ 1 h 27"/>
                <a:gd name="T8" fmla="*/ 1 w 31"/>
                <a:gd name="T9" fmla="*/ 4 h 27"/>
                <a:gd name="T10" fmla="*/ 0 w 31"/>
                <a:gd name="T11" fmla="*/ 8 h 27"/>
                <a:gd name="T12" fmla="*/ 1 w 31"/>
                <a:gd name="T13" fmla="*/ 21 h 27"/>
                <a:gd name="T14" fmla="*/ 9 w 31"/>
                <a:gd name="T15" fmla="*/ 21 h 27"/>
                <a:gd name="T16" fmla="*/ 15 w 31"/>
                <a:gd name="T17" fmla="*/ 27 h 27"/>
                <a:gd name="T18" fmla="*/ 23 w 31"/>
                <a:gd name="T19" fmla="*/ 23 h 27"/>
                <a:gd name="T20" fmla="*/ 30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6" y="8"/>
                  </a:cubicBezTo>
                  <a:cubicBezTo>
                    <a:pt x="23" y="6"/>
                    <a:pt x="18" y="7"/>
                    <a:pt x="15" y="8"/>
                  </a:cubicBezTo>
                  <a:cubicBezTo>
                    <a:pt x="14" y="5"/>
                    <a:pt x="12" y="2"/>
                    <a:pt x="9" y="1"/>
                  </a:cubicBezTo>
                  <a:cubicBezTo>
                    <a:pt x="7" y="0"/>
                    <a:pt x="3" y="1"/>
                    <a:pt x="1" y="4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2"/>
                    <a:pt x="0" y="17"/>
                    <a:pt x="1" y="21"/>
                  </a:cubicBezTo>
                  <a:cubicBezTo>
                    <a:pt x="4" y="20"/>
                    <a:pt x="6" y="20"/>
                    <a:pt x="9" y="21"/>
                  </a:cubicBezTo>
                  <a:cubicBezTo>
                    <a:pt x="12" y="22"/>
                    <a:pt x="14" y="24"/>
                    <a:pt x="15" y="27"/>
                  </a:cubicBezTo>
                  <a:cubicBezTo>
                    <a:pt x="18" y="26"/>
                    <a:pt x="20" y="24"/>
                    <a:pt x="23" y="23"/>
                  </a:cubicBezTo>
                  <a:cubicBezTo>
                    <a:pt x="26" y="21"/>
                    <a:pt x="30" y="18"/>
                    <a:pt x="30" y="14"/>
                  </a:cubicBezTo>
                  <a:cubicBezTo>
                    <a:pt x="31" y="13"/>
                    <a:pt x="30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1792288" y="1787525"/>
            <a:ext cx="476250" cy="481012"/>
            <a:chOff x="1792288" y="1787525"/>
            <a:chExt cx="476250" cy="481012"/>
          </a:xfrm>
        </p:grpSpPr>
        <p:sp>
          <p:nvSpPr>
            <p:cNvPr id="211" name="Freeform 200"/>
            <p:cNvSpPr/>
            <p:nvPr/>
          </p:nvSpPr>
          <p:spPr bwMode="auto">
            <a:xfrm>
              <a:off x="1968500" y="1958975"/>
              <a:ext cx="134938" cy="131762"/>
            </a:xfrm>
            <a:custGeom>
              <a:avLst/>
              <a:gdLst>
                <a:gd name="T0" fmla="*/ 2 w 24"/>
                <a:gd name="T1" fmla="*/ 15 h 23"/>
                <a:gd name="T2" fmla="*/ 16 w 24"/>
                <a:gd name="T3" fmla="*/ 21 h 23"/>
                <a:gd name="T4" fmla="*/ 22 w 24"/>
                <a:gd name="T5" fmla="*/ 8 h 23"/>
                <a:gd name="T6" fmla="*/ 9 w 24"/>
                <a:gd name="T7" fmla="*/ 2 h 23"/>
                <a:gd name="T8" fmla="*/ 2 w 24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" y="15"/>
                  </a:moveTo>
                  <a:cubicBezTo>
                    <a:pt x="4" y="20"/>
                    <a:pt x="10" y="23"/>
                    <a:pt x="16" y="21"/>
                  </a:cubicBezTo>
                  <a:cubicBezTo>
                    <a:pt x="21" y="19"/>
                    <a:pt x="24" y="13"/>
                    <a:pt x="22" y="8"/>
                  </a:cubicBezTo>
                  <a:cubicBezTo>
                    <a:pt x="20" y="3"/>
                    <a:pt x="14" y="0"/>
                    <a:pt x="9" y="2"/>
                  </a:cubicBezTo>
                  <a:cubicBezTo>
                    <a:pt x="3" y="3"/>
                    <a:pt x="0" y="9"/>
                    <a:pt x="2" y="1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201"/>
            <p:cNvSpPr/>
            <p:nvPr/>
          </p:nvSpPr>
          <p:spPr bwMode="auto">
            <a:xfrm>
              <a:off x="2074863" y="1844675"/>
              <a:ext cx="193675" cy="228600"/>
            </a:xfrm>
            <a:custGeom>
              <a:avLst/>
              <a:gdLst>
                <a:gd name="T0" fmla="*/ 7 w 34"/>
                <a:gd name="T1" fmla="*/ 26 h 40"/>
                <a:gd name="T2" fmla="*/ 0 w 34"/>
                <a:gd name="T3" fmla="*/ 18 h 40"/>
                <a:gd name="T4" fmla="*/ 4 w 34"/>
                <a:gd name="T5" fmla="*/ 10 h 40"/>
                <a:gd name="T6" fmla="*/ 16 w 34"/>
                <a:gd name="T7" fmla="*/ 0 h 40"/>
                <a:gd name="T8" fmla="*/ 21 w 34"/>
                <a:gd name="T9" fmla="*/ 1 h 40"/>
                <a:gd name="T10" fmla="*/ 24 w 34"/>
                <a:gd name="T11" fmla="*/ 5 h 40"/>
                <a:gd name="T12" fmla="*/ 23 w 34"/>
                <a:gd name="T13" fmla="*/ 20 h 40"/>
                <a:gd name="T14" fmla="*/ 33 w 34"/>
                <a:gd name="T15" fmla="*/ 27 h 40"/>
                <a:gd name="T16" fmla="*/ 29 w 34"/>
                <a:gd name="T17" fmla="*/ 38 h 40"/>
                <a:gd name="T18" fmla="*/ 24 w 34"/>
                <a:gd name="T19" fmla="*/ 39 h 40"/>
                <a:gd name="T20" fmla="*/ 7 w 34"/>
                <a:gd name="T21" fmla="*/ 38 h 40"/>
                <a:gd name="T22" fmla="*/ 7 w 34"/>
                <a:gd name="T23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40">
                  <a:moveTo>
                    <a:pt x="7" y="26"/>
                  </a:moveTo>
                  <a:cubicBezTo>
                    <a:pt x="6" y="23"/>
                    <a:pt x="3" y="20"/>
                    <a:pt x="0" y="18"/>
                  </a:cubicBezTo>
                  <a:cubicBezTo>
                    <a:pt x="1" y="15"/>
                    <a:pt x="3" y="13"/>
                    <a:pt x="4" y="10"/>
                  </a:cubicBezTo>
                  <a:cubicBezTo>
                    <a:pt x="7" y="6"/>
                    <a:pt x="11" y="1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3" y="2"/>
                    <a:pt x="23" y="4"/>
                    <a:pt x="24" y="5"/>
                  </a:cubicBezTo>
                  <a:cubicBezTo>
                    <a:pt x="26" y="10"/>
                    <a:pt x="25" y="16"/>
                    <a:pt x="23" y="20"/>
                  </a:cubicBezTo>
                  <a:cubicBezTo>
                    <a:pt x="27" y="21"/>
                    <a:pt x="31" y="23"/>
                    <a:pt x="33" y="27"/>
                  </a:cubicBezTo>
                  <a:cubicBezTo>
                    <a:pt x="34" y="31"/>
                    <a:pt x="33" y="36"/>
                    <a:pt x="29" y="38"/>
                  </a:cubicBezTo>
                  <a:cubicBezTo>
                    <a:pt x="28" y="39"/>
                    <a:pt x="26" y="39"/>
                    <a:pt x="24" y="39"/>
                  </a:cubicBezTo>
                  <a:cubicBezTo>
                    <a:pt x="19" y="40"/>
                    <a:pt x="13" y="39"/>
                    <a:pt x="7" y="38"/>
                  </a:cubicBezTo>
                  <a:cubicBezTo>
                    <a:pt x="8" y="34"/>
                    <a:pt x="9" y="30"/>
                    <a:pt x="7" y="2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202"/>
            <p:cNvSpPr/>
            <p:nvPr/>
          </p:nvSpPr>
          <p:spPr bwMode="auto">
            <a:xfrm>
              <a:off x="1984375" y="2073275"/>
              <a:ext cx="227013" cy="195262"/>
            </a:xfrm>
            <a:custGeom>
              <a:avLst/>
              <a:gdLst>
                <a:gd name="T0" fmla="*/ 14 w 40"/>
                <a:gd name="T1" fmla="*/ 6 h 34"/>
                <a:gd name="T2" fmla="*/ 22 w 40"/>
                <a:gd name="T3" fmla="*/ 0 h 34"/>
                <a:gd name="T4" fmla="*/ 30 w 40"/>
                <a:gd name="T5" fmla="*/ 4 h 34"/>
                <a:gd name="T6" fmla="*/ 40 w 40"/>
                <a:gd name="T7" fmla="*/ 15 h 34"/>
                <a:gd name="T8" fmla="*/ 39 w 40"/>
                <a:gd name="T9" fmla="*/ 21 h 34"/>
                <a:gd name="T10" fmla="*/ 35 w 40"/>
                <a:gd name="T11" fmla="*/ 24 h 34"/>
                <a:gd name="T12" fmla="*/ 20 w 40"/>
                <a:gd name="T13" fmla="*/ 23 h 34"/>
                <a:gd name="T14" fmla="*/ 13 w 40"/>
                <a:gd name="T15" fmla="*/ 32 h 34"/>
                <a:gd name="T16" fmla="*/ 2 w 40"/>
                <a:gd name="T17" fmla="*/ 29 h 34"/>
                <a:gd name="T18" fmla="*/ 1 w 40"/>
                <a:gd name="T19" fmla="*/ 24 h 34"/>
                <a:gd name="T20" fmla="*/ 3 w 40"/>
                <a:gd name="T21" fmla="*/ 5 h 34"/>
                <a:gd name="T22" fmla="*/ 14 w 40"/>
                <a:gd name="T23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4" y="6"/>
                  </a:moveTo>
                  <a:cubicBezTo>
                    <a:pt x="17" y="5"/>
                    <a:pt x="20" y="2"/>
                    <a:pt x="22" y="0"/>
                  </a:cubicBezTo>
                  <a:cubicBezTo>
                    <a:pt x="24" y="1"/>
                    <a:pt x="27" y="2"/>
                    <a:pt x="30" y="4"/>
                  </a:cubicBezTo>
                  <a:cubicBezTo>
                    <a:pt x="34" y="7"/>
                    <a:pt x="39" y="10"/>
                    <a:pt x="40" y="15"/>
                  </a:cubicBezTo>
                  <a:cubicBezTo>
                    <a:pt x="40" y="17"/>
                    <a:pt x="40" y="19"/>
                    <a:pt x="39" y="21"/>
                  </a:cubicBezTo>
                  <a:cubicBezTo>
                    <a:pt x="38" y="22"/>
                    <a:pt x="36" y="23"/>
                    <a:pt x="35" y="24"/>
                  </a:cubicBezTo>
                  <a:cubicBezTo>
                    <a:pt x="30" y="25"/>
                    <a:pt x="24" y="25"/>
                    <a:pt x="20" y="23"/>
                  </a:cubicBezTo>
                  <a:cubicBezTo>
                    <a:pt x="19" y="27"/>
                    <a:pt x="17" y="31"/>
                    <a:pt x="13" y="32"/>
                  </a:cubicBezTo>
                  <a:cubicBezTo>
                    <a:pt x="9" y="34"/>
                    <a:pt x="4" y="32"/>
                    <a:pt x="2" y="29"/>
                  </a:cubicBezTo>
                  <a:cubicBezTo>
                    <a:pt x="1" y="27"/>
                    <a:pt x="1" y="26"/>
                    <a:pt x="1" y="24"/>
                  </a:cubicBezTo>
                  <a:cubicBezTo>
                    <a:pt x="0" y="18"/>
                    <a:pt x="1" y="11"/>
                    <a:pt x="3" y="5"/>
                  </a:cubicBezTo>
                  <a:cubicBezTo>
                    <a:pt x="6" y="7"/>
                    <a:pt x="10" y="7"/>
                    <a:pt x="1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203"/>
            <p:cNvSpPr/>
            <p:nvPr/>
          </p:nvSpPr>
          <p:spPr bwMode="auto">
            <a:xfrm>
              <a:off x="1792288" y="1982788"/>
              <a:ext cx="198438" cy="228600"/>
            </a:xfrm>
            <a:custGeom>
              <a:avLst/>
              <a:gdLst>
                <a:gd name="T0" fmla="*/ 5 w 35"/>
                <a:gd name="T1" fmla="*/ 2 h 40"/>
                <a:gd name="T2" fmla="*/ 10 w 35"/>
                <a:gd name="T3" fmla="*/ 1 h 40"/>
                <a:gd name="T4" fmla="*/ 29 w 35"/>
                <a:gd name="T5" fmla="*/ 2 h 40"/>
                <a:gd name="T6" fmla="*/ 29 w 35"/>
                <a:gd name="T7" fmla="*/ 12 h 40"/>
                <a:gd name="T8" fmla="*/ 35 w 35"/>
                <a:gd name="T9" fmla="*/ 20 h 40"/>
                <a:gd name="T10" fmla="*/ 30 w 35"/>
                <a:gd name="T11" fmla="*/ 30 h 40"/>
                <a:gd name="T12" fmla="*/ 18 w 35"/>
                <a:gd name="T13" fmla="*/ 40 h 40"/>
                <a:gd name="T14" fmla="*/ 13 w 35"/>
                <a:gd name="T15" fmla="*/ 39 h 40"/>
                <a:gd name="T16" fmla="*/ 10 w 35"/>
                <a:gd name="T17" fmla="*/ 34 h 40"/>
                <a:gd name="T18" fmla="*/ 11 w 35"/>
                <a:gd name="T19" fmla="*/ 19 h 40"/>
                <a:gd name="T20" fmla="*/ 2 w 35"/>
                <a:gd name="T21" fmla="*/ 12 h 40"/>
                <a:gd name="T22" fmla="*/ 5 w 35"/>
                <a:gd name="T23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0">
                  <a:moveTo>
                    <a:pt x="5" y="2"/>
                  </a:moveTo>
                  <a:cubicBezTo>
                    <a:pt x="6" y="1"/>
                    <a:pt x="8" y="1"/>
                    <a:pt x="10" y="1"/>
                  </a:cubicBezTo>
                  <a:cubicBezTo>
                    <a:pt x="16" y="0"/>
                    <a:pt x="23" y="1"/>
                    <a:pt x="29" y="2"/>
                  </a:cubicBezTo>
                  <a:cubicBezTo>
                    <a:pt x="28" y="5"/>
                    <a:pt x="28" y="9"/>
                    <a:pt x="29" y="12"/>
                  </a:cubicBezTo>
                  <a:cubicBezTo>
                    <a:pt x="30" y="16"/>
                    <a:pt x="32" y="18"/>
                    <a:pt x="35" y="20"/>
                  </a:cubicBezTo>
                  <a:cubicBezTo>
                    <a:pt x="34" y="23"/>
                    <a:pt x="32" y="26"/>
                    <a:pt x="30" y="30"/>
                  </a:cubicBezTo>
                  <a:cubicBezTo>
                    <a:pt x="27" y="34"/>
                    <a:pt x="24" y="39"/>
                    <a:pt x="18" y="40"/>
                  </a:cubicBezTo>
                  <a:cubicBezTo>
                    <a:pt x="17" y="40"/>
                    <a:pt x="15" y="40"/>
                    <a:pt x="13" y="39"/>
                  </a:cubicBezTo>
                  <a:cubicBezTo>
                    <a:pt x="12" y="38"/>
                    <a:pt x="11" y="36"/>
                    <a:pt x="10" y="34"/>
                  </a:cubicBezTo>
                  <a:cubicBezTo>
                    <a:pt x="8" y="30"/>
                    <a:pt x="9" y="24"/>
                    <a:pt x="11" y="19"/>
                  </a:cubicBezTo>
                  <a:cubicBezTo>
                    <a:pt x="7" y="19"/>
                    <a:pt x="3" y="16"/>
                    <a:pt x="2" y="12"/>
                  </a:cubicBezTo>
                  <a:cubicBezTo>
                    <a:pt x="0" y="9"/>
                    <a:pt x="1" y="4"/>
                    <a:pt x="5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204"/>
            <p:cNvSpPr/>
            <p:nvPr/>
          </p:nvSpPr>
          <p:spPr bwMode="auto">
            <a:xfrm>
              <a:off x="1849438" y="1787525"/>
              <a:ext cx="225425" cy="195262"/>
            </a:xfrm>
            <a:custGeom>
              <a:avLst/>
              <a:gdLst>
                <a:gd name="T0" fmla="*/ 1 w 40"/>
                <a:gd name="T1" fmla="*/ 13 h 34"/>
                <a:gd name="T2" fmla="*/ 6 w 40"/>
                <a:gd name="T3" fmla="*/ 10 h 34"/>
                <a:gd name="T4" fmla="*/ 21 w 40"/>
                <a:gd name="T5" fmla="*/ 11 h 34"/>
                <a:gd name="T6" fmla="*/ 27 w 40"/>
                <a:gd name="T7" fmla="*/ 1 h 34"/>
                <a:gd name="T8" fmla="*/ 38 w 40"/>
                <a:gd name="T9" fmla="*/ 5 h 34"/>
                <a:gd name="T10" fmla="*/ 39 w 40"/>
                <a:gd name="T11" fmla="*/ 10 h 34"/>
                <a:gd name="T12" fmla="*/ 38 w 40"/>
                <a:gd name="T13" fmla="*/ 27 h 34"/>
                <a:gd name="T14" fmla="*/ 28 w 40"/>
                <a:gd name="T15" fmla="*/ 27 h 34"/>
                <a:gd name="T16" fmla="*/ 20 w 40"/>
                <a:gd name="T17" fmla="*/ 34 h 34"/>
                <a:gd name="T18" fmla="*/ 10 w 40"/>
                <a:gd name="T19" fmla="*/ 30 h 34"/>
                <a:gd name="T20" fmla="*/ 0 w 40"/>
                <a:gd name="T21" fmla="*/ 18 h 34"/>
                <a:gd name="T22" fmla="*/ 1 w 40"/>
                <a:gd name="T23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" y="13"/>
                  </a:moveTo>
                  <a:cubicBezTo>
                    <a:pt x="2" y="11"/>
                    <a:pt x="4" y="10"/>
                    <a:pt x="6" y="10"/>
                  </a:cubicBezTo>
                  <a:cubicBezTo>
                    <a:pt x="10" y="8"/>
                    <a:pt x="16" y="8"/>
                    <a:pt x="21" y="11"/>
                  </a:cubicBezTo>
                  <a:cubicBezTo>
                    <a:pt x="21" y="7"/>
                    <a:pt x="24" y="3"/>
                    <a:pt x="27" y="1"/>
                  </a:cubicBezTo>
                  <a:cubicBezTo>
                    <a:pt x="31" y="0"/>
                    <a:pt x="36" y="1"/>
                    <a:pt x="38" y="5"/>
                  </a:cubicBezTo>
                  <a:cubicBezTo>
                    <a:pt x="39" y="6"/>
                    <a:pt x="39" y="8"/>
                    <a:pt x="39" y="10"/>
                  </a:cubicBezTo>
                  <a:cubicBezTo>
                    <a:pt x="40" y="15"/>
                    <a:pt x="39" y="21"/>
                    <a:pt x="38" y="27"/>
                  </a:cubicBezTo>
                  <a:cubicBezTo>
                    <a:pt x="35" y="26"/>
                    <a:pt x="31" y="26"/>
                    <a:pt x="28" y="27"/>
                  </a:cubicBezTo>
                  <a:cubicBezTo>
                    <a:pt x="24" y="28"/>
                    <a:pt x="22" y="31"/>
                    <a:pt x="20" y="34"/>
                  </a:cubicBezTo>
                  <a:cubicBezTo>
                    <a:pt x="17" y="33"/>
                    <a:pt x="13" y="31"/>
                    <a:pt x="10" y="30"/>
                  </a:cubicBezTo>
                  <a:cubicBezTo>
                    <a:pt x="6" y="27"/>
                    <a:pt x="1" y="23"/>
                    <a:pt x="0" y="18"/>
                  </a:cubicBezTo>
                  <a:cubicBezTo>
                    <a:pt x="0" y="16"/>
                    <a:pt x="0" y="14"/>
                    <a:pt x="1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21" name="TextBox 1"/>
          <p:cNvSpPr txBox="1"/>
          <p:nvPr/>
        </p:nvSpPr>
        <p:spPr>
          <a:xfrm>
            <a:off x="976896" y="1690802"/>
            <a:ext cx="10100679" cy="3139293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 smtClean="0">
                <a:solidFill>
                  <a:srgbClr val="C1272D"/>
                </a:solidFill>
                <a:latin typeface="微软雅黑" panose="020B0503020204020204" pitchFamily="34" charset="-122"/>
                <a:cs typeface="+mn-ea"/>
                <a:sym typeface="+mn-lt"/>
              </a:rPr>
              <a:t>2020</a:t>
            </a:r>
            <a:endParaRPr lang="en-US" altLang="zh-CN" sz="6600" b="1" dirty="0" smtClean="0">
              <a:solidFill>
                <a:srgbClr val="C1272D"/>
              </a:solidFill>
              <a:latin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6600" b="1" dirty="0" smtClean="0">
                <a:solidFill>
                  <a:srgbClr val="C1272D"/>
                </a:solidFill>
                <a:latin typeface="微软雅黑" panose="020B0503020204020204" pitchFamily="34" charset="-122"/>
                <a:cs typeface="+mn-ea"/>
                <a:sym typeface="+mn-lt"/>
              </a:rPr>
              <a:t>新年总结</a:t>
            </a:r>
            <a:r>
              <a:rPr lang="en-US" altLang="zh-CN" sz="6600" b="1" dirty="0" smtClean="0">
                <a:solidFill>
                  <a:srgbClr val="C1272D"/>
                </a:solidFill>
                <a:latin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zh-CN" altLang="en-US" sz="6600" b="1" dirty="0" smtClean="0">
                <a:solidFill>
                  <a:srgbClr val="C1272D"/>
                </a:solidFill>
                <a:latin typeface="微软雅黑" panose="020B0503020204020204" pitchFamily="34" charset="-122"/>
                <a:cs typeface="+mn-ea"/>
                <a:sym typeface="+mn-lt"/>
              </a:rPr>
              <a:t>计划</a:t>
            </a:r>
            <a:r>
              <a:rPr lang="en-US" altLang="zh-CN" sz="6600" b="1" dirty="0" smtClean="0">
                <a:solidFill>
                  <a:srgbClr val="C1272D"/>
                </a:solidFill>
                <a:latin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zh-CN" altLang="en-US" sz="6600" b="1" dirty="0" smtClean="0">
                <a:solidFill>
                  <a:srgbClr val="C1272D"/>
                </a:solidFill>
                <a:latin typeface="微软雅黑" panose="020B0503020204020204" pitchFamily="34" charset="-122"/>
                <a:cs typeface="+mn-ea"/>
                <a:sym typeface="+mn-lt"/>
              </a:rPr>
              <a:t>汇报</a:t>
            </a:r>
            <a:r>
              <a:rPr lang="en-US" altLang="zh-CN" sz="6600" b="1" dirty="0" smtClean="0">
                <a:solidFill>
                  <a:srgbClr val="C1272D"/>
                </a:solidFill>
                <a:latin typeface="微软雅黑" panose="020B0503020204020204" pitchFamily="34" charset="-122"/>
                <a:cs typeface="+mn-ea"/>
                <a:sym typeface="+mn-lt"/>
              </a:rPr>
              <a:t>PPT</a:t>
            </a:r>
            <a:r>
              <a:rPr lang="zh-CN" altLang="en-US" sz="6600" b="1" dirty="0" smtClean="0">
                <a:solidFill>
                  <a:srgbClr val="C1272D"/>
                </a:solidFill>
                <a:latin typeface="微软雅黑" panose="020B0503020204020204" pitchFamily="34" charset="-122"/>
                <a:cs typeface="+mn-ea"/>
                <a:sym typeface="+mn-lt"/>
              </a:rPr>
              <a:t>模板</a:t>
            </a:r>
            <a:endParaRPr lang="zh-CN" altLang="en-US" sz="6600" b="1" dirty="0">
              <a:solidFill>
                <a:srgbClr val="C1272D"/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8" name="圆角矩形 2"/>
          <p:cNvSpPr/>
          <p:nvPr/>
        </p:nvSpPr>
        <p:spPr>
          <a:xfrm>
            <a:off x="4737761" y="5193312"/>
            <a:ext cx="1309679" cy="370768"/>
          </a:xfrm>
          <a:prstGeom prst="rect">
            <a:avLst/>
          </a:prstGeom>
          <a:solidFill>
            <a:srgbClr val="C1272D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Arial" panose="020B0604020202020204"/>
                <a:sym typeface="Arial" panose="020B0604020202020204" pitchFamily="34" charset="0"/>
              </a:rPr>
              <a:t>汇报人：</a:t>
            </a:r>
            <a:r>
              <a:rPr lang="en-US" altLang="zh-CN" sz="1200" b="1" dirty="0">
                <a:solidFill>
                  <a:prstClr val="black"/>
                </a:solidFill>
                <a:latin typeface="Arial" panose="020B0604020202020204"/>
                <a:sym typeface="Arial" panose="020B0604020202020204" pitchFamily="34" charset="0"/>
              </a:rPr>
              <a:t>j</a:t>
            </a:r>
            <a:r>
              <a:rPr lang="zh-CN" altLang="en-US" sz="1200" b="1" dirty="0">
                <a:solidFill>
                  <a:prstClr val="black"/>
                </a:solidFill>
                <a:latin typeface="Arial" panose="020B0604020202020204"/>
                <a:sym typeface="Arial" panose="020B0604020202020204" pitchFamily="34" charset="0"/>
              </a:rPr>
              <a:t>精品下载</a:t>
            </a:r>
            <a:endParaRPr lang="zh-CN" altLang="en-US" sz="1200" b="1" dirty="0">
              <a:solidFill>
                <a:prstClr val="black"/>
              </a:solidFill>
              <a:latin typeface="Arial" panose="020B0604020202020204"/>
              <a:sym typeface="Arial" panose="020B0604020202020204" pitchFamily="34" charset="0"/>
            </a:endParaRPr>
          </a:p>
        </p:txBody>
      </p:sp>
      <p:sp>
        <p:nvSpPr>
          <p:cNvPr id="229" name="圆角矩形 2"/>
          <p:cNvSpPr/>
          <p:nvPr/>
        </p:nvSpPr>
        <p:spPr>
          <a:xfrm>
            <a:off x="4316557" y="5193312"/>
            <a:ext cx="370821" cy="370768"/>
          </a:xfrm>
          <a:prstGeom prst="rect">
            <a:avLst/>
          </a:prstGeom>
          <a:solidFill>
            <a:srgbClr val="C1272D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algn="ctr">
              <a:defRPr/>
            </a:pPr>
            <a:endParaRPr lang="zh-CN" altLang="en-US" sz="1400" b="1">
              <a:solidFill>
                <a:srgbClr val="00A19A"/>
              </a:solidFill>
              <a:latin typeface="Arial" panose="020B0604020202020204"/>
              <a:sym typeface="Arial" panose="020B0604020202020204" pitchFamily="34" charset="0"/>
            </a:endParaRPr>
          </a:p>
        </p:txBody>
      </p:sp>
      <p:sp>
        <p:nvSpPr>
          <p:cNvPr id="230" name="student-graduation-cap-shape_52041"/>
          <p:cNvSpPr>
            <a:spLocks noChangeAspect="1"/>
          </p:cNvSpPr>
          <p:nvPr/>
        </p:nvSpPr>
        <p:spPr bwMode="auto">
          <a:xfrm>
            <a:off x="4421412" y="5279817"/>
            <a:ext cx="153299" cy="184628"/>
          </a:xfrm>
          <a:custGeom>
            <a:avLst/>
            <a:gdLst>
              <a:gd name="connsiteX0" fmla="*/ 56671 w 279400"/>
              <a:gd name="connsiteY0" fmla="*/ 192087 h 336550"/>
              <a:gd name="connsiteX1" fmla="*/ 224047 w 279400"/>
              <a:gd name="connsiteY1" fmla="*/ 192087 h 336550"/>
              <a:gd name="connsiteX2" fmla="*/ 279400 w 279400"/>
              <a:gd name="connsiteY2" fmla="*/ 247752 h 336550"/>
              <a:gd name="connsiteX3" fmla="*/ 279400 w 279400"/>
              <a:gd name="connsiteY3" fmla="*/ 336550 h 336550"/>
              <a:gd name="connsiteX4" fmla="*/ 176602 w 279400"/>
              <a:gd name="connsiteY4" fmla="*/ 336550 h 336550"/>
              <a:gd name="connsiteX5" fmla="*/ 158151 w 279400"/>
              <a:gd name="connsiteY5" fmla="*/ 245101 h 336550"/>
              <a:gd name="connsiteX6" fmla="*/ 151562 w 279400"/>
              <a:gd name="connsiteY6" fmla="*/ 239800 h 336550"/>
              <a:gd name="connsiteX7" fmla="*/ 167377 w 279400"/>
              <a:gd name="connsiteY7" fmla="*/ 213293 h 336550"/>
              <a:gd name="connsiteX8" fmla="*/ 167377 w 279400"/>
              <a:gd name="connsiteY8" fmla="*/ 209317 h 336550"/>
              <a:gd name="connsiteX9" fmla="*/ 163423 w 279400"/>
              <a:gd name="connsiteY9" fmla="*/ 207991 h 336550"/>
              <a:gd name="connsiteX10" fmla="*/ 121249 w 279400"/>
              <a:gd name="connsiteY10" fmla="*/ 207991 h 336550"/>
              <a:gd name="connsiteX11" fmla="*/ 118613 w 279400"/>
              <a:gd name="connsiteY11" fmla="*/ 209317 h 336550"/>
              <a:gd name="connsiteX12" fmla="*/ 118613 w 279400"/>
              <a:gd name="connsiteY12" fmla="*/ 213293 h 336550"/>
              <a:gd name="connsiteX13" fmla="*/ 134429 w 279400"/>
              <a:gd name="connsiteY13" fmla="*/ 239800 h 336550"/>
              <a:gd name="connsiteX14" fmla="*/ 126521 w 279400"/>
              <a:gd name="connsiteY14" fmla="*/ 245101 h 336550"/>
              <a:gd name="connsiteX15" fmla="*/ 110706 w 279400"/>
              <a:gd name="connsiteY15" fmla="*/ 336550 h 336550"/>
              <a:gd name="connsiteX16" fmla="*/ 0 w 279400"/>
              <a:gd name="connsiteY16" fmla="*/ 336550 h 336550"/>
              <a:gd name="connsiteX17" fmla="*/ 0 w 279400"/>
              <a:gd name="connsiteY17" fmla="*/ 247752 h 336550"/>
              <a:gd name="connsiteX18" fmla="*/ 56671 w 279400"/>
              <a:gd name="connsiteY18" fmla="*/ 192087 h 336550"/>
              <a:gd name="connsiteX19" fmla="*/ 138907 w 279400"/>
              <a:gd name="connsiteY19" fmla="*/ 0 h 336550"/>
              <a:gd name="connsiteX20" fmla="*/ 219076 w 279400"/>
              <a:gd name="connsiteY20" fmla="*/ 80169 h 336550"/>
              <a:gd name="connsiteX21" fmla="*/ 138907 w 279400"/>
              <a:gd name="connsiteY21" fmla="*/ 160338 h 336550"/>
              <a:gd name="connsiteX22" fmla="*/ 58738 w 279400"/>
              <a:gd name="connsiteY22" fmla="*/ 80169 h 336550"/>
              <a:gd name="connsiteX23" fmla="*/ 138907 w 279400"/>
              <a:gd name="connsiteY23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79400" h="336550">
                <a:moveTo>
                  <a:pt x="56671" y="192087"/>
                </a:moveTo>
                <a:cubicBezTo>
                  <a:pt x="56671" y="192087"/>
                  <a:pt x="56671" y="192087"/>
                  <a:pt x="224047" y="192087"/>
                </a:cubicBezTo>
                <a:cubicBezTo>
                  <a:pt x="254360" y="192087"/>
                  <a:pt x="279400" y="217269"/>
                  <a:pt x="279400" y="247752"/>
                </a:cubicBezTo>
                <a:cubicBezTo>
                  <a:pt x="279400" y="247752"/>
                  <a:pt x="279400" y="247752"/>
                  <a:pt x="279400" y="336550"/>
                </a:cubicBezTo>
                <a:cubicBezTo>
                  <a:pt x="279400" y="336550"/>
                  <a:pt x="279400" y="336550"/>
                  <a:pt x="176602" y="336550"/>
                </a:cubicBezTo>
                <a:cubicBezTo>
                  <a:pt x="176602" y="336550"/>
                  <a:pt x="176602" y="336550"/>
                  <a:pt x="158151" y="245101"/>
                </a:cubicBezTo>
                <a:cubicBezTo>
                  <a:pt x="158151" y="242450"/>
                  <a:pt x="154197" y="239800"/>
                  <a:pt x="151562" y="239800"/>
                </a:cubicBezTo>
                <a:cubicBezTo>
                  <a:pt x="151562" y="239800"/>
                  <a:pt x="151562" y="239800"/>
                  <a:pt x="167377" y="213293"/>
                </a:cubicBezTo>
                <a:cubicBezTo>
                  <a:pt x="167377" y="211967"/>
                  <a:pt x="167377" y="210642"/>
                  <a:pt x="167377" y="209317"/>
                </a:cubicBezTo>
                <a:cubicBezTo>
                  <a:pt x="166059" y="207991"/>
                  <a:pt x="164741" y="207991"/>
                  <a:pt x="163423" y="207991"/>
                </a:cubicBezTo>
                <a:cubicBezTo>
                  <a:pt x="163423" y="207991"/>
                  <a:pt x="163423" y="207991"/>
                  <a:pt x="121249" y="207991"/>
                </a:cubicBezTo>
                <a:cubicBezTo>
                  <a:pt x="119931" y="207991"/>
                  <a:pt x="118613" y="207991"/>
                  <a:pt x="118613" y="209317"/>
                </a:cubicBezTo>
                <a:cubicBezTo>
                  <a:pt x="117296" y="210642"/>
                  <a:pt x="117296" y="211967"/>
                  <a:pt x="118613" y="213293"/>
                </a:cubicBezTo>
                <a:cubicBezTo>
                  <a:pt x="118613" y="213293"/>
                  <a:pt x="118613" y="213293"/>
                  <a:pt x="134429" y="239800"/>
                </a:cubicBezTo>
                <a:cubicBezTo>
                  <a:pt x="130475" y="239800"/>
                  <a:pt x="127839" y="242450"/>
                  <a:pt x="126521" y="245101"/>
                </a:cubicBezTo>
                <a:cubicBezTo>
                  <a:pt x="126521" y="245101"/>
                  <a:pt x="126521" y="245101"/>
                  <a:pt x="110706" y="336550"/>
                </a:cubicBezTo>
                <a:cubicBezTo>
                  <a:pt x="110706" y="336550"/>
                  <a:pt x="110706" y="336550"/>
                  <a:pt x="0" y="336550"/>
                </a:cubicBezTo>
                <a:cubicBezTo>
                  <a:pt x="0" y="336550"/>
                  <a:pt x="0" y="336550"/>
                  <a:pt x="0" y="247752"/>
                </a:cubicBezTo>
                <a:cubicBezTo>
                  <a:pt x="0" y="217269"/>
                  <a:pt x="25040" y="192087"/>
                  <a:pt x="56671" y="192087"/>
                </a:cubicBezTo>
                <a:close/>
                <a:moveTo>
                  <a:pt x="138907" y="0"/>
                </a:moveTo>
                <a:cubicBezTo>
                  <a:pt x="183183" y="0"/>
                  <a:pt x="219076" y="35893"/>
                  <a:pt x="219076" y="80169"/>
                </a:cubicBezTo>
                <a:cubicBezTo>
                  <a:pt x="219076" y="124445"/>
                  <a:pt x="183183" y="160338"/>
                  <a:pt x="138907" y="160338"/>
                </a:cubicBezTo>
                <a:cubicBezTo>
                  <a:pt x="94631" y="160338"/>
                  <a:pt x="58738" y="124445"/>
                  <a:pt x="58738" y="80169"/>
                </a:cubicBezTo>
                <a:cubicBezTo>
                  <a:pt x="58738" y="35893"/>
                  <a:pt x="94631" y="0"/>
                  <a:pt x="13890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defRPr/>
            </a:pPr>
            <a:endParaRPr lang="zh-CN" altLang="en-US" sz="1400" b="1" dirty="0">
              <a:solidFill>
                <a:srgbClr val="00A19A"/>
              </a:solidFill>
              <a:latin typeface="Arial" panose="020B0604020202020204"/>
              <a:sym typeface="Arial" panose="020B0604020202020204" pitchFamily="34" charset="0"/>
            </a:endParaRPr>
          </a:p>
        </p:txBody>
      </p:sp>
      <p:sp>
        <p:nvSpPr>
          <p:cNvPr id="231" name="圆角矩形 2"/>
          <p:cNvSpPr/>
          <p:nvPr/>
        </p:nvSpPr>
        <p:spPr>
          <a:xfrm>
            <a:off x="6344708" y="5211064"/>
            <a:ext cx="370834" cy="370958"/>
          </a:xfrm>
          <a:prstGeom prst="rect">
            <a:avLst/>
          </a:prstGeom>
          <a:solidFill>
            <a:srgbClr val="C1272D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algn="ctr">
              <a:defRPr/>
            </a:pPr>
            <a:endParaRPr lang="zh-CN" altLang="en-US" sz="1400" b="1">
              <a:solidFill>
                <a:srgbClr val="00A19A"/>
              </a:solidFill>
              <a:latin typeface="Arial" panose="020B0604020202020204"/>
              <a:sym typeface="Arial" panose="020B0604020202020204" pitchFamily="34" charset="0"/>
            </a:endParaRPr>
          </a:p>
        </p:txBody>
      </p:sp>
      <p:sp>
        <p:nvSpPr>
          <p:cNvPr id="232" name="student-graduation-cap-shape_52041"/>
          <p:cNvSpPr>
            <a:spLocks noChangeAspect="1"/>
          </p:cNvSpPr>
          <p:nvPr/>
        </p:nvSpPr>
        <p:spPr bwMode="auto">
          <a:xfrm>
            <a:off x="6438316" y="5304605"/>
            <a:ext cx="178566" cy="184724"/>
          </a:xfrm>
          <a:custGeom>
            <a:avLst/>
            <a:gdLst>
              <a:gd name="connsiteX0" fmla="*/ 233363 w 325438"/>
              <a:gd name="connsiteY0" fmla="*/ 249238 h 336550"/>
              <a:gd name="connsiteX1" fmla="*/ 279401 w 325438"/>
              <a:gd name="connsiteY1" fmla="*/ 249238 h 336550"/>
              <a:gd name="connsiteX2" fmla="*/ 279401 w 325438"/>
              <a:gd name="connsiteY2" fmla="*/ 290513 h 336550"/>
              <a:gd name="connsiteX3" fmla="*/ 233363 w 325438"/>
              <a:gd name="connsiteY3" fmla="*/ 290513 h 336550"/>
              <a:gd name="connsiteX4" fmla="*/ 171450 w 325438"/>
              <a:gd name="connsiteY4" fmla="*/ 249238 h 336550"/>
              <a:gd name="connsiteX5" fmla="*/ 217488 w 325438"/>
              <a:gd name="connsiteY5" fmla="*/ 249238 h 336550"/>
              <a:gd name="connsiteX6" fmla="*/ 217488 w 325438"/>
              <a:gd name="connsiteY6" fmla="*/ 290513 h 336550"/>
              <a:gd name="connsiteX7" fmla="*/ 171450 w 325438"/>
              <a:gd name="connsiteY7" fmla="*/ 290513 h 336550"/>
              <a:gd name="connsiteX8" fmla="*/ 107950 w 325438"/>
              <a:gd name="connsiteY8" fmla="*/ 249238 h 336550"/>
              <a:gd name="connsiteX9" fmla="*/ 155575 w 325438"/>
              <a:gd name="connsiteY9" fmla="*/ 249238 h 336550"/>
              <a:gd name="connsiteX10" fmla="*/ 155575 w 325438"/>
              <a:gd name="connsiteY10" fmla="*/ 290513 h 336550"/>
              <a:gd name="connsiteX11" fmla="*/ 107950 w 325438"/>
              <a:gd name="connsiteY11" fmla="*/ 290513 h 336550"/>
              <a:gd name="connsiteX12" fmla="*/ 46038 w 325438"/>
              <a:gd name="connsiteY12" fmla="*/ 249238 h 336550"/>
              <a:gd name="connsiteX13" fmla="*/ 93663 w 325438"/>
              <a:gd name="connsiteY13" fmla="*/ 249238 h 336550"/>
              <a:gd name="connsiteX14" fmla="*/ 93663 w 325438"/>
              <a:gd name="connsiteY14" fmla="*/ 290513 h 336550"/>
              <a:gd name="connsiteX15" fmla="*/ 46038 w 325438"/>
              <a:gd name="connsiteY15" fmla="*/ 290513 h 336550"/>
              <a:gd name="connsiteX16" fmla="*/ 233363 w 325438"/>
              <a:gd name="connsiteY16" fmla="*/ 195263 h 336550"/>
              <a:gd name="connsiteX17" fmla="*/ 279401 w 325438"/>
              <a:gd name="connsiteY17" fmla="*/ 195263 h 336550"/>
              <a:gd name="connsiteX18" fmla="*/ 279401 w 325438"/>
              <a:gd name="connsiteY18" fmla="*/ 234951 h 336550"/>
              <a:gd name="connsiteX19" fmla="*/ 233363 w 325438"/>
              <a:gd name="connsiteY19" fmla="*/ 234951 h 336550"/>
              <a:gd name="connsiteX20" fmla="*/ 171450 w 325438"/>
              <a:gd name="connsiteY20" fmla="*/ 195263 h 336550"/>
              <a:gd name="connsiteX21" fmla="*/ 217488 w 325438"/>
              <a:gd name="connsiteY21" fmla="*/ 195263 h 336550"/>
              <a:gd name="connsiteX22" fmla="*/ 217488 w 325438"/>
              <a:gd name="connsiteY22" fmla="*/ 234951 h 336550"/>
              <a:gd name="connsiteX23" fmla="*/ 171450 w 325438"/>
              <a:gd name="connsiteY23" fmla="*/ 234951 h 336550"/>
              <a:gd name="connsiteX24" fmla="*/ 107950 w 325438"/>
              <a:gd name="connsiteY24" fmla="*/ 195263 h 336550"/>
              <a:gd name="connsiteX25" fmla="*/ 155575 w 325438"/>
              <a:gd name="connsiteY25" fmla="*/ 195263 h 336550"/>
              <a:gd name="connsiteX26" fmla="*/ 155575 w 325438"/>
              <a:gd name="connsiteY26" fmla="*/ 234951 h 336550"/>
              <a:gd name="connsiteX27" fmla="*/ 107950 w 325438"/>
              <a:gd name="connsiteY27" fmla="*/ 234951 h 336550"/>
              <a:gd name="connsiteX28" fmla="*/ 46038 w 325438"/>
              <a:gd name="connsiteY28" fmla="*/ 195263 h 336550"/>
              <a:gd name="connsiteX29" fmla="*/ 93663 w 325438"/>
              <a:gd name="connsiteY29" fmla="*/ 195263 h 336550"/>
              <a:gd name="connsiteX30" fmla="*/ 93663 w 325438"/>
              <a:gd name="connsiteY30" fmla="*/ 234951 h 336550"/>
              <a:gd name="connsiteX31" fmla="*/ 46038 w 325438"/>
              <a:gd name="connsiteY31" fmla="*/ 234951 h 336550"/>
              <a:gd name="connsiteX32" fmla="*/ 233363 w 325438"/>
              <a:gd name="connsiteY32" fmla="*/ 139700 h 336550"/>
              <a:gd name="connsiteX33" fmla="*/ 279401 w 325438"/>
              <a:gd name="connsiteY33" fmla="*/ 139700 h 336550"/>
              <a:gd name="connsiteX34" fmla="*/ 279401 w 325438"/>
              <a:gd name="connsiteY34" fmla="*/ 180975 h 336550"/>
              <a:gd name="connsiteX35" fmla="*/ 233363 w 325438"/>
              <a:gd name="connsiteY35" fmla="*/ 180975 h 336550"/>
              <a:gd name="connsiteX36" fmla="*/ 171450 w 325438"/>
              <a:gd name="connsiteY36" fmla="*/ 139700 h 336550"/>
              <a:gd name="connsiteX37" fmla="*/ 217488 w 325438"/>
              <a:gd name="connsiteY37" fmla="*/ 139700 h 336550"/>
              <a:gd name="connsiteX38" fmla="*/ 217488 w 325438"/>
              <a:gd name="connsiteY38" fmla="*/ 180975 h 336550"/>
              <a:gd name="connsiteX39" fmla="*/ 171450 w 325438"/>
              <a:gd name="connsiteY39" fmla="*/ 180975 h 336550"/>
              <a:gd name="connsiteX40" fmla="*/ 107950 w 325438"/>
              <a:gd name="connsiteY40" fmla="*/ 139700 h 336550"/>
              <a:gd name="connsiteX41" fmla="*/ 155575 w 325438"/>
              <a:gd name="connsiteY41" fmla="*/ 139700 h 336550"/>
              <a:gd name="connsiteX42" fmla="*/ 155575 w 325438"/>
              <a:gd name="connsiteY42" fmla="*/ 180975 h 336550"/>
              <a:gd name="connsiteX43" fmla="*/ 107950 w 325438"/>
              <a:gd name="connsiteY43" fmla="*/ 180975 h 336550"/>
              <a:gd name="connsiteX44" fmla="*/ 49167 w 325438"/>
              <a:gd name="connsiteY44" fmla="*/ 38100 h 336550"/>
              <a:gd name="connsiteX45" fmla="*/ 25400 w 325438"/>
              <a:gd name="connsiteY45" fmla="*/ 61753 h 336550"/>
              <a:gd name="connsiteX46" fmla="*/ 25400 w 325438"/>
              <a:gd name="connsiteY46" fmla="*/ 289085 h 336550"/>
              <a:gd name="connsiteX47" fmla="*/ 49167 w 325438"/>
              <a:gd name="connsiteY47" fmla="*/ 312738 h 336550"/>
              <a:gd name="connsiteX48" fmla="*/ 276271 w 325438"/>
              <a:gd name="connsiteY48" fmla="*/ 312738 h 336550"/>
              <a:gd name="connsiteX49" fmla="*/ 300038 w 325438"/>
              <a:gd name="connsiteY49" fmla="*/ 289085 h 336550"/>
              <a:gd name="connsiteX50" fmla="*/ 300038 w 325438"/>
              <a:gd name="connsiteY50" fmla="*/ 61753 h 336550"/>
              <a:gd name="connsiteX51" fmla="*/ 276271 w 325438"/>
              <a:gd name="connsiteY51" fmla="*/ 38100 h 336550"/>
              <a:gd name="connsiteX52" fmla="*/ 269669 w 325438"/>
              <a:gd name="connsiteY52" fmla="*/ 38100 h 336550"/>
              <a:gd name="connsiteX53" fmla="*/ 269669 w 325438"/>
              <a:gd name="connsiteY53" fmla="*/ 63067 h 336550"/>
              <a:gd name="connsiteX54" fmla="*/ 276271 w 325438"/>
              <a:gd name="connsiteY54" fmla="*/ 74894 h 336550"/>
              <a:gd name="connsiteX55" fmla="*/ 260427 w 325438"/>
              <a:gd name="connsiteY55" fmla="*/ 90662 h 336550"/>
              <a:gd name="connsiteX56" fmla="*/ 244582 w 325438"/>
              <a:gd name="connsiteY56" fmla="*/ 74894 h 336550"/>
              <a:gd name="connsiteX57" fmla="*/ 249864 w 325438"/>
              <a:gd name="connsiteY57" fmla="*/ 63067 h 336550"/>
              <a:gd name="connsiteX58" fmla="*/ 249864 w 325438"/>
              <a:gd name="connsiteY58" fmla="*/ 38100 h 336550"/>
              <a:gd name="connsiteX59" fmla="*/ 231379 w 325438"/>
              <a:gd name="connsiteY59" fmla="*/ 38100 h 336550"/>
              <a:gd name="connsiteX60" fmla="*/ 231379 w 325438"/>
              <a:gd name="connsiteY60" fmla="*/ 63067 h 336550"/>
              <a:gd name="connsiteX61" fmla="*/ 236660 w 325438"/>
              <a:gd name="connsiteY61" fmla="*/ 74894 h 336550"/>
              <a:gd name="connsiteX62" fmla="*/ 220816 w 325438"/>
              <a:gd name="connsiteY62" fmla="*/ 90662 h 336550"/>
              <a:gd name="connsiteX63" fmla="*/ 204971 w 325438"/>
              <a:gd name="connsiteY63" fmla="*/ 74894 h 336550"/>
              <a:gd name="connsiteX64" fmla="*/ 210253 w 325438"/>
              <a:gd name="connsiteY64" fmla="*/ 63067 h 336550"/>
              <a:gd name="connsiteX65" fmla="*/ 210253 w 325438"/>
              <a:gd name="connsiteY65" fmla="*/ 38100 h 336550"/>
              <a:gd name="connsiteX66" fmla="*/ 191767 w 325438"/>
              <a:gd name="connsiteY66" fmla="*/ 38100 h 336550"/>
              <a:gd name="connsiteX67" fmla="*/ 191767 w 325438"/>
              <a:gd name="connsiteY67" fmla="*/ 63067 h 336550"/>
              <a:gd name="connsiteX68" fmla="*/ 198369 w 325438"/>
              <a:gd name="connsiteY68" fmla="*/ 74894 h 336550"/>
              <a:gd name="connsiteX69" fmla="*/ 182525 w 325438"/>
              <a:gd name="connsiteY69" fmla="*/ 90662 h 336550"/>
              <a:gd name="connsiteX70" fmla="*/ 166680 w 325438"/>
              <a:gd name="connsiteY70" fmla="*/ 74894 h 336550"/>
              <a:gd name="connsiteX71" fmla="*/ 171962 w 325438"/>
              <a:gd name="connsiteY71" fmla="*/ 63067 h 336550"/>
              <a:gd name="connsiteX72" fmla="*/ 171962 w 325438"/>
              <a:gd name="connsiteY72" fmla="*/ 38100 h 336550"/>
              <a:gd name="connsiteX73" fmla="*/ 153476 w 325438"/>
              <a:gd name="connsiteY73" fmla="*/ 38100 h 336550"/>
              <a:gd name="connsiteX74" fmla="*/ 153476 w 325438"/>
              <a:gd name="connsiteY74" fmla="*/ 63067 h 336550"/>
              <a:gd name="connsiteX75" fmla="*/ 158758 w 325438"/>
              <a:gd name="connsiteY75" fmla="*/ 74894 h 336550"/>
              <a:gd name="connsiteX76" fmla="*/ 142913 w 325438"/>
              <a:gd name="connsiteY76" fmla="*/ 90662 h 336550"/>
              <a:gd name="connsiteX77" fmla="*/ 127069 w 325438"/>
              <a:gd name="connsiteY77" fmla="*/ 74894 h 336550"/>
              <a:gd name="connsiteX78" fmla="*/ 133671 w 325438"/>
              <a:gd name="connsiteY78" fmla="*/ 63067 h 336550"/>
              <a:gd name="connsiteX79" fmla="*/ 133671 w 325438"/>
              <a:gd name="connsiteY79" fmla="*/ 38100 h 336550"/>
              <a:gd name="connsiteX80" fmla="*/ 115186 w 325438"/>
              <a:gd name="connsiteY80" fmla="*/ 38100 h 336550"/>
              <a:gd name="connsiteX81" fmla="*/ 115186 w 325438"/>
              <a:gd name="connsiteY81" fmla="*/ 63067 h 336550"/>
              <a:gd name="connsiteX82" fmla="*/ 120467 w 325438"/>
              <a:gd name="connsiteY82" fmla="*/ 74894 h 336550"/>
              <a:gd name="connsiteX83" fmla="*/ 104623 w 325438"/>
              <a:gd name="connsiteY83" fmla="*/ 90662 h 336550"/>
              <a:gd name="connsiteX84" fmla="*/ 88778 w 325438"/>
              <a:gd name="connsiteY84" fmla="*/ 74894 h 336550"/>
              <a:gd name="connsiteX85" fmla="*/ 94060 w 325438"/>
              <a:gd name="connsiteY85" fmla="*/ 63067 h 336550"/>
              <a:gd name="connsiteX86" fmla="*/ 94060 w 325438"/>
              <a:gd name="connsiteY86" fmla="*/ 38100 h 336550"/>
              <a:gd name="connsiteX87" fmla="*/ 75574 w 325438"/>
              <a:gd name="connsiteY87" fmla="*/ 38100 h 336550"/>
              <a:gd name="connsiteX88" fmla="*/ 75574 w 325438"/>
              <a:gd name="connsiteY88" fmla="*/ 63067 h 336550"/>
              <a:gd name="connsiteX89" fmla="*/ 80856 w 325438"/>
              <a:gd name="connsiteY89" fmla="*/ 74894 h 336550"/>
              <a:gd name="connsiteX90" fmla="*/ 65011 w 325438"/>
              <a:gd name="connsiteY90" fmla="*/ 90662 h 336550"/>
              <a:gd name="connsiteX91" fmla="*/ 49167 w 325438"/>
              <a:gd name="connsiteY91" fmla="*/ 74894 h 336550"/>
              <a:gd name="connsiteX92" fmla="*/ 55769 w 325438"/>
              <a:gd name="connsiteY92" fmla="*/ 63067 h 336550"/>
              <a:gd name="connsiteX93" fmla="*/ 55769 w 325438"/>
              <a:gd name="connsiteY93" fmla="*/ 38100 h 336550"/>
              <a:gd name="connsiteX94" fmla="*/ 49167 w 325438"/>
              <a:gd name="connsiteY94" fmla="*/ 38100 h 336550"/>
              <a:gd name="connsiteX95" fmla="*/ 65315 w 325438"/>
              <a:gd name="connsiteY95" fmla="*/ 4763 h 336550"/>
              <a:gd name="connsiteX96" fmla="*/ 61913 w 325438"/>
              <a:gd name="connsiteY96" fmla="*/ 10110 h 336550"/>
              <a:gd name="connsiteX97" fmla="*/ 61913 w 325438"/>
              <a:gd name="connsiteY97" fmla="*/ 75616 h 336550"/>
              <a:gd name="connsiteX98" fmla="*/ 65315 w 325438"/>
              <a:gd name="connsiteY98" fmla="*/ 80963 h 336550"/>
              <a:gd name="connsiteX99" fmla="*/ 69851 w 325438"/>
              <a:gd name="connsiteY99" fmla="*/ 75616 h 336550"/>
              <a:gd name="connsiteX100" fmla="*/ 69851 w 325438"/>
              <a:gd name="connsiteY100" fmla="*/ 10110 h 336550"/>
              <a:gd name="connsiteX101" fmla="*/ 65315 w 325438"/>
              <a:gd name="connsiteY101" fmla="*/ 4763 h 336550"/>
              <a:gd name="connsiteX102" fmla="*/ 104776 w 325438"/>
              <a:gd name="connsiteY102" fmla="*/ 4763 h 336550"/>
              <a:gd name="connsiteX103" fmla="*/ 100013 w 325438"/>
              <a:gd name="connsiteY103" fmla="*/ 10110 h 336550"/>
              <a:gd name="connsiteX104" fmla="*/ 100013 w 325438"/>
              <a:gd name="connsiteY104" fmla="*/ 75616 h 336550"/>
              <a:gd name="connsiteX105" fmla="*/ 104776 w 325438"/>
              <a:gd name="connsiteY105" fmla="*/ 80963 h 336550"/>
              <a:gd name="connsiteX106" fmla="*/ 109538 w 325438"/>
              <a:gd name="connsiteY106" fmla="*/ 75616 h 336550"/>
              <a:gd name="connsiteX107" fmla="*/ 109538 w 325438"/>
              <a:gd name="connsiteY107" fmla="*/ 10110 h 336550"/>
              <a:gd name="connsiteX108" fmla="*/ 104776 w 325438"/>
              <a:gd name="connsiteY108" fmla="*/ 4763 h 336550"/>
              <a:gd name="connsiteX109" fmla="*/ 142876 w 325438"/>
              <a:gd name="connsiteY109" fmla="*/ 4763 h 336550"/>
              <a:gd name="connsiteX110" fmla="*/ 138113 w 325438"/>
              <a:gd name="connsiteY110" fmla="*/ 10110 h 336550"/>
              <a:gd name="connsiteX111" fmla="*/ 138113 w 325438"/>
              <a:gd name="connsiteY111" fmla="*/ 75616 h 336550"/>
              <a:gd name="connsiteX112" fmla="*/ 142876 w 325438"/>
              <a:gd name="connsiteY112" fmla="*/ 80963 h 336550"/>
              <a:gd name="connsiteX113" fmla="*/ 147638 w 325438"/>
              <a:gd name="connsiteY113" fmla="*/ 75616 h 336550"/>
              <a:gd name="connsiteX114" fmla="*/ 147638 w 325438"/>
              <a:gd name="connsiteY114" fmla="*/ 10110 h 336550"/>
              <a:gd name="connsiteX115" fmla="*/ 142876 w 325438"/>
              <a:gd name="connsiteY115" fmla="*/ 4763 h 336550"/>
              <a:gd name="connsiteX116" fmla="*/ 182563 w 325438"/>
              <a:gd name="connsiteY116" fmla="*/ 4763 h 336550"/>
              <a:gd name="connsiteX117" fmla="*/ 177800 w 325438"/>
              <a:gd name="connsiteY117" fmla="*/ 10110 h 336550"/>
              <a:gd name="connsiteX118" fmla="*/ 177800 w 325438"/>
              <a:gd name="connsiteY118" fmla="*/ 75616 h 336550"/>
              <a:gd name="connsiteX119" fmla="*/ 182563 w 325438"/>
              <a:gd name="connsiteY119" fmla="*/ 80963 h 336550"/>
              <a:gd name="connsiteX120" fmla="*/ 187325 w 325438"/>
              <a:gd name="connsiteY120" fmla="*/ 75616 h 336550"/>
              <a:gd name="connsiteX121" fmla="*/ 187325 w 325438"/>
              <a:gd name="connsiteY121" fmla="*/ 10110 h 336550"/>
              <a:gd name="connsiteX122" fmla="*/ 182563 w 325438"/>
              <a:gd name="connsiteY122" fmla="*/ 4763 h 336550"/>
              <a:gd name="connsiteX123" fmla="*/ 220663 w 325438"/>
              <a:gd name="connsiteY123" fmla="*/ 4763 h 336550"/>
              <a:gd name="connsiteX124" fmla="*/ 215900 w 325438"/>
              <a:gd name="connsiteY124" fmla="*/ 10110 h 336550"/>
              <a:gd name="connsiteX125" fmla="*/ 215900 w 325438"/>
              <a:gd name="connsiteY125" fmla="*/ 75616 h 336550"/>
              <a:gd name="connsiteX126" fmla="*/ 220663 w 325438"/>
              <a:gd name="connsiteY126" fmla="*/ 80963 h 336550"/>
              <a:gd name="connsiteX127" fmla="*/ 225425 w 325438"/>
              <a:gd name="connsiteY127" fmla="*/ 75616 h 336550"/>
              <a:gd name="connsiteX128" fmla="*/ 225425 w 325438"/>
              <a:gd name="connsiteY128" fmla="*/ 10110 h 336550"/>
              <a:gd name="connsiteX129" fmla="*/ 220663 w 325438"/>
              <a:gd name="connsiteY129" fmla="*/ 4763 h 336550"/>
              <a:gd name="connsiteX130" fmla="*/ 260124 w 325438"/>
              <a:gd name="connsiteY130" fmla="*/ 4763 h 336550"/>
              <a:gd name="connsiteX131" fmla="*/ 255588 w 325438"/>
              <a:gd name="connsiteY131" fmla="*/ 10110 h 336550"/>
              <a:gd name="connsiteX132" fmla="*/ 255588 w 325438"/>
              <a:gd name="connsiteY132" fmla="*/ 75616 h 336550"/>
              <a:gd name="connsiteX133" fmla="*/ 260124 w 325438"/>
              <a:gd name="connsiteY133" fmla="*/ 80963 h 336550"/>
              <a:gd name="connsiteX134" fmla="*/ 263526 w 325438"/>
              <a:gd name="connsiteY134" fmla="*/ 75616 h 336550"/>
              <a:gd name="connsiteX135" fmla="*/ 263526 w 325438"/>
              <a:gd name="connsiteY135" fmla="*/ 10110 h 336550"/>
              <a:gd name="connsiteX136" fmla="*/ 260124 w 325438"/>
              <a:gd name="connsiteY136" fmla="*/ 4763 h 336550"/>
              <a:gd name="connsiteX137" fmla="*/ 64823 w 325438"/>
              <a:gd name="connsiteY137" fmla="*/ 0 h 336550"/>
              <a:gd name="connsiteX138" fmla="*/ 75406 w 325438"/>
              <a:gd name="connsiteY138" fmla="*/ 10517 h 336550"/>
              <a:gd name="connsiteX139" fmla="*/ 75406 w 325438"/>
              <a:gd name="connsiteY139" fmla="*/ 14461 h 336550"/>
              <a:gd name="connsiteX140" fmla="*/ 93927 w 325438"/>
              <a:gd name="connsiteY140" fmla="*/ 14461 h 336550"/>
              <a:gd name="connsiteX141" fmla="*/ 93927 w 325438"/>
              <a:gd name="connsiteY141" fmla="*/ 10517 h 336550"/>
              <a:gd name="connsiteX142" fmla="*/ 104511 w 325438"/>
              <a:gd name="connsiteY142" fmla="*/ 0 h 336550"/>
              <a:gd name="connsiteX143" fmla="*/ 115094 w 325438"/>
              <a:gd name="connsiteY143" fmla="*/ 10517 h 336550"/>
              <a:gd name="connsiteX144" fmla="*/ 115094 w 325438"/>
              <a:gd name="connsiteY144" fmla="*/ 14461 h 336550"/>
              <a:gd name="connsiteX145" fmla="*/ 133615 w 325438"/>
              <a:gd name="connsiteY145" fmla="*/ 14461 h 336550"/>
              <a:gd name="connsiteX146" fmla="*/ 133615 w 325438"/>
              <a:gd name="connsiteY146" fmla="*/ 10517 h 336550"/>
              <a:gd name="connsiteX147" fmla="*/ 142875 w 325438"/>
              <a:gd name="connsiteY147" fmla="*/ 0 h 336550"/>
              <a:gd name="connsiteX148" fmla="*/ 153459 w 325438"/>
              <a:gd name="connsiteY148" fmla="*/ 10517 h 336550"/>
              <a:gd name="connsiteX149" fmla="*/ 153459 w 325438"/>
              <a:gd name="connsiteY149" fmla="*/ 14461 h 336550"/>
              <a:gd name="connsiteX150" fmla="*/ 171980 w 325438"/>
              <a:gd name="connsiteY150" fmla="*/ 14461 h 336550"/>
              <a:gd name="connsiteX151" fmla="*/ 171980 w 325438"/>
              <a:gd name="connsiteY151" fmla="*/ 10517 h 336550"/>
              <a:gd name="connsiteX152" fmla="*/ 182563 w 325438"/>
              <a:gd name="connsiteY152" fmla="*/ 0 h 336550"/>
              <a:gd name="connsiteX153" fmla="*/ 191823 w 325438"/>
              <a:gd name="connsiteY153" fmla="*/ 10517 h 336550"/>
              <a:gd name="connsiteX154" fmla="*/ 191823 w 325438"/>
              <a:gd name="connsiteY154" fmla="*/ 14461 h 336550"/>
              <a:gd name="connsiteX155" fmla="*/ 210344 w 325438"/>
              <a:gd name="connsiteY155" fmla="*/ 14461 h 336550"/>
              <a:gd name="connsiteX156" fmla="*/ 210344 w 325438"/>
              <a:gd name="connsiteY156" fmla="*/ 10517 h 336550"/>
              <a:gd name="connsiteX157" fmla="*/ 220927 w 325438"/>
              <a:gd name="connsiteY157" fmla="*/ 0 h 336550"/>
              <a:gd name="connsiteX158" fmla="*/ 231511 w 325438"/>
              <a:gd name="connsiteY158" fmla="*/ 10517 h 336550"/>
              <a:gd name="connsiteX159" fmla="*/ 231511 w 325438"/>
              <a:gd name="connsiteY159" fmla="*/ 14461 h 336550"/>
              <a:gd name="connsiteX160" fmla="*/ 250032 w 325438"/>
              <a:gd name="connsiteY160" fmla="*/ 14461 h 336550"/>
              <a:gd name="connsiteX161" fmla="*/ 250032 w 325438"/>
              <a:gd name="connsiteY161" fmla="*/ 10517 h 336550"/>
              <a:gd name="connsiteX162" fmla="*/ 260615 w 325438"/>
              <a:gd name="connsiteY162" fmla="*/ 0 h 336550"/>
              <a:gd name="connsiteX163" fmla="*/ 269875 w 325438"/>
              <a:gd name="connsiteY163" fmla="*/ 10517 h 336550"/>
              <a:gd name="connsiteX164" fmla="*/ 269875 w 325438"/>
              <a:gd name="connsiteY164" fmla="*/ 14461 h 336550"/>
              <a:gd name="connsiteX165" fmla="*/ 276490 w 325438"/>
              <a:gd name="connsiteY165" fmla="*/ 14461 h 336550"/>
              <a:gd name="connsiteX166" fmla="*/ 325438 w 325438"/>
              <a:gd name="connsiteY166" fmla="*/ 61789 h 336550"/>
              <a:gd name="connsiteX167" fmla="*/ 325438 w 325438"/>
              <a:gd name="connsiteY167" fmla="*/ 289223 h 336550"/>
              <a:gd name="connsiteX168" fmla="*/ 276490 w 325438"/>
              <a:gd name="connsiteY168" fmla="*/ 336550 h 336550"/>
              <a:gd name="connsiteX169" fmla="*/ 48948 w 325438"/>
              <a:gd name="connsiteY169" fmla="*/ 336550 h 336550"/>
              <a:gd name="connsiteX170" fmla="*/ 0 w 325438"/>
              <a:gd name="connsiteY170" fmla="*/ 289223 h 336550"/>
              <a:gd name="connsiteX171" fmla="*/ 0 w 325438"/>
              <a:gd name="connsiteY171" fmla="*/ 61789 h 336550"/>
              <a:gd name="connsiteX172" fmla="*/ 48948 w 325438"/>
              <a:gd name="connsiteY172" fmla="*/ 14461 h 336550"/>
              <a:gd name="connsiteX173" fmla="*/ 55563 w 325438"/>
              <a:gd name="connsiteY173" fmla="*/ 14461 h 336550"/>
              <a:gd name="connsiteX174" fmla="*/ 55563 w 325438"/>
              <a:gd name="connsiteY174" fmla="*/ 10517 h 336550"/>
              <a:gd name="connsiteX175" fmla="*/ 64823 w 325438"/>
              <a:gd name="connsiteY175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325438" h="336550">
                <a:moveTo>
                  <a:pt x="233363" y="249238"/>
                </a:moveTo>
                <a:lnTo>
                  <a:pt x="279401" y="249238"/>
                </a:lnTo>
                <a:lnTo>
                  <a:pt x="279401" y="290513"/>
                </a:lnTo>
                <a:lnTo>
                  <a:pt x="233363" y="290513"/>
                </a:lnTo>
                <a:close/>
                <a:moveTo>
                  <a:pt x="171450" y="249238"/>
                </a:moveTo>
                <a:lnTo>
                  <a:pt x="217488" y="249238"/>
                </a:lnTo>
                <a:lnTo>
                  <a:pt x="217488" y="290513"/>
                </a:lnTo>
                <a:lnTo>
                  <a:pt x="171450" y="290513"/>
                </a:lnTo>
                <a:close/>
                <a:moveTo>
                  <a:pt x="107950" y="249238"/>
                </a:moveTo>
                <a:lnTo>
                  <a:pt x="155575" y="249238"/>
                </a:lnTo>
                <a:lnTo>
                  <a:pt x="155575" y="290513"/>
                </a:lnTo>
                <a:lnTo>
                  <a:pt x="107950" y="290513"/>
                </a:lnTo>
                <a:close/>
                <a:moveTo>
                  <a:pt x="46038" y="249238"/>
                </a:moveTo>
                <a:lnTo>
                  <a:pt x="93663" y="249238"/>
                </a:lnTo>
                <a:lnTo>
                  <a:pt x="93663" y="290513"/>
                </a:lnTo>
                <a:lnTo>
                  <a:pt x="46038" y="290513"/>
                </a:lnTo>
                <a:close/>
                <a:moveTo>
                  <a:pt x="233363" y="195263"/>
                </a:moveTo>
                <a:lnTo>
                  <a:pt x="279401" y="195263"/>
                </a:lnTo>
                <a:lnTo>
                  <a:pt x="279401" y="234951"/>
                </a:lnTo>
                <a:lnTo>
                  <a:pt x="233363" y="234951"/>
                </a:lnTo>
                <a:close/>
                <a:moveTo>
                  <a:pt x="171450" y="195263"/>
                </a:moveTo>
                <a:lnTo>
                  <a:pt x="217488" y="195263"/>
                </a:lnTo>
                <a:lnTo>
                  <a:pt x="217488" y="234951"/>
                </a:lnTo>
                <a:lnTo>
                  <a:pt x="171450" y="234951"/>
                </a:lnTo>
                <a:close/>
                <a:moveTo>
                  <a:pt x="107950" y="195263"/>
                </a:moveTo>
                <a:lnTo>
                  <a:pt x="155575" y="195263"/>
                </a:lnTo>
                <a:lnTo>
                  <a:pt x="155575" y="234951"/>
                </a:lnTo>
                <a:lnTo>
                  <a:pt x="107950" y="234951"/>
                </a:lnTo>
                <a:close/>
                <a:moveTo>
                  <a:pt x="46038" y="195263"/>
                </a:moveTo>
                <a:lnTo>
                  <a:pt x="93663" y="195263"/>
                </a:lnTo>
                <a:lnTo>
                  <a:pt x="93663" y="234951"/>
                </a:lnTo>
                <a:lnTo>
                  <a:pt x="46038" y="234951"/>
                </a:lnTo>
                <a:close/>
                <a:moveTo>
                  <a:pt x="233363" y="139700"/>
                </a:moveTo>
                <a:lnTo>
                  <a:pt x="279401" y="139700"/>
                </a:lnTo>
                <a:lnTo>
                  <a:pt x="279401" y="180975"/>
                </a:lnTo>
                <a:lnTo>
                  <a:pt x="233363" y="180975"/>
                </a:lnTo>
                <a:close/>
                <a:moveTo>
                  <a:pt x="171450" y="139700"/>
                </a:moveTo>
                <a:lnTo>
                  <a:pt x="217488" y="139700"/>
                </a:lnTo>
                <a:lnTo>
                  <a:pt x="217488" y="180975"/>
                </a:lnTo>
                <a:lnTo>
                  <a:pt x="171450" y="180975"/>
                </a:lnTo>
                <a:close/>
                <a:moveTo>
                  <a:pt x="107950" y="139700"/>
                </a:moveTo>
                <a:lnTo>
                  <a:pt x="155575" y="139700"/>
                </a:lnTo>
                <a:lnTo>
                  <a:pt x="155575" y="180975"/>
                </a:lnTo>
                <a:lnTo>
                  <a:pt x="107950" y="180975"/>
                </a:lnTo>
                <a:close/>
                <a:moveTo>
                  <a:pt x="49167" y="38100"/>
                </a:moveTo>
                <a:cubicBezTo>
                  <a:pt x="35963" y="38100"/>
                  <a:pt x="25400" y="48613"/>
                  <a:pt x="25400" y="61753"/>
                </a:cubicBezTo>
                <a:cubicBezTo>
                  <a:pt x="25400" y="61753"/>
                  <a:pt x="25400" y="61753"/>
                  <a:pt x="25400" y="289085"/>
                </a:cubicBezTo>
                <a:cubicBezTo>
                  <a:pt x="25400" y="302226"/>
                  <a:pt x="35963" y="312738"/>
                  <a:pt x="49167" y="312738"/>
                </a:cubicBezTo>
                <a:cubicBezTo>
                  <a:pt x="49167" y="312738"/>
                  <a:pt x="49167" y="312738"/>
                  <a:pt x="276271" y="312738"/>
                </a:cubicBezTo>
                <a:cubicBezTo>
                  <a:pt x="289475" y="312738"/>
                  <a:pt x="300038" y="302226"/>
                  <a:pt x="300038" y="289085"/>
                </a:cubicBezTo>
                <a:cubicBezTo>
                  <a:pt x="300038" y="289085"/>
                  <a:pt x="300038" y="289085"/>
                  <a:pt x="300038" y="61753"/>
                </a:cubicBezTo>
                <a:cubicBezTo>
                  <a:pt x="300038" y="48613"/>
                  <a:pt x="289475" y="38100"/>
                  <a:pt x="276271" y="38100"/>
                </a:cubicBezTo>
                <a:cubicBezTo>
                  <a:pt x="276271" y="38100"/>
                  <a:pt x="276271" y="38100"/>
                  <a:pt x="269669" y="38100"/>
                </a:cubicBezTo>
                <a:cubicBezTo>
                  <a:pt x="269669" y="38100"/>
                  <a:pt x="269669" y="38100"/>
                  <a:pt x="269669" y="63067"/>
                </a:cubicBezTo>
                <a:cubicBezTo>
                  <a:pt x="273631" y="65695"/>
                  <a:pt x="276271" y="70951"/>
                  <a:pt x="276271" y="74894"/>
                </a:cubicBezTo>
                <a:cubicBezTo>
                  <a:pt x="276271" y="84092"/>
                  <a:pt x="268349" y="90662"/>
                  <a:pt x="260427" y="90662"/>
                </a:cubicBezTo>
                <a:cubicBezTo>
                  <a:pt x="251184" y="90662"/>
                  <a:pt x="244582" y="84092"/>
                  <a:pt x="244582" y="74894"/>
                </a:cubicBezTo>
                <a:cubicBezTo>
                  <a:pt x="244582" y="70951"/>
                  <a:pt x="245903" y="65695"/>
                  <a:pt x="249864" y="63067"/>
                </a:cubicBezTo>
                <a:cubicBezTo>
                  <a:pt x="249864" y="63067"/>
                  <a:pt x="249864" y="63067"/>
                  <a:pt x="249864" y="38100"/>
                </a:cubicBezTo>
                <a:cubicBezTo>
                  <a:pt x="249864" y="38100"/>
                  <a:pt x="249864" y="38100"/>
                  <a:pt x="231379" y="38100"/>
                </a:cubicBezTo>
                <a:cubicBezTo>
                  <a:pt x="231379" y="38100"/>
                  <a:pt x="231379" y="38100"/>
                  <a:pt x="231379" y="63067"/>
                </a:cubicBezTo>
                <a:cubicBezTo>
                  <a:pt x="234019" y="65695"/>
                  <a:pt x="236660" y="70951"/>
                  <a:pt x="236660" y="74894"/>
                </a:cubicBezTo>
                <a:cubicBezTo>
                  <a:pt x="236660" y="84092"/>
                  <a:pt x="230058" y="90662"/>
                  <a:pt x="220816" y="90662"/>
                </a:cubicBezTo>
                <a:cubicBezTo>
                  <a:pt x="212893" y="90662"/>
                  <a:pt x="204971" y="84092"/>
                  <a:pt x="204971" y="74894"/>
                </a:cubicBezTo>
                <a:cubicBezTo>
                  <a:pt x="204971" y="70951"/>
                  <a:pt x="207612" y="65695"/>
                  <a:pt x="210253" y="63067"/>
                </a:cubicBezTo>
                <a:cubicBezTo>
                  <a:pt x="210253" y="63067"/>
                  <a:pt x="210253" y="63067"/>
                  <a:pt x="210253" y="38100"/>
                </a:cubicBezTo>
                <a:cubicBezTo>
                  <a:pt x="210253" y="38100"/>
                  <a:pt x="210253" y="38100"/>
                  <a:pt x="191767" y="38100"/>
                </a:cubicBezTo>
                <a:cubicBezTo>
                  <a:pt x="191767" y="38100"/>
                  <a:pt x="191767" y="38100"/>
                  <a:pt x="191767" y="63067"/>
                </a:cubicBezTo>
                <a:cubicBezTo>
                  <a:pt x="195728" y="65695"/>
                  <a:pt x="198369" y="70951"/>
                  <a:pt x="198369" y="74894"/>
                </a:cubicBezTo>
                <a:cubicBezTo>
                  <a:pt x="198369" y="84092"/>
                  <a:pt x="190447" y="90662"/>
                  <a:pt x="182525" y="90662"/>
                </a:cubicBezTo>
                <a:cubicBezTo>
                  <a:pt x="173282" y="90662"/>
                  <a:pt x="166680" y="84092"/>
                  <a:pt x="166680" y="74894"/>
                </a:cubicBezTo>
                <a:cubicBezTo>
                  <a:pt x="166680" y="70951"/>
                  <a:pt x="168001" y="65695"/>
                  <a:pt x="171962" y="63067"/>
                </a:cubicBezTo>
                <a:cubicBezTo>
                  <a:pt x="171962" y="63067"/>
                  <a:pt x="171962" y="63067"/>
                  <a:pt x="171962" y="38100"/>
                </a:cubicBezTo>
                <a:cubicBezTo>
                  <a:pt x="171962" y="38100"/>
                  <a:pt x="171962" y="38100"/>
                  <a:pt x="153476" y="38100"/>
                </a:cubicBezTo>
                <a:cubicBezTo>
                  <a:pt x="153476" y="38100"/>
                  <a:pt x="153476" y="38100"/>
                  <a:pt x="153476" y="63067"/>
                </a:cubicBezTo>
                <a:cubicBezTo>
                  <a:pt x="157438" y="65695"/>
                  <a:pt x="158758" y="70951"/>
                  <a:pt x="158758" y="74894"/>
                </a:cubicBezTo>
                <a:cubicBezTo>
                  <a:pt x="158758" y="84092"/>
                  <a:pt x="152156" y="90662"/>
                  <a:pt x="142913" y="90662"/>
                </a:cubicBezTo>
                <a:cubicBezTo>
                  <a:pt x="134991" y="90662"/>
                  <a:pt x="127069" y="84092"/>
                  <a:pt x="127069" y="74894"/>
                </a:cubicBezTo>
                <a:cubicBezTo>
                  <a:pt x="127069" y="70951"/>
                  <a:pt x="129710" y="65695"/>
                  <a:pt x="133671" y="63067"/>
                </a:cubicBezTo>
                <a:cubicBezTo>
                  <a:pt x="133671" y="63067"/>
                  <a:pt x="133671" y="63067"/>
                  <a:pt x="133671" y="38100"/>
                </a:cubicBezTo>
                <a:cubicBezTo>
                  <a:pt x="133671" y="38100"/>
                  <a:pt x="133671" y="38100"/>
                  <a:pt x="115186" y="38100"/>
                </a:cubicBezTo>
                <a:cubicBezTo>
                  <a:pt x="115186" y="38100"/>
                  <a:pt x="115186" y="38100"/>
                  <a:pt x="115186" y="63067"/>
                </a:cubicBezTo>
                <a:cubicBezTo>
                  <a:pt x="117826" y="65695"/>
                  <a:pt x="120467" y="70951"/>
                  <a:pt x="120467" y="74894"/>
                </a:cubicBezTo>
                <a:cubicBezTo>
                  <a:pt x="120467" y="84092"/>
                  <a:pt x="112545" y="90662"/>
                  <a:pt x="104623" y="90662"/>
                </a:cubicBezTo>
                <a:cubicBezTo>
                  <a:pt x="95380" y="90662"/>
                  <a:pt x="88778" y="84092"/>
                  <a:pt x="88778" y="74894"/>
                </a:cubicBezTo>
                <a:cubicBezTo>
                  <a:pt x="88778" y="70951"/>
                  <a:pt x="91419" y="65695"/>
                  <a:pt x="94060" y="63067"/>
                </a:cubicBezTo>
                <a:cubicBezTo>
                  <a:pt x="94060" y="63067"/>
                  <a:pt x="94060" y="63067"/>
                  <a:pt x="94060" y="38100"/>
                </a:cubicBezTo>
                <a:cubicBezTo>
                  <a:pt x="94060" y="38100"/>
                  <a:pt x="94060" y="38100"/>
                  <a:pt x="75574" y="38100"/>
                </a:cubicBezTo>
                <a:cubicBezTo>
                  <a:pt x="75574" y="38100"/>
                  <a:pt x="75574" y="38100"/>
                  <a:pt x="75574" y="63067"/>
                </a:cubicBezTo>
                <a:cubicBezTo>
                  <a:pt x="79535" y="65695"/>
                  <a:pt x="80856" y="70951"/>
                  <a:pt x="80856" y="74894"/>
                </a:cubicBezTo>
                <a:cubicBezTo>
                  <a:pt x="80856" y="84092"/>
                  <a:pt x="74254" y="90662"/>
                  <a:pt x="65011" y="90662"/>
                </a:cubicBezTo>
                <a:cubicBezTo>
                  <a:pt x="57089" y="90662"/>
                  <a:pt x="49167" y="84092"/>
                  <a:pt x="49167" y="74894"/>
                </a:cubicBezTo>
                <a:cubicBezTo>
                  <a:pt x="49167" y="70951"/>
                  <a:pt x="51808" y="65695"/>
                  <a:pt x="55769" y="63067"/>
                </a:cubicBezTo>
                <a:cubicBezTo>
                  <a:pt x="55769" y="63067"/>
                  <a:pt x="55769" y="63067"/>
                  <a:pt x="55769" y="38100"/>
                </a:cubicBezTo>
                <a:cubicBezTo>
                  <a:pt x="55769" y="38100"/>
                  <a:pt x="55769" y="38100"/>
                  <a:pt x="49167" y="38100"/>
                </a:cubicBezTo>
                <a:close/>
                <a:moveTo>
                  <a:pt x="65315" y="4763"/>
                </a:moveTo>
                <a:cubicBezTo>
                  <a:pt x="63047" y="4763"/>
                  <a:pt x="61913" y="7437"/>
                  <a:pt x="61913" y="10110"/>
                </a:cubicBezTo>
                <a:lnTo>
                  <a:pt x="61913" y="75616"/>
                </a:lnTo>
                <a:cubicBezTo>
                  <a:pt x="61913" y="79626"/>
                  <a:pt x="63047" y="80963"/>
                  <a:pt x="65315" y="80963"/>
                </a:cubicBezTo>
                <a:cubicBezTo>
                  <a:pt x="68717" y="80963"/>
                  <a:pt x="69851" y="79626"/>
                  <a:pt x="69851" y="75616"/>
                </a:cubicBezTo>
                <a:cubicBezTo>
                  <a:pt x="69851" y="75616"/>
                  <a:pt x="69851" y="75616"/>
                  <a:pt x="69851" y="10110"/>
                </a:cubicBezTo>
                <a:cubicBezTo>
                  <a:pt x="69851" y="7437"/>
                  <a:pt x="68717" y="4763"/>
                  <a:pt x="65315" y="4763"/>
                </a:cubicBezTo>
                <a:close/>
                <a:moveTo>
                  <a:pt x="104776" y="4763"/>
                </a:moveTo>
                <a:cubicBezTo>
                  <a:pt x="102394" y="4763"/>
                  <a:pt x="100013" y="7437"/>
                  <a:pt x="100013" y="10110"/>
                </a:cubicBezTo>
                <a:lnTo>
                  <a:pt x="100013" y="75616"/>
                </a:lnTo>
                <a:cubicBezTo>
                  <a:pt x="100013" y="79626"/>
                  <a:pt x="102394" y="80963"/>
                  <a:pt x="104776" y="80963"/>
                </a:cubicBezTo>
                <a:cubicBezTo>
                  <a:pt x="107157" y="80963"/>
                  <a:pt x="109538" y="79626"/>
                  <a:pt x="109538" y="75616"/>
                </a:cubicBezTo>
                <a:cubicBezTo>
                  <a:pt x="109538" y="75616"/>
                  <a:pt x="109538" y="75616"/>
                  <a:pt x="109538" y="10110"/>
                </a:cubicBezTo>
                <a:cubicBezTo>
                  <a:pt x="109538" y="7437"/>
                  <a:pt x="107157" y="4763"/>
                  <a:pt x="104776" y="4763"/>
                </a:cubicBezTo>
                <a:close/>
                <a:moveTo>
                  <a:pt x="142876" y="4763"/>
                </a:moveTo>
                <a:cubicBezTo>
                  <a:pt x="140494" y="4763"/>
                  <a:pt x="138113" y="7437"/>
                  <a:pt x="138113" y="10110"/>
                </a:cubicBezTo>
                <a:lnTo>
                  <a:pt x="138113" y="75616"/>
                </a:lnTo>
                <a:cubicBezTo>
                  <a:pt x="138113" y="79626"/>
                  <a:pt x="140494" y="80963"/>
                  <a:pt x="142876" y="80963"/>
                </a:cubicBezTo>
                <a:cubicBezTo>
                  <a:pt x="145257" y="80963"/>
                  <a:pt x="147638" y="79626"/>
                  <a:pt x="147638" y="75616"/>
                </a:cubicBezTo>
                <a:cubicBezTo>
                  <a:pt x="147638" y="75616"/>
                  <a:pt x="147638" y="75616"/>
                  <a:pt x="147638" y="10110"/>
                </a:cubicBezTo>
                <a:cubicBezTo>
                  <a:pt x="147638" y="7437"/>
                  <a:pt x="145257" y="4763"/>
                  <a:pt x="142876" y="4763"/>
                </a:cubicBezTo>
                <a:close/>
                <a:moveTo>
                  <a:pt x="182563" y="4763"/>
                </a:moveTo>
                <a:cubicBezTo>
                  <a:pt x="180181" y="4763"/>
                  <a:pt x="177800" y="7437"/>
                  <a:pt x="177800" y="10110"/>
                </a:cubicBezTo>
                <a:lnTo>
                  <a:pt x="177800" y="75616"/>
                </a:lnTo>
                <a:cubicBezTo>
                  <a:pt x="177800" y="79626"/>
                  <a:pt x="180181" y="80963"/>
                  <a:pt x="182563" y="80963"/>
                </a:cubicBezTo>
                <a:cubicBezTo>
                  <a:pt x="184944" y="80963"/>
                  <a:pt x="187325" y="79626"/>
                  <a:pt x="187325" y="75616"/>
                </a:cubicBezTo>
                <a:cubicBezTo>
                  <a:pt x="187325" y="75616"/>
                  <a:pt x="187325" y="75616"/>
                  <a:pt x="187325" y="10110"/>
                </a:cubicBezTo>
                <a:cubicBezTo>
                  <a:pt x="187325" y="7437"/>
                  <a:pt x="184944" y="4763"/>
                  <a:pt x="182563" y="4763"/>
                </a:cubicBezTo>
                <a:close/>
                <a:moveTo>
                  <a:pt x="220663" y="4763"/>
                </a:moveTo>
                <a:cubicBezTo>
                  <a:pt x="218281" y="4763"/>
                  <a:pt x="215900" y="7437"/>
                  <a:pt x="215900" y="10110"/>
                </a:cubicBezTo>
                <a:lnTo>
                  <a:pt x="215900" y="75616"/>
                </a:lnTo>
                <a:cubicBezTo>
                  <a:pt x="215900" y="79626"/>
                  <a:pt x="218281" y="80963"/>
                  <a:pt x="220663" y="80963"/>
                </a:cubicBezTo>
                <a:cubicBezTo>
                  <a:pt x="223044" y="80963"/>
                  <a:pt x="225425" y="79626"/>
                  <a:pt x="225425" y="75616"/>
                </a:cubicBezTo>
                <a:cubicBezTo>
                  <a:pt x="225425" y="75616"/>
                  <a:pt x="225425" y="75616"/>
                  <a:pt x="225425" y="10110"/>
                </a:cubicBezTo>
                <a:cubicBezTo>
                  <a:pt x="225425" y="7437"/>
                  <a:pt x="223044" y="4763"/>
                  <a:pt x="220663" y="4763"/>
                </a:cubicBezTo>
                <a:close/>
                <a:moveTo>
                  <a:pt x="260124" y="4763"/>
                </a:moveTo>
                <a:cubicBezTo>
                  <a:pt x="256722" y="4763"/>
                  <a:pt x="255588" y="7437"/>
                  <a:pt x="255588" y="10110"/>
                </a:cubicBezTo>
                <a:lnTo>
                  <a:pt x="255588" y="75616"/>
                </a:lnTo>
                <a:cubicBezTo>
                  <a:pt x="255588" y="79626"/>
                  <a:pt x="256722" y="80963"/>
                  <a:pt x="260124" y="80963"/>
                </a:cubicBezTo>
                <a:cubicBezTo>
                  <a:pt x="262392" y="80963"/>
                  <a:pt x="263526" y="79626"/>
                  <a:pt x="263526" y="75616"/>
                </a:cubicBezTo>
                <a:cubicBezTo>
                  <a:pt x="263526" y="75616"/>
                  <a:pt x="263526" y="75616"/>
                  <a:pt x="263526" y="10110"/>
                </a:cubicBezTo>
                <a:cubicBezTo>
                  <a:pt x="263526" y="7437"/>
                  <a:pt x="262392" y="4763"/>
                  <a:pt x="260124" y="4763"/>
                </a:cubicBezTo>
                <a:close/>
                <a:moveTo>
                  <a:pt x="64823" y="0"/>
                </a:moveTo>
                <a:cubicBezTo>
                  <a:pt x="71438" y="0"/>
                  <a:pt x="75406" y="3944"/>
                  <a:pt x="75406" y="10517"/>
                </a:cubicBezTo>
                <a:cubicBezTo>
                  <a:pt x="75406" y="10517"/>
                  <a:pt x="75406" y="10517"/>
                  <a:pt x="75406" y="14461"/>
                </a:cubicBezTo>
                <a:cubicBezTo>
                  <a:pt x="75406" y="14461"/>
                  <a:pt x="75406" y="14461"/>
                  <a:pt x="93927" y="14461"/>
                </a:cubicBezTo>
                <a:cubicBezTo>
                  <a:pt x="93927" y="14461"/>
                  <a:pt x="93927" y="14461"/>
                  <a:pt x="93927" y="10517"/>
                </a:cubicBezTo>
                <a:cubicBezTo>
                  <a:pt x="93927" y="3944"/>
                  <a:pt x="99219" y="0"/>
                  <a:pt x="104511" y="0"/>
                </a:cubicBezTo>
                <a:cubicBezTo>
                  <a:pt x="109802" y="0"/>
                  <a:pt x="115094" y="3944"/>
                  <a:pt x="115094" y="10517"/>
                </a:cubicBezTo>
                <a:cubicBezTo>
                  <a:pt x="115094" y="10517"/>
                  <a:pt x="115094" y="10517"/>
                  <a:pt x="115094" y="14461"/>
                </a:cubicBezTo>
                <a:cubicBezTo>
                  <a:pt x="115094" y="14461"/>
                  <a:pt x="115094" y="14461"/>
                  <a:pt x="133615" y="14461"/>
                </a:cubicBezTo>
                <a:cubicBezTo>
                  <a:pt x="133615" y="14461"/>
                  <a:pt x="133615" y="14461"/>
                  <a:pt x="133615" y="10517"/>
                </a:cubicBezTo>
                <a:cubicBezTo>
                  <a:pt x="133615" y="3944"/>
                  <a:pt x="137584" y="0"/>
                  <a:pt x="142875" y="0"/>
                </a:cubicBezTo>
                <a:cubicBezTo>
                  <a:pt x="149490" y="0"/>
                  <a:pt x="153459" y="3944"/>
                  <a:pt x="153459" y="10517"/>
                </a:cubicBezTo>
                <a:cubicBezTo>
                  <a:pt x="153459" y="10517"/>
                  <a:pt x="153459" y="10517"/>
                  <a:pt x="153459" y="14461"/>
                </a:cubicBezTo>
                <a:cubicBezTo>
                  <a:pt x="153459" y="14461"/>
                  <a:pt x="153459" y="14461"/>
                  <a:pt x="171980" y="14461"/>
                </a:cubicBezTo>
                <a:cubicBezTo>
                  <a:pt x="171980" y="14461"/>
                  <a:pt x="171980" y="14461"/>
                  <a:pt x="171980" y="10517"/>
                </a:cubicBezTo>
                <a:cubicBezTo>
                  <a:pt x="171980" y="3944"/>
                  <a:pt x="175948" y="0"/>
                  <a:pt x="182563" y="0"/>
                </a:cubicBezTo>
                <a:cubicBezTo>
                  <a:pt x="187855" y="0"/>
                  <a:pt x="191823" y="3944"/>
                  <a:pt x="191823" y="10517"/>
                </a:cubicBezTo>
                <a:cubicBezTo>
                  <a:pt x="191823" y="10517"/>
                  <a:pt x="191823" y="10517"/>
                  <a:pt x="191823" y="14461"/>
                </a:cubicBezTo>
                <a:cubicBezTo>
                  <a:pt x="191823" y="14461"/>
                  <a:pt x="191823" y="14461"/>
                  <a:pt x="210344" y="14461"/>
                </a:cubicBezTo>
                <a:cubicBezTo>
                  <a:pt x="210344" y="14461"/>
                  <a:pt x="210344" y="14461"/>
                  <a:pt x="210344" y="10517"/>
                </a:cubicBezTo>
                <a:cubicBezTo>
                  <a:pt x="210344" y="3944"/>
                  <a:pt x="215636" y="0"/>
                  <a:pt x="220927" y="0"/>
                </a:cubicBezTo>
                <a:cubicBezTo>
                  <a:pt x="226219" y="0"/>
                  <a:pt x="231511" y="3944"/>
                  <a:pt x="231511" y="10517"/>
                </a:cubicBezTo>
                <a:cubicBezTo>
                  <a:pt x="231511" y="10517"/>
                  <a:pt x="231511" y="10517"/>
                  <a:pt x="231511" y="14461"/>
                </a:cubicBezTo>
                <a:cubicBezTo>
                  <a:pt x="231511" y="14461"/>
                  <a:pt x="231511" y="14461"/>
                  <a:pt x="250032" y="14461"/>
                </a:cubicBezTo>
                <a:cubicBezTo>
                  <a:pt x="250032" y="14461"/>
                  <a:pt x="250032" y="14461"/>
                  <a:pt x="250032" y="10517"/>
                </a:cubicBezTo>
                <a:cubicBezTo>
                  <a:pt x="250032" y="3944"/>
                  <a:pt x="254000" y="0"/>
                  <a:pt x="260615" y="0"/>
                </a:cubicBezTo>
                <a:cubicBezTo>
                  <a:pt x="265907" y="0"/>
                  <a:pt x="269875" y="3944"/>
                  <a:pt x="269875" y="10517"/>
                </a:cubicBezTo>
                <a:cubicBezTo>
                  <a:pt x="269875" y="10517"/>
                  <a:pt x="269875" y="10517"/>
                  <a:pt x="269875" y="14461"/>
                </a:cubicBezTo>
                <a:cubicBezTo>
                  <a:pt x="269875" y="14461"/>
                  <a:pt x="269875" y="14461"/>
                  <a:pt x="276490" y="14461"/>
                </a:cubicBezTo>
                <a:cubicBezTo>
                  <a:pt x="302948" y="14461"/>
                  <a:pt x="325438" y="35496"/>
                  <a:pt x="325438" y="61789"/>
                </a:cubicBezTo>
                <a:cubicBezTo>
                  <a:pt x="325438" y="61789"/>
                  <a:pt x="325438" y="61789"/>
                  <a:pt x="325438" y="289223"/>
                </a:cubicBezTo>
                <a:cubicBezTo>
                  <a:pt x="325438" y="315516"/>
                  <a:pt x="302948" y="336550"/>
                  <a:pt x="276490" y="336550"/>
                </a:cubicBezTo>
                <a:cubicBezTo>
                  <a:pt x="276490" y="336550"/>
                  <a:pt x="276490" y="336550"/>
                  <a:pt x="48948" y="336550"/>
                </a:cubicBezTo>
                <a:cubicBezTo>
                  <a:pt x="22490" y="336550"/>
                  <a:pt x="0" y="315516"/>
                  <a:pt x="0" y="289223"/>
                </a:cubicBezTo>
                <a:cubicBezTo>
                  <a:pt x="0" y="289223"/>
                  <a:pt x="0" y="289223"/>
                  <a:pt x="0" y="61789"/>
                </a:cubicBezTo>
                <a:cubicBezTo>
                  <a:pt x="0" y="35496"/>
                  <a:pt x="22490" y="14461"/>
                  <a:pt x="48948" y="14461"/>
                </a:cubicBezTo>
                <a:cubicBezTo>
                  <a:pt x="48948" y="14461"/>
                  <a:pt x="48948" y="14461"/>
                  <a:pt x="55563" y="14461"/>
                </a:cubicBezTo>
                <a:cubicBezTo>
                  <a:pt x="55563" y="14461"/>
                  <a:pt x="55563" y="14461"/>
                  <a:pt x="55563" y="10517"/>
                </a:cubicBezTo>
                <a:cubicBezTo>
                  <a:pt x="55563" y="3944"/>
                  <a:pt x="59531" y="0"/>
                  <a:pt x="6482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defRPr/>
            </a:pPr>
            <a:endParaRPr lang="zh-CN" altLang="en-US" sz="1400" b="1" dirty="0">
              <a:solidFill>
                <a:srgbClr val="00A19A"/>
              </a:solidFill>
              <a:latin typeface="Arial" panose="020B0604020202020204"/>
              <a:sym typeface="Arial" panose="020B0604020202020204" pitchFamily="34" charset="0"/>
            </a:endParaRPr>
          </a:p>
        </p:txBody>
      </p:sp>
      <p:sp>
        <p:nvSpPr>
          <p:cNvPr id="233" name="圆角矩形 2"/>
          <p:cNvSpPr/>
          <p:nvPr/>
        </p:nvSpPr>
        <p:spPr>
          <a:xfrm>
            <a:off x="6771050" y="5216448"/>
            <a:ext cx="1511355" cy="370768"/>
          </a:xfrm>
          <a:prstGeom prst="rect">
            <a:avLst/>
          </a:prstGeom>
          <a:solidFill>
            <a:srgbClr val="C1272D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Arial" panose="020B0604020202020204"/>
                <a:sym typeface="Arial" panose="020B0604020202020204" pitchFamily="34" charset="0"/>
              </a:rPr>
              <a:t>时间：</a:t>
            </a:r>
            <a:endParaRPr lang="zh-CN" altLang="en-US" sz="1200" b="1" dirty="0">
              <a:solidFill>
                <a:prstClr val="black"/>
              </a:solidFill>
              <a:latin typeface="Arial" panose="020B0604020202020204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81" y="181593"/>
            <a:ext cx="11911914" cy="6528126"/>
          </a:xfrm>
          <a:prstGeom prst="rect">
            <a:avLst/>
          </a:prstGeom>
        </p:spPr>
      </p:pic>
      <p:grpSp>
        <p:nvGrpSpPr>
          <p:cNvPr id="47" name="组合 46"/>
          <p:cNvGrpSpPr/>
          <p:nvPr/>
        </p:nvGrpSpPr>
        <p:grpSpPr>
          <a:xfrm>
            <a:off x="150126" y="5582593"/>
            <a:ext cx="1123951" cy="1127126"/>
            <a:chOff x="153988" y="4254500"/>
            <a:chExt cx="1123951" cy="1127126"/>
          </a:xfrm>
        </p:grpSpPr>
        <p:sp>
          <p:nvSpPr>
            <p:cNvPr id="10" name="Freeform 9"/>
            <p:cNvSpPr/>
            <p:nvPr/>
          </p:nvSpPr>
          <p:spPr bwMode="auto">
            <a:xfrm>
              <a:off x="168276" y="4283075"/>
              <a:ext cx="407988" cy="373063"/>
            </a:xfrm>
            <a:custGeom>
              <a:avLst/>
              <a:gdLst>
                <a:gd name="T0" fmla="*/ 1 w 57"/>
                <a:gd name="T1" fmla="*/ 50 h 52"/>
                <a:gd name="T2" fmla="*/ 0 w 57"/>
                <a:gd name="T3" fmla="*/ 48 h 52"/>
                <a:gd name="T4" fmla="*/ 0 w 57"/>
                <a:gd name="T5" fmla="*/ 4 h 52"/>
                <a:gd name="T6" fmla="*/ 4 w 57"/>
                <a:gd name="T7" fmla="*/ 0 h 52"/>
                <a:gd name="T8" fmla="*/ 37 w 57"/>
                <a:gd name="T9" fmla="*/ 0 h 52"/>
                <a:gd name="T10" fmla="*/ 40 w 57"/>
                <a:gd name="T11" fmla="*/ 1 h 52"/>
                <a:gd name="T12" fmla="*/ 56 w 57"/>
                <a:gd name="T13" fmla="*/ 16 h 52"/>
                <a:gd name="T14" fmla="*/ 56 w 57"/>
                <a:gd name="T15" fmla="*/ 22 h 52"/>
                <a:gd name="T16" fmla="*/ 32 w 57"/>
                <a:gd name="T17" fmla="*/ 45 h 52"/>
                <a:gd name="T18" fmla="*/ 27 w 57"/>
                <a:gd name="T19" fmla="*/ 45 h 52"/>
                <a:gd name="T20" fmla="*/ 13 w 57"/>
                <a:gd name="T21" fmla="*/ 32 h 52"/>
                <a:gd name="T22" fmla="*/ 13 w 57"/>
                <a:gd name="T23" fmla="*/ 26 h 52"/>
                <a:gd name="T24" fmla="*/ 23 w 57"/>
                <a:gd name="T25" fmla="*/ 17 h 52"/>
                <a:gd name="T26" fmla="*/ 26 w 57"/>
                <a:gd name="T27" fmla="*/ 16 h 52"/>
                <a:gd name="T28" fmla="*/ 36 w 57"/>
                <a:gd name="T29" fmla="*/ 16 h 52"/>
                <a:gd name="T30" fmla="*/ 40 w 57"/>
                <a:gd name="T31" fmla="*/ 20 h 52"/>
                <a:gd name="T32" fmla="*/ 36 w 57"/>
                <a:gd name="T33" fmla="*/ 24 h 52"/>
                <a:gd name="T34" fmla="*/ 28 w 57"/>
                <a:gd name="T35" fmla="*/ 24 h 52"/>
                <a:gd name="T36" fmla="*/ 22 w 57"/>
                <a:gd name="T37" fmla="*/ 29 h 52"/>
                <a:gd name="T38" fmla="*/ 29 w 57"/>
                <a:gd name="T39" fmla="*/ 37 h 52"/>
                <a:gd name="T40" fmla="*/ 47 w 57"/>
                <a:gd name="T41" fmla="*/ 19 h 52"/>
                <a:gd name="T42" fmla="*/ 36 w 57"/>
                <a:gd name="T43" fmla="*/ 8 h 52"/>
                <a:gd name="T44" fmla="*/ 8 w 57"/>
                <a:gd name="T45" fmla="*/ 8 h 52"/>
                <a:gd name="T46" fmla="*/ 8 w 57"/>
                <a:gd name="T47" fmla="*/ 48 h 52"/>
                <a:gd name="T48" fmla="*/ 4 w 57"/>
                <a:gd name="T49" fmla="*/ 52 h 52"/>
                <a:gd name="T50" fmla="*/ 1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50"/>
                  </a:moveTo>
                  <a:cubicBezTo>
                    <a:pt x="1" y="50"/>
                    <a:pt x="0" y="49"/>
                    <a:pt x="0" y="4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9" y="0"/>
                    <a:pt x="40" y="1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8"/>
                    <a:pt x="57" y="20"/>
                    <a:pt x="56" y="22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7"/>
                    <a:pt x="28" y="47"/>
                    <a:pt x="27" y="4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1"/>
                    <a:pt x="12" y="28"/>
                    <a:pt x="13" y="2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8" y="16"/>
                    <a:pt x="40" y="18"/>
                    <a:pt x="40" y="20"/>
                  </a:cubicBezTo>
                  <a:cubicBezTo>
                    <a:pt x="40" y="22"/>
                    <a:pt x="38" y="24"/>
                    <a:pt x="36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50"/>
                    <a:pt x="7" y="52"/>
                    <a:pt x="4" y="52"/>
                  </a:cubicBezTo>
                  <a:cubicBezTo>
                    <a:pt x="3" y="52"/>
                    <a:pt x="2" y="51"/>
                    <a:pt x="1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327026" y="4383088"/>
              <a:ext cx="636588" cy="387350"/>
            </a:xfrm>
            <a:custGeom>
              <a:avLst/>
              <a:gdLst>
                <a:gd name="T0" fmla="*/ 2 w 89"/>
                <a:gd name="T1" fmla="*/ 52 h 54"/>
                <a:gd name="T2" fmla="*/ 2 w 89"/>
                <a:gd name="T3" fmla="*/ 47 h 54"/>
                <a:gd name="T4" fmla="*/ 47 w 89"/>
                <a:gd name="T5" fmla="*/ 1 h 54"/>
                <a:gd name="T6" fmla="*/ 50 w 89"/>
                <a:gd name="T7" fmla="*/ 0 h 54"/>
                <a:gd name="T8" fmla="*/ 76 w 89"/>
                <a:gd name="T9" fmla="*/ 0 h 54"/>
                <a:gd name="T10" fmla="*/ 79 w 89"/>
                <a:gd name="T11" fmla="*/ 1 h 54"/>
                <a:gd name="T12" fmla="*/ 88 w 89"/>
                <a:gd name="T13" fmla="*/ 10 h 54"/>
                <a:gd name="T14" fmla="*/ 88 w 89"/>
                <a:gd name="T15" fmla="*/ 16 h 54"/>
                <a:gd name="T16" fmla="*/ 61 w 89"/>
                <a:gd name="T17" fmla="*/ 43 h 54"/>
                <a:gd name="T18" fmla="*/ 55 w 89"/>
                <a:gd name="T19" fmla="*/ 43 h 54"/>
                <a:gd name="T20" fmla="*/ 42 w 89"/>
                <a:gd name="T21" fmla="*/ 29 h 54"/>
                <a:gd name="T22" fmla="*/ 42 w 89"/>
                <a:gd name="T23" fmla="*/ 24 h 54"/>
                <a:gd name="T24" fmla="*/ 50 w 89"/>
                <a:gd name="T25" fmla="*/ 16 h 54"/>
                <a:gd name="T26" fmla="*/ 53 w 89"/>
                <a:gd name="T27" fmla="*/ 15 h 54"/>
                <a:gd name="T28" fmla="*/ 64 w 89"/>
                <a:gd name="T29" fmla="*/ 15 h 54"/>
                <a:gd name="T30" fmla="*/ 68 w 89"/>
                <a:gd name="T31" fmla="*/ 19 h 54"/>
                <a:gd name="T32" fmla="*/ 64 w 89"/>
                <a:gd name="T33" fmla="*/ 23 h 54"/>
                <a:gd name="T34" fmla="*/ 54 w 89"/>
                <a:gd name="T35" fmla="*/ 23 h 54"/>
                <a:gd name="T36" fmla="*/ 50 w 89"/>
                <a:gd name="T37" fmla="*/ 27 h 54"/>
                <a:gd name="T38" fmla="*/ 58 w 89"/>
                <a:gd name="T39" fmla="*/ 34 h 54"/>
                <a:gd name="T40" fmla="*/ 79 w 89"/>
                <a:gd name="T41" fmla="*/ 13 h 54"/>
                <a:gd name="T42" fmla="*/ 74 w 89"/>
                <a:gd name="T43" fmla="*/ 8 h 54"/>
                <a:gd name="T44" fmla="*/ 52 w 89"/>
                <a:gd name="T45" fmla="*/ 8 h 54"/>
                <a:gd name="T46" fmla="*/ 7 w 89"/>
                <a:gd name="T47" fmla="*/ 52 h 54"/>
                <a:gd name="T48" fmla="*/ 2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52"/>
                  </a:moveTo>
                  <a:cubicBezTo>
                    <a:pt x="0" y="51"/>
                    <a:pt x="0" y="48"/>
                    <a:pt x="2" y="4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7" y="0"/>
                    <a:pt x="78" y="1"/>
                    <a:pt x="79" y="1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9" y="12"/>
                    <a:pt x="89" y="14"/>
                    <a:pt x="88" y="16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9" y="44"/>
                    <a:pt x="57" y="44"/>
                    <a:pt x="55" y="4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0" y="28"/>
                    <a:pt x="40" y="25"/>
                    <a:pt x="42" y="24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5"/>
                    <a:pt x="51" y="15"/>
                    <a:pt x="53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6" y="15"/>
                    <a:pt x="68" y="17"/>
                    <a:pt x="68" y="19"/>
                  </a:cubicBezTo>
                  <a:cubicBezTo>
                    <a:pt x="68" y="21"/>
                    <a:pt x="66" y="23"/>
                    <a:pt x="6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3" y="54"/>
                    <a:pt x="2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877888" y="4957763"/>
              <a:ext cx="371475" cy="407988"/>
            </a:xfrm>
            <a:custGeom>
              <a:avLst/>
              <a:gdLst>
                <a:gd name="T0" fmla="*/ 1 w 52"/>
                <a:gd name="T1" fmla="*/ 55 h 57"/>
                <a:gd name="T2" fmla="*/ 0 w 52"/>
                <a:gd name="T3" fmla="*/ 53 h 57"/>
                <a:gd name="T4" fmla="*/ 4 w 52"/>
                <a:gd name="T5" fmla="*/ 49 h 57"/>
                <a:gd name="T6" fmla="*/ 44 w 52"/>
                <a:gd name="T7" fmla="*/ 49 h 57"/>
                <a:gd name="T8" fmla="*/ 44 w 52"/>
                <a:gd name="T9" fmla="*/ 21 h 57"/>
                <a:gd name="T10" fmla="*/ 33 w 52"/>
                <a:gd name="T11" fmla="*/ 10 h 57"/>
                <a:gd name="T12" fmla="*/ 15 w 52"/>
                <a:gd name="T13" fmla="*/ 27 h 57"/>
                <a:gd name="T14" fmla="*/ 23 w 52"/>
                <a:gd name="T15" fmla="*/ 35 h 57"/>
                <a:gd name="T16" fmla="*/ 28 w 52"/>
                <a:gd name="T17" fmla="*/ 29 h 57"/>
                <a:gd name="T18" fmla="*/ 28 w 52"/>
                <a:gd name="T19" fmla="*/ 21 h 57"/>
                <a:gd name="T20" fmla="*/ 32 w 52"/>
                <a:gd name="T21" fmla="*/ 17 h 57"/>
                <a:gd name="T22" fmla="*/ 36 w 52"/>
                <a:gd name="T23" fmla="*/ 21 h 57"/>
                <a:gd name="T24" fmla="*/ 36 w 52"/>
                <a:gd name="T25" fmla="*/ 31 h 57"/>
                <a:gd name="T26" fmla="*/ 35 w 52"/>
                <a:gd name="T27" fmla="*/ 34 h 57"/>
                <a:gd name="T28" fmla="*/ 25 w 52"/>
                <a:gd name="T29" fmla="*/ 43 h 57"/>
                <a:gd name="T30" fmla="*/ 20 w 52"/>
                <a:gd name="T31" fmla="*/ 43 h 57"/>
                <a:gd name="T32" fmla="*/ 7 w 52"/>
                <a:gd name="T33" fmla="*/ 30 h 57"/>
                <a:gd name="T34" fmla="*/ 7 w 52"/>
                <a:gd name="T35" fmla="*/ 25 h 57"/>
                <a:gd name="T36" fmla="*/ 30 w 52"/>
                <a:gd name="T37" fmla="*/ 1 h 57"/>
                <a:gd name="T38" fmla="*/ 36 w 52"/>
                <a:gd name="T39" fmla="*/ 1 h 57"/>
                <a:gd name="T40" fmla="*/ 51 w 52"/>
                <a:gd name="T41" fmla="*/ 17 h 57"/>
                <a:gd name="T42" fmla="*/ 52 w 52"/>
                <a:gd name="T43" fmla="*/ 20 h 57"/>
                <a:gd name="T44" fmla="*/ 52 w 52"/>
                <a:gd name="T45" fmla="*/ 53 h 57"/>
                <a:gd name="T46" fmla="*/ 48 w 52"/>
                <a:gd name="T47" fmla="*/ 57 h 57"/>
                <a:gd name="T48" fmla="*/ 4 w 52"/>
                <a:gd name="T49" fmla="*/ 57 h 57"/>
                <a:gd name="T50" fmla="*/ 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55"/>
                  </a:moveTo>
                  <a:cubicBezTo>
                    <a:pt x="1" y="55"/>
                    <a:pt x="0" y="54"/>
                    <a:pt x="0" y="53"/>
                  </a:cubicBezTo>
                  <a:cubicBezTo>
                    <a:pt x="0" y="50"/>
                    <a:pt x="2" y="49"/>
                    <a:pt x="4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19"/>
                    <a:pt x="30" y="17"/>
                    <a:pt x="32" y="17"/>
                  </a:cubicBezTo>
                  <a:cubicBezTo>
                    <a:pt x="34" y="17"/>
                    <a:pt x="36" y="19"/>
                    <a:pt x="36" y="2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6" y="33"/>
                    <a:pt x="35" y="3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4" y="45"/>
                    <a:pt x="21" y="45"/>
                    <a:pt x="20" y="43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5" y="29"/>
                    <a:pt x="5" y="26"/>
                    <a:pt x="7" y="25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0"/>
                    <a:pt x="34" y="0"/>
                    <a:pt x="36" y="1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2" y="17"/>
                    <a:pt x="52" y="18"/>
                    <a:pt x="52" y="20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5"/>
                    <a:pt x="50" y="57"/>
                    <a:pt x="48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3" y="57"/>
                    <a:pt x="2" y="56"/>
                    <a:pt x="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762001" y="4570413"/>
              <a:ext cx="387350" cy="638175"/>
            </a:xfrm>
            <a:custGeom>
              <a:avLst/>
              <a:gdLst>
                <a:gd name="T0" fmla="*/ 1 w 54"/>
                <a:gd name="T1" fmla="*/ 87 h 89"/>
                <a:gd name="T2" fmla="*/ 1 w 54"/>
                <a:gd name="T3" fmla="*/ 81 h 89"/>
                <a:gd name="T4" fmla="*/ 46 w 54"/>
                <a:gd name="T5" fmla="*/ 37 h 89"/>
                <a:gd name="T6" fmla="*/ 46 w 54"/>
                <a:gd name="T7" fmla="*/ 14 h 89"/>
                <a:gd name="T8" fmla="*/ 41 w 54"/>
                <a:gd name="T9" fmla="*/ 10 h 89"/>
                <a:gd name="T10" fmla="*/ 20 w 54"/>
                <a:gd name="T11" fmla="*/ 31 h 89"/>
                <a:gd name="T12" fmla="*/ 27 w 54"/>
                <a:gd name="T13" fmla="*/ 38 h 89"/>
                <a:gd name="T14" fmla="*/ 31 w 54"/>
                <a:gd name="T15" fmla="*/ 35 h 89"/>
                <a:gd name="T16" fmla="*/ 31 w 54"/>
                <a:gd name="T17" fmla="*/ 25 h 89"/>
                <a:gd name="T18" fmla="*/ 35 w 54"/>
                <a:gd name="T19" fmla="*/ 21 h 89"/>
                <a:gd name="T20" fmla="*/ 39 w 54"/>
                <a:gd name="T21" fmla="*/ 25 h 89"/>
                <a:gd name="T22" fmla="*/ 39 w 54"/>
                <a:gd name="T23" fmla="*/ 36 h 89"/>
                <a:gd name="T24" fmla="*/ 38 w 54"/>
                <a:gd name="T25" fmla="*/ 39 h 89"/>
                <a:gd name="T26" fmla="*/ 30 w 54"/>
                <a:gd name="T27" fmla="*/ 47 h 89"/>
                <a:gd name="T28" fmla="*/ 24 w 54"/>
                <a:gd name="T29" fmla="*/ 47 h 89"/>
                <a:gd name="T30" fmla="*/ 11 w 54"/>
                <a:gd name="T31" fmla="*/ 34 h 89"/>
                <a:gd name="T32" fmla="*/ 11 w 54"/>
                <a:gd name="T33" fmla="*/ 28 h 89"/>
                <a:gd name="T34" fmla="*/ 38 w 54"/>
                <a:gd name="T35" fmla="*/ 1 h 89"/>
                <a:gd name="T36" fmla="*/ 44 w 54"/>
                <a:gd name="T37" fmla="*/ 1 h 89"/>
                <a:gd name="T38" fmla="*/ 52 w 54"/>
                <a:gd name="T39" fmla="*/ 10 h 89"/>
                <a:gd name="T40" fmla="*/ 54 w 54"/>
                <a:gd name="T41" fmla="*/ 13 h 89"/>
                <a:gd name="T42" fmla="*/ 54 w 54"/>
                <a:gd name="T43" fmla="*/ 39 h 89"/>
                <a:gd name="T44" fmla="*/ 52 w 54"/>
                <a:gd name="T45" fmla="*/ 42 h 89"/>
                <a:gd name="T46" fmla="*/ 7 w 54"/>
                <a:gd name="T47" fmla="*/ 87 h 89"/>
                <a:gd name="T48" fmla="*/ 1 w 54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87"/>
                  </a:moveTo>
                  <a:cubicBezTo>
                    <a:pt x="0" y="85"/>
                    <a:pt x="0" y="83"/>
                    <a:pt x="1" y="81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2"/>
                    <a:pt x="33" y="21"/>
                    <a:pt x="35" y="21"/>
                  </a:cubicBezTo>
                  <a:cubicBezTo>
                    <a:pt x="37" y="21"/>
                    <a:pt x="39" y="22"/>
                    <a:pt x="39" y="25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8"/>
                    <a:pt x="38" y="3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6" y="48"/>
                    <a:pt x="24" y="47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0" y="32"/>
                    <a:pt x="10" y="30"/>
                    <a:pt x="11" y="28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0" y="0"/>
                    <a:pt x="42" y="0"/>
                    <a:pt x="44" y="1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3" y="11"/>
                    <a:pt x="54" y="12"/>
                    <a:pt x="54" y="13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3" y="41"/>
                    <a:pt x="52" y="42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9"/>
                    <a:pt x="3" y="89"/>
                    <a:pt x="1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533401" y="4362450"/>
              <a:ext cx="636588" cy="638175"/>
            </a:xfrm>
            <a:custGeom>
              <a:avLst/>
              <a:gdLst>
                <a:gd name="T0" fmla="*/ 6 w 89"/>
                <a:gd name="T1" fmla="*/ 89 h 89"/>
                <a:gd name="T2" fmla="*/ 87 w 89"/>
                <a:gd name="T3" fmla="*/ 7 h 89"/>
                <a:gd name="T4" fmla="*/ 87 w 89"/>
                <a:gd name="T5" fmla="*/ 2 h 89"/>
                <a:gd name="T6" fmla="*/ 82 w 89"/>
                <a:gd name="T7" fmla="*/ 2 h 89"/>
                <a:gd name="T8" fmla="*/ 0 w 89"/>
                <a:gd name="T9" fmla="*/ 83 h 89"/>
                <a:gd name="T10" fmla="*/ 6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6" y="89"/>
                  </a:moveTo>
                  <a:cubicBezTo>
                    <a:pt x="87" y="7"/>
                    <a:pt x="87" y="7"/>
                    <a:pt x="87" y="7"/>
                  </a:cubicBezTo>
                  <a:cubicBezTo>
                    <a:pt x="89" y="6"/>
                    <a:pt x="89" y="3"/>
                    <a:pt x="87" y="2"/>
                  </a:cubicBezTo>
                  <a:cubicBezTo>
                    <a:pt x="86" y="0"/>
                    <a:pt x="83" y="0"/>
                    <a:pt x="82" y="2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6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504826" y="4627563"/>
              <a:ext cx="393700" cy="401638"/>
            </a:xfrm>
            <a:custGeom>
              <a:avLst/>
              <a:gdLst>
                <a:gd name="T0" fmla="*/ 37 w 55"/>
                <a:gd name="T1" fmla="*/ 54 h 56"/>
                <a:gd name="T2" fmla="*/ 2 w 55"/>
                <a:gd name="T3" fmla="*/ 19 h 56"/>
                <a:gd name="T4" fmla="*/ 2 w 55"/>
                <a:gd name="T5" fmla="*/ 14 h 56"/>
                <a:gd name="T6" fmla="*/ 13 w 55"/>
                <a:gd name="T7" fmla="*/ 2 h 56"/>
                <a:gd name="T8" fmla="*/ 19 w 55"/>
                <a:gd name="T9" fmla="*/ 2 h 56"/>
                <a:gd name="T10" fmla="*/ 19 w 55"/>
                <a:gd name="T11" fmla="*/ 8 h 56"/>
                <a:gd name="T12" fmla="*/ 10 w 55"/>
                <a:gd name="T13" fmla="*/ 16 h 56"/>
                <a:gd name="T14" fmla="*/ 39 w 55"/>
                <a:gd name="T15" fmla="*/ 46 h 56"/>
                <a:gd name="T16" fmla="*/ 48 w 55"/>
                <a:gd name="T17" fmla="*/ 37 h 56"/>
                <a:gd name="T18" fmla="*/ 54 w 55"/>
                <a:gd name="T19" fmla="*/ 37 h 56"/>
                <a:gd name="T20" fmla="*/ 54 w 55"/>
                <a:gd name="T21" fmla="*/ 43 h 56"/>
                <a:gd name="T22" fmla="*/ 42 w 55"/>
                <a:gd name="T23" fmla="*/ 54 h 56"/>
                <a:gd name="T24" fmla="*/ 37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37" y="54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0" y="18"/>
                    <a:pt x="0" y="15"/>
                    <a:pt x="2" y="1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5" y="0"/>
                    <a:pt x="17" y="0"/>
                    <a:pt x="19" y="2"/>
                  </a:cubicBezTo>
                  <a:cubicBezTo>
                    <a:pt x="20" y="4"/>
                    <a:pt x="20" y="6"/>
                    <a:pt x="19" y="8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50" y="35"/>
                    <a:pt x="52" y="35"/>
                    <a:pt x="54" y="37"/>
                  </a:cubicBezTo>
                  <a:cubicBezTo>
                    <a:pt x="55" y="38"/>
                    <a:pt x="55" y="41"/>
                    <a:pt x="54" y="43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1" y="56"/>
                    <a:pt x="38" y="56"/>
                    <a:pt x="37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927101" y="4254500"/>
              <a:ext cx="350838" cy="352425"/>
            </a:xfrm>
            <a:custGeom>
              <a:avLst/>
              <a:gdLst>
                <a:gd name="T0" fmla="*/ 32 w 49"/>
                <a:gd name="T1" fmla="*/ 47 h 49"/>
                <a:gd name="T2" fmla="*/ 2 w 49"/>
                <a:gd name="T3" fmla="*/ 17 h 49"/>
                <a:gd name="T4" fmla="*/ 2 w 49"/>
                <a:gd name="T5" fmla="*/ 11 h 49"/>
                <a:gd name="T6" fmla="*/ 12 w 49"/>
                <a:gd name="T7" fmla="*/ 1 h 49"/>
                <a:gd name="T8" fmla="*/ 17 w 49"/>
                <a:gd name="T9" fmla="*/ 1 h 49"/>
                <a:gd name="T10" fmla="*/ 17 w 49"/>
                <a:gd name="T11" fmla="*/ 7 h 49"/>
                <a:gd name="T12" fmla="*/ 10 w 49"/>
                <a:gd name="T13" fmla="*/ 14 h 49"/>
                <a:gd name="T14" fmla="*/ 35 w 49"/>
                <a:gd name="T15" fmla="*/ 39 h 49"/>
                <a:gd name="T16" fmla="*/ 42 w 49"/>
                <a:gd name="T17" fmla="*/ 31 h 49"/>
                <a:gd name="T18" fmla="*/ 47 w 49"/>
                <a:gd name="T19" fmla="*/ 31 h 49"/>
                <a:gd name="T20" fmla="*/ 47 w 49"/>
                <a:gd name="T21" fmla="*/ 37 h 49"/>
                <a:gd name="T22" fmla="*/ 37 w 49"/>
                <a:gd name="T23" fmla="*/ 47 h 49"/>
                <a:gd name="T24" fmla="*/ 32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32" y="4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ubicBezTo>
                    <a:pt x="19" y="3"/>
                    <a:pt x="19" y="6"/>
                    <a:pt x="17" y="7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0"/>
                    <a:pt x="46" y="30"/>
                    <a:pt x="47" y="31"/>
                  </a:cubicBezTo>
                  <a:cubicBezTo>
                    <a:pt x="49" y="33"/>
                    <a:pt x="49" y="36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9"/>
                    <a:pt x="33" y="49"/>
                    <a:pt x="32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1063626" y="4291013"/>
              <a:ext cx="177800" cy="179388"/>
            </a:xfrm>
            <a:custGeom>
              <a:avLst/>
              <a:gdLst>
                <a:gd name="T0" fmla="*/ 14 w 25"/>
                <a:gd name="T1" fmla="*/ 24 h 25"/>
                <a:gd name="T2" fmla="*/ 1 w 25"/>
                <a:gd name="T3" fmla="*/ 11 h 25"/>
                <a:gd name="T4" fmla="*/ 1 w 25"/>
                <a:gd name="T5" fmla="*/ 5 h 25"/>
                <a:gd name="T6" fmla="*/ 5 w 25"/>
                <a:gd name="T7" fmla="*/ 1 h 25"/>
                <a:gd name="T8" fmla="*/ 11 w 25"/>
                <a:gd name="T9" fmla="*/ 1 h 25"/>
                <a:gd name="T10" fmla="*/ 11 w 25"/>
                <a:gd name="T11" fmla="*/ 7 h 25"/>
                <a:gd name="T12" fmla="*/ 10 w 25"/>
                <a:gd name="T13" fmla="*/ 8 h 25"/>
                <a:gd name="T14" fmla="*/ 17 w 25"/>
                <a:gd name="T15" fmla="*/ 15 h 25"/>
                <a:gd name="T16" fmla="*/ 18 w 25"/>
                <a:gd name="T17" fmla="*/ 14 h 25"/>
                <a:gd name="T18" fmla="*/ 24 w 25"/>
                <a:gd name="T19" fmla="*/ 14 h 25"/>
                <a:gd name="T20" fmla="*/ 24 w 25"/>
                <a:gd name="T21" fmla="*/ 19 h 25"/>
                <a:gd name="T22" fmla="*/ 20 w 25"/>
                <a:gd name="T23" fmla="*/ 24 h 25"/>
                <a:gd name="T24" fmla="*/ 14 w 25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9"/>
                    <a:pt x="0" y="7"/>
                    <a:pt x="1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1" y="1"/>
                  </a:cubicBezTo>
                  <a:cubicBezTo>
                    <a:pt x="13" y="3"/>
                    <a:pt x="13" y="5"/>
                    <a:pt x="11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2"/>
                    <a:pt x="22" y="12"/>
                    <a:pt x="24" y="14"/>
                  </a:cubicBezTo>
                  <a:cubicBezTo>
                    <a:pt x="25" y="15"/>
                    <a:pt x="25" y="18"/>
                    <a:pt x="24" y="19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5"/>
                    <a:pt x="15" y="25"/>
                    <a:pt x="14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153988" y="4513263"/>
              <a:ext cx="866775" cy="868363"/>
            </a:xfrm>
            <a:custGeom>
              <a:avLst/>
              <a:gdLst>
                <a:gd name="T0" fmla="*/ 0 w 121"/>
                <a:gd name="T1" fmla="*/ 0 h 121"/>
                <a:gd name="T2" fmla="*/ 0 w 121"/>
                <a:gd name="T3" fmla="*/ 121 h 121"/>
                <a:gd name="T4" fmla="*/ 121 w 121"/>
                <a:gd name="T5" fmla="*/ 121 h 121"/>
                <a:gd name="T6" fmla="*/ 0 w 121"/>
                <a:gd name="T7" fmla="*/ 0 h 121"/>
                <a:gd name="T8" fmla="*/ 52 w 121"/>
                <a:gd name="T9" fmla="*/ 99 h 121"/>
                <a:gd name="T10" fmla="*/ 52 w 121"/>
                <a:gd name="T11" fmla="*/ 93 h 121"/>
                <a:gd name="T12" fmla="*/ 59 w 121"/>
                <a:gd name="T13" fmla="*/ 86 h 121"/>
                <a:gd name="T14" fmla="*/ 50 w 121"/>
                <a:gd name="T15" fmla="*/ 76 h 121"/>
                <a:gd name="T16" fmla="*/ 25 w 121"/>
                <a:gd name="T17" fmla="*/ 101 h 121"/>
                <a:gd name="T18" fmla="*/ 19 w 121"/>
                <a:gd name="T19" fmla="*/ 101 h 121"/>
                <a:gd name="T20" fmla="*/ 19 w 121"/>
                <a:gd name="T21" fmla="*/ 96 h 121"/>
                <a:gd name="T22" fmla="*/ 44 w 121"/>
                <a:gd name="T23" fmla="*/ 71 h 121"/>
                <a:gd name="T24" fmla="*/ 35 w 121"/>
                <a:gd name="T25" fmla="*/ 61 h 121"/>
                <a:gd name="T26" fmla="*/ 28 w 121"/>
                <a:gd name="T27" fmla="*/ 69 h 121"/>
                <a:gd name="T28" fmla="*/ 22 w 121"/>
                <a:gd name="T29" fmla="*/ 69 h 121"/>
                <a:gd name="T30" fmla="*/ 22 w 121"/>
                <a:gd name="T31" fmla="*/ 63 h 121"/>
                <a:gd name="T32" fmla="*/ 32 w 121"/>
                <a:gd name="T33" fmla="*/ 53 h 121"/>
                <a:gd name="T34" fmla="*/ 38 w 121"/>
                <a:gd name="T35" fmla="*/ 53 h 121"/>
                <a:gd name="T36" fmla="*/ 68 w 121"/>
                <a:gd name="T37" fmla="*/ 83 h 121"/>
                <a:gd name="T38" fmla="*/ 68 w 121"/>
                <a:gd name="T39" fmla="*/ 89 h 121"/>
                <a:gd name="T40" fmla="*/ 58 w 121"/>
                <a:gd name="T41" fmla="*/ 99 h 121"/>
                <a:gd name="T42" fmla="*/ 52 w 121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1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121" y="121"/>
                    <a:pt x="121" y="121"/>
                    <a:pt x="121" y="121"/>
                  </a:cubicBezTo>
                  <a:lnTo>
                    <a:pt x="0" y="0"/>
                  </a:lnTo>
                  <a:close/>
                  <a:moveTo>
                    <a:pt x="52" y="99"/>
                  </a:moveTo>
                  <a:cubicBezTo>
                    <a:pt x="51" y="97"/>
                    <a:pt x="51" y="94"/>
                    <a:pt x="52" y="93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4" y="103"/>
                    <a:pt x="21" y="103"/>
                    <a:pt x="19" y="101"/>
                  </a:cubicBezTo>
                  <a:cubicBezTo>
                    <a:pt x="18" y="100"/>
                    <a:pt x="18" y="97"/>
                    <a:pt x="19" y="96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6" y="70"/>
                    <a:pt x="24" y="70"/>
                    <a:pt x="22" y="69"/>
                  </a:cubicBezTo>
                  <a:cubicBezTo>
                    <a:pt x="21" y="67"/>
                    <a:pt x="21" y="64"/>
                    <a:pt x="22" y="6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4" y="51"/>
                    <a:pt x="36" y="51"/>
                    <a:pt x="38" y="5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70" y="84"/>
                    <a:pt x="70" y="87"/>
                    <a:pt x="68" y="8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6" y="100"/>
                    <a:pt x="54" y="100"/>
                    <a:pt x="5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930496" y="5582593"/>
            <a:ext cx="1123950" cy="1127126"/>
            <a:chOff x="10922001" y="4254500"/>
            <a:chExt cx="1123950" cy="1127126"/>
          </a:xfrm>
        </p:grpSpPr>
        <p:sp>
          <p:nvSpPr>
            <p:cNvPr id="19" name="Freeform 18"/>
            <p:cNvSpPr/>
            <p:nvPr/>
          </p:nvSpPr>
          <p:spPr bwMode="auto">
            <a:xfrm>
              <a:off x="11623676" y="4283075"/>
              <a:ext cx="407988" cy="373063"/>
            </a:xfrm>
            <a:custGeom>
              <a:avLst/>
              <a:gdLst>
                <a:gd name="T0" fmla="*/ 56 w 57"/>
                <a:gd name="T1" fmla="*/ 50 h 52"/>
                <a:gd name="T2" fmla="*/ 57 w 57"/>
                <a:gd name="T3" fmla="*/ 48 h 52"/>
                <a:gd name="T4" fmla="*/ 57 w 57"/>
                <a:gd name="T5" fmla="*/ 4 h 52"/>
                <a:gd name="T6" fmla="*/ 53 w 57"/>
                <a:gd name="T7" fmla="*/ 0 h 52"/>
                <a:gd name="T8" fmla="*/ 20 w 57"/>
                <a:gd name="T9" fmla="*/ 0 h 52"/>
                <a:gd name="T10" fmla="*/ 17 w 57"/>
                <a:gd name="T11" fmla="*/ 1 h 52"/>
                <a:gd name="T12" fmla="*/ 2 w 57"/>
                <a:gd name="T13" fmla="*/ 16 h 52"/>
                <a:gd name="T14" fmla="*/ 2 w 57"/>
                <a:gd name="T15" fmla="*/ 22 h 52"/>
                <a:gd name="T16" fmla="*/ 25 w 57"/>
                <a:gd name="T17" fmla="*/ 45 h 52"/>
                <a:gd name="T18" fmla="*/ 31 w 57"/>
                <a:gd name="T19" fmla="*/ 45 h 52"/>
                <a:gd name="T20" fmla="*/ 44 w 57"/>
                <a:gd name="T21" fmla="*/ 32 h 52"/>
                <a:gd name="T22" fmla="*/ 44 w 57"/>
                <a:gd name="T23" fmla="*/ 26 h 52"/>
                <a:gd name="T24" fmla="*/ 34 w 57"/>
                <a:gd name="T25" fmla="*/ 17 h 52"/>
                <a:gd name="T26" fmla="*/ 31 w 57"/>
                <a:gd name="T27" fmla="*/ 16 h 52"/>
                <a:gd name="T28" fmla="*/ 21 w 57"/>
                <a:gd name="T29" fmla="*/ 16 h 52"/>
                <a:gd name="T30" fmla="*/ 17 w 57"/>
                <a:gd name="T31" fmla="*/ 20 h 52"/>
                <a:gd name="T32" fmla="*/ 21 w 57"/>
                <a:gd name="T33" fmla="*/ 24 h 52"/>
                <a:gd name="T34" fmla="*/ 30 w 57"/>
                <a:gd name="T35" fmla="*/ 24 h 52"/>
                <a:gd name="T36" fmla="*/ 35 w 57"/>
                <a:gd name="T37" fmla="*/ 29 h 52"/>
                <a:gd name="T38" fmla="*/ 28 w 57"/>
                <a:gd name="T39" fmla="*/ 37 h 52"/>
                <a:gd name="T40" fmla="*/ 10 w 57"/>
                <a:gd name="T41" fmla="*/ 19 h 52"/>
                <a:gd name="T42" fmla="*/ 22 w 57"/>
                <a:gd name="T43" fmla="*/ 8 h 52"/>
                <a:gd name="T44" fmla="*/ 49 w 57"/>
                <a:gd name="T45" fmla="*/ 8 h 52"/>
                <a:gd name="T46" fmla="*/ 49 w 57"/>
                <a:gd name="T47" fmla="*/ 48 h 52"/>
                <a:gd name="T48" fmla="*/ 53 w 57"/>
                <a:gd name="T49" fmla="*/ 52 h 52"/>
                <a:gd name="T50" fmla="*/ 56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50"/>
                  </a:moveTo>
                  <a:cubicBezTo>
                    <a:pt x="56" y="50"/>
                    <a:pt x="57" y="49"/>
                    <a:pt x="57" y="48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1"/>
                    <a:pt x="55" y="0"/>
                    <a:pt x="5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0"/>
                    <a:pt x="2" y="22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7" y="47"/>
                    <a:pt x="29" y="47"/>
                    <a:pt x="31" y="45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5" y="31"/>
                    <a:pt x="45" y="28"/>
                    <a:pt x="44" y="26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6"/>
                    <a:pt x="32" y="16"/>
                    <a:pt x="3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6"/>
                    <a:pt x="17" y="18"/>
                    <a:pt x="17" y="20"/>
                  </a:cubicBezTo>
                  <a:cubicBezTo>
                    <a:pt x="17" y="22"/>
                    <a:pt x="19" y="24"/>
                    <a:pt x="21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50"/>
                    <a:pt x="51" y="52"/>
                    <a:pt x="53" y="52"/>
                  </a:cubicBezTo>
                  <a:cubicBezTo>
                    <a:pt x="54" y="52"/>
                    <a:pt x="55" y="51"/>
                    <a:pt x="56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11236326" y="4383088"/>
              <a:ext cx="636588" cy="387350"/>
            </a:xfrm>
            <a:custGeom>
              <a:avLst/>
              <a:gdLst>
                <a:gd name="T0" fmla="*/ 87 w 89"/>
                <a:gd name="T1" fmla="*/ 52 h 54"/>
                <a:gd name="T2" fmla="*/ 87 w 89"/>
                <a:gd name="T3" fmla="*/ 47 h 54"/>
                <a:gd name="T4" fmla="*/ 42 w 89"/>
                <a:gd name="T5" fmla="*/ 1 h 54"/>
                <a:gd name="T6" fmla="*/ 39 w 89"/>
                <a:gd name="T7" fmla="*/ 0 h 54"/>
                <a:gd name="T8" fmla="*/ 13 w 89"/>
                <a:gd name="T9" fmla="*/ 0 h 54"/>
                <a:gd name="T10" fmla="*/ 10 w 89"/>
                <a:gd name="T11" fmla="*/ 1 h 54"/>
                <a:gd name="T12" fmla="*/ 2 w 89"/>
                <a:gd name="T13" fmla="*/ 10 h 54"/>
                <a:gd name="T14" fmla="*/ 2 w 89"/>
                <a:gd name="T15" fmla="*/ 16 h 54"/>
                <a:gd name="T16" fmla="*/ 28 w 89"/>
                <a:gd name="T17" fmla="*/ 43 h 54"/>
                <a:gd name="T18" fmla="*/ 34 w 89"/>
                <a:gd name="T19" fmla="*/ 43 h 54"/>
                <a:gd name="T20" fmla="*/ 47 w 89"/>
                <a:gd name="T21" fmla="*/ 29 h 54"/>
                <a:gd name="T22" fmla="*/ 47 w 89"/>
                <a:gd name="T23" fmla="*/ 24 h 54"/>
                <a:gd name="T24" fmla="*/ 40 w 89"/>
                <a:gd name="T25" fmla="*/ 16 h 54"/>
                <a:gd name="T26" fmla="*/ 37 w 89"/>
                <a:gd name="T27" fmla="*/ 15 h 54"/>
                <a:gd name="T28" fmla="*/ 25 w 89"/>
                <a:gd name="T29" fmla="*/ 15 h 54"/>
                <a:gd name="T30" fmla="*/ 21 w 89"/>
                <a:gd name="T31" fmla="*/ 19 h 54"/>
                <a:gd name="T32" fmla="*/ 25 w 89"/>
                <a:gd name="T33" fmla="*/ 23 h 54"/>
                <a:gd name="T34" fmla="*/ 35 w 89"/>
                <a:gd name="T35" fmla="*/ 23 h 54"/>
                <a:gd name="T36" fmla="*/ 39 w 89"/>
                <a:gd name="T37" fmla="*/ 27 h 54"/>
                <a:gd name="T38" fmla="*/ 31 w 89"/>
                <a:gd name="T39" fmla="*/ 34 h 54"/>
                <a:gd name="T40" fmla="*/ 10 w 89"/>
                <a:gd name="T41" fmla="*/ 13 h 54"/>
                <a:gd name="T42" fmla="*/ 15 w 89"/>
                <a:gd name="T43" fmla="*/ 8 h 54"/>
                <a:gd name="T44" fmla="*/ 38 w 89"/>
                <a:gd name="T45" fmla="*/ 8 h 54"/>
                <a:gd name="T46" fmla="*/ 82 w 89"/>
                <a:gd name="T47" fmla="*/ 52 h 54"/>
                <a:gd name="T48" fmla="*/ 87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52"/>
                  </a:moveTo>
                  <a:cubicBezTo>
                    <a:pt x="89" y="51"/>
                    <a:pt x="89" y="48"/>
                    <a:pt x="87" y="47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0" y="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2"/>
                    <a:pt x="0" y="14"/>
                    <a:pt x="2" y="16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4"/>
                    <a:pt x="32" y="44"/>
                    <a:pt x="34" y="43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9" y="28"/>
                    <a:pt x="49" y="25"/>
                    <a:pt x="47" y="24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5"/>
                    <a:pt x="38" y="15"/>
                    <a:pt x="37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3" y="15"/>
                    <a:pt x="21" y="17"/>
                    <a:pt x="21" y="19"/>
                  </a:cubicBezTo>
                  <a:cubicBezTo>
                    <a:pt x="21" y="21"/>
                    <a:pt x="23" y="23"/>
                    <a:pt x="2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3" y="54"/>
                    <a:pt x="86" y="54"/>
                    <a:pt x="87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10950576" y="4957763"/>
              <a:ext cx="371475" cy="407988"/>
            </a:xfrm>
            <a:custGeom>
              <a:avLst/>
              <a:gdLst>
                <a:gd name="T0" fmla="*/ 51 w 52"/>
                <a:gd name="T1" fmla="*/ 55 h 57"/>
                <a:gd name="T2" fmla="*/ 52 w 52"/>
                <a:gd name="T3" fmla="*/ 53 h 57"/>
                <a:gd name="T4" fmla="*/ 48 w 52"/>
                <a:gd name="T5" fmla="*/ 49 h 57"/>
                <a:gd name="T6" fmla="*/ 8 w 52"/>
                <a:gd name="T7" fmla="*/ 49 h 57"/>
                <a:gd name="T8" fmla="*/ 8 w 52"/>
                <a:gd name="T9" fmla="*/ 21 h 57"/>
                <a:gd name="T10" fmla="*/ 19 w 52"/>
                <a:gd name="T11" fmla="*/ 10 h 57"/>
                <a:gd name="T12" fmla="*/ 37 w 52"/>
                <a:gd name="T13" fmla="*/ 27 h 57"/>
                <a:gd name="T14" fmla="*/ 30 w 52"/>
                <a:gd name="T15" fmla="*/ 35 h 57"/>
                <a:gd name="T16" fmla="*/ 24 w 52"/>
                <a:gd name="T17" fmla="*/ 29 h 57"/>
                <a:gd name="T18" fmla="*/ 24 w 52"/>
                <a:gd name="T19" fmla="*/ 21 h 57"/>
                <a:gd name="T20" fmla="*/ 20 w 52"/>
                <a:gd name="T21" fmla="*/ 17 h 57"/>
                <a:gd name="T22" fmla="*/ 16 w 52"/>
                <a:gd name="T23" fmla="*/ 21 h 57"/>
                <a:gd name="T24" fmla="*/ 16 w 52"/>
                <a:gd name="T25" fmla="*/ 31 h 57"/>
                <a:gd name="T26" fmla="*/ 17 w 52"/>
                <a:gd name="T27" fmla="*/ 34 h 57"/>
                <a:gd name="T28" fmla="*/ 27 w 52"/>
                <a:gd name="T29" fmla="*/ 43 h 57"/>
                <a:gd name="T30" fmla="*/ 33 w 52"/>
                <a:gd name="T31" fmla="*/ 43 h 57"/>
                <a:gd name="T32" fmla="*/ 46 w 52"/>
                <a:gd name="T33" fmla="*/ 30 h 57"/>
                <a:gd name="T34" fmla="*/ 46 w 52"/>
                <a:gd name="T35" fmla="*/ 25 h 57"/>
                <a:gd name="T36" fmla="*/ 22 w 52"/>
                <a:gd name="T37" fmla="*/ 1 h 57"/>
                <a:gd name="T38" fmla="*/ 17 w 52"/>
                <a:gd name="T39" fmla="*/ 1 h 57"/>
                <a:gd name="T40" fmla="*/ 1 w 52"/>
                <a:gd name="T41" fmla="*/ 17 h 57"/>
                <a:gd name="T42" fmla="*/ 0 w 52"/>
                <a:gd name="T43" fmla="*/ 20 h 57"/>
                <a:gd name="T44" fmla="*/ 0 w 52"/>
                <a:gd name="T45" fmla="*/ 53 h 57"/>
                <a:gd name="T46" fmla="*/ 4 w 52"/>
                <a:gd name="T47" fmla="*/ 57 h 57"/>
                <a:gd name="T48" fmla="*/ 48 w 52"/>
                <a:gd name="T49" fmla="*/ 57 h 57"/>
                <a:gd name="T50" fmla="*/ 5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55"/>
                  </a:moveTo>
                  <a:cubicBezTo>
                    <a:pt x="51" y="55"/>
                    <a:pt x="52" y="54"/>
                    <a:pt x="52" y="53"/>
                  </a:cubicBezTo>
                  <a:cubicBezTo>
                    <a:pt x="52" y="50"/>
                    <a:pt x="50" y="49"/>
                    <a:pt x="4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19"/>
                    <a:pt x="22" y="17"/>
                    <a:pt x="20" y="17"/>
                  </a:cubicBezTo>
                  <a:cubicBezTo>
                    <a:pt x="18" y="17"/>
                    <a:pt x="16" y="19"/>
                    <a:pt x="16" y="2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7" y="33"/>
                    <a:pt x="17" y="34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8" y="45"/>
                    <a:pt x="31" y="45"/>
                    <a:pt x="33" y="43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7" y="29"/>
                    <a:pt x="47" y="26"/>
                    <a:pt x="46" y="25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0"/>
                    <a:pt x="18" y="0"/>
                    <a:pt x="17" y="1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8"/>
                    <a:pt x="0" y="2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5"/>
                    <a:pt x="2" y="57"/>
                    <a:pt x="4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50" y="56"/>
                    <a:pt x="5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11058526" y="4570413"/>
              <a:ext cx="377825" cy="638175"/>
            </a:xfrm>
            <a:custGeom>
              <a:avLst/>
              <a:gdLst>
                <a:gd name="T0" fmla="*/ 52 w 53"/>
                <a:gd name="T1" fmla="*/ 87 h 89"/>
                <a:gd name="T2" fmla="*/ 52 w 53"/>
                <a:gd name="T3" fmla="*/ 81 h 89"/>
                <a:gd name="T4" fmla="*/ 8 w 53"/>
                <a:gd name="T5" fmla="*/ 37 h 89"/>
                <a:gd name="T6" fmla="*/ 8 w 53"/>
                <a:gd name="T7" fmla="*/ 14 h 89"/>
                <a:gd name="T8" fmla="*/ 12 w 53"/>
                <a:gd name="T9" fmla="*/ 10 h 89"/>
                <a:gd name="T10" fmla="*/ 34 w 53"/>
                <a:gd name="T11" fmla="*/ 31 h 89"/>
                <a:gd name="T12" fmla="*/ 26 w 53"/>
                <a:gd name="T13" fmla="*/ 38 h 89"/>
                <a:gd name="T14" fmla="*/ 22 w 53"/>
                <a:gd name="T15" fmla="*/ 35 h 89"/>
                <a:gd name="T16" fmla="*/ 22 w 53"/>
                <a:gd name="T17" fmla="*/ 25 h 89"/>
                <a:gd name="T18" fmla="*/ 18 w 53"/>
                <a:gd name="T19" fmla="*/ 21 h 89"/>
                <a:gd name="T20" fmla="*/ 14 w 53"/>
                <a:gd name="T21" fmla="*/ 25 h 89"/>
                <a:gd name="T22" fmla="*/ 14 w 53"/>
                <a:gd name="T23" fmla="*/ 36 h 89"/>
                <a:gd name="T24" fmla="*/ 15 w 53"/>
                <a:gd name="T25" fmla="*/ 39 h 89"/>
                <a:gd name="T26" fmla="*/ 23 w 53"/>
                <a:gd name="T27" fmla="*/ 47 h 89"/>
                <a:gd name="T28" fmla="*/ 29 w 53"/>
                <a:gd name="T29" fmla="*/ 47 h 89"/>
                <a:gd name="T30" fmla="*/ 42 w 53"/>
                <a:gd name="T31" fmla="*/ 34 h 89"/>
                <a:gd name="T32" fmla="*/ 42 w 53"/>
                <a:gd name="T33" fmla="*/ 28 h 89"/>
                <a:gd name="T34" fmla="*/ 15 w 53"/>
                <a:gd name="T35" fmla="*/ 1 h 89"/>
                <a:gd name="T36" fmla="*/ 10 w 53"/>
                <a:gd name="T37" fmla="*/ 1 h 89"/>
                <a:gd name="T38" fmla="*/ 1 w 53"/>
                <a:gd name="T39" fmla="*/ 10 h 89"/>
                <a:gd name="T40" fmla="*/ 0 w 53"/>
                <a:gd name="T41" fmla="*/ 13 h 89"/>
                <a:gd name="T42" fmla="*/ 0 w 53"/>
                <a:gd name="T43" fmla="*/ 39 h 89"/>
                <a:gd name="T44" fmla="*/ 1 w 53"/>
                <a:gd name="T45" fmla="*/ 42 h 89"/>
                <a:gd name="T46" fmla="*/ 46 w 53"/>
                <a:gd name="T47" fmla="*/ 87 h 89"/>
                <a:gd name="T48" fmla="*/ 52 w 53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87"/>
                  </a:moveTo>
                  <a:cubicBezTo>
                    <a:pt x="53" y="85"/>
                    <a:pt x="53" y="83"/>
                    <a:pt x="52" y="81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2"/>
                    <a:pt x="20" y="21"/>
                    <a:pt x="18" y="21"/>
                  </a:cubicBezTo>
                  <a:cubicBezTo>
                    <a:pt x="16" y="21"/>
                    <a:pt x="14" y="22"/>
                    <a:pt x="14" y="2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5" y="38"/>
                    <a:pt x="15" y="39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5" y="48"/>
                    <a:pt x="27" y="48"/>
                    <a:pt x="29" y="47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4" y="32"/>
                    <a:pt x="44" y="30"/>
                    <a:pt x="42" y="2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1" y="0"/>
                    <a:pt x="10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1"/>
                    <a:pt x="1" y="4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8" y="89"/>
                    <a:pt x="50" y="89"/>
                    <a:pt x="52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11029951" y="4362450"/>
              <a:ext cx="636588" cy="638175"/>
            </a:xfrm>
            <a:custGeom>
              <a:avLst/>
              <a:gdLst>
                <a:gd name="T0" fmla="*/ 83 w 89"/>
                <a:gd name="T1" fmla="*/ 89 h 89"/>
                <a:gd name="T2" fmla="*/ 2 w 89"/>
                <a:gd name="T3" fmla="*/ 7 h 89"/>
                <a:gd name="T4" fmla="*/ 2 w 89"/>
                <a:gd name="T5" fmla="*/ 2 h 89"/>
                <a:gd name="T6" fmla="*/ 8 w 89"/>
                <a:gd name="T7" fmla="*/ 2 h 89"/>
                <a:gd name="T8" fmla="*/ 89 w 89"/>
                <a:gd name="T9" fmla="*/ 83 h 89"/>
                <a:gd name="T10" fmla="*/ 83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83" y="89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6" y="0"/>
                    <a:pt x="8" y="2"/>
                  </a:cubicBezTo>
                  <a:cubicBezTo>
                    <a:pt x="89" y="83"/>
                    <a:pt x="89" y="83"/>
                    <a:pt x="89" y="83"/>
                  </a:cubicBezTo>
                  <a:lnTo>
                    <a:pt x="83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11301413" y="4627563"/>
              <a:ext cx="393700" cy="401638"/>
            </a:xfrm>
            <a:custGeom>
              <a:avLst/>
              <a:gdLst>
                <a:gd name="T0" fmla="*/ 19 w 55"/>
                <a:gd name="T1" fmla="*/ 54 h 56"/>
                <a:gd name="T2" fmla="*/ 54 w 55"/>
                <a:gd name="T3" fmla="*/ 19 h 56"/>
                <a:gd name="T4" fmla="*/ 54 w 55"/>
                <a:gd name="T5" fmla="*/ 14 h 56"/>
                <a:gd name="T6" fmla="*/ 42 w 55"/>
                <a:gd name="T7" fmla="*/ 2 h 56"/>
                <a:gd name="T8" fmla="*/ 36 w 55"/>
                <a:gd name="T9" fmla="*/ 2 h 56"/>
                <a:gd name="T10" fmla="*/ 36 w 55"/>
                <a:gd name="T11" fmla="*/ 8 h 56"/>
                <a:gd name="T12" fmla="*/ 45 w 55"/>
                <a:gd name="T13" fmla="*/ 16 h 56"/>
                <a:gd name="T14" fmla="*/ 16 w 55"/>
                <a:gd name="T15" fmla="*/ 46 h 56"/>
                <a:gd name="T16" fmla="*/ 7 w 55"/>
                <a:gd name="T17" fmla="*/ 37 h 56"/>
                <a:gd name="T18" fmla="*/ 1 w 55"/>
                <a:gd name="T19" fmla="*/ 37 h 56"/>
                <a:gd name="T20" fmla="*/ 1 w 55"/>
                <a:gd name="T21" fmla="*/ 43 h 56"/>
                <a:gd name="T22" fmla="*/ 13 w 55"/>
                <a:gd name="T23" fmla="*/ 54 h 56"/>
                <a:gd name="T24" fmla="*/ 19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19" y="54"/>
                  </a:moveTo>
                  <a:cubicBezTo>
                    <a:pt x="54" y="19"/>
                    <a:pt x="54" y="19"/>
                    <a:pt x="54" y="19"/>
                  </a:cubicBezTo>
                  <a:cubicBezTo>
                    <a:pt x="55" y="18"/>
                    <a:pt x="55" y="15"/>
                    <a:pt x="54" y="1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35" y="4"/>
                    <a:pt x="35" y="6"/>
                    <a:pt x="36" y="8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5" y="35"/>
                    <a:pt x="3" y="35"/>
                    <a:pt x="1" y="37"/>
                  </a:cubicBezTo>
                  <a:cubicBezTo>
                    <a:pt x="0" y="38"/>
                    <a:pt x="0" y="41"/>
                    <a:pt x="1" y="4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5" y="56"/>
                    <a:pt x="17" y="56"/>
                    <a:pt x="19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10922001" y="4254500"/>
              <a:ext cx="350838" cy="352425"/>
            </a:xfrm>
            <a:custGeom>
              <a:avLst/>
              <a:gdLst>
                <a:gd name="T0" fmla="*/ 17 w 49"/>
                <a:gd name="T1" fmla="*/ 47 h 49"/>
                <a:gd name="T2" fmla="*/ 47 w 49"/>
                <a:gd name="T3" fmla="*/ 17 h 49"/>
                <a:gd name="T4" fmla="*/ 47 w 49"/>
                <a:gd name="T5" fmla="*/ 11 h 49"/>
                <a:gd name="T6" fmla="*/ 37 w 49"/>
                <a:gd name="T7" fmla="*/ 1 h 49"/>
                <a:gd name="T8" fmla="*/ 32 w 49"/>
                <a:gd name="T9" fmla="*/ 1 h 49"/>
                <a:gd name="T10" fmla="*/ 32 w 49"/>
                <a:gd name="T11" fmla="*/ 7 h 49"/>
                <a:gd name="T12" fmla="*/ 39 w 49"/>
                <a:gd name="T13" fmla="*/ 14 h 49"/>
                <a:gd name="T14" fmla="*/ 15 w 49"/>
                <a:gd name="T15" fmla="*/ 39 h 49"/>
                <a:gd name="T16" fmla="*/ 7 w 49"/>
                <a:gd name="T17" fmla="*/ 31 h 49"/>
                <a:gd name="T18" fmla="*/ 2 w 49"/>
                <a:gd name="T19" fmla="*/ 31 h 49"/>
                <a:gd name="T20" fmla="*/ 2 w 49"/>
                <a:gd name="T21" fmla="*/ 37 h 49"/>
                <a:gd name="T22" fmla="*/ 12 w 49"/>
                <a:gd name="T23" fmla="*/ 47 h 49"/>
                <a:gd name="T24" fmla="*/ 17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17" y="47"/>
                  </a:moveTo>
                  <a:cubicBezTo>
                    <a:pt x="47" y="17"/>
                    <a:pt x="47" y="17"/>
                    <a:pt x="47" y="17"/>
                  </a:cubicBezTo>
                  <a:cubicBezTo>
                    <a:pt x="49" y="16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ubicBezTo>
                    <a:pt x="30" y="3"/>
                    <a:pt x="30" y="6"/>
                    <a:pt x="32" y="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0"/>
                    <a:pt x="3" y="30"/>
                    <a:pt x="2" y="31"/>
                  </a:cubicBezTo>
                  <a:cubicBezTo>
                    <a:pt x="0" y="33"/>
                    <a:pt x="0" y="36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9"/>
                    <a:pt x="16" y="49"/>
                    <a:pt x="17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10958513" y="4291013"/>
              <a:ext cx="185738" cy="179388"/>
            </a:xfrm>
            <a:custGeom>
              <a:avLst/>
              <a:gdLst>
                <a:gd name="T0" fmla="*/ 11 w 26"/>
                <a:gd name="T1" fmla="*/ 24 h 25"/>
                <a:gd name="T2" fmla="*/ 24 w 26"/>
                <a:gd name="T3" fmla="*/ 11 h 25"/>
                <a:gd name="T4" fmla="*/ 24 w 26"/>
                <a:gd name="T5" fmla="*/ 5 h 25"/>
                <a:gd name="T6" fmla="*/ 20 w 26"/>
                <a:gd name="T7" fmla="*/ 1 h 25"/>
                <a:gd name="T8" fmla="*/ 14 w 26"/>
                <a:gd name="T9" fmla="*/ 1 h 25"/>
                <a:gd name="T10" fmla="*/ 14 w 26"/>
                <a:gd name="T11" fmla="*/ 7 h 25"/>
                <a:gd name="T12" fmla="*/ 16 w 26"/>
                <a:gd name="T13" fmla="*/ 8 h 25"/>
                <a:gd name="T14" fmla="*/ 9 w 26"/>
                <a:gd name="T15" fmla="*/ 15 h 25"/>
                <a:gd name="T16" fmla="*/ 7 w 26"/>
                <a:gd name="T17" fmla="*/ 14 h 25"/>
                <a:gd name="T18" fmla="*/ 1 w 26"/>
                <a:gd name="T19" fmla="*/ 14 h 25"/>
                <a:gd name="T20" fmla="*/ 1 w 26"/>
                <a:gd name="T21" fmla="*/ 19 h 25"/>
                <a:gd name="T22" fmla="*/ 6 w 26"/>
                <a:gd name="T23" fmla="*/ 24 h 25"/>
                <a:gd name="T24" fmla="*/ 11 w 26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5">
                  <a:moveTo>
                    <a:pt x="11" y="24"/>
                  </a:moveTo>
                  <a:cubicBezTo>
                    <a:pt x="24" y="11"/>
                    <a:pt x="24" y="11"/>
                    <a:pt x="24" y="11"/>
                  </a:cubicBezTo>
                  <a:cubicBezTo>
                    <a:pt x="26" y="9"/>
                    <a:pt x="26" y="7"/>
                    <a:pt x="24" y="5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3"/>
                    <a:pt x="13" y="5"/>
                    <a:pt x="14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2"/>
                    <a:pt x="3" y="12"/>
                    <a:pt x="1" y="14"/>
                  </a:cubicBezTo>
                  <a:cubicBezTo>
                    <a:pt x="0" y="15"/>
                    <a:pt x="0" y="18"/>
                    <a:pt x="1" y="19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10" y="25"/>
                    <a:pt x="11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187113" y="4513263"/>
              <a:ext cx="858838" cy="868363"/>
            </a:xfrm>
            <a:custGeom>
              <a:avLst/>
              <a:gdLst>
                <a:gd name="T0" fmla="*/ 0 w 120"/>
                <a:gd name="T1" fmla="*/ 121 h 121"/>
                <a:gd name="T2" fmla="*/ 120 w 120"/>
                <a:gd name="T3" fmla="*/ 121 h 121"/>
                <a:gd name="T4" fmla="*/ 120 w 120"/>
                <a:gd name="T5" fmla="*/ 0 h 121"/>
                <a:gd name="T6" fmla="*/ 0 w 120"/>
                <a:gd name="T7" fmla="*/ 121 h 121"/>
                <a:gd name="T8" fmla="*/ 62 w 120"/>
                <a:gd name="T9" fmla="*/ 99 h 121"/>
                <a:gd name="T10" fmla="*/ 52 w 120"/>
                <a:gd name="T11" fmla="*/ 89 h 121"/>
                <a:gd name="T12" fmla="*/ 52 w 120"/>
                <a:gd name="T13" fmla="*/ 83 h 121"/>
                <a:gd name="T14" fmla="*/ 82 w 120"/>
                <a:gd name="T15" fmla="*/ 53 h 121"/>
                <a:gd name="T16" fmla="*/ 88 w 120"/>
                <a:gd name="T17" fmla="*/ 53 h 121"/>
                <a:gd name="T18" fmla="*/ 98 w 120"/>
                <a:gd name="T19" fmla="*/ 63 h 121"/>
                <a:gd name="T20" fmla="*/ 98 w 120"/>
                <a:gd name="T21" fmla="*/ 69 h 121"/>
                <a:gd name="T22" fmla="*/ 92 w 120"/>
                <a:gd name="T23" fmla="*/ 69 h 121"/>
                <a:gd name="T24" fmla="*/ 85 w 120"/>
                <a:gd name="T25" fmla="*/ 61 h 121"/>
                <a:gd name="T26" fmla="*/ 76 w 120"/>
                <a:gd name="T27" fmla="*/ 71 h 121"/>
                <a:gd name="T28" fmla="*/ 101 w 120"/>
                <a:gd name="T29" fmla="*/ 96 h 121"/>
                <a:gd name="T30" fmla="*/ 101 w 120"/>
                <a:gd name="T31" fmla="*/ 101 h 121"/>
                <a:gd name="T32" fmla="*/ 95 w 120"/>
                <a:gd name="T33" fmla="*/ 101 h 121"/>
                <a:gd name="T34" fmla="*/ 70 w 120"/>
                <a:gd name="T35" fmla="*/ 76 h 121"/>
                <a:gd name="T36" fmla="*/ 61 w 120"/>
                <a:gd name="T37" fmla="*/ 86 h 121"/>
                <a:gd name="T38" fmla="*/ 68 w 120"/>
                <a:gd name="T39" fmla="*/ 93 h 121"/>
                <a:gd name="T40" fmla="*/ 68 w 120"/>
                <a:gd name="T41" fmla="*/ 99 h 121"/>
                <a:gd name="T42" fmla="*/ 62 w 120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1">
                  <a:moveTo>
                    <a:pt x="0" y="121"/>
                  </a:moveTo>
                  <a:cubicBezTo>
                    <a:pt x="120" y="121"/>
                    <a:pt x="120" y="121"/>
                    <a:pt x="120" y="121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121"/>
                  </a:lnTo>
                  <a:close/>
                  <a:moveTo>
                    <a:pt x="62" y="99"/>
                  </a:moveTo>
                  <a:cubicBezTo>
                    <a:pt x="52" y="89"/>
                    <a:pt x="52" y="89"/>
                    <a:pt x="52" y="89"/>
                  </a:cubicBezTo>
                  <a:cubicBezTo>
                    <a:pt x="51" y="87"/>
                    <a:pt x="51" y="84"/>
                    <a:pt x="52" y="8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4" y="51"/>
                    <a:pt x="86" y="51"/>
                    <a:pt x="88" y="5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9" y="64"/>
                    <a:pt x="99" y="67"/>
                    <a:pt x="98" y="69"/>
                  </a:cubicBezTo>
                  <a:cubicBezTo>
                    <a:pt x="96" y="70"/>
                    <a:pt x="94" y="70"/>
                    <a:pt x="92" y="69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102" y="97"/>
                    <a:pt x="102" y="100"/>
                    <a:pt x="101" y="101"/>
                  </a:cubicBezTo>
                  <a:cubicBezTo>
                    <a:pt x="99" y="103"/>
                    <a:pt x="97" y="103"/>
                    <a:pt x="95" y="101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68" y="93"/>
                    <a:pt x="68" y="93"/>
                    <a:pt x="68" y="93"/>
                  </a:cubicBezTo>
                  <a:cubicBezTo>
                    <a:pt x="69" y="94"/>
                    <a:pt x="69" y="97"/>
                    <a:pt x="68" y="99"/>
                  </a:cubicBezTo>
                  <a:cubicBezTo>
                    <a:pt x="66" y="100"/>
                    <a:pt x="64" y="100"/>
                    <a:pt x="6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0922001" y="187325"/>
            <a:ext cx="1123950" cy="1119188"/>
            <a:chOff x="10922001" y="187325"/>
            <a:chExt cx="1123950" cy="1119188"/>
          </a:xfrm>
        </p:grpSpPr>
        <p:sp>
          <p:nvSpPr>
            <p:cNvPr id="28" name="Freeform 27"/>
            <p:cNvSpPr/>
            <p:nvPr/>
          </p:nvSpPr>
          <p:spPr bwMode="auto">
            <a:xfrm>
              <a:off x="11623676" y="912813"/>
              <a:ext cx="407988" cy="373063"/>
            </a:xfrm>
            <a:custGeom>
              <a:avLst/>
              <a:gdLst>
                <a:gd name="T0" fmla="*/ 56 w 57"/>
                <a:gd name="T1" fmla="*/ 1 h 52"/>
                <a:gd name="T2" fmla="*/ 57 w 57"/>
                <a:gd name="T3" fmla="*/ 4 h 52"/>
                <a:gd name="T4" fmla="*/ 57 w 57"/>
                <a:gd name="T5" fmla="*/ 48 h 52"/>
                <a:gd name="T6" fmla="*/ 53 w 57"/>
                <a:gd name="T7" fmla="*/ 52 h 52"/>
                <a:gd name="T8" fmla="*/ 20 w 57"/>
                <a:gd name="T9" fmla="*/ 52 h 52"/>
                <a:gd name="T10" fmla="*/ 17 w 57"/>
                <a:gd name="T11" fmla="*/ 51 h 52"/>
                <a:gd name="T12" fmla="*/ 2 w 57"/>
                <a:gd name="T13" fmla="*/ 35 h 52"/>
                <a:gd name="T14" fmla="*/ 2 w 57"/>
                <a:gd name="T15" fmla="*/ 29 h 52"/>
                <a:gd name="T16" fmla="*/ 25 w 57"/>
                <a:gd name="T17" fmla="*/ 6 h 52"/>
                <a:gd name="T18" fmla="*/ 31 w 57"/>
                <a:gd name="T19" fmla="*/ 6 h 52"/>
                <a:gd name="T20" fmla="*/ 44 w 57"/>
                <a:gd name="T21" fmla="*/ 19 h 52"/>
                <a:gd name="T22" fmla="*/ 44 w 57"/>
                <a:gd name="T23" fmla="*/ 25 h 52"/>
                <a:gd name="T24" fmla="*/ 34 w 57"/>
                <a:gd name="T25" fmla="*/ 34 h 52"/>
                <a:gd name="T26" fmla="*/ 31 w 57"/>
                <a:gd name="T27" fmla="*/ 36 h 52"/>
                <a:gd name="T28" fmla="*/ 21 w 57"/>
                <a:gd name="T29" fmla="*/ 36 h 52"/>
                <a:gd name="T30" fmla="*/ 17 w 57"/>
                <a:gd name="T31" fmla="*/ 32 h 52"/>
                <a:gd name="T32" fmla="*/ 21 w 57"/>
                <a:gd name="T33" fmla="*/ 28 h 52"/>
                <a:gd name="T34" fmla="*/ 30 w 57"/>
                <a:gd name="T35" fmla="*/ 28 h 52"/>
                <a:gd name="T36" fmla="*/ 35 w 57"/>
                <a:gd name="T37" fmla="*/ 22 h 52"/>
                <a:gd name="T38" fmla="*/ 28 w 57"/>
                <a:gd name="T39" fmla="*/ 15 h 52"/>
                <a:gd name="T40" fmla="*/ 10 w 57"/>
                <a:gd name="T41" fmla="*/ 32 h 52"/>
                <a:gd name="T42" fmla="*/ 22 w 57"/>
                <a:gd name="T43" fmla="*/ 44 h 52"/>
                <a:gd name="T44" fmla="*/ 49 w 57"/>
                <a:gd name="T45" fmla="*/ 44 h 52"/>
                <a:gd name="T46" fmla="*/ 49 w 57"/>
                <a:gd name="T47" fmla="*/ 4 h 52"/>
                <a:gd name="T48" fmla="*/ 53 w 57"/>
                <a:gd name="T49" fmla="*/ 0 h 52"/>
                <a:gd name="T50" fmla="*/ 56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1"/>
                  </a:moveTo>
                  <a:cubicBezTo>
                    <a:pt x="56" y="2"/>
                    <a:pt x="57" y="3"/>
                    <a:pt x="57" y="4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7" y="50"/>
                    <a:pt x="55" y="52"/>
                    <a:pt x="53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19" y="52"/>
                    <a:pt x="18" y="51"/>
                    <a:pt x="17" y="5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4"/>
                    <a:pt x="0" y="31"/>
                    <a:pt x="2" y="29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5"/>
                    <a:pt x="29" y="5"/>
                    <a:pt x="31" y="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5" y="21"/>
                    <a:pt x="45" y="23"/>
                    <a:pt x="44" y="2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3" y="35"/>
                    <a:pt x="32" y="36"/>
                    <a:pt x="3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19" y="36"/>
                    <a:pt x="17" y="34"/>
                    <a:pt x="17" y="32"/>
                  </a:cubicBezTo>
                  <a:cubicBezTo>
                    <a:pt x="17" y="29"/>
                    <a:pt x="19" y="28"/>
                    <a:pt x="21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2"/>
                    <a:pt x="51" y="0"/>
                    <a:pt x="53" y="0"/>
                  </a:cubicBezTo>
                  <a:cubicBezTo>
                    <a:pt x="54" y="0"/>
                    <a:pt x="55" y="0"/>
                    <a:pt x="56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11236326" y="790575"/>
              <a:ext cx="636588" cy="387350"/>
            </a:xfrm>
            <a:custGeom>
              <a:avLst/>
              <a:gdLst>
                <a:gd name="T0" fmla="*/ 87 w 89"/>
                <a:gd name="T1" fmla="*/ 2 h 54"/>
                <a:gd name="T2" fmla="*/ 87 w 89"/>
                <a:gd name="T3" fmla="*/ 8 h 54"/>
                <a:gd name="T4" fmla="*/ 42 w 89"/>
                <a:gd name="T5" fmla="*/ 53 h 54"/>
                <a:gd name="T6" fmla="*/ 39 w 89"/>
                <a:gd name="T7" fmla="*/ 54 h 54"/>
                <a:gd name="T8" fmla="*/ 13 w 89"/>
                <a:gd name="T9" fmla="*/ 54 h 54"/>
                <a:gd name="T10" fmla="*/ 10 w 89"/>
                <a:gd name="T11" fmla="*/ 53 h 54"/>
                <a:gd name="T12" fmla="*/ 2 w 89"/>
                <a:gd name="T13" fmla="*/ 44 h 54"/>
                <a:gd name="T14" fmla="*/ 2 w 89"/>
                <a:gd name="T15" fmla="*/ 39 h 54"/>
                <a:gd name="T16" fmla="*/ 28 w 89"/>
                <a:gd name="T17" fmla="*/ 12 h 54"/>
                <a:gd name="T18" fmla="*/ 34 w 89"/>
                <a:gd name="T19" fmla="*/ 12 h 54"/>
                <a:gd name="T20" fmla="*/ 47 w 89"/>
                <a:gd name="T21" fmla="*/ 25 h 54"/>
                <a:gd name="T22" fmla="*/ 47 w 89"/>
                <a:gd name="T23" fmla="*/ 31 h 54"/>
                <a:gd name="T24" fmla="*/ 40 w 89"/>
                <a:gd name="T25" fmla="*/ 38 h 54"/>
                <a:gd name="T26" fmla="*/ 37 w 89"/>
                <a:gd name="T27" fmla="*/ 40 h 54"/>
                <a:gd name="T28" fmla="*/ 25 w 89"/>
                <a:gd name="T29" fmla="*/ 40 h 54"/>
                <a:gd name="T30" fmla="*/ 21 w 89"/>
                <a:gd name="T31" fmla="*/ 36 h 54"/>
                <a:gd name="T32" fmla="*/ 25 w 89"/>
                <a:gd name="T33" fmla="*/ 32 h 54"/>
                <a:gd name="T34" fmla="*/ 35 w 89"/>
                <a:gd name="T35" fmla="*/ 32 h 54"/>
                <a:gd name="T36" fmla="*/ 39 w 89"/>
                <a:gd name="T37" fmla="*/ 28 h 54"/>
                <a:gd name="T38" fmla="*/ 31 w 89"/>
                <a:gd name="T39" fmla="*/ 20 h 54"/>
                <a:gd name="T40" fmla="*/ 10 w 89"/>
                <a:gd name="T41" fmla="*/ 41 h 54"/>
                <a:gd name="T42" fmla="*/ 15 w 89"/>
                <a:gd name="T43" fmla="*/ 46 h 54"/>
                <a:gd name="T44" fmla="*/ 38 w 89"/>
                <a:gd name="T45" fmla="*/ 46 h 54"/>
                <a:gd name="T46" fmla="*/ 82 w 89"/>
                <a:gd name="T47" fmla="*/ 2 h 54"/>
                <a:gd name="T48" fmla="*/ 87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2"/>
                  </a:moveTo>
                  <a:cubicBezTo>
                    <a:pt x="89" y="4"/>
                    <a:pt x="89" y="6"/>
                    <a:pt x="87" y="8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4"/>
                    <a:pt x="40" y="54"/>
                    <a:pt x="39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2" y="54"/>
                    <a:pt x="11" y="54"/>
                    <a:pt x="10" y="5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0" y="43"/>
                    <a:pt x="0" y="40"/>
                    <a:pt x="2" y="3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30" y="10"/>
                    <a:pt x="32" y="10"/>
                    <a:pt x="34" y="12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7"/>
                    <a:pt x="49" y="29"/>
                    <a:pt x="47" y="31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8" y="40"/>
                    <a:pt x="37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3" y="40"/>
                    <a:pt x="21" y="38"/>
                    <a:pt x="21" y="36"/>
                  </a:cubicBezTo>
                  <a:cubicBezTo>
                    <a:pt x="21" y="33"/>
                    <a:pt x="23" y="32"/>
                    <a:pt x="2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3" y="0"/>
                    <a:pt x="86" y="0"/>
                    <a:pt x="87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10950576" y="201613"/>
              <a:ext cx="371475" cy="409575"/>
            </a:xfrm>
            <a:custGeom>
              <a:avLst/>
              <a:gdLst>
                <a:gd name="T0" fmla="*/ 51 w 52"/>
                <a:gd name="T1" fmla="*/ 1 h 57"/>
                <a:gd name="T2" fmla="*/ 52 w 52"/>
                <a:gd name="T3" fmla="*/ 4 h 57"/>
                <a:gd name="T4" fmla="*/ 48 w 52"/>
                <a:gd name="T5" fmla="*/ 8 h 57"/>
                <a:gd name="T6" fmla="*/ 8 w 52"/>
                <a:gd name="T7" fmla="*/ 8 h 57"/>
                <a:gd name="T8" fmla="*/ 8 w 52"/>
                <a:gd name="T9" fmla="*/ 35 h 57"/>
                <a:gd name="T10" fmla="*/ 19 w 52"/>
                <a:gd name="T11" fmla="*/ 47 h 57"/>
                <a:gd name="T12" fmla="*/ 37 w 52"/>
                <a:gd name="T13" fmla="*/ 29 h 57"/>
                <a:gd name="T14" fmla="*/ 30 w 52"/>
                <a:gd name="T15" fmla="*/ 21 h 57"/>
                <a:gd name="T16" fmla="*/ 24 w 52"/>
                <a:gd name="T17" fmla="*/ 27 h 57"/>
                <a:gd name="T18" fmla="*/ 24 w 52"/>
                <a:gd name="T19" fmla="*/ 35 h 57"/>
                <a:gd name="T20" fmla="*/ 20 w 52"/>
                <a:gd name="T21" fmla="*/ 39 h 57"/>
                <a:gd name="T22" fmla="*/ 16 w 52"/>
                <a:gd name="T23" fmla="*/ 35 h 57"/>
                <a:gd name="T24" fmla="*/ 16 w 52"/>
                <a:gd name="T25" fmla="*/ 25 h 57"/>
                <a:gd name="T26" fmla="*/ 17 w 52"/>
                <a:gd name="T27" fmla="*/ 23 h 57"/>
                <a:gd name="T28" fmla="*/ 27 w 52"/>
                <a:gd name="T29" fmla="*/ 13 h 57"/>
                <a:gd name="T30" fmla="*/ 33 w 52"/>
                <a:gd name="T31" fmla="*/ 13 h 57"/>
                <a:gd name="T32" fmla="*/ 46 w 52"/>
                <a:gd name="T33" fmla="*/ 26 h 57"/>
                <a:gd name="T34" fmla="*/ 46 w 52"/>
                <a:gd name="T35" fmla="*/ 32 h 57"/>
                <a:gd name="T36" fmla="*/ 22 w 52"/>
                <a:gd name="T37" fmla="*/ 55 h 57"/>
                <a:gd name="T38" fmla="*/ 17 w 52"/>
                <a:gd name="T39" fmla="*/ 55 h 57"/>
                <a:gd name="T40" fmla="*/ 1 w 52"/>
                <a:gd name="T41" fmla="*/ 40 h 57"/>
                <a:gd name="T42" fmla="*/ 0 w 52"/>
                <a:gd name="T43" fmla="*/ 37 h 57"/>
                <a:gd name="T44" fmla="*/ 0 w 52"/>
                <a:gd name="T45" fmla="*/ 4 h 57"/>
                <a:gd name="T46" fmla="*/ 4 w 52"/>
                <a:gd name="T47" fmla="*/ 0 h 57"/>
                <a:gd name="T48" fmla="*/ 48 w 52"/>
                <a:gd name="T49" fmla="*/ 0 h 57"/>
                <a:gd name="T50" fmla="*/ 5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1"/>
                  </a:moveTo>
                  <a:cubicBezTo>
                    <a:pt x="51" y="2"/>
                    <a:pt x="52" y="3"/>
                    <a:pt x="52" y="4"/>
                  </a:cubicBezTo>
                  <a:cubicBezTo>
                    <a:pt x="52" y="6"/>
                    <a:pt x="50" y="8"/>
                    <a:pt x="4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8"/>
                    <a:pt x="22" y="39"/>
                    <a:pt x="20" y="39"/>
                  </a:cubicBezTo>
                  <a:cubicBezTo>
                    <a:pt x="18" y="39"/>
                    <a:pt x="16" y="38"/>
                    <a:pt x="16" y="3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1"/>
                    <a:pt x="31" y="11"/>
                    <a:pt x="33" y="13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8"/>
                    <a:pt x="47" y="30"/>
                    <a:pt x="46" y="32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7"/>
                    <a:pt x="18" y="57"/>
                    <a:pt x="17" y="55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0" y="0"/>
                    <a:pt x="5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11058526" y="360363"/>
              <a:ext cx="377825" cy="638175"/>
            </a:xfrm>
            <a:custGeom>
              <a:avLst/>
              <a:gdLst>
                <a:gd name="T0" fmla="*/ 52 w 53"/>
                <a:gd name="T1" fmla="*/ 1 h 89"/>
                <a:gd name="T2" fmla="*/ 52 w 53"/>
                <a:gd name="T3" fmla="*/ 7 h 89"/>
                <a:gd name="T4" fmla="*/ 8 w 53"/>
                <a:gd name="T5" fmla="*/ 51 h 89"/>
                <a:gd name="T6" fmla="*/ 8 w 53"/>
                <a:gd name="T7" fmla="*/ 74 h 89"/>
                <a:gd name="T8" fmla="*/ 12 w 53"/>
                <a:gd name="T9" fmla="*/ 79 h 89"/>
                <a:gd name="T10" fmla="*/ 34 w 53"/>
                <a:gd name="T11" fmla="*/ 58 h 89"/>
                <a:gd name="T12" fmla="*/ 26 w 53"/>
                <a:gd name="T13" fmla="*/ 50 h 89"/>
                <a:gd name="T14" fmla="*/ 22 w 53"/>
                <a:gd name="T15" fmla="*/ 54 h 89"/>
                <a:gd name="T16" fmla="*/ 22 w 53"/>
                <a:gd name="T17" fmla="*/ 64 h 89"/>
                <a:gd name="T18" fmla="*/ 18 w 53"/>
                <a:gd name="T19" fmla="*/ 68 h 89"/>
                <a:gd name="T20" fmla="*/ 14 w 53"/>
                <a:gd name="T21" fmla="*/ 64 h 89"/>
                <a:gd name="T22" fmla="*/ 14 w 53"/>
                <a:gd name="T23" fmla="*/ 52 h 89"/>
                <a:gd name="T24" fmla="*/ 15 w 53"/>
                <a:gd name="T25" fmla="*/ 49 h 89"/>
                <a:gd name="T26" fmla="*/ 23 w 53"/>
                <a:gd name="T27" fmla="*/ 41 h 89"/>
                <a:gd name="T28" fmla="*/ 29 w 53"/>
                <a:gd name="T29" fmla="*/ 41 h 89"/>
                <a:gd name="T30" fmla="*/ 42 w 53"/>
                <a:gd name="T31" fmla="*/ 55 h 89"/>
                <a:gd name="T32" fmla="*/ 42 w 53"/>
                <a:gd name="T33" fmla="*/ 60 h 89"/>
                <a:gd name="T34" fmla="*/ 15 w 53"/>
                <a:gd name="T35" fmla="*/ 87 h 89"/>
                <a:gd name="T36" fmla="*/ 10 w 53"/>
                <a:gd name="T37" fmla="*/ 87 h 89"/>
                <a:gd name="T38" fmla="*/ 1 w 53"/>
                <a:gd name="T39" fmla="*/ 78 h 89"/>
                <a:gd name="T40" fmla="*/ 0 w 53"/>
                <a:gd name="T41" fmla="*/ 76 h 89"/>
                <a:gd name="T42" fmla="*/ 0 w 53"/>
                <a:gd name="T43" fmla="*/ 49 h 89"/>
                <a:gd name="T44" fmla="*/ 1 w 53"/>
                <a:gd name="T45" fmla="*/ 47 h 89"/>
                <a:gd name="T46" fmla="*/ 46 w 53"/>
                <a:gd name="T47" fmla="*/ 1 h 89"/>
                <a:gd name="T48" fmla="*/ 52 w 53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1"/>
                  </a:moveTo>
                  <a:cubicBezTo>
                    <a:pt x="53" y="3"/>
                    <a:pt x="53" y="5"/>
                    <a:pt x="52" y="7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6"/>
                    <a:pt x="20" y="68"/>
                    <a:pt x="18" y="68"/>
                  </a:cubicBezTo>
                  <a:cubicBezTo>
                    <a:pt x="16" y="68"/>
                    <a:pt x="14" y="66"/>
                    <a:pt x="14" y="64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1"/>
                    <a:pt x="15" y="50"/>
                    <a:pt x="15" y="49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5" y="40"/>
                    <a:pt x="27" y="40"/>
                    <a:pt x="29" y="41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4" y="56"/>
                    <a:pt x="44" y="59"/>
                    <a:pt x="42" y="60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4" y="89"/>
                    <a:pt x="11" y="89"/>
                    <a:pt x="10" y="87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0" y="78"/>
                    <a:pt x="0" y="77"/>
                    <a:pt x="0" y="7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8"/>
                    <a:pt x="0" y="47"/>
                    <a:pt x="1" y="47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0"/>
                    <a:pt x="50" y="0"/>
                    <a:pt x="5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11029951" y="568325"/>
              <a:ext cx="636588" cy="630238"/>
            </a:xfrm>
            <a:custGeom>
              <a:avLst/>
              <a:gdLst>
                <a:gd name="T0" fmla="*/ 83 w 89"/>
                <a:gd name="T1" fmla="*/ 0 h 88"/>
                <a:gd name="T2" fmla="*/ 2 w 89"/>
                <a:gd name="T3" fmla="*/ 81 h 88"/>
                <a:gd name="T4" fmla="*/ 2 w 89"/>
                <a:gd name="T5" fmla="*/ 87 h 88"/>
                <a:gd name="T6" fmla="*/ 8 w 89"/>
                <a:gd name="T7" fmla="*/ 87 h 88"/>
                <a:gd name="T8" fmla="*/ 89 w 89"/>
                <a:gd name="T9" fmla="*/ 5 h 88"/>
                <a:gd name="T10" fmla="*/ 83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83" y="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0" y="83"/>
                    <a:pt x="0" y="85"/>
                    <a:pt x="2" y="87"/>
                  </a:cubicBezTo>
                  <a:cubicBezTo>
                    <a:pt x="4" y="88"/>
                    <a:pt x="6" y="88"/>
                    <a:pt x="8" y="87"/>
                  </a:cubicBezTo>
                  <a:cubicBezTo>
                    <a:pt x="89" y="5"/>
                    <a:pt x="89" y="5"/>
                    <a:pt x="89" y="5"/>
                  </a:cubicBezTo>
                  <a:lnTo>
                    <a:pt x="8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11301413" y="539750"/>
              <a:ext cx="393700" cy="393700"/>
            </a:xfrm>
            <a:custGeom>
              <a:avLst/>
              <a:gdLst>
                <a:gd name="T0" fmla="*/ 19 w 55"/>
                <a:gd name="T1" fmla="*/ 1 h 55"/>
                <a:gd name="T2" fmla="*/ 54 w 55"/>
                <a:gd name="T3" fmla="*/ 36 h 55"/>
                <a:gd name="T4" fmla="*/ 54 w 55"/>
                <a:gd name="T5" fmla="*/ 42 h 55"/>
                <a:gd name="T6" fmla="*/ 42 w 55"/>
                <a:gd name="T7" fmla="*/ 53 h 55"/>
                <a:gd name="T8" fmla="*/ 36 w 55"/>
                <a:gd name="T9" fmla="*/ 53 h 55"/>
                <a:gd name="T10" fmla="*/ 36 w 55"/>
                <a:gd name="T11" fmla="*/ 48 h 55"/>
                <a:gd name="T12" fmla="*/ 45 w 55"/>
                <a:gd name="T13" fmla="*/ 39 h 55"/>
                <a:gd name="T14" fmla="*/ 16 w 55"/>
                <a:gd name="T15" fmla="*/ 10 h 55"/>
                <a:gd name="T16" fmla="*/ 7 w 55"/>
                <a:gd name="T17" fmla="*/ 18 h 55"/>
                <a:gd name="T18" fmla="*/ 1 w 55"/>
                <a:gd name="T19" fmla="*/ 18 h 55"/>
                <a:gd name="T20" fmla="*/ 1 w 55"/>
                <a:gd name="T21" fmla="*/ 13 h 55"/>
                <a:gd name="T22" fmla="*/ 13 w 55"/>
                <a:gd name="T23" fmla="*/ 1 h 55"/>
                <a:gd name="T24" fmla="*/ 19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19" y="1"/>
                  </a:moveTo>
                  <a:cubicBezTo>
                    <a:pt x="54" y="36"/>
                    <a:pt x="54" y="36"/>
                    <a:pt x="54" y="36"/>
                  </a:cubicBezTo>
                  <a:cubicBezTo>
                    <a:pt x="55" y="38"/>
                    <a:pt x="55" y="40"/>
                    <a:pt x="54" y="42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0" y="55"/>
                    <a:pt x="38" y="55"/>
                    <a:pt x="36" y="53"/>
                  </a:cubicBezTo>
                  <a:cubicBezTo>
                    <a:pt x="35" y="52"/>
                    <a:pt x="35" y="49"/>
                    <a:pt x="36" y="48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20"/>
                    <a:pt x="3" y="20"/>
                    <a:pt x="1" y="18"/>
                  </a:cubicBezTo>
                  <a:cubicBezTo>
                    <a:pt x="0" y="17"/>
                    <a:pt x="0" y="14"/>
                    <a:pt x="1" y="1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0"/>
                    <a:pt x="17" y="0"/>
                    <a:pt x="19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10922001" y="962025"/>
              <a:ext cx="350838" cy="344488"/>
            </a:xfrm>
            <a:custGeom>
              <a:avLst/>
              <a:gdLst>
                <a:gd name="T0" fmla="*/ 17 w 49"/>
                <a:gd name="T1" fmla="*/ 1 h 48"/>
                <a:gd name="T2" fmla="*/ 47 w 49"/>
                <a:gd name="T3" fmla="*/ 31 h 48"/>
                <a:gd name="T4" fmla="*/ 47 w 49"/>
                <a:gd name="T5" fmla="*/ 37 h 48"/>
                <a:gd name="T6" fmla="*/ 37 w 49"/>
                <a:gd name="T7" fmla="*/ 47 h 48"/>
                <a:gd name="T8" fmla="*/ 32 w 49"/>
                <a:gd name="T9" fmla="*/ 47 h 48"/>
                <a:gd name="T10" fmla="*/ 32 w 49"/>
                <a:gd name="T11" fmla="*/ 41 h 48"/>
                <a:gd name="T12" fmla="*/ 39 w 49"/>
                <a:gd name="T13" fmla="*/ 34 h 48"/>
                <a:gd name="T14" fmla="*/ 15 w 49"/>
                <a:gd name="T15" fmla="*/ 10 h 48"/>
                <a:gd name="T16" fmla="*/ 7 w 49"/>
                <a:gd name="T17" fmla="*/ 17 h 48"/>
                <a:gd name="T18" fmla="*/ 2 w 49"/>
                <a:gd name="T19" fmla="*/ 17 h 48"/>
                <a:gd name="T20" fmla="*/ 2 w 49"/>
                <a:gd name="T21" fmla="*/ 11 h 48"/>
                <a:gd name="T22" fmla="*/ 12 w 49"/>
                <a:gd name="T23" fmla="*/ 1 h 48"/>
                <a:gd name="T24" fmla="*/ 17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17" y="1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9" y="33"/>
                    <a:pt x="49" y="35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8"/>
                    <a:pt x="33" y="48"/>
                    <a:pt x="32" y="47"/>
                  </a:cubicBezTo>
                  <a:cubicBezTo>
                    <a:pt x="30" y="45"/>
                    <a:pt x="30" y="43"/>
                    <a:pt x="32" y="41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9"/>
                    <a:pt x="3" y="19"/>
                    <a:pt x="2" y="17"/>
                  </a:cubicBezTo>
                  <a:cubicBezTo>
                    <a:pt x="0" y="15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10958513" y="1092200"/>
              <a:ext cx="185738" cy="185738"/>
            </a:xfrm>
            <a:custGeom>
              <a:avLst/>
              <a:gdLst>
                <a:gd name="T0" fmla="*/ 11 w 26"/>
                <a:gd name="T1" fmla="*/ 2 h 26"/>
                <a:gd name="T2" fmla="*/ 24 w 26"/>
                <a:gd name="T3" fmla="*/ 14 h 26"/>
                <a:gd name="T4" fmla="*/ 24 w 26"/>
                <a:gd name="T5" fmla="*/ 20 h 26"/>
                <a:gd name="T6" fmla="*/ 20 w 26"/>
                <a:gd name="T7" fmla="*/ 24 h 26"/>
                <a:gd name="T8" fmla="*/ 14 w 26"/>
                <a:gd name="T9" fmla="*/ 24 h 26"/>
                <a:gd name="T10" fmla="*/ 14 w 26"/>
                <a:gd name="T11" fmla="*/ 19 h 26"/>
                <a:gd name="T12" fmla="*/ 16 w 26"/>
                <a:gd name="T13" fmla="*/ 17 h 26"/>
                <a:gd name="T14" fmla="*/ 9 w 26"/>
                <a:gd name="T15" fmla="*/ 10 h 26"/>
                <a:gd name="T16" fmla="*/ 7 w 26"/>
                <a:gd name="T17" fmla="*/ 12 h 26"/>
                <a:gd name="T18" fmla="*/ 1 w 26"/>
                <a:gd name="T19" fmla="*/ 12 h 26"/>
                <a:gd name="T20" fmla="*/ 1 w 26"/>
                <a:gd name="T21" fmla="*/ 6 h 26"/>
                <a:gd name="T22" fmla="*/ 6 w 26"/>
                <a:gd name="T23" fmla="*/ 2 h 26"/>
                <a:gd name="T24" fmla="*/ 11 w 26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6">
                  <a:moveTo>
                    <a:pt x="11" y="2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6" y="16"/>
                    <a:pt x="26" y="19"/>
                    <a:pt x="24" y="20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6"/>
                    <a:pt x="16" y="26"/>
                    <a:pt x="14" y="24"/>
                  </a:cubicBezTo>
                  <a:cubicBezTo>
                    <a:pt x="13" y="23"/>
                    <a:pt x="13" y="20"/>
                    <a:pt x="14" y="19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3"/>
                    <a:pt x="3" y="13"/>
                    <a:pt x="1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0"/>
                    <a:pt x="10" y="0"/>
                    <a:pt x="11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11187113" y="187325"/>
              <a:ext cx="858838" cy="862013"/>
            </a:xfrm>
            <a:custGeom>
              <a:avLst/>
              <a:gdLst>
                <a:gd name="T0" fmla="*/ 120 w 120"/>
                <a:gd name="T1" fmla="*/ 120 h 120"/>
                <a:gd name="T2" fmla="*/ 120 w 120"/>
                <a:gd name="T3" fmla="*/ 0 h 120"/>
                <a:gd name="T4" fmla="*/ 0 w 120"/>
                <a:gd name="T5" fmla="*/ 0 h 120"/>
                <a:gd name="T6" fmla="*/ 120 w 120"/>
                <a:gd name="T7" fmla="*/ 120 h 120"/>
                <a:gd name="T8" fmla="*/ 68 w 120"/>
                <a:gd name="T9" fmla="*/ 22 h 120"/>
                <a:gd name="T10" fmla="*/ 68 w 120"/>
                <a:gd name="T11" fmla="*/ 28 h 120"/>
                <a:gd name="T12" fmla="*/ 61 w 120"/>
                <a:gd name="T13" fmla="*/ 35 h 120"/>
                <a:gd name="T14" fmla="*/ 70 w 120"/>
                <a:gd name="T15" fmla="*/ 44 h 120"/>
                <a:gd name="T16" fmla="*/ 95 w 120"/>
                <a:gd name="T17" fmla="*/ 19 h 120"/>
                <a:gd name="T18" fmla="*/ 101 w 120"/>
                <a:gd name="T19" fmla="*/ 19 h 120"/>
                <a:gd name="T20" fmla="*/ 101 w 120"/>
                <a:gd name="T21" fmla="*/ 25 h 120"/>
                <a:gd name="T22" fmla="*/ 76 w 120"/>
                <a:gd name="T23" fmla="*/ 50 h 120"/>
                <a:gd name="T24" fmla="*/ 85 w 120"/>
                <a:gd name="T25" fmla="*/ 59 h 120"/>
                <a:gd name="T26" fmla="*/ 92 w 120"/>
                <a:gd name="T27" fmla="*/ 52 h 120"/>
                <a:gd name="T28" fmla="*/ 98 w 120"/>
                <a:gd name="T29" fmla="*/ 52 h 120"/>
                <a:gd name="T30" fmla="*/ 98 w 120"/>
                <a:gd name="T31" fmla="*/ 58 h 120"/>
                <a:gd name="T32" fmla="*/ 88 w 120"/>
                <a:gd name="T33" fmla="*/ 67 h 120"/>
                <a:gd name="T34" fmla="*/ 82 w 120"/>
                <a:gd name="T35" fmla="*/ 67 h 120"/>
                <a:gd name="T36" fmla="*/ 52 w 120"/>
                <a:gd name="T37" fmla="*/ 38 h 120"/>
                <a:gd name="T38" fmla="*/ 52 w 120"/>
                <a:gd name="T39" fmla="*/ 32 h 120"/>
                <a:gd name="T40" fmla="*/ 62 w 120"/>
                <a:gd name="T41" fmla="*/ 22 h 120"/>
                <a:gd name="T42" fmla="*/ 68 w 120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0">
                  <a:moveTo>
                    <a:pt x="120" y="12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0" y="120"/>
                  </a:lnTo>
                  <a:close/>
                  <a:moveTo>
                    <a:pt x="68" y="22"/>
                  </a:moveTo>
                  <a:cubicBezTo>
                    <a:pt x="69" y="23"/>
                    <a:pt x="69" y="26"/>
                    <a:pt x="68" y="28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7" y="17"/>
                    <a:pt x="99" y="17"/>
                    <a:pt x="101" y="19"/>
                  </a:cubicBezTo>
                  <a:cubicBezTo>
                    <a:pt x="102" y="21"/>
                    <a:pt x="102" y="23"/>
                    <a:pt x="101" y="25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4" y="50"/>
                    <a:pt x="96" y="50"/>
                    <a:pt x="98" y="52"/>
                  </a:cubicBezTo>
                  <a:cubicBezTo>
                    <a:pt x="99" y="53"/>
                    <a:pt x="99" y="56"/>
                    <a:pt x="98" y="58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6" y="69"/>
                    <a:pt x="84" y="69"/>
                    <a:pt x="82" y="67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1" y="36"/>
                    <a:pt x="51" y="33"/>
                    <a:pt x="52" y="3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4" y="20"/>
                    <a:pt x="66" y="20"/>
                    <a:pt x="6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53988" y="187325"/>
            <a:ext cx="1123951" cy="1119188"/>
            <a:chOff x="153988" y="187325"/>
            <a:chExt cx="1123951" cy="1119188"/>
          </a:xfrm>
        </p:grpSpPr>
        <p:sp>
          <p:nvSpPr>
            <p:cNvPr id="37" name="Freeform 36"/>
            <p:cNvSpPr/>
            <p:nvPr/>
          </p:nvSpPr>
          <p:spPr bwMode="auto">
            <a:xfrm>
              <a:off x="168276" y="912813"/>
              <a:ext cx="407988" cy="373063"/>
            </a:xfrm>
            <a:custGeom>
              <a:avLst/>
              <a:gdLst>
                <a:gd name="T0" fmla="*/ 1 w 57"/>
                <a:gd name="T1" fmla="*/ 1 h 52"/>
                <a:gd name="T2" fmla="*/ 0 w 57"/>
                <a:gd name="T3" fmla="*/ 4 h 52"/>
                <a:gd name="T4" fmla="*/ 0 w 57"/>
                <a:gd name="T5" fmla="*/ 48 h 52"/>
                <a:gd name="T6" fmla="*/ 4 w 57"/>
                <a:gd name="T7" fmla="*/ 52 h 52"/>
                <a:gd name="T8" fmla="*/ 37 w 57"/>
                <a:gd name="T9" fmla="*/ 52 h 52"/>
                <a:gd name="T10" fmla="*/ 40 w 57"/>
                <a:gd name="T11" fmla="*/ 51 h 52"/>
                <a:gd name="T12" fmla="*/ 56 w 57"/>
                <a:gd name="T13" fmla="*/ 35 h 52"/>
                <a:gd name="T14" fmla="*/ 56 w 57"/>
                <a:gd name="T15" fmla="*/ 29 h 52"/>
                <a:gd name="T16" fmla="*/ 32 w 57"/>
                <a:gd name="T17" fmla="*/ 6 h 52"/>
                <a:gd name="T18" fmla="*/ 27 w 57"/>
                <a:gd name="T19" fmla="*/ 6 h 52"/>
                <a:gd name="T20" fmla="*/ 13 w 57"/>
                <a:gd name="T21" fmla="*/ 19 h 52"/>
                <a:gd name="T22" fmla="*/ 13 w 57"/>
                <a:gd name="T23" fmla="*/ 25 h 52"/>
                <a:gd name="T24" fmla="*/ 23 w 57"/>
                <a:gd name="T25" fmla="*/ 34 h 52"/>
                <a:gd name="T26" fmla="*/ 26 w 57"/>
                <a:gd name="T27" fmla="*/ 36 h 52"/>
                <a:gd name="T28" fmla="*/ 36 w 57"/>
                <a:gd name="T29" fmla="*/ 36 h 52"/>
                <a:gd name="T30" fmla="*/ 40 w 57"/>
                <a:gd name="T31" fmla="*/ 32 h 52"/>
                <a:gd name="T32" fmla="*/ 36 w 57"/>
                <a:gd name="T33" fmla="*/ 28 h 52"/>
                <a:gd name="T34" fmla="*/ 28 w 57"/>
                <a:gd name="T35" fmla="*/ 28 h 52"/>
                <a:gd name="T36" fmla="*/ 22 w 57"/>
                <a:gd name="T37" fmla="*/ 22 h 52"/>
                <a:gd name="T38" fmla="*/ 29 w 57"/>
                <a:gd name="T39" fmla="*/ 15 h 52"/>
                <a:gd name="T40" fmla="*/ 47 w 57"/>
                <a:gd name="T41" fmla="*/ 32 h 52"/>
                <a:gd name="T42" fmla="*/ 36 w 57"/>
                <a:gd name="T43" fmla="*/ 44 h 52"/>
                <a:gd name="T44" fmla="*/ 8 w 57"/>
                <a:gd name="T45" fmla="*/ 44 h 52"/>
                <a:gd name="T46" fmla="*/ 8 w 57"/>
                <a:gd name="T47" fmla="*/ 4 h 52"/>
                <a:gd name="T48" fmla="*/ 4 w 57"/>
                <a:gd name="T49" fmla="*/ 0 h 52"/>
                <a:gd name="T50" fmla="*/ 1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2" y="52"/>
                    <a:pt x="4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8" y="52"/>
                    <a:pt x="39" y="51"/>
                    <a:pt x="40" y="5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4"/>
                    <a:pt x="57" y="31"/>
                    <a:pt x="56" y="29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28" y="5"/>
                    <a:pt x="27" y="6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1"/>
                    <a:pt x="12" y="23"/>
                    <a:pt x="13" y="2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5"/>
                    <a:pt x="25" y="36"/>
                    <a:pt x="2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8" y="36"/>
                    <a:pt x="40" y="34"/>
                    <a:pt x="40" y="32"/>
                  </a:cubicBezTo>
                  <a:cubicBezTo>
                    <a:pt x="40" y="29"/>
                    <a:pt x="38" y="28"/>
                    <a:pt x="36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27026" y="790575"/>
              <a:ext cx="636588" cy="387350"/>
            </a:xfrm>
            <a:custGeom>
              <a:avLst/>
              <a:gdLst>
                <a:gd name="T0" fmla="*/ 2 w 89"/>
                <a:gd name="T1" fmla="*/ 2 h 54"/>
                <a:gd name="T2" fmla="*/ 2 w 89"/>
                <a:gd name="T3" fmla="*/ 8 h 54"/>
                <a:gd name="T4" fmla="*/ 47 w 89"/>
                <a:gd name="T5" fmla="*/ 53 h 54"/>
                <a:gd name="T6" fmla="*/ 50 w 89"/>
                <a:gd name="T7" fmla="*/ 54 h 54"/>
                <a:gd name="T8" fmla="*/ 76 w 89"/>
                <a:gd name="T9" fmla="*/ 54 h 54"/>
                <a:gd name="T10" fmla="*/ 79 w 89"/>
                <a:gd name="T11" fmla="*/ 53 h 54"/>
                <a:gd name="T12" fmla="*/ 88 w 89"/>
                <a:gd name="T13" fmla="*/ 44 h 54"/>
                <a:gd name="T14" fmla="*/ 88 w 89"/>
                <a:gd name="T15" fmla="*/ 39 h 54"/>
                <a:gd name="T16" fmla="*/ 61 w 89"/>
                <a:gd name="T17" fmla="*/ 12 h 54"/>
                <a:gd name="T18" fmla="*/ 55 w 89"/>
                <a:gd name="T19" fmla="*/ 12 h 54"/>
                <a:gd name="T20" fmla="*/ 42 w 89"/>
                <a:gd name="T21" fmla="*/ 25 h 54"/>
                <a:gd name="T22" fmla="*/ 42 w 89"/>
                <a:gd name="T23" fmla="*/ 31 h 54"/>
                <a:gd name="T24" fmla="*/ 50 w 89"/>
                <a:gd name="T25" fmla="*/ 38 h 54"/>
                <a:gd name="T26" fmla="*/ 53 w 89"/>
                <a:gd name="T27" fmla="*/ 40 h 54"/>
                <a:gd name="T28" fmla="*/ 64 w 89"/>
                <a:gd name="T29" fmla="*/ 40 h 54"/>
                <a:gd name="T30" fmla="*/ 68 w 89"/>
                <a:gd name="T31" fmla="*/ 36 h 54"/>
                <a:gd name="T32" fmla="*/ 64 w 89"/>
                <a:gd name="T33" fmla="*/ 32 h 54"/>
                <a:gd name="T34" fmla="*/ 54 w 89"/>
                <a:gd name="T35" fmla="*/ 32 h 54"/>
                <a:gd name="T36" fmla="*/ 50 w 89"/>
                <a:gd name="T37" fmla="*/ 28 h 54"/>
                <a:gd name="T38" fmla="*/ 58 w 89"/>
                <a:gd name="T39" fmla="*/ 20 h 54"/>
                <a:gd name="T40" fmla="*/ 79 w 89"/>
                <a:gd name="T41" fmla="*/ 41 h 54"/>
                <a:gd name="T42" fmla="*/ 74 w 89"/>
                <a:gd name="T43" fmla="*/ 46 h 54"/>
                <a:gd name="T44" fmla="*/ 52 w 89"/>
                <a:gd name="T45" fmla="*/ 46 h 54"/>
                <a:gd name="T46" fmla="*/ 7 w 89"/>
                <a:gd name="T47" fmla="*/ 2 h 54"/>
                <a:gd name="T48" fmla="*/ 2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4"/>
                    <a:pt x="49" y="54"/>
                    <a:pt x="50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8" y="54"/>
                    <a:pt x="79" y="53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9" y="43"/>
                    <a:pt x="89" y="40"/>
                    <a:pt x="88" y="39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10"/>
                    <a:pt x="57" y="10"/>
                    <a:pt x="55" y="12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7"/>
                    <a:pt x="40" y="29"/>
                    <a:pt x="4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9"/>
                    <a:pt x="51" y="40"/>
                    <a:pt x="53" y="40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6" y="40"/>
                    <a:pt x="68" y="38"/>
                    <a:pt x="68" y="36"/>
                  </a:cubicBezTo>
                  <a:cubicBezTo>
                    <a:pt x="68" y="33"/>
                    <a:pt x="66" y="32"/>
                    <a:pt x="64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3" y="0"/>
                    <a:pt x="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877888" y="201613"/>
              <a:ext cx="371475" cy="409575"/>
            </a:xfrm>
            <a:custGeom>
              <a:avLst/>
              <a:gdLst>
                <a:gd name="T0" fmla="*/ 1 w 52"/>
                <a:gd name="T1" fmla="*/ 1 h 57"/>
                <a:gd name="T2" fmla="*/ 0 w 52"/>
                <a:gd name="T3" fmla="*/ 4 h 57"/>
                <a:gd name="T4" fmla="*/ 4 w 52"/>
                <a:gd name="T5" fmla="*/ 8 h 57"/>
                <a:gd name="T6" fmla="*/ 44 w 52"/>
                <a:gd name="T7" fmla="*/ 8 h 57"/>
                <a:gd name="T8" fmla="*/ 44 w 52"/>
                <a:gd name="T9" fmla="*/ 35 h 57"/>
                <a:gd name="T10" fmla="*/ 33 w 52"/>
                <a:gd name="T11" fmla="*/ 47 h 57"/>
                <a:gd name="T12" fmla="*/ 15 w 52"/>
                <a:gd name="T13" fmla="*/ 29 h 57"/>
                <a:gd name="T14" fmla="*/ 23 w 52"/>
                <a:gd name="T15" fmla="*/ 21 h 57"/>
                <a:gd name="T16" fmla="*/ 28 w 52"/>
                <a:gd name="T17" fmla="*/ 27 h 57"/>
                <a:gd name="T18" fmla="*/ 28 w 52"/>
                <a:gd name="T19" fmla="*/ 35 h 57"/>
                <a:gd name="T20" fmla="*/ 32 w 52"/>
                <a:gd name="T21" fmla="*/ 39 h 57"/>
                <a:gd name="T22" fmla="*/ 36 w 52"/>
                <a:gd name="T23" fmla="*/ 35 h 57"/>
                <a:gd name="T24" fmla="*/ 36 w 52"/>
                <a:gd name="T25" fmla="*/ 25 h 57"/>
                <a:gd name="T26" fmla="*/ 35 w 52"/>
                <a:gd name="T27" fmla="*/ 23 h 57"/>
                <a:gd name="T28" fmla="*/ 25 w 52"/>
                <a:gd name="T29" fmla="*/ 13 h 57"/>
                <a:gd name="T30" fmla="*/ 20 w 52"/>
                <a:gd name="T31" fmla="*/ 13 h 57"/>
                <a:gd name="T32" fmla="*/ 7 w 52"/>
                <a:gd name="T33" fmla="*/ 26 h 57"/>
                <a:gd name="T34" fmla="*/ 7 w 52"/>
                <a:gd name="T35" fmla="*/ 32 h 57"/>
                <a:gd name="T36" fmla="*/ 30 w 52"/>
                <a:gd name="T37" fmla="*/ 55 h 57"/>
                <a:gd name="T38" fmla="*/ 36 w 52"/>
                <a:gd name="T39" fmla="*/ 55 h 57"/>
                <a:gd name="T40" fmla="*/ 51 w 52"/>
                <a:gd name="T41" fmla="*/ 40 h 57"/>
                <a:gd name="T42" fmla="*/ 52 w 52"/>
                <a:gd name="T43" fmla="*/ 37 h 57"/>
                <a:gd name="T44" fmla="*/ 52 w 52"/>
                <a:gd name="T45" fmla="*/ 4 h 57"/>
                <a:gd name="T46" fmla="*/ 48 w 52"/>
                <a:gd name="T47" fmla="*/ 0 h 57"/>
                <a:gd name="T48" fmla="*/ 4 w 52"/>
                <a:gd name="T49" fmla="*/ 0 h 57"/>
                <a:gd name="T50" fmla="*/ 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8"/>
                    <a:pt x="30" y="39"/>
                    <a:pt x="32" y="39"/>
                  </a:cubicBezTo>
                  <a:cubicBezTo>
                    <a:pt x="34" y="39"/>
                    <a:pt x="36" y="38"/>
                    <a:pt x="36" y="3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4"/>
                    <a:pt x="36" y="23"/>
                    <a:pt x="35" y="2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1"/>
                    <a:pt x="21" y="11"/>
                    <a:pt x="20" y="1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8"/>
                    <a:pt x="5" y="30"/>
                    <a:pt x="7" y="32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1" y="57"/>
                    <a:pt x="34" y="57"/>
                    <a:pt x="36" y="55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2" y="39"/>
                    <a:pt x="52" y="38"/>
                    <a:pt x="52" y="3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762001" y="360363"/>
              <a:ext cx="387350" cy="638175"/>
            </a:xfrm>
            <a:custGeom>
              <a:avLst/>
              <a:gdLst>
                <a:gd name="T0" fmla="*/ 1 w 54"/>
                <a:gd name="T1" fmla="*/ 1 h 89"/>
                <a:gd name="T2" fmla="*/ 1 w 54"/>
                <a:gd name="T3" fmla="*/ 7 h 89"/>
                <a:gd name="T4" fmla="*/ 46 w 54"/>
                <a:gd name="T5" fmla="*/ 51 h 89"/>
                <a:gd name="T6" fmla="*/ 46 w 54"/>
                <a:gd name="T7" fmla="*/ 74 h 89"/>
                <a:gd name="T8" fmla="*/ 41 w 54"/>
                <a:gd name="T9" fmla="*/ 79 h 89"/>
                <a:gd name="T10" fmla="*/ 20 w 54"/>
                <a:gd name="T11" fmla="*/ 58 h 89"/>
                <a:gd name="T12" fmla="*/ 27 w 54"/>
                <a:gd name="T13" fmla="*/ 50 h 89"/>
                <a:gd name="T14" fmla="*/ 31 w 54"/>
                <a:gd name="T15" fmla="*/ 54 h 89"/>
                <a:gd name="T16" fmla="*/ 31 w 54"/>
                <a:gd name="T17" fmla="*/ 64 h 89"/>
                <a:gd name="T18" fmla="*/ 35 w 54"/>
                <a:gd name="T19" fmla="*/ 68 h 89"/>
                <a:gd name="T20" fmla="*/ 39 w 54"/>
                <a:gd name="T21" fmla="*/ 64 h 89"/>
                <a:gd name="T22" fmla="*/ 39 w 54"/>
                <a:gd name="T23" fmla="*/ 52 h 89"/>
                <a:gd name="T24" fmla="*/ 38 w 54"/>
                <a:gd name="T25" fmla="*/ 49 h 89"/>
                <a:gd name="T26" fmla="*/ 30 w 54"/>
                <a:gd name="T27" fmla="*/ 41 h 89"/>
                <a:gd name="T28" fmla="*/ 24 w 54"/>
                <a:gd name="T29" fmla="*/ 41 h 89"/>
                <a:gd name="T30" fmla="*/ 11 w 54"/>
                <a:gd name="T31" fmla="*/ 55 h 89"/>
                <a:gd name="T32" fmla="*/ 11 w 54"/>
                <a:gd name="T33" fmla="*/ 60 h 89"/>
                <a:gd name="T34" fmla="*/ 38 w 54"/>
                <a:gd name="T35" fmla="*/ 87 h 89"/>
                <a:gd name="T36" fmla="*/ 44 w 54"/>
                <a:gd name="T37" fmla="*/ 87 h 89"/>
                <a:gd name="T38" fmla="*/ 52 w 54"/>
                <a:gd name="T39" fmla="*/ 78 h 89"/>
                <a:gd name="T40" fmla="*/ 54 w 54"/>
                <a:gd name="T41" fmla="*/ 76 h 89"/>
                <a:gd name="T42" fmla="*/ 54 w 54"/>
                <a:gd name="T43" fmla="*/ 49 h 89"/>
                <a:gd name="T44" fmla="*/ 52 w 54"/>
                <a:gd name="T45" fmla="*/ 47 h 89"/>
                <a:gd name="T46" fmla="*/ 7 w 54"/>
                <a:gd name="T47" fmla="*/ 1 h 89"/>
                <a:gd name="T48" fmla="*/ 1 w 54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6"/>
                    <a:pt x="33" y="68"/>
                    <a:pt x="35" y="68"/>
                  </a:cubicBezTo>
                  <a:cubicBezTo>
                    <a:pt x="37" y="68"/>
                    <a:pt x="39" y="66"/>
                    <a:pt x="39" y="64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1"/>
                    <a:pt x="39" y="50"/>
                    <a:pt x="38" y="49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6" y="40"/>
                    <a:pt x="24" y="41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6"/>
                    <a:pt x="10" y="59"/>
                    <a:pt x="11" y="60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40" y="89"/>
                    <a:pt x="42" y="89"/>
                    <a:pt x="44" y="87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3" y="78"/>
                    <a:pt x="54" y="77"/>
                    <a:pt x="54" y="76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8"/>
                    <a:pt x="53" y="47"/>
                    <a:pt x="52" y="4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3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533401" y="568325"/>
              <a:ext cx="636588" cy="630238"/>
            </a:xfrm>
            <a:custGeom>
              <a:avLst/>
              <a:gdLst>
                <a:gd name="T0" fmla="*/ 6 w 89"/>
                <a:gd name="T1" fmla="*/ 0 h 88"/>
                <a:gd name="T2" fmla="*/ 87 w 89"/>
                <a:gd name="T3" fmla="*/ 81 h 88"/>
                <a:gd name="T4" fmla="*/ 87 w 89"/>
                <a:gd name="T5" fmla="*/ 87 h 88"/>
                <a:gd name="T6" fmla="*/ 82 w 89"/>
                <a:gd name="T7" fmla="*/ 87 h 88"/>
                <a:gd name="T8" fmla="*/ 0 w 89"/>
                <a:gd name="T9" fmla="*/ 5 h 88"/>
                <a:gd name="T10" fmla="*/ 6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6" y="0"/>
                  </a:moveTo>
                  <a:cubicBezTo>
                    <a:pt x="87" y="81"/>
                    <a:pt x="87" y="81"/>
                    <a:pt x="87" y="81"/>
                  </a:cubicBezTo>
                  <a:cubicBezTo>
                    <a:pt x="89" y="83"/>
                    <a:pt x="89" y="85"/>
                    <a:pt x="87" y="87"/>
                  </a:cubicBezTo>
                  <a:cubicBezTo>
                    <a:pt x="86" y="88"/>
                    <a:pt x="83" y="88"/>
                    <a:pt x="82" y="87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504826" y="539750"/>
              <a:ext cx="393700" cy="393700"/>
            </a:xfrm>
            <a:custGeom>
              <a:avLst/>
              <a:gdLst>
                <a:gd name="T0" fmla="*/ 37 w 55"/>
                <a:gd name="T1" fmla="*/ 1 h 55"/>
                <a:gd name="T2" fmla="*/ 2 w 55"/>
                <a:gd name="T3" fmla="*/ 36 h 55"/>
                <a:gd name="T4" fmla="*/ 2 w 55"/>
                <a:gd name="T5" fmla="*/ 42 h 55"/>
                <a:gd name="T6" fmla="*/ 13 w 55"/>
                <a:gd name="T7" fmla="*/ 53 h 55"/>
                <a:gd name="T8" fmla="*/ 19 w 55"/>
                <a:gd name="T9" fmla="*/ 53 h 55"/>
                <a:gd name="T10" fmla="*/ 19 w 55"/>
                <a:gd name="T11" fmla="*/ 48 h 55"/>
                <a:gd name="T12" fmla="*/ 10 w 55"/>
                <a:gd name="T13" fmla="*/ 39 h 55"/>
                <a:gd name="T14" fmla="*/ 39 w 55"/>
                <a:gd name="T15" fmla="*/ 10 h 55"/>
                <a:gd name="T16" fmla="*/ 48 w 55"/>
                <a:gd name="T17" fmla="*/ 18 h 55"/>
                <a:gd name="T18" fmla="*/ 54 w 55"/>
                <a:gd name="T19" fmla="*/ 18 h 55"/>
                <a:gd name="T20" fmla="*/ 54 w 55"/>
                <a:gd name="T21" fmla="*/ 13 h 55"/>
                <a:gd name="T22" fmla="*/ 42 w 55"/>
                <a:gd name="T23" fmla="*/ 1 h 55"/>
                <a:gd name="T24" fmla="*/ 37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37" y="1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38"/>
                    <a:pt x="0" y="40"/>
                    <a:pt x="2" y="4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5" y="55"/>
                    <a:pt x="17" y="55"/>
                    <a:pt x="19" y="53"/>
                  </a:cubicBezTo>
                  <a:cubicBezTo>
                    <a:pt x="20" y="52"/>
                    <a:pt x="20" y="49"/>
                    <a:pt x="19" y="4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0" y="20"/>
                    <a:pt x="52" y="20"/>
                    <a:pt x="54" y="18"/>
                  </a:cubicBezTo>
                  <a:cubicBezTo>
                    <a:pt x="55" y="17"/>
                    <a:pt x="55" y="14"/>
                    <a:pt x="54" y="13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0"/>
                    <a:pt x="38" y="0"/>
                    <a:pt x="3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927101" y="962025"/>
              <a:ext cx="350838" cy="344488"/>
            </a:xfrm>
            <a:custGeom>
              <a:avLst/>
              <a:gdLst>
                <a:gd name="T0" fmla="*/ 32 w 49"/>
                <a:gd name="T1" fmla="*/ 1 h 48"/>
                <a:gd name="T2" fmla="*/ 2 w 49"/>
                <a:gd name="T3" fmla="*/ 31 h 48"/>
                <a:gd name="T4" fmla="*/ 2 w 49"/>
                <a:gd name="T5" fmla="*/ 37 h 48"/>
                <a:gd name="T6" fmla="*/ 12 w 49"/>
                <a:gd name="T7" fmla="*/ 47 h 48"/>
                <a:gd name="T8" fmla="*/ 17 w 49"/>
                <a:gd name="T9" fmla="*/ 47 h 48"/>
                <a:gd name="T10" fmla="*/ 17 w 49"/>
                <a:gd name="T11" fmla="*/ 41 h 48"/>
                <a:gd name="T12" fmla="*/ 10 w 49"/>
                <a:gd name="T13" fmla="*/ 34 h 48"/>
                <a:gd name="T14" fmla="*/ 35 w 49"/>
                <a:gd name="T15" fmla="*/ 10 h 48"/>
                <a:gd name="T16" fmla="*/ 42 w 49"/>
                <a:gd name="T17" fmla="*/ 17 h 48"/>
                <a:gd name="T18" fmla="*/ 47 w 49"/>
                <a:gd name="T19" fmla="*/ 17 h 48"/>
                <a:gd name="T20" fmla="*/ 47 w 49"/>
                <a:gd name="T21" fmla="*/ 11 h 48"/>
                <a:gd name="T22" fmla="*/ 37 w 49"/>
                <a:gd name="T23" fmla="*/ 1 h 48"/>
                <a:gd name="T24" fmla="*/ 32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32" y="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5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8"/>
                    <a:pt x="16" y="48"/>
                    <a:pt x="17" y="47"/>
                  </a:cubicBezTo>
                  <a:cubicBezTo>
                    <a:pt x="19" y="45"/>
                    <a:pt x="19" y="43"/>
                    <a:pt x="17" y="41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9"/>
                    <a:pt x="46" y="19"/>
                    <a:pt x="47" y="17"/>
                  </a:cubicBezTo>
                  <a:cubicBezTo>
                    <a:pt x="49" y="15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3"/>
            <p:cNvSpPr/>
            <p:nvPr/>
          </p:nvSpPr>
          <p:spPr bwMode="auto">
            <a:xfrm>
              <a:off x="1063626" y="1092200"/>
              <a:ext cx="177800" cy="185738"/>
            </a:xfrm>
            <a:custGeom>
              <a:avLst/>
              <a:gdLst>
                <a:gd name="T0" fmla="*/ 14 w 25"/>
                <a:gd name="T1" fmla="*/ 2 h 26"/>
                <a:gd name="T2" fmla="*/ 1 w 25"/>
                <a:gd name="T3" fmla="*/ 14 h 26"/>
                <a:gd name="T4" fmla="*/ 1 w 25"/>
                <a:gd name="T5" fmla="*/ 20 h 26"/>
                <a:gd name="T6" fmla="*/ 5 w 25"/>
                <a:gd name="T7" fmla="*/ 24 h 26"/>
                <a:gd name="T8" fmla="*/ 11 w 25"/>
                <a:gd name="T9" fmla="*/ 24 h 26"/>
                <a:gd name="T10" fmla="*/ 11 w 25"/>
                <a:gd name="T11" fmla="*/ 19 h 26"/>
                <a:gd name="T12" fmla="*/ 10 w 25"/>
                <a:gd name="T13" fmla="*/ 17 h 26"/>
                <a:gd name="T14" fmla="*/ 17 w 25"/>
                <a:gd name="T15" fmla="*/ 10 h 26"/>
                <a:gd name="T16" fmla="*/ 18 w 25"/>
                <a:gd name="T17" fmla="*/ 12 h 26"/>
                <a:gd name="T18" fmla="*/ 24 w 25"/>
                <a:gd name="T19" fmla="*/ 12 h 26"/>
                <a:gd name="T20" fmla="*/ 24 w 25"/>
                <a:gd name="T21" fmla="*/ 6 h 26"/>
                <a:gd name="T22" fmla="*/ 20 w 25"/>
                <a:gd name="T23" fmla="*/ 2 h 26"/>
                <a:gd name="T24" fmla="*/ 14 w 25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6">
                  <a:moveTo>
                    <a:pt x="14" y="2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1" y="20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7" y="26"/>
                    <a:pt x="10" y="26"/>
                    <a:pt x="11" y="24"/>
                  </a:cubicBezTo>
                  <a:cubicBezTo>
                    <a:pt x="13" y="23"/>
                    <a:pt x="13" y="20"/>
                    <a:pt x="11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0" y="13"/>
                    <a:pt x="22" y="13"/>
                    <a:pt x="24" y="12"/>
                  </a:cubicBezTo>
                  <a:cubicBezTo>
                    <a:pt x="25" y="10"/>
                    <a:pt x="25" y="8"/>
                    <a:pt x="24" y="6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5" y="0"/>
                    <a:pt x="1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153988" y="187325"/>
              <a:ext cx="866775" cy="862013"/>
            </a:xfrm>
            <a:custGeom>
              <a:avLst/>
              <a:gdLst>
                <a:gd name="T0" fmla="*/ 121 w 121"/>
                <a:gd name="T1" fmla="*/ 0 h 120"/>
                <a:gd name="T2" fmla="*/ 0 w 121"/>
                <a:gd name="T3" fmla="*/ 0 h 120"/>
                <a:gd name="T4" fmla="*/ 0 w 121"/>
                <a:gd name="T5" fmla="*/ 120 h 120"/>
                <a:gd name="T6" fmla="*/ 121 w 121"/>
                <a:gd name="T7" fmla="*/ 0 h 120"/>
                <a:gd name="T8" fmla="*/ 58 w 121"/>
                <a:gd name="T9" fmla="*/ 22 h 120"/>
                <a:gd name="T10" fmla="*/ 68 w 121"/>
                <a:gd name="T11" fmla="*/ 32 h 120"/>
                <a:gd name="T12" fmla="*/ 68 w 121"/>
                <a:gd name="T13" fmla="*/ 38 h 120"/>
                <a:gd name="T14" fmla="*/ 38 w 121"/>
                <a:gd name="T15" fmla="*/ 67 h 120"/>
                <a:gd name="T16" fmla="*/ 32 w 121"/>
                <a:gd name="T17" fmla="*/ 67 h 120"/>
                <a:gd name="T18" fmla="*/ 22 w 121"/>
                <a:gd name="T19" fmla="*/ 58 h 120"/>
                <a:gd name="T20" fmla="*/ 22 w 121"/>
                <a:gd name="T21" fmla="*/ 52 h 120"/>
                <a:gd name="T22" fmla="*/ 28 w 121"/>
                <a:gd name="T23" fmla="*/ 52 h 120"/>
                <a:gd name="T24" fmla="*/ 35 w 121"/>
                <a:gd name="T25" fmla="*/ 59 h 120"/>
                <a:gd name="T26" fmla="*/ 44 w 121"/>
                <a:gd name="T27" fmla="*/ 50 h 120"/>
                <a:gd name="T28" fmla="*/ 19 w 121"/>
                <a:gd name="T29" fmla="*/ 25 h 120"/>
                <a:gd name="T30" fmla="*/ 19 w 121"/>
                <a:gd name="T31" fmla="*/ 19 h 120"/>
                <a:gd name="T32" fmla="*/ 25 w 121"/>
                <a:gd name="T33" fmla="*/ 19 h 120"/>
                <a:gd name="T34" fmla="*/ 50 w 121"/>
                <a:gd name="T35" fmla="*/ 44 h 120"/>
                <a:gd name="T36" fmla="*/ 59 w 121"/>
                <a:gd name="T37" fmla="*/ 35 h 120"/>
                <a:gd name="T38" fmla="*/ 52 w 121"/>
                <a:gd name="T39" fmla="*/ 28 h 120"/>
                <a:gd name="T40" fmla="*/ 52 w 121"/>
                <a:gd name="T41" fmla="*/ 22 h 120"/>
                <a:gd name="T42" fmla="*/ 58 w 121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0">
                  <a:moveTo>
                    <a:pt x="1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121" y="0"/>
                  </a:lnTo>
                  <a:close/>
                  <a:moveTo>
                    <a:pt x="58" y="22"/>
                  </a:moveTo>
                  <a:cubicBezTo>
                    <a:pt x="68" y="32"/>
                    <a:pt x="68" y="32"/>
                    <a:pt x="68" y="32"/>
                  </a:cubicBezTo>
                  <a:cubicBezTo>
                    <a:pt x="70" y="33"/>
                    <a:pt x="70" y="36"/>
                    <a:pt x="68" y="38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6" y="69"/>
                    <a:pt x="34" y="69"/>
                    <a:pt x="32" y="67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1" y="56"/>
                    <a:pt x="21" y="53"/>
                    <a:pt x="22" y="52"/>
                  </a:cubicBezTo>
                  <a:cubicBezTo>
                    <a:pt x="24" y="50"/>
                    <a:pt x="26" y="50"/>
                    <a:pt x="28" y="52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3"/>
                    <a:pt x="18" y="21"/>
                    <a:pt x="19" y="19"/>
                  </a:cubicBezTo>
                  <a:cubicBezTo>
                    <a:pt x="21" y="17"/>
                    <a:pt x="24" y="17"/>
                    <a:pt x="25" y="19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6"/>
                    <a:pt x="51" y="23"/>
                    <a:pt x="52" y="22"/>
                  </a:cubicBezTo>
                  <a:cubicBezTo>
                    <a:pt x="54" y="20"/>
                    <a:pt x="56" y="20"/>
                    <a:pt x="5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3" name="Freeform 48"/>
          <p:cNvSpPr>
            <a:spLocks noEditPoints="1"/>
          </p:cNvSpPr>
          <p:nvPr/>
        </p:nvSpPr>
        <p:spPr bwMode="auto">
          <a:xfrm>
            <a:off x="11077575" y="2689225"/>
            <a:ext cx="1049337" cy="2093913"/>
          </a:xfrm>
          <a:custGeom>
            <a:avLst/>
            <a:gdLst>
              <a:gd name="T0" fmla="*/ 135 w 145"/>
              <a:gd name="T1" fmla="*/ 108 h 287"/>
              <a:gd name="T2" fmla="*/ 145 w 145"/>
              <a:gd name="T3" fmla="*/ 94 h 287"/>
              <a:gd name="T4" fmla="*/ 135 w 145"/>
              <a:gd name="T5" fmla="*/ 62 h 287"/>
              <a:gd name="T6" fmla="*/ 105 w 145"/>
              <a:gd name="T7" fmla="*/ 55 h 287"/>
              <a:gd name="T8" fmla="*/ 135 w 145"/>
              <a:gd name="T9" fmla="*/ 0 h 287"/>
              <a:gd name="T10" fmla="*/ 42 w 145"/>
              <a:gd name="T11" fmla="*/ 42 h 287"/>
              <a:gd name="T12" fmla="*/ 0 w 145"/>
              <a:gd name="T13" fmla="*/ 136 h 287"/>
              <a:gd name="T14" fmla="*/ 61 w 145"/>
              <a:gd name="T15" fmla="*/ 152 h 287"/>
              <a:gd name="T16" fmla="*/ 1 w 145"/>
              <a:gd name="T17" fmla="*/ 159 h 287"/>
              <a:gd name="T18" fmla="*/ 127 w 145"/>
              <a:gd name="T19" fmla="*/ 286 h 287"/>
              <a:gd name="T20" fmla="*/ 135 w 145"/>
              <a:gd name="T21" fmla="*/ 233 h 287"/>
              <a:gd name="T22" fmla="*/ 105 w 145"/>
              <a:gd name="T23" fmla="*/ 226 h 287"/>
              <a:gd name="T24" fmla="*/ 135 w 145"/>
              <a:gd name="T25" fmla="*/ 193 h 287"/>
              <a:gd name="T26" fmla="*/ 145 w 145"/>
              <a:gd name="T27" fmla="*/ 180 h 287"/>
              <a:gd name="T28" fmla="*/ 135 w 145"/>
              <a:gd name="T29" fmla="*/ 152 h 287"/>
              <a:gd name="T30" fmla="*/ 75 w 145"/>
              <a:gd name="T31" fmla="*/ 136 h 287"/>
              <a:gd name="T32" fmla="*/ 121 w 145"/>
              <a:gd name="T33" fmla="*/ 122 h 287"/>
              <a:gd name="T34" fmla="*/ 75 w 145"/>
              <a:gd name="T35" fmla="*/ 75 h 287"/>
              <a:gd name="T36" fmla="*/ 91 w 145"/>
              <a:gd name="T37" fmla="*/ 108 h 287"/>
              <a:gd name="T38" fmla="*/ 121 w 145"/>
              <a:gd name="T39" fmla="*/ 122 h 287"/>
              <a:gd name="T40" fmla="*/ 121 w 145"/>
              <a:gd name="T41" fmla="*/ 94 h 287"/>
              <a:gd name="T42" fmla="*/ 105 w 145"/>
              <a:gd name="T43" fmla="*/ 75 h 287"/>
              <a:gd name="T44" fmla="*/ 15 w 145"/>
              <a:gd name="T45" fmla="*/ 122 h 287"/>
              <a:gd name="T46" fmla="*/ 121 w 145"/>
              <a:gd name="T47" fmla="*/ 16 h 287"/>
              <a:gd name="T48" fmla="*/ 91 w 145"/>
              <a:gd name="T49" fmla="*/ 41 h 287"/>
              <a:gd name="T50" fmla="*/ 61 w 145"/>
              <a:gd name="T51" fmla="*/ 62 h 287"/>
              <a:gd name="T52" fmla="*/ 15 w 145"/>
              <a:gd name="T53" fmla="*/ 122 h 287"/>
              <a:gd name="T54" fmla="*/ 121 w 145"/>
              <a:gd name="T55" fmla="*/ 271 h 287"/>
              <a:gd name="T56" fmla="*/ 15 w 145"/>
              <a:gd name="T57" fmla="*/ 166 h 287"/>
              <a:gd name="T58" fmla="*/ 61 w 145"/>
              <a:gd name="T59" fmla="*/ 226 h 287"/>
              <a:gd name="T60" fmla="*/ 91 w 145"/>
              <a:gd name="T61" fmla="*/ 247 h 287"/>
              <a:gd name="T62" fmla="*/ 121 w 145"/>
              <a:gd name="T63" fmla="*/ 212 h 287"/>
              <a:gd name="T64" fmla="*/ 105 w 145"/>
              <a:gd name="T65" fmla="*/ 193 h 287"/>
              <a:gd name="T66" fmla="*/ 121 w 145"/>
              <a:gd name="T67" fmla="*/ 212 h 287"/>
              <a:gd name="T68" fmla="*/ 121 w 145"/>
              <a:gd name="T69" fmla="*/ 180 h 287"/>
              <a:gd name="T70" fmla="*/ 91 w 145"/>
              <a:gd name="T71" fmla="*/ 212 h 287"/>
              <a:gd name="T72" fmla="*/ 75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135" y="136"/>
                </a:moveTo>
                <a:cubicBezTo>
                  <a:pt x="135" y="108"/>
                  <a:pt x="135" y="108"/>
                  <a:pt x="135" y="108"/>
                </a:cubicBezTo>
                <a:cubicBezTo>
                  <a:pt x="145" y="108"/>
                  <a:pt x="145" y="108"/>
                  <a:pt x="145" y="108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35" y="94"/>
                  <a:pt x="135" y="94"/>
                  <a:pt x="135" y="94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05" y="62"/>
                  <a:pt x="105" y="62"/>
                  <a:pt x="105" y="62"/>
                </a:cubicBezTo>
                <a:cubicBezTo>
                  <a:pt x="105" y="55"/>
                  <a:pt x="105" y="55"/>
                  <a:pt x="105" y="55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35" y="0"/>
                  <a:pt x="135" y="0"/>
                  <a:pt x="135" y="0"/>
                </a:cubicBezTo>
                <a:cubicBezTo>
                  <a:pt x="127" y="1"/>
                  <a:pt x="127" y="1"/>
                  <a:pt x="127" y="1"/>
                </a:cubicBezTo>
                <a:cubicBezTo>
                  <a:pt x="95" y="5"/>
                  <a:pt x="65" y="19"/>
                  <a:pt x="42" y="42"/>
                </a:cubicBezTo>
                <a:cubicBezTo>
                  <a:pt x="19" y="66"/>
                  <a:pt x="4" y="96"/>
                  <a:pt x="1" y="128"/>
                </a:cubicBezTo>
                <a:cubicBezTo>
                  <a:pt x="0" y="136"/>
                  <a:pt x="0" y="136"/>
                  <a:pt x="0" y="136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61" y="152"/>
                  <a:pt x="61" y="152"/>
                  <a:pt x="61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1" y="159"/>
                  <a:pt x="1" y="159"/>
                  <a:pt x="1" y="159"/>
                </a:cubicBezTo>
                <a:cubicBezTo>
                  <a:pt x="4" y="192"/>
                  <a:pt x="19" y="222"/>
                  <a:pt x="42" y="245"/>
                </a:cubicBezTo>
                <a:cubicBezTo>
                  <a:pt x="65" y="268"/>
                  <a:pt x="95" y="283"/>
                  <a:pt x="127" y="286"/>
                </a:cubicBezTo>
                <a:cubicBezTo>
                  <a:pt x="135" y="287"/>
                  <a:pt x="135" y="287"/>
                  <a:pt x="135" y="287"/>
                </a:cubicBezTo>
                <a:cubicBezTo>
                  <a:pt x="135" y="233"/>
                  <a:pt x="135" y="233"/>
                  <a:pt x="135" y="233"/>
                </a:cubicBezTo>
                <a:cubicBezTo>
                  <a:pt x="105" y="233"/>
                  <a:pt x="105" y="233"/>
                  <a:pt x="105" y="233"/>
                </a:cubicBezTo>
                <a:cubicBezTo>
                  <a:pt x="105" y="226"/>
                  <a:pt x="105" y="226"/>
                  <a:pt x="105" y="226"/>
                </a:cubicBezTo>
                <a:cubicBezTo>
                  <a:pt x="135" y="226"/>
                  <a:pt x="135" y="226"/>
                  <a:pt x="135" y="226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45" y="193"/>
                  <a:pt x="145" y="193"/>
                  <a:pt x="145" y="193"/>
                </a:cubicBezTo>
                <a:cubicBezTo>
                  <a:pt x="145" y="180"/>
                  <a:pt x="145" y="180"/>
                  <a:pt x="145" y="180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75" y="152"/>
                  <a:pt x="75" y="152"/>
                  <a:pt x="75" y="152"/>
                </a:cubicBezTo>
                <a:cubicBezTo>
                  <a:pt x="75" y="136"/>
                  <a:pt x="75" y="136"/>
                  <a:pt x="75" y="136"/>
                </a:cubicBezTo>
                <a:lnTo>
                  <a:pt x="135" y="136"/>
                </a:lnTo>
                <a:close/>
                <a:moveTo>
                  <a:pt x="121" y="122"/>
                </a:moveTo>
                <a:cubicBezTo>
                  <a:pt x="75" y="122"/>
                  <a:pt x="75" y="122"/>
                  <a:pt x="75" y="122"/>
                </a:cubicBezTo>
                <a:cubicBezTo>
                  <a:pt x="75" y="75"/>
                  <a:pt x="75" y="75"/>
                  <a:pt x="75" y="75"/>
                </a:cubicBezTo>
                <a:cubicBezTo>
                  <a:pt x="91" y="75"/>
                  <a:pt x="91" y="75"/>
                  <a:pt x="91" y="75"/>
                </a:cubicBezTo>
                <a:cubicBezTo>
                  <a:pt x="91" y="108"/>
                  <a:pt x="91" y="108"/>
                  <a:pt x="91" y="108"/>
                </a:cubicBezTo>
                <a:cubicBezTo>
                  <a:pt x="121" y="108"/>
                  <a:pt x="121" y="108"/>
                  <a:pt x="121" y="108"/>
                </a:cubicBezTo>
                <a:lnTo>
                  <a:pt x="121" y="122"/>
                </a:lnTo>
                <a:close/>
                <a:moveTo>
                  <a:pt x="121" y="75"/>
                </a:moveTo>
                <a:cubicBezTo>
                  <a:pt x="121" y="94"/>
                  <a:pt x="121" y="94"/>
                  <a:pt x="121" y="94"/>
                </a:cubicBezTo>
                <a:cubicBezTo>
                  <a:pt x="105" y="94"/>
                  <a:pt x="105" y="94"/>
                  <a:pt x="105" y="94"/>
                </a:cubicBezTo>
                <a:cubicBezTo>
                  <a:pt x="105" y="75"/>
                  <a:pt x="105" y="75"/>
                  <a:pt x="105" y="75"/>
                </a:cubicBezTo>
                <a:lnTo>
                  <a:pt x="121" y="75"/>
                </a:lnTo>
                <a:close/>
                <a:moveTo>
                  <a:pt x="15" y="122"/>
                </a:moveTo>
                <a:cubicBezTo>
                  <a:pt x="20" y="96"/>
                  <a:pt x="33" y="71"/>
                  <a:pt x="51" y="52"/>
                </a:cubicBezTo>
                <a:cubicBezTo>
                  <a:pt x="70" y="33"/>
                  <a:pt x="95" y="21"/>
                  <a:pt x="121" y="16"/>
                </a:cubicBezTo>
                <a:cubicBezTo>
                  <a:pt x="121" y="41"/>
                  <a:pt x="121" y="41"/>
                  <a:pt x="121" y="41"/>
                </a:cubicBezTo>
                <a:cubicBezTo>
                  <a:pt x="91" y="41"/>
                  <a:pt x="91" y="41"/>
                  <a:pt x="91" y="41"/>
                </a:cubicBezTo>
                <a:cubicBezTo>
                  <a:pt x="91" y="62"/>
                  <a:pt x="91" y="62"/>
                  <a:pt x="9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122"/>
                  <a:pt x="61" y="122"/>
                  <a:pt x="61" y="122"/>
                </a:cubicBezTo>
                <a:lnTo>
                  <a:pt x="15" y="122"/>
                </a:lnTo>
                <a:close/>
                <a:moveTo>
                  <a:pt x="121" y="247"/>
                </a:moveTo>
                <a:cubicBezTo>
                  <a:pt x="121" y="271"/>
                  <a:pt x="121" y="271"/>
                  <a:pt x="121" y="271"/>
                </a:cubicBezTo>
                <a:cubicBezTo>
                  <a:pt x="95" y="267"/>
                  <a:pt x="70" y="254"/>
                  <a:pt x="51" y="235"/>
                </a:cubicBezTo>
                <a:cubicBezTo>
                  <a:pt x="33" y="216"/>
                  <a:pt x="20" y="192"/>
                  <a:pt x="15" y="166"/>
                </a:cubicBezTo>
                <a:cubicBezTo>
                  <a:pt x="61" y="166"/>
                  <a:pt x="61" y="166"/>
                  <a:pt x="61" y="166"/>
                </a:cubicBezTo>
                <a:cubicBezTo>
                  <a:pt x="61" y="226"/>
                  <a:pt x="61" y="226"/>
                  <a:pt x="61" y="226"/>
                </a:cubicBezTo>
                <a:cubicBezTo>
                  <a:pt x="91" y="226"/>
                  <a:pt x="91" y="226"/>
                  <a:pt x="91" y="226"/>
                </a:cubicBezTo>
                <a:cubicBezTo>
                  <a:pt x="91" y="247"/>
                  <a:pt x="91" y="247"/>
                  <a:pt x="91" y="247"/>
                </a:cubicBezTo>
                <a:lnTo>
                  <a:pt x="121" y="247"/>
                </a:lnTo>
                <a:close/>
                <a:moveTo>
                  <a:pt x="121" y="212"/>
                </a:moveTo>
                <a:cubicBezTo>
                  <a:pt x="105" y="212"/>
                  <a:pt x="105" y="212"/>
                  <a:pt x="105" y="212"/>
                </a:cubicBezTo>
                <a:cubicBezTo>
                  <a:pt x="105" y="193"/>
                  <a:pt x="105" y="193"/>
                  <a:pt x="105" y="193"/>
                </a:cubicBezTo>
                <a:cubicBezTo>
                  <a:pt x="121" y="193"/>
                  <a:pt x="121" y="193"/>
                  <a:pt x="121" y="193"/>
                </a:cubicBezTo>
                <a:lnTo>
                  <a:pt x="121" y="212"/>
                </a:lnTo>
                <a:close/>
                <a:moveTo>
                  <a:pt x="121" y="166"/>
                </a:moveTo>
                <a:cubicBezTo>
                  <a:pt x="121" y="180"/>
                  <a:pt x="121" y="180"/>
                  <a:pt x="121" y="180"/>
                </a:cubicBezTo>
                <a:cubicBezTo>
                  <a:pt x="91" y="180"/>
                  <a:pt x="91" y="180"/>
                  <a:pt x="91" y="180"/>
                </a:cubicBezTo>
                <a:cubicBezTo>
                  <a:pt x="91" y="212"/>
                  <a:pt x="91" y="212"/>
                  <a:pt x="91" y="212"/>
                </a:cubicBezTo>
                <a:cubicBezTo>
                  <a:pt x="75" y="212"/>
                  <a:pt x="75" y="212"/>
                  <a:pt x="75" y="212"/>
                </a:cubicBezTo>
                <a:cubicBezTo>
                  <a:pt x="75" y="166"/>
                  <a:pt x="75" y="166"/>
                  <a:pt x="75" y="166"/>
                </a:cubicBezTo>
                <a:lnTo>
                  <a:pt x="121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4" name="Freeform 49"/>
          <p:cNvSpPr>
            <a:spLocks noEditPoints="1"/>
          </p:cNvSpPr>
          <p:nvPr/>
        </p:nvSpPr>
        <p:spPr bwMode="auto">
          <a:xfrm>
            <a:off x="100013" y="2689225"/>
            <a:ext cx="1049337" cy="2093913"/>
          </a:xfrm>
          <a:custGeom>
            <a:avLst/>
            <a:gdLst>
              <a:gd name="T0" fmla="*/ 70 w 145"/>
              <a:gd name="T1" fmla="*/ 152 h 287"/>
              <a:gd name="T2" fmla="*/ 10 w 145"/>
              <a:gd name="T3" fmla="*/ 180 h 287"/>
              <a:gd name="T4" fmla="*/ 0 w 145"/>
              <a:gd name="T5" fmla="*/ 193 h 287"/>
              <a:gd name="T6" fmla="*/ 10 w 145"/>
              <a:gd name="T7" fmla="*/ 226 h 287"/>
              <a:gd name="T8" fmla="*/ 41 w 145"/>
              <a:gd name="T9" fmla="*/ 233 h 287"/>
              <a:gd name="T10" fmla="*/ 10 w 145"/>
              <a:gd name="T11" fmla="*/ 287 h 287"/>
              <a:gd name="T12" fmla="*/ 103 w 145"/>
              <a:gd name="T13" fmla="*/ 245 h 287"/>
              <a:gd name="T14" fmla="*/ 145 w 145"/>
              <a:gd name="T15" fmla="*/ 152 h 287"/>
              <a:gd name="T16" fmla="*/ 84 w 145"/>
              <a:gd name="T17" fmla="*/ 136 h 287"/>
              <a:gd name="T18" fmla="*/ 145 w 145"/>
              <a:gd name="T19" fmla="*/ 128 h 287"/>
              <a:gd name="T20" fmla="*/ 18 w 145"/>
              <a:gd name="T21" fmla="*/ 1 h 287"/>
              <a:gd name="T22" fmla="*/ 10 w 145"/>
              <a:gd name="T23" fmla="*/ 55 h 287"/>
              <a:gd name="T24" fmla="*/ 41 w 145"/>
              <a:gd name="T25" fmla="*/ 62 h 287"/>
              <a:gd name="T26" fmla="*/ 10 w 145"/>
              <a:gd name="T27" fmla="*/ 94 h 287"/>
              <a:gd name="T28" fmla="*/ 0 w 145"/>
              <a:gd name="T29" fmla="*/ 108 h 287"/>
              <a:gd name="T30" fmla="*/ 10 w 145"/>
              <a:gd name="T31" fmla="*/ 136 h 287"/>
              <a:gd name="T32" fmla="*/ 24 w 145"/>
              <a:gd name="T33" fmla="*/ 108 h 287"/>
              <a:gd name="T34" fmla="*/ 54 w 145"/>
              <a:gd name="T35" fmla="*/ 75 h 287"/>
              <a:gd name="T36" fmla="*/ 70 w 145"/>
              <a:gd name="T37" fmla="*/ 122 h 287"/>
              <a:gd name="T38" fmla="*/ 24 w 145"/>
              <a:gd name="T39" fmla="*/ 108 h 287"/>
              <a:gd name="T40" fmla="*/ 41 w 145"/>
              <a:gd name="T41" fmla="*/ 94 h 287"/>
              <a:gd name="T42" fmla="*/ 24 w 145"/>
              <a:gd name="T43" fmla="*/ 75 h 287"/>
              <a:gd name="T44" fmla="*/ 84 w 145"/>
              <a:gd name="T45" fmla="*/ 122 h 287"/>
              <a:gd name="T46" fmla="*/ 54 w 145"/>
              <a:gd name="T47" fmla="*/ 62 h 287"/>
              <a:gd name="T48" fmla="*/ 24 w 145"/>
              <a:gd name="T49" fmla="*/ 41 h 287"/>
              <a:gd name="T50" fmla="*/ 94 w 145"/>
              <a:gd name="T51" fmla="*/ 52 h 287"/>
              <a:gd name="T52" fmla="*/ 84 w 145"/>
              <a:gd name="T53" fmla="*/ 122 h 287"/>
              <a:gd name="T54" fmla="*/ 54 w 145"/>
              <a:gd name="T55" fmla="*/ 226 h 287"/>
              <a:gd name="T56" fmla="*/ 84 w 145"/>
              <a:gd name="T57" fmla="*/ 166 h 287"/>
              <a:gd name="T58" fmla="*/ 94 w 145"/>
              <a:gd name="T59" fmla="*/ 235 h 287"/>
              <a:gd name="T60" fmla="*/ 24 w 145"/>
              <a:gd name="T61" fmla="*/ 247 h 287"/>
              <a:gd name="T62" fmla="*/ 24 w 145"/>
              <a:gd name="T63" fmla="*/ 193 h 287"/>
              <a:gd name="T64" fmla="*/ 41 w 145"/>
              <a:gd name="T65" fmla="*/ 212 h 287"/>
              <a:gd name="T66" fmla="*/ 24 w 145"/>
              <a:gd name="T67" fmla="*/ 193 h 287"/>
              <a:gd name="T68" fmla="*/ 70 w 145"/>
              <a:gd name="T69" fmla="*/ 212 h 287"/>
              <a:gd name="T70" fmla="*/ 54 w 145"/>
              <a:gd name="T71" fmla="*/ 180 h 287"/>
              <a:gd name="T72" fmla="*/ 24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70" y="136"/>
                </a:moveTo>
                <a:cubicBezTo>
                  <a:pt x="70" y="152"/>
                  <a:pt x="70" y="152"/>
                  <a:pt x="70" y="152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80"/>
                  <a:pt x="10" y="180"/>
                  <a:pt x="10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93"/>
                  <a:pt x="0" y="193"/>
                  <a:pt x="0" y="193"/>
                </a:cubicBezTo>
                <a:cubicBezTo>
                  <a:pt x="10" y="193"/>
                  <a:pt x="10" y="193"/>
                  <a:pt x="10" y="193"/>
                </a:cubicBezTo>
                <a:cubicBezTo>
                  <a:pt x="10" y="226"/>
                  <a:pt x="10" y="226"/>
                  <a:pt x="10" y="226"/>
                </a:cubicBezTo>
                <a:cubicBezTo>
                  <a:pt x="41" y="226"/>
                  <a:pt x="41" y="226"/>
                  <a:pt x="41" y="226"/>
                </a:cubicBezTo>
                <a:cubicBezTo>
                  <a:pt x="41" y="233"/>
                  <a:pt x="41" y="233"/>
                  <a:pt x="41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87"/>
                  <a:pt x="10" y="287"/>
                  <a:pt x="10" y="287"/>
                </a:cubicBezTo>
                <a:cubicBezTo>
                  <a:pt x="18" y="286"/>
                  <a:pt x="18" y="286"/>
                  <a:pt x="18" y="286"/>
                </a:cubicBezTo>
                <a:cubicBezTo>
                  <a:pt x="50" y="283"/>
                  <a:pt x="80" y="268"/>
                  <a:pt x="103" y="245"/>
                </a:cubicBezTo>
                <a:cubicBezTo>
                  <a:pt x="126" y="222"/>
                  <a:pt x="141" y="192"/>
                  <a:pt x="145" y="159"/>
                </a:cubicBezTo>
                <a:cubicBezTo>
                  <a:pt x="145" y="152"/>
                  <a:pt x="145" y="152"/>
                  <a:pt x="145" y="152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145" y="136"/>
                  <a:pt x="145" y="136"/>
                  <a:pt x="145" y="136"/>
                </a:cubicBezTo>
                <a:cubicBezTo>
                  <a:pt x="145" y="128"/>
                  <a:pt x="145" y="128"/>
                  <a:pt x="145" y="128"/>
                </a:cubicBezTo>
                <a:cubicBezTo>
                  <a:pt x="141" y="96"/>
                  <a:pt x="126" y="66"/>
                  <a:pt x="103" y="42"/>
                </a:cubicBezTo>
                <a:cubicBezTo>
                  <a:pt x="80" y="19"/>
                  <a:pt x="50" y="5"/>
                  <a:pt x="18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55"/>
                  <a:pt x="10" y="55"/>
                  <a:pt x="10" y="55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62"/>
                  <a:pt x="41" y="62"/>
                  <a:pt x="41" y="62"/>
                </a:cubicBezTo>
                <a:cubicBezTo>
                  <a:pt x="10" y="62"/>
                  <a:pt x="10" y="62"/>
                  <a:pt x="10" y="62"/>
                </a:cubicBezTo>
                <a:cubicBezTo>
                  <a:pt x="10" y="94"/>
                  <a:pt x="10" y="94"/>
                  <a:pt x="1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8"/>
                  <a:pt x="0" y="108"/>
                  <a:pt x="0" y="108"/>
                </a:cubicBezTo>
                <a:cubicBezTo>
                  <a:pt x="10" y="108"/>
                  <a:pt x="10" y="108"/>
                  <a:pt x="10" y="108"/>
                </a:cubicBezTo>
                <a:cubicBezTo>
                  <a:pt x="10" y="136"/>
                  <a:pt x="10" y="136"/>
                  <a:pt x="10" y="136"/>
                </a:cubicBezTo>
                <a:lnTo>
                  <a:pt x="70" y="136"/>
                </a:lnTo>
                <a:close/>
                <a:moveTo>
                  <a:pt x="2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75"/>
                  <a:pt x="54" y="75"/>
                  <a:pt x="54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24" y="122"/>
                  <a:pt x="24" y="122"/>
                  <a:pt x="24" y="122"/>
                </a:cubicBezTo>
                <a:lnTo>
                  <a:pt x="24" y="108"/>
                </a:lnTo>
                <a:close/>
                <a:moveTo>
                  <a:pt x="41" y="75"/>
                </a:moveTo>
                <a:cubicBezTo>
                  <a:pt x="41" y="94"/>
                  <a:pt x="41" y="94"/>
                  <a:pt x="41" y="94"/>
                </a:cubicBezTo>
                <a:cubicBezTo>
                  <a:pt x="24" y="94"/>
                  <a:pt x="24" y="94"/>
                  <a:pt x="24" y="94"/>
                </a:cubicBezTo>
                <a:cubicBezTo>
                  <a:pt x="24" y="75"/>
                  <a:pt x="24" y="75"/>
                  <a:pt x="24" y="75"/>
                </a:cubicBezTo>
                <a:lnTo>
                  <a:pt x="41" y="75"/>
                </a:lnTo>
                <a:close/>
                <a:moveTo>
                  <a:pt x="84" y="122"/>
                </a:moveTo>
                <a:cubicBezTo>
                  <a:pt x="84" y="62"/>
                  <a:pt x="84" y="62"/>
                  <a:pt x="84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41"/>
                  <a:pt x="54" y="41"/>
                  <a:pt x="5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16"/>
                  <a:pt x="24" y="16"/>
                  <a:pt x="24" y="16"/>
                </a:cubicBezTo>
                <a:cubicBezTo>
                  <a:pt x="50" y="21"/>
                  <a:pt x="75" y="33"/>
                  <a:pt x="94" y="52"/>
                </a:cubicBezTo>
                <a:cubicBezTo>
                  <a:pt x="113" y="71"/>
                  <a:pt x="125" y="96"/>
                  <a:pt x="130" y="122"/>
                </a:cubicBezTo>
                <a:lnTo>
                  <a:pt x="84" y="122"/>
                </a:lnTo>
                <a:close/>
                <a:moveTo>
                  <a:pt x="54" y="247"/>
                </a:moveTo>
                <a:cubicBezTo>
                  <a:pt x="54" y="226"/>
                  <a:pt x="54" y="226"/>
                  <a:pt x="54" y="226"/>
                </a:cubicBezTo>
                <a:cubicBezTo>
                  <a:pt x="84" y="226"/>
                  <a:pt x="84" y="226"/>
                  <a:pt x="84" y="22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130" y="166"/>
                  <a:pt x="130" y="166"/>
                  <a:pt x="130" y="166"/>
                </a:cubicBezTo>
                <a:cubicBezTo>
                  <a:pt x="125" y="192"/>
                  <a:pt x="113" y="216"/>
                  <a:pt x="94" y="235"/>
                </a:cubicBezTo>
                <a:cubicBezTo>
                  <a:pt x="75" y="254"/>
                  <a:pt x="50" y="267"/>
                  <a:pt x="24" y="271"/>
                </a:cubicBezTo>
                <a:cubicBezTo>
                  <a:pt x="24" y="247"/>
                  <a:pt x="24" y="247"/>
                  <a:pt x="24" y="247"/>
                </a:cubicBezTo>
                <a:lnTo>
                  <a:pt x="54" y="247"/>
                </a:lnTo>
                <a:close/>
                <a:moveTo>
                  <a:pt x="24" y="193"/>
                </a:moveTo>
                <a:cubicBezTo>
                  <a:pt x="41" y="193"/>
                  <a:pt x="41" y="193"/>
                  <a:pt x="41" y="193"/>
                </a:cubicBezTo>
                <a:cubicBezTo>
                  <a:pt x="41" y="212"/>
                  <a:pt x="41" y="212"/>
                  <a:pt x="41" y="212"/>
                </a:cubicBezTo>
                <a:cubicBezTo>
                  <a:pt x="24" y="212"/>
                  <a:pt x="24" y="212"/>
                  <a:pt x="24" y="212"/>
                </a:cubicBezTo>
                <a:lnTo>
                  <a:pt x="24" y="193"/>
                </a:lnTo>
                <a:close/>
                <a:moveTo>
                  <a:pt x="70" y="166"/>
                </a:moveTo>
                <a:cubicBezTo>
                  <a:pt x="70" y="212"/>
                  <a:pt x="70" y="212"/>
                  <a:pt x="70" y="212"/>
                </a:cubicBezTo>
                <a:cubicBezTo>
                  <a:pt x="54" y="212"/>
                  <a:pt x="54" y="212"/>
                  <a:pt x="54" y="212"/>
                </a:cubicBezTo>
                <a:cubicBezTo>
                  <a:pt x="54" y="180"/>
                  <a:pt x="54" y="180"/>
                  <a:pt x="54" y="180"/>
                </a:cubicBezTo>
                <a:cubicBezTo>
                  <a:pt x="24" y="180"/>
                  <a:pt x="24" y="180"/>
                  <a:pt x="24" y="180"/>
                </a:cubicBezTo>
                <a:cubicBezTo>
                  <a:pt x="24" y="166"/>
                  <a:pt x="24" y="166"/>
                  <a:pt x="24" y="166"/>
                </a:cubicBezTo>
                <a:lnTo>
                  <a:pt x="70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755726" y="4054769"/>
            <a:ext cx="1565727" cy="1658601"/>
            <a:chOff x="1158876" y="2747963"/>
            <a:chExt cx="2274886" cy="2409825"/>
          </a:xfrm>
        </p:grpSpPr>
        <p:sp>
          <p:nvSpPr>
            <p:cNvPr id="58" name="Freeform 53"/>
            <p:cNvSpPr/>
            <p:nvPr/>
          </p:nvSpPr>
          <p:spPr bwMode="auto">
            <a:xfrm>
              <a:off x="2476500" y="4424363"/>
              <a:ext cx="455612" cy="174625"/>
            </a:xfrm>
            <a:custGeom>
              <a:avLst/>
              <a:gdLst>
                <a:gd name="T0" fmla="*/ 12 w 68"/>
                <a:gd name="T1" fmla="*/ 9 h 26"/>
                <a:gd name="T2" fmla="*/ 27 w 68"/>
                <a:gd name="T3" fmla="*/ 8 h 26"/>
                <a:gd name="T4" fmla="*/ 32 w 68"/>
                <a:gd name="T5" fmla="*/ 7 h 26"/>
                <a:gd name="T6" fmla="*/ 35 w 68"/>
                <a:gd name="T7" fmla="*/ 4 h 26"/>
                <a:gd name="T8" fmla="*/ 44 w 68"/>
                <a:gd name="T9" fmla="*/ 1 h 26"/>
                <a:gd name="T10" fmla="*/ 44 w 68"/>
                <a:gd name="T11" fmla="*/ 1 h 26"/>
                <a:gd name="T12" fmla="*/ 44 w 68"/>
                <a:gd name="T13" fmla="*/ 2 h 26"/>
                <a:gd name="T14" fmla="*/ 41 w 68"/>
                <a:gd name="T15" fmla="*/ 4 h 26"/>
                <a:gd name="T16" fmla="*/ 40 w 68"/>
                <a:gd name="T17" fmla="*/ 7 h 26"/>
                <a:gd name="T18" fmla="*/ 51 w 68"/>
                <a:gd name="T19" fmla="*/ 3 h 26"/>
                <a:gd name="T20" fmla="*/ 60 w 68"/>
                <a:gd name="T21" fmla="*/ 4 h 26"/>
                <a:gd name="T22" fmla="*/ 68 w 68"/>
                <a:gd name="T23" fmla="*/ 8 h 26"/>
                <a:gd name="T24" fmla="*/ 68 w 68"/>
                <a:gd name="T25" fmla="*/ 9 h 26"/>
                <a:gd name="T26" fmla="*/ 67 w 68"/>
                <a:gd name="T27" fmla="*/ 9 h 26"/>
                <a:gd name="T28" fmla="*/ 65 w 68"/>
                <a:gd name="T29" fmla="*/ 9 h 26"/>
                <a:gd name="T30" fmla="*/ 64 w 68"/>
                <a:gd name="T31" fmla="*/ 9 h 26"/>
                <a:gd name="T32" fmla="*/ 62 w 68"/>
                <a:gd name="T33" fmla="*/ 10 h 26"/>
                <a:gd name="T34" fmla="*/ 60 w 68"/>
                <a:gd name="T35" fmla="*/ 11 h 26"/>
                <a:gd name="T36" fmla="*/ 58 w 68"/>
                <a:gd name="T37" fmla="*/ 11 h 26"/>
                <a:gd name="T38" fmla="*/ 58 w 68"/>
                <a:gd name="T39" fmla="*/ 12 h 26"/>
                <a:gd name="T40" fmla="*/ 60 w 68"/>
                <a:gd name="T41" fmla="*/ 12 h 26"/>
                <a:gd name="T42" fmla="*/ 64 w 68"/>
                <a:gd name="T43" fmla="*/ 15 h 26"/>
                <a:gd name="T44" fmla="*/ 66 w 68"/>
                <a:gd name="T45" fmla="*/ 17 h 26"/>
                <a:gd name="T46" fmla="*/ 67 w 68"/>
                <a:gd name="T47" fmla="*/ 18 h 26"/>
                <a:gd name="T48" fmla="*/ 66 w 68"/>
                <a:gd name="T49" fmla="*/ 18 h 26"/>
                <a:gd name="T50" fmla="*/ 65 w 68"/>
                <a:gd name="T51" fmla="*/ 17 h 26"/>
                <a:gd name="T52" fmla="*/ 61 w 68"/>
                <a:gd name="T53" fmla="*/ 18 h 26"/>
                <a:gd name="T54" fmla="*/ 58 w 68"/>
                <a:gd name="T55" fmla="*/ 19 h 26"/>
                <a:gd name="T56" fmla="*/ 55 w 68"/>
                <a:gd name="T57" fmla="*/ 18 h 26"/>
                <a:gd name="T58" fmla="*/ 49 w 68"/>
                <a:gd name="T59" fmla="*/ 18 h 26"/>
                <a:gd name="T60" fmla="*/ 50 w 68"/>
                <a:gd name="T61" fmla="*/ 19 h 26"/>
                <a:gd name="T62" fmla="*/ 51 w 68"/>
                <a:gd name="T63" fmla="*/ 19 h 26"/>
                <a:gd name="T64" fmla="*/ 56 w 68"/>
                <a:gd name="T65" fmla="*/ 25 h 26"/>
                <a:gd name="T66" fmla="*/ 56 w 68"/>
                <a:gd name="T67" fmla="*/ 26 h 26"/>
                <a:gd name="T68" fmla="*/ 55 w 68"/>
                <a:gd name="T69" fmla="*/ 26 h 26"/>
                <a:gd name="T70" fmla="*/ 54 w 68"/>
                <a:gd name="T71" fmla="*/ 25 h 26"/>
                <a:gd name="T72" fmla="*/ 52 w 68"/>
                <a:gd name="T73" fmla="*/ 25 h 26"/>
                <a:gd name="T74" fmla="*/ 48 w 68"/>
                <a:gd name="T75" fmla="*/ 25 h 26"/>
                <a:gd name="T76" fmla="*/ 40 w 68"/>
                <a:gd name="T77" fmla="*/ 22 h 26"/>
                <a:gd name="T78" fmla="*/ 0 w 68"/>
                <a:gd name="T79" fmla="*/ 19 h 26"/>
                <a:gd name="T80" fmla="*/ 12 w 68"/>
                <a:gd name="T81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" h="26">
                  <a:moveTo>
                    <a:pt x="12" y="9"/>
                  </a:moveTo>
                  <a:cubicBezTo>
                    <a:pt x="17" y="10"/>
                    <a:pt x="22" y="10"/>
                    <a:pt x="27" y="8"/>
                  </a:cubicBezTo>
                  <a:cubicBezTo>
                    <a:pt x="28" y="8"/>
                    <a:pt x="30" y="7"/>
                    <a:pt x="32" y="7"/>
                  </a:cubicBezTo>
                  <a:cubicBezTo>
                    <a:pt x="33" y="6"/>
                    <a:pt x="34" y="5"/>
                    <a:pt x="35" y="4"/>
                  </a:cubicBezTo>
                  <a:cubicBezTo>
                    <a:pt x="37" y="1"/>
                    <a:pt x="40" y="0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2"/>
                    <a:pt x="44" y="2"/>
                  </a:cubicBezTo>
                  <a:cubicBezTo>
                    <a:pt x="43" y="2"/>
                    <a:pt x="42" y="3"/>
                    <a:pt x="41" y="4"/>
                  </a:cubicBezTo>
                  <a:cubicBezTo>
                    <a:pt x="41" y="5"/>
                    <a:pt x="41" y="6"/>
                    <a:pt x="40" y="7"/>
                  </a:cubicBezTo>
                  <a:cubicBezTo>
                    <a:pt x="44" y="5"/>
                    <a:pt x="47" y="3"/>
                    <a:pt x="51" y="3"/>
                  </a:cubicBezTo>
                  <a:cubicBezTo>
                    <a:pt x="54" y="2"/>
                    <a:pt x="58" y="3"/>
                    <a:pt x="60" y="4"/>
                  </a:cubicBezTo>
                  <a:cubicBezTo>
                    <a:pt x="63" y="5"/>
                    <a:pt x="66" y="6"/>
                    <a:pt x="68" y="8"/>
                  </a:cubicBezTo>
                  <a:cubicBezTo>
                    <a:pt x="68" y="8"/>
                    <a:pt x="68" y="8"/>
                    <a:pt x="68" y="9"/>
                  </a:cubicBezTo>
                  <a:cubicBezTo>
                    <a:pt x="68" y="9"/>
                    <a:pt x="68" y="10"/>
                    <a:pt x="67" y="9"/>
                  </a:cubicBezTo>
                  <a:cubicBezTo>
                    <a:pt x="66" y="9"/>
                    <a:pt x="66" y="9"/>
                    <a:pt x="65" y="9"/>
                  </a:cubicBezTo>
                  <a:cubicBezTo>
                    <a:pt x="65" y="8"/>
                    <a:pt x="64" y="9"/>
                    <a:pt x="64" y="9"/>
                  </a:cubicBezTo>
                  <a:cubicBezTo>
                    <a:pt x="63" y="9"/>
                    <a:pt x="62" y="10"/>
                    <a:pt x="62" y="10"/>
                  </a:cubicBezTo>
                  <a:cubicBezTo>
                    <a:pt x="61" y="10"/>
                    <a:pt x="60" y="11"/>
                    <a:pt x="60" y="11"/>
                  </a:cubicBezTo>
                  <a:cubicBezTo>
                    <a:pt x="59" y="11"/>
                    <a:pt x="58" y="11"/>
                    <a:pt x="58" y="11"/>
                  </a:cubicBezTo>
                  <a:cubicBezTo>
                    <a:pt x="57" y="11"/>
                    <a:pt x="58" y="12"/>
                    <a:pt x="58" y="12"/>
                  </a:cubicBezTo>
                  <a:cubicBezTo>
                    <a:pt x="59" y="12"/>
                    <a:pt x="59" y="12"/>
                    <a:pt x="60" y="12"/>
                  </a:cubicBezTo>
                  <a:cubicBezTo>
                    <a:pt x="61" y="13"/>
                    <a:pt x="63" y="14"/>
                    <a:pt x="64" y="15"/>
                  </a:cubicBezTo>
                  <a:cubicBezTo>
                    <a:pt x="65" y="15"/>
                    <a:pt x="66" y="16"/>
                    <a:pt x="66" y="17"/>
                  </a:cubicBezTo>
                  <a:cubicBezTo>
                    <a:pt x="66" y="17"/>
                    <a:pt x="67" y="18"/>
                    <a:pt x="67" y="18"/>
                  </a:cubicBezTo>
                  <a:cubicBezTo>
                    <a:pt x="67" y="19"/>
                    <a:pt x="66" y="19"/>
                    <a:pt x="66" y="18"/>
                  </a:cubicBezTo>
                  <a:cubicBezTo>
                    <a:pt x="65" y="18"/>
                    <a:pt x="65" y="18"/>
                    <a:pt x="65" y="17"/>
                  </a:cubicBezTo>
                  <a:cubicBezTo>
                    <a:pt x="63" y="17"/>
                    <a:pt x="62" y="17"/>
                    <a:pt x="61" y="18"/>
                  </a:cubicBezTo>
                  <a:cubicBezTo>
                    <a:pt x="60" y="18"/>
                    <a:pt x="59" y="19"/>
                    <a:pt x="58" y="19"/>
                  </a:cubicBezTo>
                  <a:cubicBezTo>
                    <a:pt x="57" y="18"/>
                    <a:pt x="56" y="18"/>
                    <a:pt x="55" y="18"/>
                  </a:cubicBezTo>
                  <a:cubicBezTo>
                    <a:pt x="54" y="18"/>
                    <a:pt x="49" y="16"/>
                    <a:pt x="49" y="18"/>
                  </a:cubicBezTo>
                  <a:cubicBezTo>
                    <a:pt x="49" y="18"/>
                    <a:pt x="49" y="19"/>
                    <a:pt x="50" y="19"/>
                  </a:cubicBezTo>
                  <a:cubicBezTo>
                    <a:pt x="50" y="19"/>
                    <a:pt x="51" y="19"/>
                    <a:pt x="51" y="19"/>
                  </a:cubicBezTo>
                  <a:cubicBezTo>
                    <a:pt x="53" y="20"/>
                    <a:pt x="55" y="22"/>
                    <a:pt x="56" y="25"/>
                  </a:cubicBezTo>
                  <a:cubicBezTo>
                    <a:pt x="56" y="25"/>
                    <a:pt x="56" y="25"/>
                    <a:pt x="56" y="26"/>
                  </a:cubicBezTo>
                  <a:cubicBezTo>
                    <a:pt x="56" y="26"/>
                    <a:pt x="55" y="26"/>
                    <a:pt x="55" y="26"/>
                  </a:cubicBezTo>
                  <a:cubicBezTo>
                    <a:pt x="55" y="25"/>
                    <a:pt x="55" y="25"/>
                    <a:pt x="54" y="25"/>
                  </a:cubicBezTo>
                  <a:cubicBezTo>
                    <a:pt x="53" y="24"/>
                    <a:pt x="53" y="25"/>
                    <a:pt x="52" y="25"/>
                  </a:cubicBezTo>
                  <a:cubicBezTo>
                    <a:pt x="51" y="26"/>
                    <a:pt x="49" y="26"/>
                    <a:pt x="48" y="25"/>
                  </a:cubicBezTo>
                  <a:cubicBezTo>
                    <a:pt x="45" y="25"/>
                    <a:pt x="43" y="24"/>
                    <a:pt x="40" y="22"/>
                  </a:cubicBezTo>
                  <a:cubicBezTo>
                    <a:pt x="28" y="17"/>
                    <a:pt x="14" y="20"/>
                    <a:pt x="0" y="19"/>
                  </a:cubicBezTo>
                  <a:cubicBezTo>
                    <a:pt x="4" y="16"/>
                    <a:pt x="8" y="13"/>
                    <a:pt x="12" y="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54"/>
            <p:cNvSpPr/>
            <p:nvPr/>
          </p:nvSpPr>
          <p:spPr bwMode="auto">
            <a:xfrm>
              <a:off x="2711450" y="4148138"/>
              <a:ext cx="266700" cy="174625"/>
            </a:xfrm>
            <a:custGeom>
              <a:avLst/>
              <a:gdLst>
                <a:gd name="T0" fmla="*/ 3 w 40"/>
                <a:gd name="T1" fmla="*/ 10 h 26"/>
                <a:gd name="T2" fmla="*/ 5 w 40"/>
                <a:gd name="T3" fmla="*/ 10 h 26"/>
                <a:gd name="T4" fmla="*/ 26 w 40"/>
                <a:gd name="T5" fmla="*/ 5 h 26"/>
                <a:gd name="T6" fmla="*/ 26 w 40"/>
                <a:gd name="T7" fmla="*/ 6 h 26"/>
                <a:gd name="T8" fmla="*/ 25 w 40"/>
                <a:gd name="T9" fmla="*/ 6 h 26"/>
                <a:gd name="T10" fmla="*/ 23 w 40"/>
                <a:gd name="T11" fmla="*/ 6 h 26"/>
                <a:gd name="T12" fmla="*/ 21 w 40"/>
                <a:gd name="T13" fmla="*/ 7 h 26"/>
                <a:gd name="T14" fmla="*/ 23 w 40"/>
                <a:gd name="T15" fmla="*/ 8 h 26"/>
                <a:gd name="T16" fmla="*/ 26 w 40"/>
                <a:gd name="T17" fmla="*/ 8 h 26"/>
                <a:gd name="T18" fmla="*/ 31 w 40"/>
                <a:gd name="T19" fmla="*/ 8 h 26"/>
                <a:gd name="T20" fmla="*/ 39 w 40"/>
                <a:gd name="T21" fmla="*/ 13 h 26"/>
                <a:gd name="T22" fmla="*/ 40 w 40"/>
                <a:gd name="T23" fmla="*/ 14 h 26"/>
                <a:gd name="T24" fmla="*/ 40 w 40"/>
                <a:gd name="T25" fmla="*/ 16 h 26"/>
                <a:gd name="T26" fmla="*/ 38 w 40"/>
                <a:gd name="T27" fmla="*/ 16 h 26"/>
                <a:gd name="T28" fmla="*/ 32 w 40"/>
                <a:gd name="T29" fmla="*/ 15 h 26"/>
                <a:gd name="T30" fmla="*/ 30 w 40"/>
                <a:gd name="T31" fmla="*/ 17 h 26"/>
                <a:gd name="T32" fmla="*/ 31 w 40"/>
                <a:gd name="T33" fmla="*/ 18 h 26"/>
                <a:gd name="T34" fmla="*/ 32 w 40"/>
                <a:gd name="T35" fmla="*/ 19 h 26"/>
                <a:gd name="T36" fmla="*/ 36 w 40"/>
                <a:gd name="T37" fmla="*/ 23 h 26"/>
                <a:gd name="T38" fmla="*/ 36 w 40"/>
                <a:gd name="T39" fmla="*/ 24 h 26"/>
                <a:gd name="T40" fmla="*/ 35 w 40"/>
                <a:gd name="T41" fmla="*/ 24 h 26"/>
                <a:gd name="T42" fmla="*/ 34 w 40"/>
                <a:gd name="T43" fmla="*/ 23 h 26"/>
                <a:gd name="T44" fmla="*/ 30 w 40"/>
                <a:gd name="T45" fmla="*/ 22 h 26"/>
                <a:gd name="T46" fmla="*/ 28 w 40"/>
                <a:gd name="T47" fmla="*/ 23 h 26"/>
                <a:gd name="T48" fmla="*/ 24 w 40"/>
                <a:gd name="T49" fmla="*/ 21 h 26"/>
                <a:gd name="T50" fmla="*/ 20 w 40"/>
                <a:gd name="T51" fmla="*/ 19 h 26"/>
                <a:gd name="T52" fmla="*/ 23 w 40"/>
                <a:gd name="T53" fmla="*/ 21 h 26"/>
                <a:gd name="T54" fmla="*/ 25 w 40"/>
                <a:gd name="T55" fmla="*/ 24 h 26"/>
                <a:gd name="T56" fmla="*/ 25 w 40"/>
                <a:gd name="T57" fmla="*/ 26 h 26"/>
                <a:gd name="T58" fmla="*/ 23 w 40"/>
                <a:gd name="T59" fmla="*/ 25 h 26"/>
                <a:gd name="T60" fmla="*/ 23 w 40"/>
                <a:gd name="T61" fmla="*/ 24 h 26"/>
                <a:gd name="T62" fmla="*/ 20 w 40"/>
                <a:gd name="T63" fmla="*/ 24 h 26"/>
                <a:gd name="T64" fmla="*/ 18 w 40"/>
                <a:gd name="T65" fmla="*/ 24 h 26"/>
                <a:gd name="T66" fmla="*/ 16 w 40"/>
                <a:gd name="T67" fmla="*/ 24 h 26"/>
                <a:gd name="T68" fmla="*/ 13 w 40"/>
                <a:gd name="T69" fmla="*/ 22 h 26"/>
                <a:gd name="T70" fmla="*/ 8 w 40"/>
                <a:gd name="T71" fmla="*/ 20 h 26"/>
                <a:gd name="T72" fmla="*/ 0 w 40"/>
                <a:gd name="T73" fmla="*/ 21 h 26"/>
                <a:gd name="T74" fmla="*/ 3 w 40"/>
                <a:gd name="T7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" h="26">
                  <a:moveTo>
                    <a:pt x="3" y="10"/>
                  </a:moveTo>
                  <a:cubicBezTo>
                    <a:pt x="4" y="10"/>
                    <a:pt x="4" y="10"/>
                    <a:pt x="5" y="10"/>
                  </a:cubicBezTo>
                  <a:cubicBezTo>
                    <a:pt x="11" y="8"/>
                    <a:pt x="19" y="0"/>
                    <a:pt x="26" y="5"/>
                  </a:cubicBezTo>
                  <a:cubicBezTo>
                    <a:pt x="26" y="5"/>
                    <a:pt x="26" y="5"/>
                    <a:pt x="26" y="6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5"/>
                    <a:pt x="23" y="5"/>
                    <a:pt x="23" y="6"/>
                  </a:cubicBezTo>
                  <a:cubicBezTo>
                    <a:pt x="22" y="6"/>
                    <a:pt x="22" y="7"/>
                    <a:pt x="21" y="7"/>
                  </a:cubicBezTo>
                  <a:cubicBezTo>
                    <a:pt x="22" y="7"/>
                    <a:pt x="23" y="8"/>
                    <a:pt x="23" y="8"/>
                  </a:cubicBezTo>
                  <a:cubicBezTo>
                    <a:pt x="24" y="8"/>
                    <a:pt x="25" y="8"/>
                    <a:pt x="26" y="8"/>
                  </a:cubicBezTo>
                  <a:cubicBezTo>
                    <a:pt x="27" y="8"/>
                    <a:pt x="29" y="8"/>
                    <a:pt x="31" y="8"/>
                  </a:cubicBezTo>
                  <a:cubicBezTo>
                    <a:pt x="34" y="9"/>
                    <a:pt x="37" y="11"/>
                    <a:pt x="39" y="13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5"/>
                    <a:pt x="40" y="15"/>
                    <a:pt x="40" y="16"/>
                  </a:cubicBezTo>
                  <a:cubicBezTo>
                    <a:pt x="39" y="16"/>
                    <a:pt x="39" y="16"/>
                    <a:pt x="38" y="16"/>
                  </a:cubicBezTo>
                  <a:cubicBezTo>
                    <a:pt x="36" y="15"/>
                    <a:pt x="34" y="14"/>
                    <a:pt x="32" y="15"/>
                  </a:cubicBezTo>
                  <a:cubicBezTo>
                    <a:pt x="31" y="15"/>
                    <a:pt x="30" y="16"/>
                    <a:pt x="30" y="17"/>
                  </a:cubicBezTo>
                  <a:cubicBezTo>
                    <a:pt x="30" y="17"/>
                    <a:pt x="30" y="18"/>
                    <a:pt x="31" y="18"/>
                  </a:cubicBezTo>
                  <a:cubicBezTo>
                    <a:pt x="31" y="19"/>
                    <a:pt x="32" y="19"/>
                    <a:pt x="32" y="19"/>
                  </a:cubicBezTo>
                  <a:cubicBezTo>
                    <a:pt x="34" y="20"/>
                    <a:pt x="35" y="21"/>
                    <a:pt x="36" y="23"/>
                  </a:cubicBezTo>
                  <a:cubicBezTo>
                    <a:pt x="36" y="23"/>
                    <a:pt x="36" y="23"/>
                    <a:pt x="36" y="24"/>
                  </a:cubicBezTo>
                  <a:cubicBezTo>
                    <a:pt x="36" y="24"/>
                    <a:pt x="35" y="24"/>
                    <a:pt x="35" y="24"/>
                  </a:cubicBezTo>
                  <a:cubicBezTo>
                    <a:pt x="35" y="24"/>
                    <a:pt x="34" y="23"/>
                    <a:pt x="34" y="23"/>
                  </a:cubicBezTo>
                  <a:cubicBezTo>
                    <a:pt x="33" y="22"/>
                    <a:pt x="32" y="22"/>
                    <a:pt x="30" y="22"/>
                  </a:cubicBezTo>
                  <a:cubicBezTo>
                    <a:pt x="29" y="23"/>
                    <a:pt x="29" y="23"/>
                    <a:pt x="28" y="23"/>
                  </a:cubicBezTo>
                  <a:cubicBezTo>
                    <a:pt x="26" y="23"/>
                    <a:pt x="25" y="21"/>
                    <a:pt x="24" y="21"/>
                  </a:cubicBezTo>
                  <a:cubicBezTo>
                    <a:pt x="23" y="20"/>
                    <a:pt x="21" y="19"/>
                    <a:pt x="20" y="19"/>
                  </a:cubicBezTo>
                  <a:cubicBezTo>
                    <a:pt x="21" y="19"/>
                    <a:pt x="22" y="20"/>
                    <a:pt x="23" y="21"/>
                  </a:cubicBezTo>
                  <a:cubicBezTo>
                    <a:pt x="24" y="22"/>
                    <a:pt x="24" y="23"/>
                    <a:pt x="25" y="24"/>
                  </a:cubicBezTo>
                  <a:cubicBezTo>
                    <a:pt x="25" y="25"/>
                    <a:pt x="25" y="25"/>
                    <a:pt x="25" y="26"/>
                  </a:cubicBezTo>
                  <a:cubicBezTo>
                    <a:pt x="24" y="26"/>
                    <a:pt x="24" y="26"/>
                    <a:pt x="23" y="25"/>
                  </a:cubicBezTo>
                  <a:cubicBezTo>
                    <a:pt x="23" y="25"/>
                    <a:pt x="23" y="25"/>
                    <a:pt x="23" y="24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20" y="24"/>
                    <a:pt x="19" y="24"/>
                    <a:pt x="18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5" y="23"/>
                    <a:pt x="14" y="22"/>
                    <a:pt x="13" y="22"/>
                  </a:cubicBezTo>
                  <a:cubicBezTo>
                    <a:pt x="11" y="21"/>
                    <a:pt x="10" y="21"/>
                    <a:pt x="8" y="20"/>
                  </a:cubicBezTo>
                  <a:cubicBezTo>
                    <a:pt x="5" y="20"/>
                    <a:pt x="2" y="20"/>
                    <a:pt x="0" y="21"/>
                  </a:cubicBezTo>
                  <a:cubicBezTo>
                    <a:pt x="1" y="17"/>
                    <a:pt x="2" y="13"/>
                    <a:pt x="3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55"/>
            <p:cNvSpPr/>
            <p:nvPr/>
          </p:nvSpPr>
          <p:spPr bwMode="auto">
            <a:xfrm>
              <a:off x="2817813" y="3832225"/>
              <a:ext cx="314325" cy="160337"/>
            </a:xfrm>
            <a:custGeom>
              <a:avLst/>
              <a:gdLst>
                <a:gd name="T0" fmla="*/ 1 w 47"/>
                <a:gd name="T1" fmla="*/ 1 h 24"/>
                <a:gd name="T2" fmla="*/ 37 w 47"/>
                <a:gd name="T3" fmla="*/ 4 h 24"/>
                <a:gd name="T4" fmla="*/ 46 w 47"/>
                <a:gd name="T5" fmla="*/ 9 h 24"/>
                <a:gd name="T6" fmla="*/ 46 w 47"/>
                <a:gd name="T7" fmla="*/ 10 h 24"/>
                <a:gd name="T8" fmla="*/ 46 w 47"/>
                <a:gd name="T9" fmla="*/ 11 h 24"/>
                <a:gd name="T10" fmla="*/ 45 w 47"/>
                <a:gd name="T11" fmla="*/ 11 h 24"/>
                <a:gd name="T12" fmla="*/ 45 w 47"/>
                <a:gd name="T13" fmla="*/ 10 h 24"/>
                <a:gd name="T14" fmla="*/ 41 w 47"/>
                <a:gd name="T15" fmla="*/ 9 h 24"/>
                <a:gd name="T16" fmla="*/ 43 w 47"/>
                <a:gd name="T17" fmla="*/ 12 h 24"/>
                <a:gd name="T18" fmla="*/ 47 w 47"/>
                <a:gd name="T19" fmla="*/ 19 h 24"/>
                <a:gd name="T20" fmla="*/ 45 w 47"/>
                <a:gd name="T21" fmla="*/ 18 h 24"/>
                <a:gd name="T22" fmla="*/ 43 w 47"/>
                <a:gd name="T23" fmla="*/ 16 h 24"/>
                <a:gd name="T24" fmla="*/ 39 w 47"/>
                <a:gd name="T25" fmla="*/ 15 h 24"/>
                <a:gd name="T26" fmla="*/ 36 w 47"/>
                <a:gd name="T27" fmla="*/ 14 h 24"/>
                <a:gd name="T28" fmla="*/ 39 w 47"/>
                <a:gd name="T29" fmla="*/ 18 h 24"/>
                <a:gd name="T30" fmla="*/ 41 w 47"/>
                <a:gd name="T31" fmla="*/ 21 h 24"/>
                <a:gd name="T32" fmla="*/ 38 w 47"/>
                <a:gd name="T33" fmla="*/ 21 h 24"/>
                <a:gd name="T34" fmla="*/ 32 w 47"/>
                <a:gd name="T35" fmla="*/ 19 h 24"/>
                <a:gd name="T36" fmla="*/ 28 w 47"/>
                <a:gd name="T37" fmla="*/ 16 h 24"/>
                <a:gd name="T38" fmla="*/ 30 w 47"/>
                <a:gd name="T39" fmla="*/ 19 h 24"/>
                <a:gd name="T40" fmla="*/ 30 w 47"/>
                <a:gd name="T41" fmla="*/ 20 h 24"/>
                <a:gd name="T42" fmla="*/ 25 w 47"/>
                <a:gd name="T43" fmla="*/ 21 h 24"/>
                <a:gd name="T44" fmla="*/ 19 w 47"/>
                <a:gd name="T45" fmla="*/ 17 h 24"/>
                <a:gd name="T46" fmla="*/ 16 w 47"/>
                <a:gd name="T47" fmla="*/ 12 h 24"/>
                <a:gd name="T48" fmla="*/ 12 w 47"/>
                <a:gd name="T49" fmla="*/ 11 h 24"/>
                <a:gd name="T50" fmla="*/ 0 w 47"/>
                <a:gd name="T51" fmla="*/ 10 h 24"/>
                <a:gd name="T52" fmla="*/ 1 w 47"/>
                <a:gd name="T5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" h="24">
                  <a:moveTo>
                    <a:pt x="1" y="1"/>
                  </a:moveTo>
                  <a:cubicBezTo>
                    <a:pt x="13" y="0"/>
                    <a:pt x="25" y="1"/>
                    <a:pt x="37" y="4"/>
                  </a:cubicBezTo>
                  <a:cubicBezTo>
                    <a:pt x="40" y="5"/>
                    <a:pt x="44" y="6"/>
                    <a:pt x="46" y="9"/>
                  </a:cubicBezTo>
                  <a:cubicBezTo>
                    <a:pt x="46" y="9"/>
                    <a:pt x="46" y="9"/>
                    <a:pt x="46" y="10"/>
                  </a:cubicBezTo>
                  <a:cubicBezTo>
                    <a:pt x="46" y="10"/>
                    <a:pt x="46" y="10"/>
                    <a:pt x="46" y="11"/>
                  </a:cubicBezTo>
                  <a:cubicBezTo>
                    <a:pt x="46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9"/>
                    <a:pt x="42" y="8"/>
                    <a:pt x="41" y="9"/>
                  </a:cubicBezTo>
                  <a:cubicBezTo>
                    <a:pt x="40" y="11"/>
                    <a:pt x="42" y="12"/>
                    <a:pt x="43" y="12"/>
                  </a:cubicBezTo>
                  <a:cubicBezTo>
                    <a:pt x="45" y="14"/>
                    <a:pt x="47" y="16"/>
                    <a:pt x="47" y="19"/>
                  </a:cubicBezTo>
                  <a:cubicBezTo>
                    <a:pt x="46" y="19"/>
                    <a:pt x="45" y="19"/>
                    <a:pt x="45" y="18"/>
                  </a:cubicBezTo>
                  <a:cubicBezTo>
                    <a:pt x="44" y="18"/>
                    <a:pt x="44" y="17"/>
                    <a:pt x="43" y="16"/>
                  </a:cubicBezTo>
                  <a:cubicBezTo>
                    <a:pt x="42" y="15"/>
                    <a:pt x="41" y="15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6"/>
                    <a:pt x="37" y="17"/>
                    <a:pt x="39" y="18"/>
                  </a:cubicBezTo>
                  <a:cubicBezTo>
                    <a:pt x="40" y="19"/>
                    <a:pt x="41" y="20"/>
                    <a:pt x="41" y="21"/>
                  </a:cubicBezTo>
                  <a:cubicBezTo>
                    <a:pt x="43" y="24"/>
                    <a:pt x="39" y="21"/>
                    <a:pt x="38" y="21"/>
                  </a:cubicBezTo>
                  <a:cubicBezTo>
                    <a:pt x="36" y="20"/>
                    <a:pt x="34" y="20"/>
                    <a:pt x="32" y="19"/>
                  </a:cubicBezTo>
                  <a:cubicBezTo>
                    <a:pt x="31" y="19"/>
                    <a:pt x="29" y="18"/>
                    <a:pt x="28" y="16"/>
                  </a:cubicBezTo>
                  <a:cubicBezTo>
                    <a:pt x="28" y="17"/>
                    <a:pt x="29" y="18"/>
                    <a:pt x="30" y="19"/>
                  </a:cubicBezTo>
                  <a:cubicBezTo>
                    <a:pt x="30" y="19"/>
                    <a:pt x="30" y="20"/>
                    <a:pt x="30" y="20"/>
                  </a:cubicBezTo>
                  <a:cubicBezTo>
                    <a:pt x="31" y="24"/>
                    <a:pt x="26" y="21"/>
                    <a:pt x="25" y="21"/>
                  </a:cubicBezTo>
                  <a:cubicBezTo>
                    <a:pt x="23" y="20"/>
                    <a:pt x="20" y="19"/>
                    <a:pt x="19" y="17"/>
                  </a:cubicBezTo>
                  <a:cubicBezTo>
                    <a:pt x="18" y="15"/>
                    <a:pt x="17" y="13"/>
                    <a:pt x="16" y="12"/>
                  </a:cubicBezTo>
                  <a:cubicBezTo>
                    <a:pt x="15" y="11"/>
                    <a:pt x="14" y="11"/>
                    <a:pt x="12" y="11"/>
                  </a:cubicBezTo>
                  <a:cubicBezTo>
                    <a:pt x="8" y="10"/>
                    <a:pt x="4" y="10"/>
                    <a:pt x="0" y="10"/>
                  </a:cubicBezTo>
                  <a:cubicBezTo>
                    <a:pt x="0" y="7"/>
                    <a:pt x="1" y="4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56"/>
            <p:cNvSpPr/>
            <p:nvPr/>
          </p:nvSpPr>
          <p:spPr bwMode="auto">
            <a:xfrm>
              <a:off x="2871788" y="3541713"/>
              <a:ext cx="153987" cy="222250"/>
            </a:xfrm>
            <a:custGeom>
              <a:avLst/>
              <a:gdLst>
                <a:gd name="T0" fmla="*/ 1 w 23"/>
                <a:gd name="T1" fmla="*/ 1 h 33"/>
                <a:gd name="T2" fmla="*/ 1 w 23"/>
                <a:gd name="T3" fmla="*/ 1 h 33"/>
                <a:gd name="T4" fmla="*/ 19 w 23"/>
                <a:gd name="T5" fmla="*/ 9 h 33"/>
                <a:gd name="T6" fmla="*/ 16 w 23"/>
                <a:gd name="T7" fmla="*/ 32 h 33"/>
                <a:gd name="T8" fmla="*/ 16 w 23"/>
                <a:gd name="T9" fmla="*/ 32 h 33"/>
                <a:gd name="T10" fmla="*/ 15 w 23"/>
                <a:gd name="T11" fmla="*/ 33 h 33"/>
                <a:gd name="T12" fmla="*/ 15 w 23"/>
                <a:gd name="T13" fmla="*/ 32 h 33"/>
                <a:gd name="T14" fmla="*/ 16 w 23"/>
                <a:gd name="T15" fmla="*/ 31 h 33"/>
                <a:gd name="T16" fmla="*/ 16 w 23"/>
                <a:gd name="T17" fmla="*/ 29 h 33"/>
                <a:gd name="T18" fmla="*/ 15 w 23"/>
                <a:gd name="T19" fmla="*/ 27 h 33"/>
                <a:gd name="T20" fmla="*/ 16 w 23"/>
                <a:gd name="T21" fmla="*/ 23 h 33"/>
                <a:gd name="T22" fmla="*/ 15 w 23"/>
                <a:gd name="T23" fmla="*/ 22 h 33"/>
                <a:gd name="T24" fmla="*/ 15 w 23"/>
                <a:gd name="T25" fmla="*/ 23 h 33"/>
                <a:gd name="T26" fmla="*/ 10 w 23"/>
                <a:gd name="T27" fmla="*/ 30 h 33"/>
                <a:gd name="T28" fmla="*/ 10 w 23"/>
                <a:gd name="T29" fmla="*/ 30 h 33"/>
                <a:gd name="T30" fmla="*/ 9 w 23"/>
                <a:gd name="T31" fmla="*/ 30 h 33"/>
                <a:gd name="T32" fmla="*/ 9 w 23"/>
                <a:gd name="T33" fmla="*/ 29 h 33"/>
                <a:gd name="T34" fmla="*/ 10 w 23"/>
                <a:gd name="T35" fmla="*/ 27 h 33"/>
                <a:gd name="T36" fmla="*/ 10 w 23"/>
                <a:gd name="T37" fmla="*/ 26 h 33"/>
                <a:gd name="T38" fmla="*/ 11 w 23"/>
                <a:gd name="T39" fmla="*/ 24 h 33"/>
                <a:gd name="T40" fmla="*/ 11 w 23"/>
                <a:gd name="T41" fmla="*/ 22 h 33"/>
                <a:gd name="T42" fmla="*/ 10 w 23"/>
                <a:gd name="T43" fmla="*/ 23 h 33"/>
                <a:gd name="T44" fmla="*/ 5 w 23"/>
                <a:gd name="T45" fmla="*/ 26 h 33"/>
                <a:gd name="T46" fmla="*/ 5 w 23"/>
                <a:gd name="T47" fmla="*/ 25 h 33"/>
                <a:gd name="T48" fmla="*/ 5 w 23"/>
                <a:gd name="T49" fmla="*/ 25 h 33"/>
                <a:gd name="T50" fmla="*/ 5 w 23"/>
                <a:gd name="T51" fmla="*/ 24 h 33"/>
                <a:gd name="T52" fmla="*/ 7 w 23"/>
                <a:gd name="T53" fmla="*/ 23 h 33"/>
                <a:gd name="T54" fmla="*/ 7 w 23"/>
                <a:gd name="T55" fmla="*/ 21 h 33"/>
                <a:gd name="T56" fmla="*/ 9 w 23"/>
                <a:gd name="T57" fmla="*/ 19 h 33"/>
                <a:gd name="T58" fmla="*/ 10 w 23"/>
                <a:gd name="T59" fmla="*/ 17 h 33"/>
                <a:gd name="T60" fmla="*/ 10 w 23"/>
                <a:gd name="T61" fmla="*/ 15 h 33"/>
                <a:gd name="T62" fmla="*/ 9 w 23"/>
                <a:gd name="T63" fmla="*/ 15 h 33"/>
                <a:gd name="T64" fmla="*/ 8 w 23"/>
                <a:gd name="T65" fmla="*/ 16 h 33"/>
                <a:gd name="T66" fmla="*/ 7 w 23"/>
                <a:gd name="T67" fmla="*/ 17 h 33"/>
                <a:gd name="T68" fmla="*/ 6 w 23"/>
                <a:gd name="T69" fmla="*/ 17 h 33"/>
                <a:gd name="T70" fmla="*/ 6 w 23"/>
                <a:gd name="T71" fmla="*/ 18 h 33"/>
                <a:gd name="T72" fmla="*/ 5 w 23"/>
                <a:gd name="T73" fmla="*/ 19 h 33"/>
                <a:gd name="T74" fmla="*/ 5 w 23"/>
                <a:gd name="T75" fmla="*/ 18 h 33"/>
                <a:gd name="T76" fmla="*/ 4 w 23"/>
                <a:gd name="T77" fmla="*/ 15 h 33"/>
                <a:gd name="T78" fmla="*/ 4 w 23"/>
                <a:gd name="T79" fmla="*/ 13 h 33"/>
                <a:gd name="T80" fmla="*/ 4 w 23"/>
                <a:gd name="T81" fmla="*/ 12 h 33"/>
                <a:gd name="T82" fmla="*/ 0 w 23"/>
                <a:gd name="T83" fmla="*/ 9 h 33"/>
                <a:gd name="T84" fmla="*/ 1 w 23"/>
                <a:gd name="T8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33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8" y="0"/>
                    <a:pt x="15" y="3"/>
                    <a:pt x="19" y="9"/>
                  </a:cubicBezTo>
                  <a:cubicBezTo>
                    <a:pt x="23" y="16"/>
                    <a:pt x="23" y="27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3"/>
                    <a:pt x="15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6" y="31"/>
                    <a:pt x="16" y="31"/>
                  </a:cubicBezTo>
                  <a:cubicBezTo>
                    <a:pt x="16" y="30"/>
                    <a:pt x="16" y="29"/>
                    <a:pt x="16" y="29"/>
                  </a:cubicBezTo>
                  <a:cubicBezTo>
                    <a:pt x="15" y="28"/>
                    <a:pt x="15" y="27"/>
                    <a:pt x="15" y="27"/>
                  </a:cubicBezTo>
                  <a:cubicBezTo>
                    <a:pt x="15" y="25"/>
                    <a:pt x="16" y="24"/>
                    <a:pt x="16" y="23"/>
                  </a:cubicBezTo>
                  <a:cubicBezTo>
                    <a:pt x="16" y="22"/>
                    <a:pt x="16" y="22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3" y="25"/>
                    <a:pt x="13" y="28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9" y="31"/>
                    <a:pt x="9" y="30"/>
                  </a:cubicBezTo>
                  <a:cubicBezTo>
                    <a:pt x="9" y="30"/>
                    <a:pt x="9" y="29"/>
                    <a:pt x="9" y="29"/>
                  </a:cubicBezTo>
                  <a:cubicBezTo>
                    <a:pt x="9" y="28"/>
                    <a:pt x="10" y="28"/>
                    <a:pt x="10" y="27"/>
                  </a:cubicBezTo>
                  <a:cubicBezTo>
                    <a:pt x="10" y="27"/>
                    <a:pt x="9" y="26"/>
                    <a:pt x="10" y="26"/>
                  </a:cubicBezTo>
                  <a:cubicBezTo>
                    <a:pt x="10" y="25"/>
                    <a:pt x="10" y="25"/>
                    <a:pt x="11" y="24"/>
                  </a:cubicBezTo>
                  <a:cubicBezTo>
                    <a:pt x="11" y="24"/>
                    <a:pt x="12" y="23"/>
                    <a:pt x="11" y="22"/>
                  </a:cubicBezTo>
                  <a:cubicBezTo>
                    <a:pt x="11" y="22"/>
                    <a:pt x="10" y="23"/>
                    <a:pt x="10" y="23"/>
                  </a:cubicBezTo>
                  <a:cubicBezTo>
                    <a:pt x="9" y="25"/>
                    <a:pt x="7" y="26"/>
                    <a:pt x="5" y="26"/>
                  </a:cubicBezTo>
                  <a:cubicBezTo>
                    <a:pt x="5" y="26"/>
                    <a:pt x="5" y="25"/>
                    <a:pt x="5" y="25"/>
                  </a:cubicBezTo>
                  <a:cubicBezTo>
                    <a:pt x="4" y="25"/>
                    <a:pt x="5" y="25"/>
                    <a:pt x="5" y="25"/>
                  </a:cubicBezTo>
                  <a:cubicBezTo>
                    <a:pt x="5" y="25"/>
                    <a:pt x="5" y="24"/>
                    <a:pt x="5" y="24"/>
                  </a:cubicBezTo>
                  <a:cubicBezTo>
                    <a:pt x="6" y="24"/>
                    <a:pt x="6" y="23"/>
                    <a:pt x="7" y="23"/>
                  </a:cubicBezTo>
                  <a:cubicBezTo>
                    <a:pt x="7" y="22"/>
                    <a:pt x="7" y="21"/>
                    <a:pt x="7" y="21"/>
                  </a:cubicBezTo>
                  <a:cubicBezTo>
                    <a:pt x="7" y="20"/>
                    <a:pt x="8" y="19"/>
                    <a:pt x="9" y="19"/>
                  </a:cubicBezTo>
                  <a:cubicBezTo>
                    <a:pt x="9" y="18"/>
                    <a:pt x="10" y="18"/>
                    <a:pt x="10" y="17"/>
                  </a:cubicBezTo>
                  <a:cubicBezTo>
                    <a:pt x="10" y="16"/>
                    <a:pt x="10" y="15"/>
                    <a:pt x="10" y="15"/>
                  </a:cubicBezTo>
                  <a:cubicBezTo>
                    <a:pt x="10" y="14"/>
                    <a:pt x="9" y="14"/>
                    <a:pt x="9" y="15"/>
                  </a:cubicBezTo>
                  <a:cubicBezTo>
                    <a:pt x="9" y="15"/>
                    <a:pt x="9" y="16"/>
                    <a:pt x="8" y="16"/>
                  </a:cubicBezTo>
                  <a:cubicBezTo>
                    <a:pt x="8" y="16"/>
                    <a:pt x="7" y="16"/>
                    <a:pt x="7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9"/>
                    <a:pt x="6" y="19"/>
                    <a:pt x="5" y="19"/>
                  </a:cubicBezTo>
                  <a:cubicBezTo>
                    <a:pt x="5" y="19"/>
                    <a:pt x="5" y="19"/>
                    <a:pt x="5" y="18"/>
                  </a:cubicBezTo>
                  <a:cubicBezTo>
                    <a:pt x="4" y="17"/>
                    <a:pt x="4" y="16"/>
                    <a:pt x="4" y="15"/>
                  </a:cubicBezTo>
                  <a:cubicBezTo>
                    <a:pt x="4" y="15"/>
                    <a:pt x="4" y="14"/>
                    <a:pt x="4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3" y="10"/>
                    <a:pt x="1" y="10"/>
                    <a:pt x="0" y="9"/>
                  </a:cubicBezTo>
                  <a:cubicBezTo>
                    <a:pt x="0" y="6"/>
                    <a:pt x="1" y="3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57"/>
            <p:cNvSpPr/>
            <p:nvPr/>
          </p:nvSpPr>
          <p:spPr bwMode="auto">
            <a:xfrm>
              <a:off x="2490788" y="2747963"/>
              <a:ext cx="287337" cy="128587"/>
            </a:xfrm>
            <a:custGeom>
              <a:avLst/>
              <a:gdLst>
                <a:gd name="T0" fmla="*/ 12 w 43"/>
                <a:gd name="T1" fmla="*/ 19 h 19"/>
                <a:gd name="T2" fmla="*/ 0 w 43"/>
                <a:gd name="T3" fmla="*/ 18 h 19"/>
                <a:gd name="T4" fmla="*/ 22 w 43"/>
                <a:gd name="T5" fmla="*/ 0 h 19"/>
                <a:gd name="T6" fmla="*/ 43 w 43"/>
                <a:gd name="T7" fmla="*/ 14 h 19"/>
                <a:gd name="T8" fmla="*/ 12 w 4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9">
                  <a:moveTo>
                    <a:pt x="12" y="19"/>
                  </a:moveTo>
                  <a:cubicBezTo>
                    <a:pt x="12" y="19"/>
                    <a:pt x="7" y="18"/>
                    <a:pt x="0" y="18"/>
                  </a:cubicBezTo>
                  <a:cubicBezTo>
                    <a:pt x="2" y="8"/>
                    <a:pt x="10" y="0"/>
                    <a:pt x="22" y="0"/>
                  </a:cubicBezTo>
                  <a:cubicBezTo>
                    <a:pt x="33" y="1"/>
                    <a:pt x="40" y="9"/>
                    <a:pt x="43" y="14"/>
                  </a:cubicBezTo>
                  <a:cubicBezTo>
                    <a:pt x="36" y="14"/>
                    <a:pt x="23" y="14"/>
                    <a:pt x="12" y="1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Oval 58"/>
            <p:cNvSpPr>
              <a:spLocks noChangeArrowheads="1"/>
            </p:cNvSpPr>
            <p:nvPr/>
          </p:nvSpPr>
          <p:spPr bwMode="auto">
            <a:xfrm>
              <a:off x="3346450" y="2970213"/>
              <a:ext cx="87312" cy="74612"/>
            </a:xfrm>
            <a:prstGeom prst="ellipse">
              <a:avLst/>
            </a:pr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59"/>
            <p:cNvSpPr/>
            <p:nvPr/>
          </p:nvSpPr>
          <p:spPr bwMode="auto">
            <a:xfrm>
              <a:off x="2189163" y="4383088"/>
              <a:ext cx="46037" cy="47625"/>
            </a:xfrm>
            <a:custGeom>
              <a:avLst/>
              <a:gdLst>
                <a:gd name="T0" fmla="*/ 2 w 7"/>
                <a:gd name="T1" fmla="*/ 2 h 7"/>
                <a:gd name="T2" fmla="*/ 2 w 7"/>
                <a:gd name="T3" fmla="*/ 2 h 7"/>
                <a:gd name="T4" fmla="*/ 2 w 7"/>
                <a:gd name="T5" fmla="*/ 0 h 7"/>
                <a:gd name="T6" fmla="*/ 3 w 7"/>
                <a:gd name="T7" fmla="*/ 1 h 7"/>
                <a:gd name="T8" fmla="*/ 5 w 7"/>
                <a:gd name="T9" fmla="*/ 1 h 7"/>
                <a:gd name="T10" fmla="*/ 5 w 7"/>
                <a:gd name="T11" fmla="*/ 1 h 7"/>
                <a:gd name="T12" fmla="*/ 6 w 7"/>
                <a:gd name="T13" fmla="*/ 0 h 7"/>
                <a:gd name="T14" fmla="*/ 6 w 7"/>
                <a:gd name="T15" fmla="*/ 2 h 7"/>
                <a:gd name="T16" fmla="*/ 6 w 7"/>
                <a:gd name="T17" fmla="*/ 4 h 7"/>
                <a:gd name="T18" fmla="*/ 7 w 7"/>
                <a:gd name="T19" fmla="*/ 5 h 7"/>
                <a:gd name="T20" fmla="*/ 6 w 7"/>
                <a:gd name="T21" fmla="*/ 5 h 7"/>
                <a:gd name="T22" fmla="*/ 4 w 7"/>
                <a:gd name="T23" fmla="*/ 6 h 7"/>
                <a:gd name="T24" fmla="*/ 4 w 7"/>
                <a:gd name="T25" fmla="*/ 7 h 7"/>
                <a:gd name="T26" fmla="*/ 3 w 7"/>
                <a:gd name="T27" fmla="*/ 6 h 7"/>
                <a:gd name="T28" fmla="*/ 3 w 7"/>
                <a:gd name="T29" fmla="*/ 5 h 7"/>
                <a:gd name="T30" fmla="*/ 2 w 7"/>
                <a:gd name="T31" fmla="*/ 4 h 7"/>
                <a:gd name="T32" fmla="*/ 0 w 7"/>
                <a:gd name="T33" fmla="*/ 4 h 7"/>
                <a:gd name="T34" fmla="*/ 1 w 7"/>
                <a:gd name="T35" fmla="*/ 3 h 7"/>
                <a:gd name="T36" fmla="*/ 2 w 7"/>
                <a:gd name="T3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7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60"/>
            <p:cNvSpPr/>
            <p:nvPr/>
          </p:nvSpPr>
          <p:spPr bwMode="auto">
            <a:xfrm>
              <a:off x="2370138" y="4073525"/>
              <a:ext cx="133350" cy="128587"/>
            </a:xfrm>
            <a:custGeom>
              <a:avLst/>
              <a:gdLst>
                <a:gd name="T0" fmla="*/ 4 w 20"/>
                <a:gd name="T1" fmla="*/ 6 h 19"/>
                <a:gd name="T2" fmla="*/ 6 w 20"/>
                <a:gd name="T3" fmla="*/ 4 h 19"/>
                <a:gd name="T4" fmla="*/ 5 w 20"/>
                <a:gd name="T5" fmla="*/ 0 h 19"/>
                <a:gd name="T6" fmla="*/ 8 w 20"/>
                <a:gd name="T7" fmla="*/ 2 h 19"/>
                <a:gd name="T8" fmla="*/ 12 w 20"/>
                <a:gd name="T9" fmla="*/ 3 h 19"/>
                <a:gd name="T10" fmla="*/ 13 w 20"/>
                <a:gd name="T11" fmla="*/ 3 h 19"/>
                <a:gd name="T12" fmla="*/ 17 w 20"/>
                <a:gd name="T13" fmla="*/ 1 h 19"/>
                <a:gd name="T14" fmla="*/ 15 w 20"/>
                <a:gd name="T15" fmla="*/ 5 h 19"/>
                <a:gd name="T16" fmla="*/ 16 w 20"/>
                <a:gd name="T17" fmla="*/ 9 h 19"/>
                <a:gd name="T18" fmla="*/ 20 w 20"/>
                <a:gd name="T19" fmla="*/ 13 h 19"/>
                <a:gd name="T20" fmla="*/ 15 w 20"/>
                <a:gd name="T21" fmla="*/ 12 h 19"/>
                <a:gd name="T22" fmla="*/ 11 w 20"/>
                <a:gd name="T23" fmla="*/ 15 h 19"/>
                <a:gd name="T24" fmla="*/ 9 w 20"/>
                <a:gd name="T25" fmla="*/ 19 h 19"/>
                <a:gd name="T26" fmla="*/ 8 w 20"/>
                <a:gd name="T27" fmla="*/ 14 h 19"/>
                <a:gd name="T28" fmla="*/ 7 w 20"/>
                <a:gd name="T29" fmla="*/ 14 h 19"/>
                <a:gd name="T30" fmla="*/ 4 w 20"/>
                <a:gd name="T31" fmla="*/ 11 h 19"/>
                <a:gd name="T32" fmla="*/ 0 w 20"/>
                <a:gd name="T33" fmla="*/ 11 h 19"/>
                <a:gd name="T34" fmla="*/ 4 w 20"/>
                <a:gd name="T35" fmla="*/ 9 h 19"/>
                <a:gd name="T36" fmla="*/ 4 w 20"/>
                <a:gd name="T37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9">
                  <a:moveTo>
                    <a:pt x="4" y="6"/>
                  </a:moveTo>
                  <a:cubicBezTo>
                    <a:pt x="4" y="5"/>
                    <a:pt x="5" y="4"/>
                    <a:pt x="6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11" y="2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8"/>
                    <a:pt x="16" y="9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3"/>
                    <a:pt x="13" y="14"/>
                    <a:pt x="11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6" y="14"/>
                    <a:pt x="5" y="13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7"/>
                    <a:pt x="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61"/>
            <p:cNvSpPr/>
            <p:nvPr/>
          </p:nvSpPr>
          <p:spPr bwMode="auto">
            <a:xfrm>
              <a:off x="2690813" y="3240088"/>
              <a:ext cx="46037" cy="46037"/>
            </a:xfrm>
            <a:custGeom>
              <a:avLst/>
              <a:gdLst>
                <a:gd name="T0" fmla="*/ 4 w 7"/>
                <a:gd name="T1" fmla="*/ 6 h 7"/>
                <a:gd name="T2" fmla="*/ 3 w 7"/>
                <a:gd name="T3" fmla="*/ 7 h 7"/>
                <a:gd name="T4" fmla="*/ 3 w 7"/>
                <a:gd name="T5" fmla="*/ 6 h 7"/>
                <a:gd name="T6" fmla="*/ 3 w 7"/>
                <a:gd name="T7" fmla="*/ 5 h 7"/>
                <a:gd name="T8" fmla="*/ 1 w 7"/>
                <a:gd name="T9" fmla="*/ 4 h 7"/>
                <a:gd name="T10" fmla="*/ 0 w 7"/>
                <a:gd name="T11" fmla="*/ 4 h 7"/>
                <a:gd name="T12" fmla="*/ 1 w 7"/>
                <a:gd name="T13" fmla="*/ 3 h 7"/>
                <a:gd name="T14" fmla="*/ 1 w 7"/>
                <a:gd name="T15" fmla="*/ 2 h 7"/>
                <a:gd name="T16" fmla="*/ 2 w 7"/>
                <a:gd name="T17" fmla="*/ 2 h 7"/>
                <a:gd name="T18" fmla="*/ 2 w 7"/>
                <a:gd name="T19" fmla="*/ 0 h 7"/>
                <a:gd name="T20" fmla="*/ 3 w 7"/>
                <a:gd name="T21" fmla="*/ 1 h 7"/>
                <a:gd name="T22" fmla="*/ 4 w 7"/>
                <a:gd name="T23" fmla="*/ 1 h 7"/>
                <a:gd name="T24" fmla="*/ 5 w 7"/>
                <a:gd name="T25" fmla="*/ 1 h 7"/>
                <a:gd name="T26" fmla="*/ 6 w 7"/>
                <a:gd name="T27" fmla="*/ 0 h 7"/>
                <a:gd name="T28" fmla="*/ 5 w 7"/>
                <a:gd name="T29" fmla="*/ 2 h 7"/>
                <a:gd name="T30" fmla="*/ 6 w 7"/>
                <a:gd name="T31" fmla="*/ 4 h 7"/>
                <a:gd name="T32" fmla="*/ 7 w 7"/>
                <a:gd name="T33" fmla="*/ 5 h 7"/>
                <a:gd name="T34" fmla="*/ 5 w 7"/>
                <a:gd name="T35" fmla="*/ 5 h 7"/>
                <a:gd name="T36" fmla="*/ 4 w 7"/>
                <a:gd name="T3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2" y="5"/>
                    <a:pt x="2" y="5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62"/>
            <p:cNvSpPr/>
            <p:nvPr/>
          </p:nvSpPr>
          <p:spPr bwMode="auto">
            <a:xfrm>
              <a:off x="2524125" y="3763963"/>
              <a:ext cx="79375" cy="74612"/>
            </a:xfrm>
            <a:custGeom>
              <a:avLst/>
              <a:gdLst>
                <a:gd name="T0" fmla="*/ 7 w 12"/>
                <a:gd name="T1" fmla="*/ 9 h 11"/>
                <a:gd name="T2" fmla="*/ 6 w 12"/>
                <a:gd name="T3" fmla="*/ 11 h 11"/>
                <a:gd name="T4" fmla="*/ 5 w 12"/>
                <a:gd name="T5" fmla="*/ 8 h 11"/>
                <a:gd name="T6" fmla="*/ 5 w 12"/>
                <a:gd name="T7" fmla="*/ 8 h 11"/>
                <a:gd name="T8" fmla="*/ 3 w 12"/>
                <a:gd name="T9" fmla="*/ 7 h 11"/>
                <a:gd name="T10" fmla="*/ 0 w 12"/>
                <a:gd name="T11" fmla="*/ 6 h 11"/>
                <a:gd name="T12" fmla="*/ 2 w 12"/>
                <a:gd name="T13" fmla="*/ 5 h 11"/>
                <a:gd name="T14" fmla="*/ 3 w 12"/>
                <a:gd name="T15" fmla="*/ 4 h 11"/>
                <a:gd name="T16" fmla="*/ 4 w 12"/>
                <a:gd name="T17" fmla="*/ 2 h 11"/>
                <a:gd name="T18" fmla="*/ 3 w 12"/>
                <a:gd name="T19" fmla="*/ 0 h 11"/>
                <a:gd name="T20" fmla="*/ 5 w 12"/>
                <a:gd name="T21" fmla="*/ 2 h 11"/>
                <a:gd name="T22" fmla="*/ 7 w 12"/>
                <a:gd name="T23" fmla="*/ 2 h 11"/>
                <a:gd name="T24" fmla="*/ 8 w 12"/>
                <a:gd name="T25" fmla="*/ 2 h 11"/>
                <a:gd name="T26" fmla="*/ 10 w 12"/>
                <a:gd name="T27" fmla="*/ 1 h 11"/>
                <a:gd name="T28" fmla="*/ 9 w 12"/>
                <a:gd name="T29" fmla="*/ 3 h 11"/>
                <a:gd name="T30" fmla="*/ 9 w 12"/>
                <a:gd name="T31" fmla="*/ 6 h 11"/>
                <a:gd name="T32" fmla="*/ 12 w 12"/>
                <a:gd name="T33" fmla="*/ 7 h 11"/>
                <a:gd name="T34" fmla="*/ 9 w 12"/>
                <a:gd name="T35" fmla="*/ 7 h 11"/>
                <a:gd name="T36" fmla="*/ 7 w 12"/>
                <a:gd name="T3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1">
                  <a:moveTo>
                    <a:pt x="7" y="9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3" y="7"/>
                    <a:pt x="3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1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10" y="5"/>
                    <a:pt x="9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8"/>
                    <a:pt x="7" y="8"/>
                    <a:pt x="7" y="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63"/>
            <p:cNvSpPr/>
            <p:nvPr/>
          </p:nvSpPr>
          <p:spPr bwMode="auto">
            <a:xfrm>
              <a:off x="1981200" y="4100513"/>
              <a:ext cx="80962" cy="74612"/>
            </a:xfrm>
            <a:custGeom>
              <a:avLst/>
              <a:gdLst>
                <a:gd name="T0" fmla="*/ 3 w 12"/>
                <a:gd name="T1" fmla="*/ 3 h 11"/>
                <a:gd name="T2" fmla="*/ 4 w 12"/>
                <a:gd name="T3" fmla="*/ 2 h 11"/>
                <a:gd name="T4" fmla="*/ 3 w 12"/>
                <a:gd name="T5" fmla="*/ 0 h 11"/>
                <a:gd name="T6" fmla="*/ 5 w 12"/>
                <a:gd name="T7" fmla="*/ 1 h 11"/>
                <a:gd name="T8" fmla="*/ 7 w 12"/>
                <a:gd name="T9" fmla="*/ 2 h 11"/>
                <a:gd name="T10" fmla="*/ 8 w 12"/>
                <a:gd name="T11" fmla="*/ 2 h 11"/>
                <a:gd name="T12" fmla="*/ 10 w 12"/>
                <a:gd name="T13" fmla="*/ 0 h 11"/>
                <a:gd name="T14" fmla="*/ 9 w 12"/>
                <a:gd name="T15" fmla="*/ 3 h 11"/>
                <a:gd name="T16" fmla="*/ 10 w 12"/>
                <a:gd name="T17" fmla="*/ 5 h 11"/>
                <a:gd name="T18" fmla="*/ 12 w 12"/>
                <a:gd name="T19" fmla="*/ 7 h 11"/>
                <a:gd name="T20" fmla="*/ 9 w 12"/>
                <a:gd name="T21" fmla="*/ 7 h 11"/>
                <a:gd name="T22" fmla="*/ 7 w 12"/>
                <a:gd name="T23" fmla="*/ 8 h 11"/>
                <a:gd name="T24" fmla="*/ 6 w 12"/>
                <a:gd name="T25" fmla="*/ 11 h 11"/>
                <a:gd name="T26" fmla="*/ 5 w 12"/>
                <a:gd name="T27" fmla="*/ 8 h 11"/>
                <a:gd name="T28" fmla="*/ 5 w 12"/>
                <a:gd name="T29" fmla="*/ 8 h 11"/>
                <a:gd name="T30" fmla="*/ 3 w 12"/>
                <a:gd name="T31" fmla="*/ 6 h 11"/>
                <a:gd name="T32" fmla="*/ 0 w 12"/>
                <a:gd name="T33" fmla="*/ 6 h 11"/>
                <a:gd name="T34" fmla="*/ 2 w 12"/>
                <a:gd name="T35" fmla="*/ 5 h 11"/>
                <a:gd name="T36" fmla="*/ 3 w 12"/>
                <a:gd name="T3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1">
                  <a:moveTo>
                    <a:pt x="3" y="3"/>
                  </a:moveTo>
                  <a:cubicBezTo>
                    <a:pt x="3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7" y="1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10" y="5"/>
                    <a:pt x="10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8"/>
                    <a:pt x="8" y="8"/>
                    <a:pt x="7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3" y="7"/>
                    <a:pt x="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64"/>
            <p:cNvSpPr>
              <a:spLocks noEditPoints="1"/>
            </p:cNvSpPr>
            <p:nvPr/>
          </p:nvSpPr>
          <p:spPr bwMode="auto">
            <a:xfrm>
              <a:off x="1158876" y="2849563"/>
              <a:ext cx="2266950" cy="2308225"/>
            </a:xfrm>
            <a:custGeom>
              <a:avLst/>
              <a:gdLst>
                <a:gd name="T0" fmla="*/ 332 w 339"/>
                <a:gd name="T1" fmla="*/ 16 h 343"/>
                <a:gd name="T2" fmla="*/ 280 w 339"/>
                <a:gd name="T3" fmla="*/ 26 h 343"/>
                <a:gd name="T4" fmla="*/ 138 w 339"/>
                <a:gd name="T5" fmla="*/ 187 h 343"/>
                <a:gd name="T6" fmla="*/ 129 w 339"/>
                <a:gd name="T7" fmla="*/ 206 h 343"/>
                <a:gd name="T8" fmla="*/ 127 w 339"/>
                <a:gd name="T9" fmla="*/ 208 h 343"/>
                <a:gd name="T10" fmla="*/ 135 w 339"/>
                <a:gd name="T11" fmla="*/ 177 h 343"/>
                <a:gd name="T12" fmla="*/ 141 w 339"/>
                <a:gd name="T13" fmla="*/ 185 h 343"/>
                <a:gd name="T14" fmla="*/ 117 w 339"/>
                <a:gd name="T15" fmla="*/ 179 h 343"/>
                <a:gd name="T16" fmla="*/ 130 w 339"/>
                <a:gd name="T17" fmla="*/ 141 h 343"/>
                <a:gd name="T18" fmla="*/ 186 w 339"/>
                <a:gd name="T19" fmla="*/ 99 h 343"/>
                <a:gd name="T20" fmla="*/ 159 w 339"/>
                <a:gd name="T21" fmla="*/ 132 h 343"/>
                <a:gd name="T22" fmla="*/ 156 w 339"/>
                <a:gd name="T23" fmla="*/ 123 h 343"/>
                <a:gd name="T24" fmla="*/ 151 w 339"/>
                <a:gd name="T25" fmla="*/ 145 h 343"/>
                <a:gd name="T26" fmla="*/ 134 w 339"/>
                <a:gd name="T27" fmla="*/ 129 h 343"/>
                <a:gd name="T28" fmla="*/ 139 w 339"/>
                <a:gd name="T29" fmla="*/ 143 h 343"/>
                <a:gd name="T30" fmla="*/ 160 w 339"/>
                <a:gd name="T31" fmla="*/ 103 h 343"/>
                <a:gd name="T32" fmla="*/ 170 w 339"/>
                <a:gd name="T33" fmla="*/ 84 h 343"/>
                <a:gd name="T34" fmla="*/ 155 w 339"/>
                <a:gd name="T35" fmla="*/ 221 h 343"/>
                <a:gd name="T36" fmla="*/ 165 w 339"/>
                <a:gd name="T37" fmla="*/ 224 h 343"/>
                <a:gd name="T38" fmla="*/ 166 w 339"/>
                <a:gd name="T39" fmla="*/ 226 h 343"/>
                <a:gd name="T40" fmla="*/ 161 w 339"/>
                <a:gd name="T41" fmla="*/ 190 h 343"/>
                <a:gd name="T42" fmla="*/ 164 w 339"/>
                <a:gd name="T43" fmla="*/ 202 h 343"/>
                <a:gd name="T44" fmla="*/ 184 w 339"/>
                <a:gd name="T45" fmla="*/ 163 h 343"/>
                <a:gd name="T46" fmla="*/ 193 w 339"/>
                <a:gd name="T47" fmla="*/ 144 h 343"/>
                <a:gd name="T48" fmla="*/ 192 w 339"/>
                <a:gd name="T49" fmla="*/ 143 h 343"/>
                <a:gd name="T50" fmla="*/ 200 w 339"/>
                <a:gd name="T51" fmla="*/ 127 h 343"/>
                <a:gd name="T52" fmla="*/ 206 w 339"/>
                <a:gd name="T53" fmla="*/ 126 h 343"/>
                <a:gd name="T54" fmla="*/ 217 w 339"/>
                <a:gd name="T55" fmla="*/ 127 h 343"/>
                <a:gd name="T56" fmla="*/ 222 w 339"/>
                <a:gd name="T57" fmla="*/ 135 h 343"/>
                <a:gd name="T58" fmla="*/ 221 w 339"/>
                <a:gd name="T59" fmla="*/ 64 h 343"/>
                <a:gd name="T60" fmla="*/ 230 w 339"/>
                <a:gd name="T61" fmla="*/ 51 h 343"/>
                <a:gd name="T62" fmla="*/ 226 w 339"/>
                <a:gd name="T63" fmla="*/ 52 h 343"/>
                <a:gd name="T64" fmla="*/ 240 w 339"/>
                <a:gd name="T65" fmla="*/ 58 h 343"/>
                <a:gd name="T66" fmla="*/ 237 w 339"/>
                <a:gd name="T67" fmla="*/ 52 h 343"/>
                <a:gd name="T68" fmla="*/ 222 w 339"/>
                <a:gd name="T69" fmla="*/ 63 h 343"/>
                <a:gd name="T70" fmla="*/ 230 w 339"/>
                <a:gd name="T71" fmla="*/ 72 h 343"/>
                <a:gd name="T72" fmla="*/ 233 w 339"/>
                <a:gd name="T73" fmla="*/ 72 h 343"/>
                <a:gd name="T74" fmla="*/ 240 w 339"/>
                <a:gd name="T75" fmla="*/ 68 h 343"/>
                <a:gd name="T76" fmla="*/ 242 w 339"/>
                <a:gd name="T77" fmla="*/ 62 h 343"/>
                <a:gd name="T78" fmla="*/ 224 w 339"/>
                <a:gd name="T79" fmla="*/ 147 h 343"/>
                <a:gd name="T80" fmla="*/ 221 w 339"/>
                <a:gd name="T81" fmla="*/ 151 h 343"/>
                <a:gd name="T82" fmla="*/ 209 w 339"/>
                <a:gd name="T83" fmla="*/ 131 h 343"/>
                <a:gd name="T84" fmla="*/ 207 w 339"/>
                <a:gd name="T85" fmla="*/ 167 h 343"/>
                <a:gd name="T86" fmla="*/ 213 w 339"/>
                <a:gd name="T87" fmla="*/ 179 h 343"/>
                <a:gd name="T88" fmla="*/ 204 w 339"/>
                <a:gd name="T89" fmla="*/ 156 h 343"/>
                <a:gd name="T90" fmla="*/ 214 w 339"/>
                <a:gd name="T91" fmla="*/ 153 h 343"/>
                <a:gd name="T92" fmla="*/ 216 w 339"/>
                <a:gd name="T93" fmla="*/ 192 h 343"/>
                <a:gd name="T94" fmla="*/ 185 w 339"/>
                <a:gd name="T95" fmla="*/ 218 h 343"/>
                <a:gd name="T96" fmla="*/ 193 w 339"/>
                <a:gd name="T97" fmla="*/ 218 h 343"/>
                <a:gd name="T98" fmla="*/ 190 w 339"/>
                <a:gd name="T99" fmla="*/ 179 h 343"/>
                <a:gd name="T100" fmla="*/ 165 w 339"/>
                <a:gd name="T101" fmla="*/ 238 h 343"/>
                <a:gd name="T102" fmla="*/ 168 w 339"/>
                <a:gd name="T103" fmla="*/ 234 h 343"/>
                <a:gd name="T104" fmla="*/ 158 w 339"/>
                <a:gd name="T105" fmla="*/ 241 h 343"/>
                <a:gd name="T106" fmla="*/ 155 w 339"/>
                <a:gd name="T107" fmla="*/ 242 h 343"/>
                <a:gd name="T108" fmla="*/ 161 w 339"/>
                <a:gd name="T109" fmla="*/ 230 h 343"/>
                <a:gd name="T110" fmla="*/ 147 w 339"/>
                <a:gd name="T111" fmla="*/ 231 h 343"/>
                <a:gd name="T112" fmla="*/ 147 w 339"/>
                <a:gd name="T113" fmla="*/ 235 h 343"/>
                <a:gd name="T114" fmla="*/ 144 w 339"/>
                <a:gd name="T115" fmla="*/ 195 h 343"/>
                <a:gd name="T116" fmla="*/ 139 w 339"/>
                <a:gd name="T117" fmla="*/ 256 h 343"/>
                <a:gd name="T118" fmla="*/ 112 w 339"/>
                <a:gd name="T119" fmla="*/ 190 h 343"/>
                <a:gd name="T120" fmla="*/ 113 w 339"/>
                <a:gd name="T121" fmla="*/ 197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9" h="343">
                  <a:moveTo>
                    <a:pt x="82" y="336"/>
                  </a:moveTo>
                  <a:cubicBezTo>
                    <a:pt x="156" y="343"/>
                    <a:pt x="184" y="330"/>
                    <a:pt x="220" y="310"/>
                  </a:cubicBezTo>
                  <a:cubicBezTo>
                    <a:pt x="257" y="290"/>
                    <a:pt x="273" y="280"/>
                    <a:pt x="298" y="275"/>
                  </a:cubicBezTo>
                  <a:cubicBezTo>
                    <a:pt x="298" y="275"/>
                    <a:pt x="301" y="271"/>
                    <a:pt x="291" y="273"/>
                  </a:cubicBezTo>
                  <a:cubicBezTo>
                    <a:pt x="280" y="275"/>
                    <a:pt x="244" y="288"/>
                    <a:pt x="199" y="314"/>
                  </a:cubicBezTo>
                  <a:cubicBezTo>
                    <a:pt x="153" y="340"/>
                    <a:pt x="44" y="329"/>
                    <a:pt x="29" y="301"/>
                  </a:cubicBezTo>
                  <a:cubicBezTo>
                    <a:pt x="14" y="274"/>
                    <a:pt x="52" y="264"/>
                    <a:pt x="103" y="266"/>
                  </a:cubicBezTo>
                  <a:cubicBezTo>
                    <a:pt x="111" y="271"/>
                    <a:pt x="138" y="276"/>
                    <a:pt x="183" y="256"/>
                  </a:cubicBezTo>
                  <a:cubicBezTo>
                    <a:pt x="238" y="233"/>
                    <a:pt x="237" y="178"/>
                    <a:pt x="237" y="178"/>
                  </a:cubicBezTo>
                  <a:cubicBezTo>
                    <a:pt x="253" y="142"/>
                    <a:pt x="251" y="104"/>
                    <a:pt x="261" y="88"/>
                  </a:cubicBezTo>
                  <a:cubicBezTo>
                    <a:pt x="270" y="71"/>
                    <a:pt x="281" y="77"/>
                    <a:pt x="313" y="58"/>
                  </a:cubicBezTo>
                  <a:cubicBezTo>
                    <a:pt x="330" y="48"/>
                    <a:pt x="338" y="37"/>
                    <a:pt x="339" y="29"/>
                  </a:cubicBezTo>
                  <a:cubicBezTo>
                    <a:pt x="338" y="30"/>
                    <a:pt x="336" y="30"/>
                    <a:pt x="334" y="30"/>
                  </a:cubicBezTo>
                  <a:cubicBezTo>
                    <a:pt x="329" y="30"/>
                    <a:pt x="325" y="27"/>
                    <a:pt x="325" y="23"/>
                  </a:cubicBezTo>
                  <a:cubicBezTo>
                    <a:pt x="325" y="20"/>
                    <a:pt x="328" y="17"/>
                    <a:pt x="332" y="16"/>
                  </a:cubicBezTo>
                  <a:cubicBezTo>
                    <a:pt x="331" y="16"/>
                    <a:pt x="329" y="15"/>
                    <a:pt x="328" y="15"/>
                  </a:cubicBezTo>
                  <a:cubicBezTo>
                    <a:pt x="312" y="12"/>
                    <a:pt x="284" y="6"/>
                    <a:pt x="246" y="2"/>
                  </a:cubicBezTo>
                  <a:cubicBezTo>
                    <a:pt x="232" y="0"/>
                    <a:pt x="222" y="2"/>
                    <a:pt x="215" y="6"/>
                  </a:cubicBezTo>
                  <a:cubicBezTo>
                    <a:pt x="236" y="14"/>
                    <a:pt x="233" y="33"/>
                    <a:pt x="233" y="33"/>
                  </a:cubicBezTo>
                  <a:cubicBezTo>
                    <a:pt x="233" y="33"/>
                    <a:pt x="232" y="7"/>
                    <a:pt x="203" y="5"/>
                  </a:cubicBezTo>
                  <a:cubicBezTo>
                    <a:pt x="174" y="4"/>
                    <a:pt x="177" y="57"/>
                    <a:pt x="214" y="52"/>
                  </a:cubicBezTo>
                  <a:cubicBezTo>
                    <a:pt x="214" y="52"/>
                    <a:pt x="197" y="57"/>
                    <a:pt x="187" y="46"/>
                  </a:cubicBezTo>
                  <a:cubicBezTo>
                    <a:pt x="181" y="56"/>
                    <a:pt x="171" y="60"/>
                    <a:pt x="153" y="71"/>
                  </a:cubicBezTo>
                  <a:cubicBezTo>
                    <a:pt x="126" y="86"/>
                    <a:pt x="110" y="97"/>
                    <a:pt x="99" y="134"/>
                  </a:cubicBezTo>
                  <a:cubicBezTo>
                    <a:pt x="88" y="170"/>
                    <a:pt x="100" y="222"/>
                    <a:pt x="102" y="231"/>
                  </a:cubicBezTo>
                  <a:cubicBezTo>
                    <a:pt x="103" y="236"/>
                    <a:pt x="101" y="245"/>
                    <a:pt x="100" y="252"/>
                  </a:cubicBezTo>
                  <a:cubicBezTo>
                    <a:pt x="84" y="252"/>
                    <a:pt x="48" y="254"/>
                    <a:pt x="27" y="267"/>
                  </a:cubicBezTo>
                  <a:cubicBezTo>
                    <a:pt x="0" y="284"/>
                    <a:pt x="8" y="329"/>
                    <a:pt x="82" y="336"/>
                  </a:cubicBezTo>
                  <a:close/>
                  <a:moveTo>
                    <a:pt x="273" y="32"/>
                  </a:moveTo>
                  <a:cubicBezTo>
                    <a:pt x="273" y="29"/>
                    <a:pt x="276" y="26"/>
                    <a:pt x="280" y="26"/>
                  </a:cubicBezTo>
                  <a:cubicBezTo>
                    <a:pt x="283" y="26"/>
                    <a:pt x="286" y="29"/>
                    <a:pt x="286" y="32"/>
                  </a:cubicBezTo>
                  <a:cubicBezTo>
                    <a:pt x="286" y="36"/>
                    <a:pt x="283" y="39"/>
                    <a:pt x="280" y="39"/>
                  </a:cubicBezTo>
                  <a:cubicBezTo>
                    <a:pt x="276" y="39"/>
                    <a:pt x="273" y="36"/>
                    <a:pt x="273" y="32"/>
                  </a:cubicBezTo>
                  <a:close/>
                  <a:moveTo>
                    <a:pt x="124" y="195"/>
                  </a:moveTo>
                  <a:cubicBezTo>
                    <a:pt x="123" y="196"/>
                    <a:pt x="121" y="197"/>
                    <a:pt x="120" y="197"/>
                  </a:cubicBezTo>
                  <a:cubicBezTo>
                    <a:pt x="117" y="198"/>
                    <a:pt x="114" y="197"/>
                    <a:pt x="113" y="194"/>
                  </a:cubicBezTo>
                  <a:cubicBezTo>
                    <a:pt x="113" y="191"/>
                    <a:pt x="115" y="188"/>
                    <a:pt x="118" y="188"/>
                  </a:cubicBezTo>
                  <a:cubicBezTo>
                    <a:pt x="119" y="188"/>
                    <a:pt x="121" y="188"/>
                    <a:pt x="123" y="188"/>
                  </a:cubicBezTo>
                  <a:cubicBezTo>
                    <a:pt x="121" y="187"/>
                    <a:pt x="120" y="186"/>
                    <a:pt x="119" y="185"/>
                  </a:cubicBezTo>
                  <a:cubicBezTo>
                    <a:pt x="117" y="183"/>
                    <a:pt x="118" y="179"/>
                    <a:pt x="120" y="177"/>
                  </a:cubicBezTo>
                  <a:cubicBezTo>
                    <a:pt x="123" y="176"/>
                    <a:pt x="127" y="177"/>
                    <a:pt x="128" y="180"/>
                  </a:cubicBezTo>
                  <a:cubicBezTo>
                    <a:pt x="128" y="181"/>
                    <a:pt x="128" y="183"/>
                    <a:pt x="129" y="184"/>
                  </a:cubicBezTo>
                  <a:cubicBezTo>
                    <a:pt x="129" y="183"/>
                    <a:pt x="130" y="181"/>
                    <a:pt x="130" y="181"/>
                  </a:cubicBezTo>
                  <a:cubicBezTo>
                    <a:pt x="132" y="178"/>
                    <a:pt x="136" y="177"/>
                    <a:pt x="138" y="179"/>
                  </a:cubicBezTo>
                  <a:cubicBezTo>
                    <a:pt x="141" y="181"/>
                    <a:pt x="140" y="185"/>
                    <a:pt x="138" y="187"/>
                  </a:cubicBezTo>
                  <a:cubicBezTo>
                    <a:pt x="137" y="188"/>
                    <a:pt x="136" y="188"/>
                    <a:pt x="134" y="189"/>
                  </a:cubicBezTo>
                  <a:cubicBezTo>
                    <a:pt x="136" y="189"/>
                    <a:pt x="137" y="189"/>
                    <a:pt x="138" y="190"/>
                  </a:cubicBezTo>
                  <a:cubicBezTo>
                    <a:pt x="141" y="190"/>
                    <a:pt x="143" y="193"/>
                    <a:pt x="142" y="196"/>
                  </a:cubicBezTo>
                  <a:cubicBezTo>
                    <a:pt x="141" y="199"/>
                    <a:pt x="137" y="200"/>
                    <a:pt x="134" y="198"/>
                  </a:cubicBezTo>
                  <a:cubicBezTo>
                    <a:pt x="134" y="198"/>
                    <a:pt x="132" y="197"/>
                    <a:pt x="131" y="196"/>
                  </a:cubicBezTo>
                  <a:cubicBezTo>
                    <a:pt x="132" y="197"/>
                    <a:pt x="132" y="199"/>
                    <a:pt x="132" y="200"/>
                  </a:cubicBezTo>
                  <a:cubicBezTo>
                    <a:pt x="132" y="203"/>
                    <a:pt x="130" y="206"/>
                    <a:pt x="127" y="205"/>
                  </a:cubicBezTo>
                  <a:cubicBezTo>
                    <a:pt x="123" y="205"/>
                    <a:pt x="122" y="202"/>
                    <a:pt x="123" y="199"/>
                  </a:cubicBezTo>
                  <a:cubicBezTo>
                    <a:pt x="123" y="198"/>
                    <a:pt x="123" y="196"/>
                    <a:pt x="124" y="195"/>
                  </a:cubicBezTo>
                  <a:close/>
                  <a:moveTo>
                    <a:pt x="122" y="205"/>
                  </a:moveTo>
                  <a:cubicBezTo>
                    <a:pt x="123" y="205"/>
                    <a:pt x="123" y="205"/>
                    <a:pt x="124" y="206"/>
                  </a:cubicBezTo>
                  <a:cubicBezTo>
                    <a:pt x="124" y="206"/>
                    <a:pt x="125" y="206"/>
                    <a:pt x="126" y="206"/>
                  </a:cubicBezTo>
                  <a:cubicBezTo>
                    <a:pt x="126" y="206"/>
                    <a:pt x="126" y="207"/>
                    <a:pt x="127" y="207"/>
                  </a:cubicBezTo>
                  <a:cubicBezTo>
                    <a:pt x="127" y="207"/>
                    <a:pt x="127" y="207"/>
                    <a:pt x="128" y="206"/>
                  </a:cubicBezTo>
                  <a:cubicBezTo>
                    <a:pt x="128" y="206"/>
                    <a:pt x="129" y="206"/>
                    <a:pt x="129" y="206"/>
                  </a:cubicBezTo>
                  <a:cubicBezTo>
                    <a:pt x="129" y="206"/>
                    <a:pt x="130" y="206"/>
                    <a:pt x="130" y="206"/>
                  </a:cubicBezTo>
                  <a:cubicBezTo>
                    <a:pt x="130" y="206"/>
                    <a:pt x="131" y="205"/>
                    <a:pt x="131" y="205"/>
                  </a:cubicBezTo>
                  <a:cubicBezTo>
                    <a:pt x="131" y="205"/>
                    <a:pt x="131" y="205"/>
                    <a:pt x="132" y="205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2" y="204"/>
                    <a:pt x="133" y="204"/>
                    <a:pt x="133" y="204"/>
                  </a:cubicBezTo>
                  <a:cubicBezTo>
                    <a:pt x="133" y="203"/>
                    <a:pt x="133" y="203"/>
                    <a:pt x="133" y="203"/>
                  </a:cubicBezTo>
                  <a:cubicBezTo>
                    <a:pt x="133" y="203"/>
                    <a:pt x="133" y="203"/>
                    <a:pt x="133" y="204"/>
                  </a:cubicBezTo>
                  <a:cubicBezTo>
                    <a:pt x="133" y="204"/>
                    <a:pt x="133" y="204"/>
                    <a:pt x="133" y="204"/>
                  </a:cubicBezTo>
                  <a:cubicBezTo>
                    <a:pt x="132" y="204"/>
                    <a:pt x="132" y="205"/>
                    <a:pt x="132" y="205"/>
                  </a:cubicBezTo>
                  <a:cubicBezTo>
                    <a:pt x="132" y="205"/>
                    <a:pt x="132" y="205"/>
                    <a:pt x="132" y="205"/>
                  </a:cubicBezTo>
                  <a:cubicBezTo>
                    <a:pt x="132" y="206"/>
                    <a:pt x="132" y="206"/>
                    <a:pt x="131" y="206"/>
                  </a:cubicBezTo>
                  <a:cubicBezTo>
                    <a:pt x="131" y="206"/>
                    <a:pt x="131" y="206"/>
                    <a:pt x="130" y="207"/>
                  </a:cubicBezTo>
                  <a:cubicBezTo>
                    <a:pt x="130" y="207"/>
                    <a:pt x="130" y="207"/>
                    <a:pt x="129" y="207"/>
                  </a:cubicBezTo>
                  <a:cubicBezTo>
                    <a:pt x="129" y="207"/>
                    <a:pt x="128" y="207"/>
                    <a:pt x="128" y="207"/>
                  </a:cubicBezTo>
                  <a:cubicBezTo>
                    <a:pt x="128" y="208"/>
                    <a:pt x="127" y="208"/>
                    <a:pt x="127" y="208"/>
                  </a:cubicBezTo>
                  <a:cubicBezTo>
                    <a:pt x="126" y="207"/>
                    <a:pt x="126" y="207"/>
                    <a:pt x="125" y="207"/>
                  </a:cubicBezTo>
                  <a:cubicBezTo>
                    <a:pt x="125" y="207"/>
                    <a:pt x="124" y="207"/>
                    <a:pt x="123" y="206"/>
                  </a:cubicBezTo>
                  <a:cubicBezTo>
                    <a:pt x="123" y="206"/>
                    <a:pt x="123" y="205"/>
                    <a:pt x="122" y="205"/>
                  </a:cubicBezTo>
                  <a:cubicBezTo>
                    <a:pt x="122" y="205"/>
                    <a:pt x="122" y="205"/>
                    <a:pt x="122" y="205"/>
                  </a:cubicBezTo>
                  <a:cubicBezTo>
                    <a:pt x="122" y="204"/>
                    <a:pt x="122" y="204"/>
                    <a:pt x="122" y="204"/>
                  </a:cubicBezTo>
                  <a:cubicBezTo>
                    <a:pt x="122" y="204"/>
                    <a:pt x="122" y="205"/>
                    <a:pt x="122" y="205"/>
                  </a:cubicBezTo>
                  <a:close/>
                  <a:moveTo>
                    <a:pt x="141" y="183"/>
                  </a:moveTo>
                  <a:cubicBezTo>
                    <a:pt x="141" y="183"/>
                    <a:pt x="141" y="183"/>
                    <a:pt x="141" y="182"/>
                  </a:cubicBezTo>
                  <a:cubicBezTo>
                    <a:pt x="141" y="182"/>
                    <a:pt x="141" y="182"/>
                    <a:pt x="141" y="181"/>
                  </a:cubicBezTo>
                  <a:cubicBezTo>
                    <a:pt x="141" y="181"/>
                    <a:pt x="140" y="181"/>
                    <a:pt x="140" y="180"/>
                  </a:cubicBezTo>
                  <a:cubicBezTo>
                    <a:pt x="140" y="180"/>
                    <a:pt x="140" y="180"/>
                    <a:pt x="140" y="179"/>
                  </a:cubicBezTo>
                  <a:cubicBezTo>
                    <a:pt x="139" y="179"/>
                    <a:pt x="139" y="179"/>
                    <a:pt x="139" y="178"/>
                  </a:cubicBezTo>
                  <a:cubicBezTo>
                    <a:pt x="139" y="178"/>
                    <a:pt x="138" y="178"/>
                    <a:pt x="138" y="178"/>
                  </a:cubicBezTo>
                  <a:cubicBezTo>
                    <a:pt x="137" y="177"/>
                    <a:pt x="137" y="177"/>
                    <a:pt x="136" y="177"/>
                  </a:cubicBezTo>
                  <a:cubicBezTo>
                    <a:pt x="136" y="177"/>
                    <a:pt x="135" y="177"/>
                    <a:pt x="135" y="177"/>
                  </a:cubicBezTo>
                  <a:cubicBezTo>
                    <a:pt x="134" y="176"/>
                    <a:pt x="134" y="176"/>
                    <a:pt x="134" y="176"/>
                  </a:cubicBezTo>
                  <a:cubicBezTo>
                    <a:pt x="134" y="176"/>
                    <a:pt x="134" y="176"/>
                    <a:pt x="134" y="176"/>
                  </a:cubicBezTo>
                  <a:cubicBezTo>
                    <a:pt x="134" y="176"/>
                    <a:pt x="135" y="176"/>
                    <a:pt x="135" y="176"/>
                  </a:cubicBezTo>
                  <a:cubicBezTo>
                    <a:pt x="135" y="176"/>
                    <a:pt x="136" y="176"/>
                    <a:pt x="136" y="176"/>
                  </a:cubicBezTo>
                  <a:cubicBezTo>
                    <a:pt x="137" y="176"/>
                    <a:pt x="138" y="177"/>
                    <a:pt x="139" y="177"/>
                  </a:cubicBezTo>
                  <a:cubicBezTo>
                    <a:pt x="139" y="177"/>
                    <a:pt x="139" y="177"/>
                    <a:pt x="140" y="178"/>
                  </a:cubicBezTo>
                  <a:cubicBezTo>
                    <a:pt x="140" y="178"/>
                    <a:pt x="140" y="178"/>
                    <a:pt x="141" y="179"/>
                  </a:cubicBezTo>
                  <a:cubicBezTo>
                    <a:pt x="141" y="179"/>
                    <a:pt x="141" y="179"/>
                    <a:pt x="141" y="180"/>
                  </a:cubicBezTo>
                  <a:cubicBezTo>
                    <a:pt x="141" y="180"/>
                    <a:pt x="141" y="181"/>
                    <a:pt x="142" y="181"/>
                  </a:cubicBezTo>
                  <a:cubicBezTo>
                    <a:pt x="142" y="181"/>
                    <a:pt x="142" y="182"/>
                    <a:pt x="142" y="182"/>
                  </a:cubicBezTo>
                  <a:cubicBezTo>
                    <a:pt x="142" y="182"/>
                    <a:pt x="142" y="183"/>
                    <a:pt x="142" y="183"/>
                  </a:cubicBezTo>
                  <a:cubicBezTo>
                    <a:pt x="142" y="183"/>
                    <a:pt x="142" y="183"/>
                    <a:pt x="142" y="183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4"/>
                    <a:pt x="141" y="185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41" y="185"/>
                    <a:pt x="141" y="184"/>
                    <a:pt x="141" y="184"/>
                  </a:cubicBezTo>
                  <a:cubicBezTo>
                    <a:pt x="141" y="184"/>
                    <a:pt x="141" y="184"/>
                    <a:pt x="141" y="183"/>
                  </a:cubicBezTo>
                  <a:close/>
                  <a:moveTo>
                    <a:pt x="124" y="176"/>
                  </a:moveTo>
                  <a:cubicBezTo>
                    <a:pt x="124" y="175"/>
                    <a:pt x="124" y="175"/>
                    <a:pt x="123" y="175"/>
                  </a:cubicBezTo>
                  <a:cubicBezTo>
                    <a:pt x="123" y="176"/>
                    <a:pt x="123" y="176"/>
                    <a:pt x="123" y="176"/>
                  </a:cubicBezTo>
                  <a:cubicBezTo>
                    <a:pt x="123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1" y="176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20" y="176"/>
                    <a:pt x="120" y="176"/>
                    <a:pt x="120" y="177"/>
                  </a:cubicBezTo>
                  <a:cubicBezTo>
                    <a:pt x="120" y="177"/>
                    <a:pt x="119" y="177"/>
                    <a:pt x="119" y="177"/>
                  </a:cubicBezTo>
                  <a:cubicBezTo>
                    <a:pt x="119" y="177"/>
                    <a:pt x="118" y="178"/>
                    <a:pt x="118" y="178"/>
                  </a:cubicBezTo>
                  <a:cubicBezTo>
                    <a:pt x="118" y="178"/>
                    <a:pt x="118" y="178"/>
                    <a:pt x="117" y="179"/>
                  </a:cubicBezTo>
                  <a:cubicBezTo>
                    <a:pt x="117" y="179"/>
                    <a:pt x="117" y="179"/>
                    <a:pt x="117" y="179"/>
                  </a:cubicBezTo>
                  <a:cubicBezTo>
                    <a:pt x="117" y="179"/>
                    <a:pt x="117" y="179"/>
                    <a:pt x="117" y="179"/>
                  </a:cubicBezTo>
                  <a:cubicBezTo>
                    <a:pt x="117" y="179"/>
                    <a:pt x="117" y="179"/>
                    <a:pt x="117" y="178"/>
                  </a:cubicBezTo>
                  <a:cubicBezTo>
                    <a:pt x="117" y="178"/>
                    <a:pt x="117" y="178"/>
                    <a:pt x="118" y="177"/>
                  </a:cubicBezTo>
                  <a:cubicBezTo>
                    <a:pt x="118" y="177"/>
                    <a:pt x="118" y="177"/>
                    <a:pt x="119" y="176"/>
                  </a:cubicBezTo>
                  <a:cubicBezTo>
                    <a:pt x="119" y="176"/>
                    <a:pt x="119" y="176"/>
                    <a:pt x="119" y="176"/>
                  </a:cubicBezTo>
                  <a:cubicBezTo>
                    <a:pt x="120" y="176"/>
                    <a:pt x="120" y="175"/>
                    <a:pt x="120" y="175"/>
                  </a:cubicBezTo>
                  <a:cubicBezTo>
                    <a:pt x="120" y="175"/>
                    <a:pt x="121" y="175"/>
                    <a:pt x="121" y="175"/>
                  </a:cubicBezTo>
                  <a:cubicBezTo>
                    <a:pt x="121" y="175"/>
                    <a:pt x="122" y="175"/>
                    <a:pt x="122" y="175"/>
                  </a:cubicBezTo>
                  <a:cubicBezTo>
                    <a:pt x="122" y="175"/>
                    <a:pt x="123" y="175"/>
                    <a:pt x="123" y="175"/>
                  </a:cubicBezTo>
                  <a:cubicBezTo>
                    <a:pt x="123" y="175"/>
                    <a:pt x="123" y="175"/>
                    <a:pt x="124" y="175"/>
                  </a:cubicBezTo>
                  <a:cubicBezTo>
                    <a:pt x="124" y="175"/>
                    <a:pt x="124" y="175"/>
                    <a:pt x="125" y="175"/>
                  </a:cubicBezTo>
                  <a:cubicBezTo>
                    <a:pt x="125" y="175"/>
                    <a:pt x="125" y="176"/>
                    <a:pt x="125" y="176"/>
                  </a:cubicBezTo>
                  <a:cubicBezTo>
                    <a:pt x="125" y="176"/>
                    <a:pt x="125" y="176"/>
                    <a:pt x="124" y="176"/>
                  </a:cubicBezTo>
                  <a:close/>
                  <a:moveTo>
                    <a:pt x="126" y="148"/>
                  </a:moveTo>
                  <a:cubicBezTo>
                    <a:pt x="129" y="146"/>
                    <a:pt x="130" y="144"/>
                    <a:pt x="130" y="141"/>
                  </a:cubicBezTo>
                  <a:cubicBezTo>
                    <a:pt x="131" y="143"/>
                    <a:pt x="133" y="144"/>
                    <a:pt x="135" y="144"/>
                  </a:cubicBezTo>
                  <a:cubicBezTo>
                    <a:pt x="133" y="150"/>
                    <a:pt x="135" y="154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3" y="157"/>
                    <a:pt x="130" y="158"/>
                    <a:pt x="125" y="157"/>
                  </a:cubicBezTo>
                  <a:cubicBezTo>
                    <a:pt x="117" y="156"/>
                    <a:pt x="115" y="165"/>
                    <a:pt x="115" y="165"/>
                  </a:cubicBezTo>
                  <a:cubicBezTo>
                    <a:pt x="114" y="157"/>
                    <a:pt x="118" y="155"/>
                    <a:pt x="126" y="148"/>
                  </a:cubicBezTo>
                  <a:close/>
                  <a:moveTo>
                    <a:pt x="200" y="67"/>
                  </a:moveTo>
                  <a:cubicBezTo>
                    <a:pt x="200" y="67"/>
                    <a:pt x="193" y="71"/>
                    <a:pt x="195" y="77"/>
                  </a:cubicBezTo>
                  <a:cubicBezTo>
                    <a:pt x="197" y="82"/>
                    <a:pt x="198" y="89"/>
                    <a:pt x="191" y="94"/>
                  </a:cubicBezTo>
                  <a:cubicBezTo>
                    <a:pt x="191" y="94"/>
                    <a:pt x="191" y="93"/>
                    <a:pt x="191" y="93"/>
                  </a:cubicBezTo>
                  <a:cubicBezTo>
                    <a:pt x="184" y="91"/>
                    <a:pt x="178" y="93"/>
                    <a:pt x="175" y="98"/>
                  </a:cubicBezTo>
                  <a:cubicBezTo>
                    <a:pt x="173" y="101"/>
                    <a:pt x="173" y="105"/>
                    <a:pt x="175" y="108"/>
                  </a:cubicBezTo>
                  <a:cubicBezTo>
                    <a:pt x="177" y="111"/>
                    <a:pt x="181" y="112"/>
                    <a:pt x="185" y="111"/>
                  </a:cubicBezTo>
                  <a:cubicBezTo>
                    <a:pt x="189" y="110"/>
                    <a:pt x="191" y="108"/>
                    <a:pt x="191" y="105"/>
                  </a:cubicBezTo>
                  <a:cubicBezTo>
                    <a:pt x="191" y="102"/>
                    <a:pt x="189" y="99"/>
                    <a:pt x="186" y="99"/>
                  </a:cubicBezTo>
                  <a:cubicBezTo>
                    <a:pt x="184" y="98"/>
                    <a:pt x="182" y="99"/>
                    <a:pt x="181" y="100"/>
                  </a:cubicBezTo>
                  <a:cubicBezTo>
                    <a:pt x="180" y="101"/>
                    <a:pt x="179" y="103"/>
                    <a:pt x="180" y="104"/>
                  </a:cubicBezTo>
                  <a:cubicBezTo>
                    <a:pt x="180" y="105"/>
                    <a:pt x="181" y="105"/>
                    <a:pt x="181" y="105"/>
                  </a:cubicBezTo>
                  <a:cubicBezTo>
                    <a:pt x="182" y="105"/>
                    <a:pt x="182" y="104"/>
                    <a:pt x="182" y="104"/>
                  </a:cubicBezTo>
                  <a:cubicBezTo>
                    <a:pt x="182" y="103"/>
                    <a:pt x="182" y="102"/>
                    <a:pt x="182" y="102"/>
                  </a:cubicBezTo>
                  <a:cubicBezTo>
                    <a:pt x="183" y="101"/>
                    <a:pt x="184" y="101"/>
                    <a:pt x="186" y="101"/>
                  </a:cubicBezTo>
                  <a:cubicBezTo>
                    <a:pt x="187" y="101"/>
                    <a:pt x="189" y="103"/>
                    <a:pt x="189" y="105"/>
                  </a:cubicBezTo>
                  <a:cubicBezTo>
                    <a:pt x="189" y="107"/>
                    <a:pt x="187" y="108"/>
                    <a:pt x="184" y="109"/>
                  </a:cubicBezTo>
                  <a:cubicBezTo>
                    <a:pt x="181" y="110"/>
                    <a:pt x="179" y="109"/>
                    <a:pt x="177" y="107"/>
                  </a:cubicBezTo>
                  <a:cubicBezTo>
                    <a:pt x="176" y="105"/>
                    <a:pt x="176" y="101"/>
                    <a:pt x="177" y="99"/>
                  </a:cubicBezTo>
                  <a:cubicBezTo>
                    <a:pt x="181" y="94"/>
                    <a:pt x="187" y="94"/>
                    <a:pt x="190" y="96"/>
                  </a:cubicBezTo>
                  <a:cubicBezTo>
                    <a:pt x="198" y="100"/>
                    <a:pt x="198" y="109"/>
                    <a:pt x="194" y="115"/>
                  </a:cubicBezTo>
                  <a:cubicBezTo>
                    <a:pt x="191" y="118"/>
                    <a:pt x="188" y="120"/>
                    <a:pt x="184" y="120"/>
                  </a:cubicBezTo>
                  <a:cubicBezTo>
                    <a:pt x="185" y="124"/>
                    <a:pt x="184" y="129"/>
                    <a:pt x="181" y="133"/>
                  </a:cubicBezTo>
                  <a:cubicBezTo>
                    <a:pt x="178" y="138"/>
                    <a:pt x="167" y="143"/>
                    <a:pt x="159" y="132"/>
                  </a:cubicBezTo>
                  <a:cubicBezTo>
                    <a:pt x="158" y="130"/>
                    <a:pt x="157" y="127"/>
                    <a:pt x="159" y="124"/>
                  </a:cubicBezTo>
                  <a:cubicBezTo>
                    <a:pt x="160" y="121"/>
                    <a:pt x="162" y="119"/>
                    <a:pt x="165" y="119"/>
                  </a:cubicBezTo>
                  <a:cubicBezTo>
                    <a:pt x="168" y="119"/>
                    <a:pt x="170" y="120"/>
                    <a:pt x="171" y="123"/>
                  </a:cubicBezTo>
                  <a:cubicBezTo>
                    <a:pt x="172" y="125"/>
                    <a:pt x="171" y="127"/>
                    <a:pt x="170" y="129"/>
                  </a:cubicBezTo>
                  <a:cubicBezTo>
                    <a:pt x="168" y="130"/>
                    <a:pt x="167" y="130"/>
                    <a:pt x="166" y="129"/>
                  </a:cubicBezTo>
                  <a:cubicBezTo>
                    <a:pt x="165" y="129"/>
                    <a:pt x="164" y="127"/>
                    <a:pt x="164" y="126"/>
                  </a:cubicBezTo>
                  <a:cubicBezTo>
                    <a:pt x="164" y="126"/>
                    <a:pt x="165" y="125"/>
                    <a:pt x="165" y="125"/>
                  </a:cubicBezTo>
                  <a:cubicBezTo>
                    <a:pt x="166" y="125"/>
                    <a:pt x="166" y="124"/>
                    <a:pt x="166" y="123"/>
                  </a:cubicBezTo>
                  <a:cubicBezTo>
                    <a:pt x="166" y="123"/>
                    <a:pt x="165" y="122"/>
                    <a:pt x="165" y="123"/>
                  </a:cubicBezTo>
                  <a:cubicBezTo>
                    <a:pt x="163" y="123"/>
                    <a:pt x="162" y="125"/>
                    <a:pt x="162" y="126"/>
                  </a:cubicBezTo>
                  <a:cubicBezTo>
                    <a:pt x="162" y="128"/>
                    <a:pt x="163" y="130"/>
                    <a:pt x="165" y="131"/>
                  </a:cubicBezTo>
                  <a:cubicBezTo>
                    <a:pt x="167" y="132"/>
                    <a:pt x="169" y="132"/>
                    <a:pt x="171" y="130"/>
                  </a:cubicBezTo>
                  <a:cubicBezTo>
                    <a:pt x="174" y="128"/>
                    <a:pt x="174" y="125"/>
                    <a:pt x="173" y="122"/>
                  </a:cubicBezTo>
                  <a:cubicBezTo>
                    <a:pt x="172" y="119"/>
                    <a:pt x="169" y="117"/>
                    <a:pt x="165" y="117"/>
                  </a:cubicBezTo>
                  <a:cubicBezTo>
                    <a:pt x="161" y="117"/>
                    <a:pt x="158" y="119"/>
                    <a:pt x="156" y="123"/>
                  </a:cubicBezTo>
                  <a:cubicBezTo>
                    <a:pt x="155" y="126"/>
                    <a:pt x="155" y="131"/>
                    <a:pt x="158" y="134"/>
                  </a:cubicBezTo>
                  <a:cubicBezTo>
                    <a:pt x="162" y="139"/>
                    <a:pt x="167" y="140"/>
                    <a:pt x="170" y="140"/>
                  </a:cubicBezTo>
                  <a:cubicBezTo>
                    <a:pt x="171" y="145"/>
                    <a:pt x="170" y="151"/>
                    <a:pt x="166" y="156"/>
                  </a:cubicBezTo>
                  <a:cubicBezTo>
                    <a:pt x="160" y="163"/>
                    <a:pt x="148" y="166"/>
                    <a:pt x="141" y="159"/>
                  </a:cubicBezTo>
                  <a:cubicBezTo>
                    <a:pt x="139" y="157"/>
                    <a:pt x="134" y="151"/>
                    <a:pt x="138" y="145"/>
                  </a:cubicBezTo>
                  <a:cubicBezTo>
                    <a:pt x="138" y="145"/>
                    <a:pt x="139" y="145"/>
                    <a:pt x="140" y="145"/>
                  </a:cubicBezTo>
                  <a:cubicBezTo>
                    <a:pt x="142" y="145"/>
                    <a:pt x="146" y="144"/>
                    <a:pt x="150" y="139"/>
                  </a:cubicBezTo>
                  <a:cubicBezTo>
                    <a:pt x="150" y="139"/>
                    <a:pt x="150" y="138"/>
                    <a:pt x="150" y="138"/>
                  </a:cubicBezTo>
                  <a:cubicBezTo>
                    <a:pt x="152" y="138"/>
                    <a:pt x="153" y="139"/>
                    <a:pt x="154" y="140"/>
                  </a:cubicBezTo>
                  <a:cubicBezTo>
                    <a:pt x="157" y="142"/>
                    <a:pt x="158" y="146"/>
                    <a:pt x="156" y="149"/>
                  </a:cubicBezTo>
                  <a:cubicBezTo>
                    <a:pt x="155" y="151"/>
                    <a:pt x="153" y="153"/>
                    <a:pt x="150" y="153"/>
                  </a:cubicBezTo>
                  <a:cubicBezTo>
                    <a:pt x="148" y="153"/>
                    <a:pt x="147" y="151"/>
                    <a:pt x="146" y="150"/>
                  </a:cubicBezTo>
                  <a:cubicBezTo>
                    <a:pt x="146" y="149"/>
                    <a:pt x="145" y="148"/>
                    <a:pt x="146" y="147"/>
                  </a:cubicBezTo>
                  <a:cubicBezTo>
                    <a:pt x="146" y="146"/>
                    <a:pt x="147" y="145"/>
                    <a:pt x="149" y="144"/>
                  </a:cubicBezTo>
                  <a:cubicBezTo>
                    <a:pt x="150" y="144"/>
                    <a:pt x="151" y="144"/>
                    <a:pt x="151" y="145"/>
                  </a:cubicBezTo>
                  <a:cubicBezTo>
                    <a:pt x="151" y="146"/>
                    <a:pt x="151" y="147"/>
                    <a:pt x="150" y="147"/>
                  </a:cubicBezTo>
                  <a:cubicBezTo>
                    <a:pt x="150" y="148"/>
                    <a:pt x="150" y="148"/>
                    <a:pt x="150" y="149"/>
                  </a:cubicBezTo>
                  <a:cubicBezTo>
                    <a:pt x="150" y="150"/>
                    <a:pt x="151" y="150"/>
                    <a:pt x="152" y="149"/>
                  </a:cubicBezTo>
                  <a:cubicBezTo>
                    <a:pt x="154" y="148"/>
                    <a:pt x="154" y="146"/>
                    <a:pt x="153" y="144"/>
                  </a:cubicBezTo>
                  <a:cubicBezTo>
                    <a:pt x="152" y="143"/>
                    <a:pt x="150" y="141"/>
                    <a:pt x="148" y="142"/>
                  </a:cubicBezTo>
                  <a:cubicBezTo>
                    <a:pt x="146" y="143"/>
                    <a:pt x="144" y="145"/>
                    <a:pt x="144" y="146"/>
                  </a:cubicBezTo>
                  <a:cubicBezTo>
                    <a:pt x="143" y="148"/>
                    <a:pt x="143" y="150"/>
                    <a:pt x="144" y="151"/>
                  </a:cubicBezTo>
                  <a:cubicBezTo>
                    <a:pt x="145" y="153"/>
                    <a:pt x="148" y="155"/>
                    <a:pt x="150" y="155"/>
                  </a:cubicBezTo>
                  <a:cubicBezTo>
                    <a:pt x="152" y="155"/>
                    <a:pt x="155" y="155"/>
                    <a:pt x="157" y="151"/>
                  </a:cubicBezTo>
                  <a:cubicBezTo>
                    <a:pt x="157" y="151"/>
                    <a:pt x="158" y="150"/>
                    <a:pt x="158" y="150"/>
                  </a:cubicBezTo>
                  <a:cubicBezTo>
                    <a:pt x="160" y="146"/>
                    <a:pt x="159" y="141"/>
                    <a:pt x="156" y="138"/>
                  </a:cubicBezTo>
                  <a:cubicBezTo>
                    <a:pt x="155" y="137"/>
                    <a:pt x="153" y="136"/>
                    <a:pt x="152" y="136"/>
                  </a:cubicBezTo>
                  <a:cubicBezTo>
                    <a:pt x="155" y="129"/>
                    <a:pt x="152" y="124"/>
                    <a:pt x="149" y="122"/>
                  </a:cubicBezTo>
                  <a:cubicBezTo>
                    <a:pt x="145" y="118"/>
                    <a:pt x="140" y="118"/>
                    <a:pt x="137" y="121"/>
                  </a:cubicBezTo>
                  <a:cubicBezTo>
                    <a:pt x="134" y="124"/>
                    <a:pt x="133" y="127"/>
                    <a:pt x="134" y="129"/>
                  </a:cubicBezTo>
                  <a:cubicBezTo>
                    <a:pt x="134" y="132"/>
                    <a:pt x="136" y="134"/>
                    <a:pt x="138" y="135"/>
                  </a:cubicBezTo>
                  <a:cubicBezTo>
                    <a:pt x="141" y="136"/>
                    <a:pt x="144" y="134"/>
                    <a:pt x="145" y="132"/>
                  </a:cubicBezTo>
                  <a:cubicBezTo>
                    <a:pt x="146" y="130"/>
                    <a:pt x="146" y="128"/>
                    <a:pt x="143" y="126"/>
                  </a:cubicBezTo>
                  <a:cubicBezTo>
                    <a:pt x="143" y="126"/>
                    <a:pt x="142" y="126"/>
                    <a:pt x="142" y="126"/>
                  </a:cubicBezTo>
                  <a:cubicBezTo>
                    <a:pt x="141" y="127"/>
                    <a:pt x="141" y="128"/>
                    <a:pt x="142" y="128"/>
                  </a:cubicBezTo>
                  <a:cubicBezTo>
                    <a:pt x="143" y="129"/>
                    <a:pt x="144" y="130"/>
                    <a:pt x="143" y="131"/>
                  </a:cubicBezTo>
                  <a:cubicBezTo>
                    <a:pt x="143" y="132"/>
                    <a:pt x="141" y="133"/>
                    <a:pt x="139" y="133"/>
                  </a:cubicBezTo>
                  <a:cubicBezTo>
                    <a:pt x="138" y="132"/>
                    <a:pt x="136" y="131"/>
                    <a:pt x="136" y="129"/>
                  </a:cubicBezTo>
                  <a:cubicBezTo>
                    <a:pt x="135" y="127"/>
                    <a:pt x="136" y="125"/>
                    <a:pt x="138" y="123"/>
                  </a:cubicBezTo>
                  <a:cubicBezTo>
                    <a:pt x="141" y="120"/>
                    <a:pt x="145" y="121"/>
                    <a:pt x="148" y="123"/>
                  </a:cubicBezTo>
                  <a:cubicBezTo>
                    <a:pt x="150" y="126"/>
                    <a:pt x="152" y="130"/>
                    <a:pt x="149" y="135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49" y="137"/>
                    <a:pt x="148" y="137"/>
                    <a:pt x="148" y="138"/>
                  </a:cubicBezTo>
                  <a:cubicBezTo>
                    <a:pt x="145" y="141"/>
                    <a:pt x="143" y="142"/>
                    <a:pt x="140" y="143"/>
                  </a:cubicBezTo>
                  <a:cubicBezTo>
                    <a:pt x="140" y="143"/>
                    <a:pt x="139" y="143"/>
                    <a:pt x="139" y="143"/>
                  </a:cubicBezTo>
                  <a:cubicBezTo>
                    <a:pt x="139" y="143"/>
                    <a:pt x="139" y="143"/>
                    <a:pt x="139" y="143"/>
                  </a:cubicBezTo>
                  <a:cubicBezTo>
                    <a:pt x="138" y="143"/>
                    <a:pt x="137" y="143"/>
                    <a:pt x="136" y="142"/>
                  </a:cubicBezTo>
                  <a:cubicBezTo>
                    <a:pt x="134" y="142"/>
                    <a:pt x="132" y="140"/>
                    <a:pt x="131" y="139"/>
                  </a:cubicBezTo>
                  <a:cubicBezTo>
                    <a:pt x="123" y="132"/>
                    <a:pt x="126" y="123"/>
                    <a:pt x="130" y="118"/>
                  </a:cubicBezTo>
                  <a:cubicBezTo>
                    <a:pt x="134" y="114"/>
                    <a:pt x="139" y="111"/>
                    <a:pt x="144" y="111"/>
                  </a:cubicBezTo>
                  <a:cubicBezTo>
                    <a:pt x="144" y="111"/>
                    <a:pt x="145" y="112"/>
                    <a:pt x="145" y="112"/>
                  </a:cubicBezTo>
                  <a:cubicBezTo>
                    <a:pt x="148" y="114"/>
                    <a:pt x="153" y="117"/>
                    <a:pt x="158" y="116"/>
                  </a:cubicBezTo>
                  <a:cubicBezTo>
                    <a:pt x="160" y="115"/>
                    <a:pt x="163" y="114"/>
                    <a:pt x="165" y="111"/>
                  </a:cubicBezTo>
                  <a:cubicBezTo>
                    <a:pt x="165" y="110"/>
                    <a:pt x="166" y="110"/>
                    <a:pt x="166" y="109"/>
                  </a:cubicBezTo>
                  <a:cubicBezTo>
                    <a:pt x="170" y="103"/>
                    <a:pt x="168" y="99"/>
                    <a:pt x="166" y="97"/>
                  </a:cubicBezTo>
                  <a:cubicBezTo>
                    <a:pt x="164" y="94"/>
                    <a:pt x="160" y="92"/>
                    <a:pt x="156" y="93"/>
                  </a:cubicBezTo>
                  <a:cubicBezTo>
                    <a:pt x="153" y="93"/>
                    <a:pt x="150" y="95"/>
                    <a:pt x="149" y="98"/>
                  </a:cubicBezTo>
                  <a:cubicBezTo>
                    <a:pt x="149" y="101"/>
                    <a:pt x="150" y="104"/>
                    <a:pt x="152" y="106"/>
                  </a:cubicBezTo>
                  <a:cubicBezTo>
                    <a:pt x="154" y="107"/>
                    <a:pt x="156" y="108"/>
                    <a:pt x="158" y="107"/>
                  </a:cubicBezTo>
                  <a:cubicBezTo>
                    <a:pt x="159" y="106"/>
                    <a:pt x="160" y="105"/>
                    <a:pt x="160" y="103"/>
                  </a:cubicBezTo>
                  <a:cubicBezTo>
                    <a:pt x="161" y="102"/>
                    <a:pt x="160" y="100"/>
                    <a:pt x="158" y="99"/>
                  </a:cubicBezTo>
                  <a:cubicBezTo>
                    <a:pt x="158" y="98"/>
                    <a:pt x="157" y="99"/>
                    <a:pt x="157" y="99"/>
                  </a:cubicBezTo>
                  <a:cubicBezTo>
                    <a:pt x="156" y="100"/>
                    <a:pt x="157" y="100"/>
                    <a:pt x="157" y="101"/>
                  </a:cubicBezTo>
                  <a:cubicBezTo>
                    <a:pt x="158" y="101"/>
                    <a:pt x="158" y="102"/>
                    <a:pt x="158" y="103"/>
                  </a:cubicBezTo>
                  <a:cubicBezTo>
                    <a:pt x="158" y="104"/>
                    <a:pt x="158" y="104"/>
                    <a:pt x="157" y="105"/>
                  </a:cubicBezTo>
                  <a:cubicBezTo>
                    <a:pt x="156" y="105"/>
                    <a:pt x="155" y="105"/>
                    <a:pt x="154" y="104"/>
                  </a:cubicBezTo>
                  <a:cubicBezTo>
                    <a:pt x="152" y="102"/>
                    <a:pt x="151" y="101"/>
                    <a:pt x="152" y="99"/>
                  </a:cubicBezTo>
                  <a:cubicBezTo>
                    <a:pt x="152" y="97"/>
                    <a:pt x="154" y="95"/>
                    <a:pt x="156" y="95"/>
                  </a:cubicBezTo>
                  <a:cubicBezTo>
                    <a:pt x="159" y="94"/>
                    <a:pt x="163" y="96"/>
                    <a:pt x="165" y="98"/>
                  </a:cubicBezTo>
                  <a:cubicBezTo>
                    <a:pt x="166" y="101"/>
                    <a:pt x="166" y="104"/>
                    <a:pt x="164" y="107"/>
                  </a:cubicBezTo>
                  <a:cubicBezTo>
                    <a:pt x="163" y="111"/>
                    <a:pt x="160" y="113"/>
                    <a:pt x="157" y="114"/>
                  </a:cubicBezTo>
                  <a:cubicBezTo>
                    <a:pt x="153" y="115"/>
                    <a:pt x="149" y="112"/>
                    <a:pt x="147" y="110"/>
                  </a:cubicBezTo>
                  <a:cubicBezTo>
                    <a:pt x="146" y="109"/>
                    <a:pt x="145" y="109"/>
                    <a:pt x="144" y="108"/>
                  </a:cubicBezTo>
                  <a:cubicBezTo>
                    <a:pt x="141" y="102"/>
                    <a:pt x="142" y="95"/>
                    <a:pt x="146" y="90"/>
                  </a:cubicBezTo>
                  <a:cubicBezTo>
                    <a:pt x="154" y="80"/>
                    <a:pt x="165" y="82"/>
                    <a:pt x="170" y="84"/>
                  </a:cubicBezTo>
                  <a:cubicBezTo>
                    <a:pt x="181" y="88"/>
                    <a:pt x="188" y="84"/>
                    <a:pt x="190" y="79"/>
                  </a:cubicBezTo>
                  <a:cubicBezTo>
                    <a:pt x="193" y="74"/>
                    <a:pt x="193" y="70"/>
                    <a:pt x="200" y="67"/>
                  </a:cubicBezTo>
                  <a:close/>
                  <a:moveTo>
                    <a:pt x="150" y="223"/>
                  </a:moveTo>
                  <a:cubicBezTo>
                    <a:pt x="150" y="223"/>
                    <a:pt x="150" y="223"/>
                    <a:pt x="150" y="223"/>
                  </a:cubicBezTo>
                  <a:cubicBezTo>
                    <a:pt x="150" y="223"/>
                    <a:pt x="150" y="223"/>
                    <a:pt x="150" y="223"/>
                  </a:cubicBezTo>
                  <a:cubicBezTo>
                    <a:pt x="150" y="222"/>
                    <a:pt x="151" y="222"/>
                    <a:pt x="151" y="222"/>
                  </a:cubicBezTo>
                  <a:cubicBezTo>
                    <a:pt x="151" y="222"/>
                    <a:pt x="151" y="221"/>
                    <a:pt x="151" y="221"/>
                  </a:cubicBezTo>
                  <a:cubicBezTo>
                    <a:pt x="152" y="221"/>
                    <a:pt x="152" y="221"/>
                    <a:pt x="152" y="221"/>
                  </a:cubicBezTo>
                  <a:cubicBezTo>
                    <a:pt x="152" y="221"/>
                    <a:pt x="152" y="221"/>
                    <a:pt x="153" y="221"/>
                  </a:cubicBezTo>
                  <a:cubicBezTo>
                    <a:pt x="153" y="221"/>
                    <a:pt x="153" y="221"/>
                    <a:pt x="153" y="221"/>
                  </a:cubicBezTo>
                  <a:cubicBezTo>
                    <a:pt x="153" y="221"/>
                    <a:pt x="153" y="221"/>
                    <a:pt x="154" y="221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4" y="221"/>
                    <a:pt x="155" y="221"/>
                    <a:pt x="155" y="221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5" y="221"/>
                    <a:pt x="154" y="221"/>
                    <a:pt x="154" y="221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4" y="221"/>
                    <a:pt x="153" y="221"/>
                    <a:pt x="153" y="221"/>
                  </a:cubicBezTo>
                  <a:cubicBezTo>
                    <a:pt x="153" y="221"/>
                    <a:pt x="153" y="221"/>
                    <a:pt x="153" y="221"/>
                  </a:cubicBezTo>
                  <a:cubicBezTo>
                    <a:pt x="153" y="222"/>
                    <a:pt x="152" y="222"/>
                    <a:pt x="152" y="222"/>
                  </a:cubicBezTo>
                  <a:cubicBezTo>
                    <a:pt x="152" y="222"/>
                    <a:pt x="152" y="222"/>
                    <a:pt x="152" y="222"/>
                  </a:cubicBezTo>
                  <a:cubicBezTo>
                    <a:pt x="152" y="222"/>
                    <a:pt x="151" y="222"/>
                    <a:pt x="151" y="222"/>
                  </a:cubicBezTo>
                  <a:cubicBezTo>
                    <a:pt x="151" y="222"/>
                    <a:pt x="151" y="223"/>
                    <a:pt x="151" y="223"/>
                  </a:cubicBezTo>
                  <a:cubicBezTo>
                    <a:pt x="150" y="223"/>
                    <a:pt x="150" y="223"/>
                    <a:pt x="150" y="223"/>
                  </a:cubicBezTo>
                  <a:cubicBezTo>
                    <a:pt x="150" y="223"/>
                    <a:pt x="150" y="223"/>
                    <a:pt x="150" y="223"/>
                  </a:cubicBezTo>
                  <a:cubicBezTo>
                    <a:pt x="150" y="223"/>
                    <a:pt x="150" y="223"/>
                    <a:pt x="150" y="223"/>
                  </a:cubicBezTo>
                  <a:close/>
                  <a:moveTo>
                    <a:pt x="166" y="226"/>
                  </a:moveTo>
                  <a:cubicBezTo>
                    <a:pt x="166" y="226"/>
                    <a:pt x="166" y="226"/>
                    <a:pt x="166" y="226"/>
                  </a:cubicBezTo>
                  <a:cubicBezTo>
                    <a:pt x="166" y="226"/>
                    <a:pt x="165" y="225"/>
                    <a:pt x="165" y="225"/>
                  </a:cubicBezTo>
                  <a:cubicBezTo>
                    <a:pt x="165" y="225"/>
                    <a:pt x="165" y="225"/>
                    <a:pt x="165" y="224"/>
                  </a:cubicBezTo>
                  <a:cubicBezTo>
                    <a:pt x="165" y="224"/>
                    <a:pt x="165" y="224"/>
                    <a:pt x="165" y="224"/>
                  </a:cubicBezTo>
                  <a:cubicBezTo>
                    <a:pt x="165" y="224"/>
                    <a:pt x="164" y="223"/>
                    <a:pt x="164" y="223"/>
                  </a:cubicBezTo>
                  <a:cubicBezTo>
                    <a:pt x="164" y="223"/>
                    <a:pt x="164" y="223"/>
                    <a:pt x="164" y="223"/>
                  </a:cubicBezTo>
                  <a:cubicBezTo>
                    <a:pt x="163" y="222"/>
                    <a:pt x="163" y="222"/>
                    <a:pt x="163" y="222"/>
                  </a:cubicBezTo>
                  <a:cubicBezTo>
                    <a:pt x="162" y="222"/>
                    <a:pt x="162" y="222"/>
                    <a:pt x="162" y="222"/>
                  </a:cubicBezTo>
                  <a:cubicBezTo>
                    <a:pt x="161" y="222"/>
                    <a:pt x="161" y="222"/>
                    <a:pt x="161" y="222"/>
                  </a:cubicBezTo>
                  <a:cubicBezTo>
                    <a:pt x="161" y="222"/>
                    <a:pt x="161" y="222"/>
                    <a:pt x="161" y="222"/>
                  </a:cubicBezTo>
                  <a:cubicBezTo>
                    <a:pt x="161" y="222"/>
                    <a:pt x="161" y="222"/>
                    <a:pt x="162" y="222"/>
                  </a:cubicBezTo>
                  <a:cubicBezTo>
                    <a:pt x="162" y="222"/>
                    <a:pt x="162" y="222"/>
                    <a:pt x="163" y="222"/>
                  </a:cubicBezTo>
                  <a:cubicBezTo>
                    <a:pt x="163" y="222"/>
                    <a:pt x="164" y="222"/>
                    <a:pt x="164" y="222"/>
                  </a:cubicBezTo>
                  <a:cubicBezTo>
                    <a:pt x="164" y="222"/>
                    <a:pt x="165" y="222"/>
                    <a:pt x="165" y="223"/>
                  </a:cubicBezTo>
                  <a:cubicBezTo>
                    <a:pt x="165" y="223"/>
                    <a:pt x="165" y="223"/>
                    <a:pt x="165" y="223"/>
                  </a:cubicBezTo>
                  <a:cubicBezTo>
                    <a:pt x="165" y="224"/>
                    <a:pt x="166" y="224"/>
                    <a:pt x="166" y="224"/>
                  </a:cubicBezTo>
                  <a:cubicBezTo>
                    <a:pt x="166" y="224"/>
                    <a:pt x="166" y="225"/>
                    <a:pt x="166" y="225"/>
                  </a:cubicBezTo>
                  <a:cubicBezTo>
                    <a:pt x="166" y="225"/>
                    <a:pt x="166" y="225"/>
                    <a:pt x="166" y="226"/>
                  </a:cubicBezTo>
                  <a:cubicBezTo>
                    <a:pt x="166" y="226"/>
                    <a:pt x="166" y="226"/>
                    <a:pt x="166" y="226"/>
                  </a:cubicBezTo>
                  <a:cubicBezTo>
                    <a:pt x="166" y="226"/>
                    <a:pt x="166" y="226"/>
                    <a:pt x="166" y="226"/>
                  </a:cubicBezTo>
                  <a:cubicBezTo>
                    <a:pt x="166" y="227"/>
                    <a:pt x="166" y="227"/>
                    <a:pt x="166" y="227"/>
                  </a:cubicBezTo>
                  <a:cubicBezTo>
                    <a:pt x="166" y="227"/>
                    <a:pt x="166" y="227"/>
                    <a:pt x="166" y="227"/>
                  </a:cubicBezTo>
                  <a:cubicBezTo>
                    <a:pt x="166" y="227"/>
                    <a:pt x="166" y="228"/>
                    <a:pt x="165" y="228"/>
                  </a:cubicBezTo>
                  <a:cubicBezTo>
                    <a:pt x="165" y="228"/>
                    <a:pt x="165" y="228"/>
                    <a:pt x="165" y="228"/>
                  </a:cubicBezTo>
                  <a:cubicBezTo>
                    <a:pt x="165" y="228"/>
                    <a:pt x="165" y="228"/>
                    <a:pt x="166" y="227"/>
                  </a:cubicBezTo>
                  <a:cubicBezTo>
                    <a:pt x="166" y="227"/>
                    <a:pt x="166" y="227"/>
                    <a:pt x="166" y="227"/>
                  </a:cubicBezTo>
                  <a:cubicBezTo>
                    <a:pt x="166" y="227"/>
                    <a:pt x="166" y="227"/>
                    <a:pt x="166" y="226"/>
                  </a:cubicBezTo>
                  <a:close/>
                  <a:moveTo>
                    <a:pt x="160" y="198"/>
                  </a:moveTo>
                  <a:cubicBezTo>
                    <a:pt x="160" y="197"/>
                    <a:pt x="160" y="197"/>
                    <a:pt x="160" y="197"/>
                  </a:cubicBezTo>
                  <a:cubicBezTo>
                    <a:pt x="160" y="197"/>
                    <a:pt x="160" y="196"/>
                    <a:pt x="160" y="196"/>
                  </a:cubicBezTo>
                  <a:cubicBezTo>
                    <a:pt x="160" y="196"/>
                    <a:pt x="159" y="195"/>
                    <a:pt x="159" y="194"/>
                  </a:cubicBezTo>
                  <a:cubicBezTo>
                    <a:pt x="159" y="193"/>
                    <a:pt x="160" y="193"/>
                    <a:pt x="160" y="192"/>
                  </a:cubicBezTo>
                  <a:cubicBezTo>
                    <a:pt x="160" y="191"/>
                    <a:pt x="160" y="190"/>
                    <a:pt x="161" y="190"/>
                  </a:cubicBezTo>
                  <a:cubicBezTo>
                    <a:pt x="161" y="190"/>
                    <a:pt x="161" y="190"/>
                    <a:pt x="161" y="190"/>
                  </a:cubicBezTo>
                  <a:cubicBezTo>
                    <a:pt x="161" y="189"/>
                    <a:pt x="161" y="189"/>
                    <a:pt x="161" y="189"/>
                  </a:cubicBezTo>
                  <a:cubicBezTo>
                    <a:pt x="161" y="189"/>
                    <a:pt x="161" y="190"/>
                    <a:pt x="161" y="190"/>
                  </a:cubicBezTo>
                  <a:cubicBezTo>
                    <a:pt x="161" y="191"/>
                    <a:pt x="161" y="191"/>
                    <a:pt x="161" y="192"/>
                  </a:cubicBezTo>
                  <a:cubicBezTo>
                    <a:pt x="161" y="193"/>
                    <a:pt x="161" y="193"/>
                    <a:pt x="161" y="194"/>
                  </a:cubicBezTo>
                  <a:cubicBezTo>
                    <a:pt x="161" y="195"/>
                    <a:pt x="161" y="195"/>
                    <a:pt x="161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2" y="197"/>
                    <a:pt x="162" y="198"/>
                    <a:pt x="162" y="198"/>
                  </a:cubicBezTo>
                  <a:cubicBezTo>
                    <a:pt x="162" y="199"/>
                    <a:pt x="163" y="199"/>
                    <a:pt x="163" y="200"/>
                  </a:cubicBezTo>
                  <a:cubicBezTo>
                    <a:pt x="163" y="200"/>
                    <a:pt x="164" y="201"/>
                    <a:pt x="164" y="202"/>
                  </a:cubicBezTo>
                  <a:cubicBezTo>
                    <a:pt x="165" y="202"/>
                    <a:pt x="165" y="203"/>
                    <a:pt x="166" y="203"/>
                  </a:cubicBezTo>
                  <a:cubicBezTo>
                    <a:pt x="166" y="203"/>
                    <a:pt x="166" y="203"/>
                    <a:pt x="166" y="203"/>
                  </a:cubicBezTo>
                  <a:cubicBezTo>
                    <a:pt x="166" y="203"/>
                    <a:pt x="166" y="203"/>
                    <a:pt x="165" y="203"/>
                  </a:cubicBezTo>
                  <a:cubicBezTo>
                    <a:pt x="165" y="203"/>
                    <a:pt x="164" y="203"/>
                    <a:pt x="164" y="202"/>
                  </a:cubicBezTo>
                  <a:cubicBezTo>
                    <a:pt x="163" y="202"/>
                    <a:pt x="163" y="202"/>
                    <a:pt x="163" y="202"/>
                  </a:cubicBezTo>
                  <a:cubicBezTo>
                    <a:pt x="162" y="201"/>
                    <a:pt x="162" y="201"/>
                    <a:pt x="162" y="200"/>
                  </a:cubicBezTo>
                  <a:cubicBezTo>
                    <a:pt x="161" y="200"/>
                    <a:pt x="160" y="199"/>
                    <a:pt x="160" y="198"/>
                  </a:cubicBezTo>
                  <a:close/>
                  <a:moveTo>
                    <a:pt x="170" y="169"/>
                  </a:moveTo>
                  <a:cubicBezTo>
                    <a:pt x="170" y="169"/>
                    <a:pt x="170" y="169"/>
                    <a:pt x="170" y="169"/>
                  </a:cubicBezTo>
                  <a:cubicBezTo>
                    <a:pt x="170" y="168"/>
                    <a:pt x="170" y="167"/>
                    <a:pt x="171" y="167"/>
                  </a:cubicBezTo>
                  <a:cubicBezTo>
                    <a:pt x="171" y="166"/>
                    <a:pt x="172" y="165"/>
                    <a:pt x="172" y="165"/>
                  </a:cubicBezTo>
                  <a:cubicBezTo>
                    <a:pt x="173" y="164"/>
                    <a:pt x="173" y="164"/>
                    <a:pt x="174" y="164"/>
                  </a:cubicBezTo>
                  <a:cubicBezTo>
                    <a:pt x="174" y="163"/>
                    <a:pt x="175" y="163"/>
                    <a:pt x="175" y="163"/>
                  </a:cubicBezTo>
                  <a:cubicBezTo>
                    <a:pt x="176" y="163"/>
                    <a:pt x="176" y="162"/>
                    <a:pt x="177" y="162"/>
                  </a:cubicBezTo>
                  <a:cubicBezTo>
                    <a:pt x="177" y="162"/>
                    <a:pt x="178" y="162"/>
                    <a:pt x="178" y="162"/>
                  </a:cubicBezTo>
                  <a:cubicBezTo>
                    <a:pt x="179" y="162"/>
                    <a:pt x="179" y="162"/>
                    <a:pt x="180" y="162"/>
                  </a:cubicBezTo>
                  <a:cubicBezTo>
                    <a:pt x="180" y="162"/>
                    <a:pt x="181" y="162"/>
                    <a:pt x="181" y="162"/>
                  </a:cubicBezTo>
                  <a:cubicBezTo>
                    <a:pt x="182" y="162"/>
                    <a:pt x="183" y="163"/>
                    <a:pt x="183" y="163"/>
                  </a:cubicBezTo>
                  <a:cubicBezTo>
                    <a:pt x="183" y="163"/>
                    <a:pt x="184" y="163"/>
                    <a:pt x="184" y="163"/>
                  </a:cubicBezTo>
                  <a:cubicBezTo>
                    <a:pt x="184" y="163"/>
                    <a:pt x="183" y="163"/>
                    <a:pt x="183" y="163"/>
                  </a:cubicBezTo>
                  <a:cubicBezTo>
                    <a:pt x="182" y="163"/>
                    <a:pt x="182" y="163"/>
                    <a:pt x="181" y="163"/>
                  </a:cubicBezTo>
                  <a:cubicBezTo>
                    <a:pt x="181" y="163"/>
                    <a:pt x="180" y="163"/>
                    <a:pt x="180" y="163"/>
                  </a:cubicBezTo>
                  <a:cubicBezTo>
                    <a:pt x="179" y="163"/>
                    <a:pt x="179" y="163"/>
                    <a:pt x="179" y="164"/>
                  </a:cubicBezTo>
                  <a:cubicBezTo>
                    <a:pt x="178" y="164"/>
                    <a:pt x="178" y="164"/>
                    <a:pt x="177" y="164"/>
                  </a:cubicBezTo>
                  <a:cubicBezTo>
                    <a:pt x="177" y="164"/>
                    <a:pt x="176" y="164"/>
                    <a:pt x="176" y="164"/>
                  </a:cubicBezTo>
                  <a:cubicBezTo>
                    <a:pt x="175" y="165"/>
                    <a:pt x="175" y="165"/>
                    <a:pt x="175" y="165"/>
                  </a:cubicBezTo>
                  <a:cubicBezTo>
                    <a:pt x="174" y="165"/>
                    <a:pt x="174" y="166"/>
                    <a:pt x="173" y="166"/>
                  </a:cubicBezTo>
                  <a:cubicBezTo>
                    <a:pt x="173" y="166"/>
                    <a:pt x="172" y="167"/>
                    <a:pt x="172" y="167"/>
                  </a:cubicBezTo>
                  <a:cubicBezTo>
                    <a:pt x="171" y="168"/>
                    <a:pt x="171" y="168"/>
                    <a:pt x="170" y="169"/>
                  </a:cubicBezTo>
                  <a:cubicBezTo>
                    <a:pt x="170" y="169"/>
                    <a:pt x="170" y="169"/>
                    <a:pt x="170" y="169"/>
                  </a:cubicBezTo>
                  <a:cubicBezTo>
                    <a:pt x="170" y="169"/>
                    <a:pt x="170" y="169"/>
                    <a:pt x="170" y="169"/>
                  </a:cubicBezTo>
                  <a:close/>
                  <a:moveTo>
                    <a:pt x="193" y="142"/>
                  </a:moveTo>
                  <a:cubicBezTo>
                    <a:pt x="193" y="142"/>
                    <a:pt x="193" y="143"/>
                    <a:pt x="193" y="143"/>
                  </a:cubicBezTo>
                  <a:cubicBezTo>
                    <a:pt x="193" y="144"/>
                    <a:pt x="193" y="144"/>
                    <a:pt x="193" y="144"/>
                  </a:cubicBezTo>
                  <a:cubicBezTo>
                    <a:pt x="193" y="144"/>
                    <a:pt x="193" y="144"/>
                    <a:pt x="193" y="144"/>
                  </a:cubicBezTo>
                  <a:cubicBezTo>
                    <a:pt x="193" y="145"/>
                    <a:pt x="193" y="145"/>
                    <a:pt x="193" y="145"/>
                  </a:cubicBezTo>
                  <a:cubicBezTo>
                    <a:pt x="194" y="145"/>
                    <a:pt x="194" y="145"/>
                    <a:pt x="194" y="146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7"/>
                    <a:pt x="195" y="147"/>
                    <a:pt x="195" y="147"/>
                  </a:cubicBezTo>
                  <a:cubicBezTo>
                    <a:pt x="195" y="148"/>
                    <a:pt x="195" y="148"/>
                    <a:pt x="196" y="148"/>
                  </a:cubicBezTo>
                  <a:cubicBezTo>
                    <a:pt x="196" y="148"/>
                    <a:pt x="196" y="148"/>
                    <a:pt x="196" y="148"/>
                  </a:cubicBezTo>
                  <a:cubicBezTo>
                    <a:pt x="196" y="148"/>
                    <a:pt x="196" y="148"/>
                    <a:pt x="196" y="148"/>
                  </a:cubicBezTo>
                  <a:cubicBezTo>
                    <a:pt x="195" y="148"/>
                    <a:pt x="195" y="148"/>
                    <a:pt x="195" y="148"/>
                  </a:cubicBezTo>
                  <a:cubicBezTo>
                    <a:pt x="194" y="148"/>
                    <a:pt x="194" y="148"/>
                    <a:pt x="194" y="147"/>
                  </a:cubicBezTo>
                  <a:cubicBezTo>
                    <a:pt x="194" y="147"/>
                    <a:pt x="194" y="147"/>
                    <a:pt x="193" y="147"/>
                  </a:cubicBezTo>
                  <a:cubicBezTo>
                    <a:pt x="193" y="146"/>
                    <a:pt x="193" y="146"/>
                    <a:pt x="193" y="145"/>
                  </a:cubicBezTo>
                  <a:cubicBezTo>
                    <a:pt x="192" y="145"/>
                    <a:pt x="192" y="145"/>
                    <a:pt x="192" y="145"/>
                  </a:cubicBezTo>
                  <a:cubicBezTo>
                    <a:pt x="192" y="145"/>
                    <a:pt x="192" y="144"/>
                    <a:pt x="192" y="144"/>
                  </a:cubicBezTo>
                  <a:cubicBezTo>
                    <a:pt x="192" y="144"/>
                    <a:pt x="192" y="144"/>
                    <a:pt x="192" y="143"/>
                  </a:cubicBezTo>
                  <a:cubicBezTo>
                    <a:pt x="192" y="143"/>
                    <a:pt x="192" y="142"/>
                    <a:pt x="192" y="142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3" y="140"/>
                    <a:pt x="193" y="140"/>
                    <a:pt x="193" y="140"/>
                  </a:cubicBezTo>
                  <a:cubicBezTo>
                    <a:pt x="193" y="140"/>
                    <a:pt x="193" y="141"/>
                    <a:pt x="193" y="141"/>
                  </a:cubicBezTo>
                  <a:cubicBezTo>
                    <a:pt x="193" y="141"/>
                    <a:pt x="193" y="141"/>
                    <a:pt x="193" y="142"/>
                  </a:cubicBezTo>
                  <a:close/>
                  <a:moveTo>
                    <a:pt x="206" y="126"/>
                  </a:moveTo>
                  <a:cubicBezTo>
                    <a:pt x="206" y="126"/>
                    <a:pt x="206" y="126"/>
                    <a:pt x="205" y="126"/>
                  </a:cubicBezTo>
                  <a:cubicBezTo>
                    <a:pt x="205" y="126"/>
                    <a:pt x="205" y="126"/>
                    <a:pt x="204" y="126"/>
                  </a:cubicBezTo>
                  <a:cubicBezTo>
                    <a:pt x="204" y="126"/>
                    <a:pt x="204" y="126"/>
                    <a:pt x="204" y="126"/>
                  </a:cubicBezTo>
                  <a:cubicBezTo>
                    <a:pt x="203" y="126"/>
                    <a:pt x="203" y="126"/>
                    <a:pt x="203" y="126"/>
                  </a:cubicBezTo>
                  <a:cubicBezTo>
                    <a:pt x="203" y="126"/>
                    <a:pt x="202" y="126"/>
                    <a:pt x="202" y="126"/>
                  </a:cubicBezTo>
                  <a:cubicBezTo>
                    <a:pt x="202" y="126"/>
                    <a:pt x="202" y="126"/>
                    <a:pt x="201" y="126"/>
                  </a:cubicBezTo>
                  <a:cubicBezTo>
                    <a:pt x="201" y="126"/>
                    <a:pt x="201" y="127"/>
                    <a:pt x="201" y="127"/>
                  </a:cubicBezTo>
                  <a:cubicBezTo>
                    <a:pt x="201" y="127"/>
                    <a:pt x="200" y="127"/>
                    <a:pt x="200" y="127"/>
                  </a:cubicBezTo>
                  <a:cubicBezTo>
                    <a:pt x="200" y="127"/>
                    <a:pt x="199" y="128"/>
                    <a:pt x="199" y="128"/>
                  </a:cubicBezTo>
                  <a:cubicBezTo>
                    <a:pt x="199" y="128"/>
                    <a:pt x="199" y="129"/>
                    <a:pt x="198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28"/>
                    <a:pt x="198" y="128"/>
                    <a:pt x="199" y="128"/>
                  </a:cubicBezTo>
                  <a:cubicBezTo>
                    <a:pt x="199" y="127"/>
                    <a:pt x="199" y="127"/>
                    <a:pt x="200" y="126"/>
                  </a:cubicBezTo>
                  <a:cubicBezTo>
                    <a:pt x="200" y="126"/>
                    <a:pt x="200" y="126"/>
                    <a:pt x="200" y="126"/>
                  </a:cubicBezTo>
                  <a:cubicBezTo>
                    <a:pt x="201" y="126"/>
                    <a:pt x="201" y="126"/>
                    <a:pt x="201" y="125"/>
                  </a:cubicBezTo>
                  <a:cubicBezTo>
                    <a:pt x="201" y="125"/>
                    <a:pt x="202" y="125"/>
                    <a:pt x="202" y="125"/>
                  </a:cubicBezTo>
                  <a:cubicBezTo>
                    <a:pt x="202" y="125"/>
                    <a:pt x="203" y="125"/>
                    <a:pt x="203" y="125"/>
                  </a:cubicBezTo>
                  <a:cubicBezTo>
                    <a:pt x="203" y="125"/>
                    <a:pt x="203" y="125"/>
                    <a:pt x="204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5" y="125"/>
                    <a:pt x="205" y="125"/>
                    <a:pt x="205" y="126"/>
                  </a:cubicBezTo>
                  <a:cubicBezTo>
                    <a:pt x="206" y="126"/>
                    <a:pt x="206" y="126"/>
                    <a:pt x="206" y="126"/>
                  </a:cubicBezTo>
                  <a:close/>
                  <a:moveTo>
                    <a:pt x="219" y="89"/>
                  </a:moveTo>
                  <a:cubicBezTo>
                    <a:pt x="217" y="93"/>
                    <a:pt x="213" y="97"/>
                    <a:pt x="211" y="98"/>
                  </a:cubicBezTo>
                  <a:cubicBezTo>
                    <a:pt x="217" y="86"/>
                    <a:pt x="217" y="79"/>
                    <a:pt x="217" y="79"/>
                  </a:cubicBezTo>
                  <a:cubicBezTo>
                    <a:pt x="216" y="85"/>
                    <a:pt x="212" y="94"/>
                    <a:pt x="210" y="98"/>
                  </a:cubicBezTo>
                  <a:cubicBezTo>
                    <a:pt x="209" y="95"/>
                    <a:pt x="207" y="89"/>
                    <a:pt x="211" y="84"/>
                  </a:cubicBezTo>
                  <a:cubicBezTo>
                    <a:pt x="216" y="78"/>
                    <a:pt x="217" y="77"/>
                    <a:pt x="217" y="77"/>
                  </a:cubicBezTo>
                  <a:cubicBezTo>
                    <a:pt x="217" y="77"/>
                    <a:pt x="220" y="83"/>
                    <a:pt x="219" y="89"/>
                  </a:cubicBezTo>
                  <a:close/>
                  <a:moveTo>
                    <a:pt x="222" y="134"/>
                  </a:moveTo>
                  <a:cubicBezTo>
                    <a:pt x="222" y="133"/>
                    <a:pt x="222" y="133"/>
                    <a:pt x="222" y="133"/>
                  </a:cubicBezTo>
                  <a:cubicBezTo>
                    <a:pt x="222" y="132"/>
                    <a:pt x="222" y="132"/>
                    <a:pt x="222" y="131"/>
                  </a:cubicBezTo>
                  <a:cubicBezTo>
                    <a:pt x="222" y="131"/>
                    <a:pt x="221" y="131"/>
                    <a:pt x="221" y="130"/>
                  </a:cubicBezTo>
                  <a:cubicBezTo>
                    <a:pt x="221" y="130"/>
                    <a:pt x="221" y="130"/>
                    <a:pt x="221" y="129"/>
                  </a:cubicBezTo>
                  <a:cubicBezTo>
                    <a:pt x="220" y="129"/>
                    <a:pt x="220" y="129"/>
                    <a:pt x="220" y="129"/>
                  </a:cubicBezTo>
                  <a:cubicBezTo>
                    <a:pt x="220" y="128"/>
                    <a:pt x="219" y="128"/>
                    <a:pt x="219" y="128"/>
                  </a:cubicBezTo>
                  <a:cubicBezTo>
                    <a:pt x="218" y="127"/>
                    <a:pt x="218" y="127"/>
                    <a:pt x="217" y="127"/>
                  </a:cubicBezTo>
                  <a:cubicBezTo>
                    <a:pt x="217" y="127"/>
                    <a:pt x="216" y="127"/>
                    <a:pt x="216" y="127"/>
                  </a:cubicBezTo>
                  <a:cubicBezTo>
                    <a:pt x="215" y="127"/>
                    <a:pt x="215" y="127"/>
                    <a:pt x="215" y="127"/>
                  </a:cubicBezTo>
                  <a:cubicBezTo>
                    <a:pt x="215" y="127"/>
                    <a:pt x="215" y="127"/>
                    <a:pt x="215" y="127"/>
                  </a:cubicBezTo>
                  <a:cubicBezTo>
                    <a:pt x="215" y="127"/>
                    <a:pt x="216" y="127"/>
                    <a:pt x="216" y="127"/>
                  </a:cubicBezTo>
                  <a:cubicBezTo>
                    <a:pt x="216" y="126"/>
                    <a:pt x="217" y="126"/>
                    <a:pt x="217" y="126"/>
                  </a:cubicBezTo>
                  <a:cubicBezTo>
                    <a:pt x="218" y="127"/>
                    <a:pt x="219" y="127"/>
                    <a:pt x="219" y="127"/>
                  </a:cubicBezTo>
                  <a:cubicBezTo>
                    <a:pt x="220" y="127"/>
                    <a:pt x="220" y="128"/>
                    <a:pt x="221" y="128"/>
                  </a:cubicBezTo>
                  <a:cubicBezTo>
                    <a:pt x="221" y="128"/>
                    <a:pt x="221" y="129"/>
                    <a:pt x="221" y="129"/>
                  </a:cubicBezTo>
                  <a:cubicBezTo>
                    <a:pt x="222" y="129"/>
                    <a:pt x="222" y="130"/>
                    <a:pt x="222" y="130"/>
                  </a:cubicBezTo>
                  <a:cubicBezTo>
                    <a:pt x="222" y="130"/>
                    <a:pt x="222" y="131"/>
                    <a:pt x="222" y="131"/>
                  </a:cubicBezTo>
                  <a:cubicBezTo>
                    <a:pt x="223" y="132"/>
                    <a:pt x="223" y="132"/>
                    <a:pt x="223" y="132"/>
                  </a:cubicBezTo>
                  <a:cubicBezTo>
                    <a:pt x="223" y="133"/>
                    <a:pt x="223" y="133"/>
                    <a:pt x="223" y="133"/>
                  </a:cubicBezTo>
                  <a:cubicBezTo>
                    <a:pt x="223" y="133"/>
                    <a:pt x="223" y="133"/>
                    <a:pt x="222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2" y="135"/>
                    <a:pt x="222" y="135"/>
                    <a:pt x="222" y="135"/>
                  </a:cubicBezTo>
                  <a:cubicBezTo>
                    <a:pt x="222" y="135"/>
                    <a:pt x="222" y="135"/>
                    <a:pt x="222" y="135"/>
                  </a:cubicBezTo>
                  <a:cubicBezTo>
                    <a:pt x="222" y="136"/>
                    <a:pt x="222" y="136"/>
                    <a:pt x="222" y="136"/>
                  </a:cubicBezTo>
                  <a:cubicBezTo>
                    <a:pt x="222" y="136"/>
                    <a:pt x="222" y="135"/>
                    <a:pt x="222" y="135"/>
                  </a:cubicBezTo>
                  <a:cubicBezTo>
                    <a:pt x="222" y="135"/>
                    <a:pt x="222" y="135"/>
                    <a:pt x="222" y="134"/>
                  </a:cubicBezTo>
                  <a:cubicBezTo>
                    <a:pt x="222" y="134"/>
                    <a:pt x="222" y="134"/>
                    <a:pt x="222" y="134"/>
                  </a:cubicBezTo>
                  <a:close/>
                  <a:moveTo>
                    <a:pt x="222" y="65"/>
                  </a:moveTo>
                  <a:cubicBezTo>
                    <a:pt x="222" y="65"/>
                    <a:pt x="222" y="65"/>
                    <a:pt x="223" y="65"/>
                  </a:cubicBezTo>
                  <a:cubicBezTo>
                    <a:pt x="223" y="66"/>
                    <a:pt x="223" y="66"/>
                    <a:pt x="223" y="66"/>
                  </a:cubicBezTo>
                  <a:cubicBezTo>
                    <a:pt x="223" y="66"/>
                    <a:pt x="223" y="66"/>
                    <a:pt x="223" y="66"/>
                  </a:cubicBezTo>
                  <a:cubicBezTo>
                    <a:pt x="223" y="66"/>
                    <a:pt x="223" y="66"/>
                    <a:pt x="223" y="66"/>
                  </a:cubicBezTo>
                  <a:cubicBezTo>
                    <a:pt x="223" y="66"/>
                    <a:pt x="223" y="66"/>
                    <a:pt x="222" y="66"/>
                  </a:cubicBezTo>
                  <a:cubicBezTo>
                    <a:pt x="222" y="66"/>
                    <a:pt x="222" y="66"/>
                    <a:pt x="222" y="65"/>
                  </a:cubicBezTo>
                  <a:cubicBezTo>
                    <a:pt x="222" y="65"/>
                    <a:pt x="222" y="65"/>
                    <a:pt x="222" y="65"/>
                  </a:cubicBezTo>
                  <a:cubicBezTo>
                    <a:pt x="221" y="65"/>
                    <a:pt x="221" y="64"/>
                    <a:pt x="221" y="64"/>
                  </a:cubicBezTo>
                  <a:cubicBezTo>
                    <a:pt x="221" y="64"/>
                    <a:pt x="221" y="64"/>
                    <a:pt x="221" y="64"/>
                  </a:cubicBezTo>
                  <a:cubicBezTo>
                    <a:pt x="221" y="64"/>
                    <a:pt x="221" y="64"/>
                    <a:pt x="221" y="63"/>
                  </a:cubicBezTo>
                  <a:cubicBezTo>
                    <a:pt x="221" y="63"/>
                    <a:pt x="221" y="63"/>
                    <a:pt x="221" y="63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2"/>
                    <a:pt x="221" y="61"/>
                    <a:pt x="221" y="61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1"/>
                    <a:pt x="221" y="62"/>
                    <a:pt x="221" y="62"/>
                  </a:cubicBezTo>
                  <a:cubicBezTo>
                    <a:pt x="221" y="62"/>
                    <a:pt x="221" y="62"/>
                    <a:pt x="221" y="63"/>
                  </a:cubicBezTo>
                  <a:cubicBezTo>
                    <a:pt x="221" y="63"/>
                    <a:pt x="221" y="63"/>
                    <a:pt x="222" y="63"/>
                  </a:cubicBezTo>
                  <a:cubicBezTo>
                    <a:pt x="222" y="64"/>
                    <a:pt x="222" y="64"/>
                    <a:pt x="222" y="64"/>
                  </a:cubicBezTo>
                  <a:cubicBezTo>
                    <a:pt x="222" y="64"/>
                    <a:pt x="222" y="64"/>
                    <a:pt x="222" y="64"/>
                  </a:cubicBezTo>
                  <a:cubicBezTo>
                    <a:pt x="222" y="64"/>
                    <a:pt x="222" y="64"/>
                    <a:pt x="222" y="64"/>
                  </a:cubicBezTo>
                  <a:cubicBezTo>
                    <a:pt x="222" y="64"/>
                    <a:pt x="222" y="65"/>
                    <a:pt x="222" y="65"/>
                  </a:cubicBezTo>
                  <a:close/>
                  <a:moveTo>
                    <a:pt x="230" y="51"/>
                  </a:moveTo>
                  <a:cubicBezTo>
                    <a:pt x="230" y="51"/>
                    <a:pt x="230" y="51"/>
                    <a:pt x="230" y="51"/>
                  </a:cubicBezTo>
                  <a:cubicBezTo>
                    <a:pt x="229" y="51"/>
                    <a:pt x="229" y="51"/>
                    <a:pt x="229" y="51"/>
                  </a:cubicBezTo>
                  <a:cubicBezTo>
                    <a:pt x="229" y="51"/>
                    <a:pt x="229" y="51"/>
                    <a:pt x="228" y="51"/>
                  </a:cubicBezTo>
                  <a:cubicBezTo>
                    <a:pt x="228" y="51"/>
                    <a:pt x="228" y="51"/>
                    <a:pt x="228" y="51"/>
                  </a:cubicBezTo>
                  <a:cubicBezTo>
                    <a:pt x="228" y="51"/>
                    <a:pt x="228" y="51"/>
                    <a:pt x="227" y="52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2"/>
                    <a:pt x="227" y="52"/>
                    <a:pt x="226" y="52"/>
                  </a:cubicBezTo>
                  <a:cubicBezTo>
                    <a:pt x="226" y="52"/>
                    <a:pt x="226" y="52"/>
                    <a:pt x="226" y="52"/>
                  </a:cubicBezTo>
                  <a:cubicBezTo>
                    <a:pt x="226" y="52"/>
                    <a:pt x="226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2"/>
                    <a:pt x="225" y="52"/>
                    <a:pt x="226" y="52"/>
                  </a:cubicBezTo>
                  <a:cubicBezTo>
                    <a:pt x="226" y="52"/>
                    <a:pt x="226" y="51"/>
                    <a:pt x="226" y="51"/>
                  </a:cubicBezTo>
                  <a:cubicBezTo>
                    <a:pt x="226" y="51"/>
                    <a:pt x="226" y="51"/>
                    <a:pt x="227" y="51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27" y="51"/>
                    <a:pt x="228" y="51"/>
                    <a:pt x="228" y="51"/>
                  </a:cubicBezTo>
                  <a:cubicBezTo>
                    <a:pt x="228" y="51"/>
                    <a:pt x="228" y="51"/>
                    <a:pt x="228" y="51"/>
                  </a:cubicBezTo>
                  <a:cubicBezTo>
                    <a:pt x="229" y="51"/>
                    <a:pt x="229" y="51"/>
                    <a:pt x="229" y="51"/>
                  </a:cubicBezTo>
                  <a:cubicBezTo>
                    <a:pt x="229" y="51"/>
                    <a:pt x="229" y="51"/>
                    <a:pt x="230" y="51"/>
                  </a:cubicBezTo>
                  <a:cubicBezTo>
                    <a:pt x="230" y="51"/>
                    <a:pt x="230" y="51"/>
                    <a:pt x="230" y="51"/>
                  </a:cubicBezTo>
                  <a:close/>
                  <a:moveTo>
                    <a:pt x="241" y="56"/>
                  </a:moveTo>
                  <a:cubicBezTo>
                    <a:pt x="241" y="56"/>
                    <a:pt x="241" y="56"/>
                    <a:pt x="241" y="56"/>
                  </a:cubicBezTo>
                  <a:cubicBezTo>
                    <a:pt x="241" y="56"/>
                    <a:pt x="241" y="56"/>
                    <a:pt x="241" y="56"/>
                  </a:cubicBezTo>
                  <a:cubicBezTo>
                    <a:pt x="241" y="57"/>
                    <a:pt x="241" y="57"/>
                    <a:pt x="241" y="57"/>
                  </a:cubicBezTo>
                  <a:cubicBezTo>
                    <a:pt x="240" y="57"/>
                    <a:pt x="240" y="57"/>
                    <a:pt x="240" y="57"/>
                  </a:cubicBezTo>
                  <a:cubicBezTo>
                    <a:pt x="240" y="57"/>
                    <a:pt x="240" y="58"/>
                    <a:pt x="240" y="58"/>
                  </a:cubicBezTo>
                  <a:cubicBezTo>
                    <a:pt x="240" y="58"/>
                    <a:pt x="240" y="58"/>
                    <a:pt x="240" y="58"/>
                  </a:cubicBezTo>
                  <a:cubicBezTo>
                    <a:pt x="240" y="58"/>
                    <a:pt x="240" y="58"/>
                    <a:pt x="240" y="57"/>
                  </a:cubicBezTo>
                  <a:cubicBezTo>
                    <a:pt x="240" y="57"/>
                    <a:pt x="240" y="57"/>
                    <a:pt x="240" y="57"/>
                  </a:cubicBezTo>
                  <a:cubicBezTo>
                    <a:pt x="240" y="57"/>
                    <a:pt x="240" y="57"/>
                    <a:pt x="240" y="56"/>
                  </a:cubicBezTo>
                  <a:cubicBezTo>
                    <a:pt x="240" y="56"/>
                    <a:pt x="240" y="56"/>
                    <a:pt x="240" y="56"/>
                  </a:cubicBezTo>
                  <a:cubicBezTo>
                    <a:pt x="240" y="56"/>
                    <a:pt x="240" y="55"/>
                    <a:pt x="240" y="55"/>
                  </a:cubicBezTo>
                  <a:cubicBezTo>
                    <a:pt x="240" y="55"/>
                    <a:pt x="240" y="55"/>
                    <a:pt x="240" y="54"/>
                  </a:cubicBezTo>
                  <a:cubicBezTo>
                    <a:pt x="240" y="54"/>
                    <a:pt x="240" y="54"/>
                    <a:pt x="239" y="54"/>
                  </a:cubicBezTo>
                  <a:cubicBezTo>
                    <a:pt x="239" y="54"/>
                    <a:pt x="239" y="53"/>
                    <a:pt x="239" y="53"/>
                  </a:cubicBezTo>
                  <a:cubicBezTo>
                    <a:pt x="239" y="53"/>
                    <a:pt x="239" y="53"/>
                    <a:pt x="238" y="53"/>
                  </a:cubicBezTo>
                  <a:cubicBezTo>
                    <a:pt x="238" y="52"/>
                    <a:pt x="238" y="52"/>
                    <a:pt x="237" y="52"/>
                  </a:cubicBezTo>
                  <a:cubicBezTo>
                    <a:pt x="237" y="52"/>
                    <a:pt x="237" y="52"/>
                    <a:pt x="236" y="52"/>
                  </a:cubicBezTo>
                  <a:cubicBezTo>
                    <a:pt x="236" y="52"/>
                    <a:pt x="236" y="52"/>
                    <a:pt x="236" y="52"/>
                  </a:cubicBezTo>
                  <a:cubicBezTo>
                    <a:pt x="236" y="52"/>
                    <a:pt x="236" y="52"/>
                    <a:pt x="236" y="52"/>
                  </a:cubicBezTo>
                  <a:cubicBezTo>
                    <a:pt x="236" y="52"/>
                    <a:pt x="236" y="52"/>
                    <a:pt x="236" y="52"/>
                  </a:cubicBezTo>
                  <a:cubicBezTo>
                    <a:pt x="237" y="52"/>
                    <a:pt x="237" y="52"/>
                    <a:pt x="237" y="52"/>
                  </a:cubicBezTo>
                  <a:cubicBezTo>
                    <a:pt x="238" y="52"/>
                    <a:pt x="238" y="52"/>
                    <a:pt x="239" y="52"/>
                  </a:cubicBezTo>
                  <a:cubicBezTo>
                    <a:pt x="239" y="52"/>
                    <a:pt x="239" y="52"/>
                    <a:pt x="239" y="53"/>
                  </a:cubicBezTo>
                  <a:cubicBezTo>
                    <a:pt x="240" y="53"/>
                    <a:pt x="240" y="53"/>
                    <a:pt x="240" y="53"/>
                  </a:cubicBezTo>
                  <a:cubicBezTo>
                    <a:pt x="240" y="54"/>
                    <a:pt x="240" y="54"/>
                    <a:pt x="240" y="54"/>
                  </a:cubicBezTo>
                  <a:cubicBezTo>
                    <a:pt x="241" y="54"/>
                    <a:pt x="241" y="55"/>
                    <a:pt x="241" y="55"/>
                  </a:cubicBezTo>
                  <a:cubicBezTo>
                    <a:pt x="241" y="55"/>
                    <a:pt x="241" y="55"/>
                    <a:pt x="241" y="56"/>
                  </a:cubicBezTo>
                  <a:close/>
                  <a:moveTo>
                    <a:pt x="241" y="65"/>
                  </a:moveTo>
                  <a:cubicBezTo>
                    <a:pt x="240" y="67"/>
                    <a:pt x="238" y="67"/>
                    <a:pt x="236" y="66"/>
                  </a:cubicBezTo>
                  <a:cubicBezTo>
                    <a:pt x="235" y="66"/>
                    <a:pt x="235" y="65"/>
                    <a:pt x="234" y="64"/>
                  </a:cubicBezTo>
                  <a:cubicBezTo>
                    <a:pt x="234" y="65"/>
                    <a:pt x="234" y="66"/>
                    <a:pt x="234" y="67"/>
                  </a:cubicBezTo>
                  <a:cubicBezTo>
                    <a:pt x="235" y="69"/>
                    <a:pt x="233" y="71"/>
                    <a:pt x="231" y="71"/>
                  </a:cubicBezTo>
                  <a:cubicBezTo>
                    <a:pt x="229" y="71"/>
                    <a:pt x="228" y="69"/>
                    <a:pt x="228" y="67"/>
                  </a:cubicBezTo>
                  <a:cubicBezTo>
                    <a:pt x="228" y="66"/>
                    <a:pt x="229" y="65"/>
                    <a:pt x="229" y="64"/>
                  </a:cubicBezTo>
                  <a:cubicBezTo>
                    <a:pt x="228" y="65"/>
                    <a:pt x="227" y="65"/>
                    <a:pt x="227" y="65"/>
                  </a:cubicBezTo>
                  <a:cubicBezTo>
                    <a:pt x="225" y="66"/>
                    <a:pt x="223" y="65"/>
                    <a:pt x="222" y="63"/>
                  </a:cubicBezTo>
                  <a:cubicBezTo>
                    <a:pt x="222" y="61"/>
                    <a:pt x="223" y="59"/>
                    <a:pt x="226" y="59"/>
                  </a:cubicBezTo>
                  <a:cubicBezTo>
                    <a:pt x="226" y="59"/>
                    <a:pt x="227" y="59"/>
                    <a:pt x="228" y="59"/>
                  </a:cubicBezTo>
                  <a:cubicBezTo>
                    <a:pt x="227" y="59"/>
                    <a:pt x="227" y="58"/>
                    <a:pt x="226" y="58"/>
                  </a:cubicBezTo>
                  <a:cubicBezTo>
                    <a:pt x="225" y="56"/>
                    <a:pt x="225" y="54"/>
                    <a:pt x="227" y="52"/>
                  </a:cubicBezTo>
                  <a:cubicBezTo>
                    <a:pt x="229" y="51"/>
                    <a:pt x="231" y="52"/>
                    <a:pt x="232" y="54"/>
                  </a:cubicBezTo>
                  <a:cubicBezTo>
                    <a:pt x="232" y="55"/>
                    <a:pt x="232" y="56"/>
                    <a:pt x="232" y="57"/>
                  </a:cubicBezTo>
                  <a:cubicBezTo>
                    <a:pt x="233" y="56"/>
                    <a:pt x="233" y="55"/>
                    <a:pt x="233" y="55"/>
                  </a:cubicBezTo>
                  <a:cubicBezTo>
                    <a:pt x="235" y="53"/>
                    <a:pt x="237" y="52"/>
                    <a:pt x="239" y="54"/>
                  </a:cubicBezTo>
                  <a:cubicBezTo>
                    <a:pt x="240" y="55"/>
                    <a:pt x="240" y="57"/>
                    <a:pt x="238" y="59"/>
                  </a:cubicBezTo>
                  <a:cubicBezTo>
                    <a:pt x="238" y="59"/>
                    <a:pt x="237" y="60"/>
                    <a:pt x="236" y="60"/>
                  </a:cubicBezTo>
                  <a:cubicBezTo>
                    <a:pt x="237" y="60"/>
                    <a:pt x="238" y="60"/>
                    <a:pt x="239" y="60"/>
                  </a:cubicBezTo>
                  <a:cubicBezTo>
                    <a:pt x="241" y="61"/>
                    <a:pt x="242" y="63"/>
                    <a:pt x="241" y="65"/>
                  </a:cubicBezTo>
                  <a:close/>
                  <a:moveTo>
                    <a:pt x="228" y="70"/>
                  </a:moveTo>
                  <a:cubicBezTo>
                    <a:pt x="228" y="71"/>
                    <a:pt x="229" y="71"/>
                    <a:pt x="229" y="71"/>
                  </a:cubicBezTo>
                  <a:cubicBezTo>
                    <a:pt x="229" y="71"/>
                    <a:pt x="230" y="71"/>
                    <a:pt x="230" y="72"/>
                  </a:cubicBezTo>
                  <a:cubicBezTo>
                    <a:pt x="230" y="72"/>
                    <a:pt x="231" y="72"/>
                    <a:pt x="231" y="72"/>
                  </a:cubicBezTo>
                  <a:cubicBezTo>
                    <a:pt x="231" y="72"/>
                    <a:pt x="231" y="72"/>
                    <a:pt x="232" y="72"/>
                  </a:cubicBezTo>
                  <a:cubicBezTo>
                    <a:pt x="232" y="72"/>
                    <a:pt x="232" y="72"/>
                    <a:pt x="232" y="71"/>
                  </a:cubicBezTo>
                  <a:cubicBezTo>
                    <a:pt x="233" y="71"/>
                    <a:pt x="233" y="71"/>
                    <a:pt x="233" y="71"/>
                  </a:cubicBezTo>
                  <a:cubicBezTo>
                    <a:pt x="233" y="71"/>
                    <a:pt x="234" y="71"/>
                    <a:pt x="234" y="71"/>
                  </a:cubicBezTo>
                  <a:cubicBezTo>
                    <a:pt x="234" y="71"/>
                    <a:pt x="234" y="71"/>
                    <a:pt x="234" y="70"/>
                  </a:cubicBezTo>
                  <a:cubicBezTo>
                    <a:pt x="234" y="70"/>
                    <a:pt x="234" y="70"/>
                    <a:pt x="235" y="70"/>
                  </a:cubicBezTo>
                  <a:cubicBezTo>
                    <a:pt x="235" y="70"/>
                    <a:pt x="235" y="70"/>
                    <a:pt x="235" y="70"/>
                  </a:cubicBezTo>
                  <a:cubicBezTo>
                    <a:pt x="235" y="69"/>
                    <a:pt x="235" y="69"/>
                    <a:pt x="235" y="69"/>
                  </a:cubicBezTo>
                  <a:cubicBezTo>
                    <a:pt x="235" y="69"/>
                    <a:pt x="235" y="69"/>
                    <a:pt x="235" y="70"/>
                  </a:cubicBezTo>
                  <a:cubicBezTo>
                    <a:pt x="235" y="70"/>
                    <a:pt x="235" y="70"/>
                    <a:pt x="235" y="70"/>
                  </a:cubicBezTo>
                  <a:cubicBezTo>
                    <a:pt x="235" y="70"/>
                    <a:pt x="235" y="70"/>
                    <a:pt x="235" y="71"/>
                  </a:cubicBezTo>
                  <a:cubicBezTo>
                    <a:pt x="234" y="71"/>
                    <a:pt x="234" y="71"/>
                    <a:pt x="234" y="71"/>
                  </a:cubicBezTo>
                  <a:cubicBezTo>
                    <a:pt x="234" y="71"/>
                    <a:pt x="234" y="71"/>
                    <a:pt x="234" y="71"/>
                  </a:cubicBezTo>
                  <a:cubicBezTo>
                    <a:pt x="234" y="71"/>
                    <a:pt x="234" y="72"/>
                    <a:pt x="233" y="72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32" y="72"/>
                    <a:pt x="232" y="72"/>
                    <a:pt x="232" y="72"/>
                  </a:cubicBezTo>
                  <a:cubicBezTo>
                    <a:pt x="232" y="72"/>
                    <a:pt x="231" y="72"/>
                    <a:pt x="231" y="72"/>
                  </a:cubicBezTo>
                  <a:cubicBezTo>
                    <a:pt x="231" y="72"/>
                    <a:pt x="230" y="72"/>
                    <a:pt x="230" y="72"/>
                  </a:cubicBezTo>
                  <a:cubicBezTo>
                    <a:pt x="230" y="72"/>
                    <a:pt x="229" y="72"/>
                    <a:pt x="229" y="71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8" y="70"/>
                    <a:pt x="228" y="70"/>
                    <a:pt x="228" y="70"/>
                  </a:cubicBezTo>
                  <a:cubicBezTo>
                    <a:pt x="228" y="70"/>
                    <a:pt x="228" y="70"/>
                    <a:pt x="228" y="70"/>
                  </a:cubicBezTo>
                  <a:cubicBezTo>
                    <a:pt x="228" y="70"/>
                    <a:pt x="228" y="70"/>
                    <a:pt x="228" y="70"/>
                  </a:cubicBezTo>
                  <a:close/>
                  <a:moveTo>
                    <a:pt x="243" y="64"/>
                  </a:moveTo>
                  <a:cubicBezTo>
                    <a:pt x="243" y="64"/>
                    <a:pt x="243" y="65"/>
                    <a:pt x="243" y="65"/>
                  </a:cubicBezTo>
                  <a:cubicBezTo>
                    <a:pt x="243" y="65"/>
                    <a:pt x="242" y="65"/>
                    <a:pt x="242" y="66"/>
                  </a:cubicBezTo>
                  <a:cubicBezTo>
                    <a:pt x="242" y="66"/>
                    <a:pt x="242" y="66"/>
                    <a:pt x="242" y="67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39" y="68"/>
                    <a:pt x="239" y="68"/>
                  </a:cubicBezTo>
                  <a:cubicBezTo>
                    <a:pt x="239" y="68"/>
                    <a:pt x="240" y="68"/>
                    <a:pt x="240" y="68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7"/>
                    <a:pt x="241" y="66"/>
                    <a:pt x="241" y="66"/>
                  </a:cubicBezTo>
                  <a:cubicBezTo>
                    <a:pt x="241" y="66"/>
                    <a:pt x="242" y="66"/>
                    <a:pt x="242" y="65"/>
                  </a:cubicBezTo>
                  <a:cubicBezTo>
                    <a:pt x="242" y="65"/>
                    <a:pt x="242" y="65"/>
                    <a:pt x="242" y="65"/>
                  </a:cubicBezTo>
                  <a:cubicBezTo>
                    <a:pt x="242" y="65"/>
                    <a:pt x="242" y="64"/>
                    <a:pt x="242" y="64"/>
                  </a:cubicBezTo>
                  <a:cubicBezTo>
                    <a:pt x="242" y="64"/>
                    <a:pt x="242" y="64"/>
                    <a:pt x="242" y="64"/>
                  </a:cubicBezTo>
                  <a:cubicBezTo>
                    <a:pt x="242" y="63"/>
                    <a:pt x="242" y="63"/>
                    <a:pt x="242" y="63"/>
                  </a:cubicBezTo>
                  <a:cubicBezTo>
                    <a:pt x="242" y="63"/>
                    <a:pt x="242" y="62"/>
                    <a:pt x="242" y="62"/>
                  </a:cubicBezTo>
                  <a:cubicBezTo>
                    <a:pt x="242" y="62"/>
                    <a:pt x="242" y="62"/>
                    <a:pt x="242" y="62"/>
                  </a:cubicBezTo>
                  <a:cubicBezTo>
                    <a:pt x="242" y="62"/>
                    <a:pt x="242" y="62"/>
                    <a:pt x="242" y="62"/>
                  </a:cubicBezTo>
                  <a:cubicBezTo>
                    <a:pt x="242" y="62"/>
                    <a:pt x="242" y="62"/>
                    <a:pt x="242" y="62"/>
                  </a:cubicBezTo>
                  <a:cubicBezTo>
                    <a:pt x="242" y="62"/>
                    <a:pt x="242" y="63"/>
                    <a:pt x="242" y="63"/>
                  </a:cubicBezTo>
                  <a:cubicBezTo>
                    <a:pt x="243" y="63"/>
                    <a:pt x="243" y="64"/>
                    <a:pt x="243" y="64"/>
                  </a:cubicBezTo>
                  <a:close/>
                  <a:moveTo>
                    <a:pt x="235" y="100"/>
                  </a:moveTo>
                  <a:cubicBezTo>
                    <a:pt x="228" y="103"/>
                    <a:pt x="219" y="102"/>
                    <a:pt x="215" y="101"/>
                  </a:cubicBezTo>
                  <a:cubicBezTo>
                    <a:pt x="236" y="96"/>
                    <a:pt x="245" y="88"/>
                    <a:pt x="245" y="88"/>
                  </a:cubicBezTo>
                  <a:cubicBezTo>
                    <a:pt x="237" y="93"/>
                    <a:pt x="221" y="98"/>
                    <a:pt x="215" y="99"/>
                  </a:cubicBezTo>
                  <a:cubicBezTo>
                    <a:pt x="217" y="95"/>
                    <a:pt x="223" y="87"/>
                    <a:pt x="232" y="87"/>
                  </a:cubicBezTo>
                  <a:cubicBezTo>
                    <a:pt x="245" y="86"/>
                    <a:pt x="247" y="86"/>
                    <a:pt x="247" y="86"/>
                  </a:cubicBezTo>
                  <a:cubicBezTo>
                    <a:pt x="247" y="86"/>
                    <a:pt x="244" y="96"/>
                    <a:pt x="235" y="100"/>
                  </a:cubicBezTo>
                  <a:close/>
                  <a:moveTo>
                    <a:pt x="221" y="151"/>
                  </a:moveTo>
                  <a:cubicBezTo>
                    <a:pt x="221" y="151"/>
                    <a:pt x="221" y="151"/>
                    <a:pt x="221" y="150"/>
                  </a:cubicBezTo>
                  <a:cubicBezTo>
                    <a:pt x="221" y="150"/>
                    <a:pt x="222" y="150"/>
                    <a:pt x="222" y="150"/>
                  </a:cubicBezTo>
                  <a:cubicBezTo>
                    <a:pt x="222" y="150"/>
                    <a:pt x="222" y="149"/>
                    <a:pt x="223" y="149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48"/>
                    <a:pt x="224" y="148"/>
                    <a:pt x="224" y="147"/>
                  </a:cubicBezTo>
                  <a:cubicBezTo>
                    <a:pt x="224" y="147"/>
                    <a:pt x="224" y="146"/>
                    <a:pt x="224" y="146"/>
                  </a:cubicBezTo>
                  <a:cubicBezTo>
                    <a:pt x="224" y="146"/>
                    <a:pt x="225" y="146"/>
                    <a:pt x="225" y="145"/>
                  </a:cubicBezTo>
                  <a:cubicBezTo>
                    <a:pt x="225" y="145"/>
                    <a:pt x="225" y="145"/>
                    <a:pt x="225" y="144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25" y="143"/>
                    <a:pt x="225" y="143"/>
                    <a:pt x="224" y="143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2"/>
                    <a:pt x="225" y="142"/>
                    <a:pt x="225" y="142"/>
                  </a:cubicBezTo>
                  <a:cubicBezTo>
                    <a:pt x="225" y="143"/>
                    <a:pt x="225" y="143"/>
                    <a:pt x="225" y="144"/>
                  </a:cubicBezTo>
                  <a:cubicBezTo>
                    <a:pt x="225" y="144"/>
                    <a:pt x="225" y="145"/>
                    <a:pt x="225" y="145"/>
                  </a:cubicBezTo>
                  <a:cubicBezTo>
                    <a:pt x="225" y="146"/>
                    <a:pt x="225" y="146"/>
                    <a:pt x="225" y="146"/>
                  </a:cubicBezTo>
                  <a:cubicBezTo>
                    <a:pt x="225" y="147"/>
                    <a:pt x="225" y="147"/>
                    <a:pt x="225" y="147"/>
                  </a:cubicBezTo>
                  <a:cubicBezTo>
                    <a:pt x="225" y="148"/>
                    <a:pt x="224" y="149"/>
                    <a:pt x="224" y="149"/>
                  </a:cubicBezTo>
                  <a:cubicBezTo>
                    <a:pt x="223" y="150"/>
                    <a:pt x="223" y="150"/>
                    <a:pt x="222" y="150"/>
                  </a:cubicBezTo>
                  <a:cubicBezTo>
                    <a:pt x="222" y="151"/>
                    <a:pt x="221" y="151"/>
                    <a:pt x="221" y="151"/>
                  </a:cubicBezTo>
                  <a:cubicBezTo>
                    <a:pt x="221" y="151"/>
                    <a:pt x="221" y="151"/>
                    <a:pt x="221" y="151"/>
                  </a:cubicBezTo>
                  <a:cubicBezTo>
                    <a:pt x="221" y="151"/>
                    <a:pt x="221" y="151"/>
                    <a:pt x="221" y="151"/>
                  </a:cubicBezTo>
                  <a:close/>
                  <a:moveTo>
                    <a:pt x="215" y="149"/>
                  </a:moveTo>
                  <a:cubicBezTo>
                    <a:pt x="214" y="148"/>
                    <a:pt x="213" y="147"/>
                    <a:pt x="212" y="146"/>
                  </a:cubicBezTo>
                  <a:cubicBezTo>
                    <a:pt x="213" y="147"/>
                    <a:pt x="213" y="149"/>
                    <a:pt x="213" y="150"/>
                  </a:cubicBezTo>
                  <a:cubicBezTo>
                    <a:pt x="213" y="153"/>
                    <a:pt x="211" y="156"/>
                    <a:pt x="208" y="156"/>
                  </a:cubicBezTo>
                  <a:cubicBezTo>
                    <a:pt x="204" y="155"/>
                    <a:pt x="203" y="152"/>
                    <a:pt x="203" y="149"/>
                  </a:cubicBezTo>
                  <a:cubicBezTo>
                    <a:pt x="204" y="148"/>
                    <a:pt x="204" y="147"/>
                    <a:pt x="205" y="145"/>
                  </a:cubicBezTo>
                  <a:cubicBezTo>
                    <a:pt x="204" y="146"/>
                    <a:pt x="202" y="147"/>
                    <a:pt x="201" y="147"/>
                  </a:cubicBezTo>
                  <a:cubicBezTo>
                    <a:pt x="198" y="148"/>
                    <a:pt x="195" y="147"/>
                    <a:pt x="194" y="144"/>
                  </a:cubicBezTo>
                  <a:cubicBezTo>
                    <a:pt x="194" y="141"/>
                    <a:pt x="196" y="138"/>
                    <a:pt x="199" y="138"/>
                  </a:cubicBezTo>
                  <a:cubicBezTo>
                    <a:pt x="200" y="138"/>
                    <a:pt x="202" y="138"/>
                    <a:pt x="204" y="138"/>
                  </a:cubicBezTo>
                  <a:cubicBezTo>
                    <a:pt x="202" y="137"/>
                    <a:pt x="201" y="136"/>
                    <a:pt x="200" y="135"/>
                  </a:cubicBezTo>
                  <a:cubicBezTo>
                    <a:pt x="198" y="133"/>
                    <a:pt x="199" y="129"/>
                    <a:pt x="201" y="128"/>
                  </a:cubicBezTo>
                  <a:cubicBezTo>
                    <a:pt x="204" y="126"/>
                    <a:pt x="208" y="128"/>
                    <a:pt x="209" y="131"/>
                  </a:cubicBezTo>
                  <a:cubicBezTo>
                    <a:pt x="209" y="131"/>
                    <a:pt x="209" y="133"/>
                    <a:pt x="210" y="135"/>
                  </a:cubicBezTo>
                  <a:cubicBezTo>
                    <a:pt x="210" y="133"/>
                    <a:pt x="211" y="132"/>
                    <a:pt x="211" y="131"/>
                  </a:cubicBezTo>
                  <a:cubicBezTo>
                    <a:pt x="213" y="128"/>
                    <a:pt x="217" y="127"/>
                    <a:pt x="219" y="129"/>
                  </a:cubicBezTo>
                  <a:cubicBezTo>
                    <a:pt x="222" y="131"/>
                    <a:pt x="221" y="135"/>
                    <a:pt x="219" y="137"/>
                  </a:cubicBezTo>
                  <a:cubicBezTo>
                    <a:pt x="218" y="138"/>
                    <a:pt x="216" y="139"/>
                    <a:pt x="215" y="139"/>
                  </a:cubicBezTo>
                  <a:cubicBezTo>
                    <a:pt x="217" y="139"/>
                    <a:pt x="218" y="140"/>
                    <a:pt x="219" y="140"/>
                  </a:cubicBezTo>
                  <a:cubicBezTo>
                    <a:pt x="222" y="141"/>
                    <a:pt x="224" y="144"/>
                    <a:pt x="223" y="147"/>
                  </a:cubicBezTo>
                  <a:cubicBezTo>
                    <a:pt x="222" y="150"/>
                    <a:pt x="218" y="150"/>
                    <a:pt x="215" y="149"/>
                  </a:cubicBezTo>
                  <a:close/>
                  <a:moveTo>
                    <a:pt x="212" y="177"/>
                  </a:moveTo>
                  <a:cubicBezTo>
                    <a:pt x="212" y="177"/>
                    <a:pt x="212" y="176"/>
                    <a:pt x="212" y="175"/>
                  </a:cubicBezTo>
                  <a:cubicBezTo>
                    <a:pt x="212" y="175"/>
                    <a:pt x="212" y="174"/>
                    <a:pt x="212" y="174"/>
                  </a:cubicBezTo>
                  <a:cubicBezTo>
                    <a:pt x="211" y="173"/>
                    <a:pt x="211" y="172"/>
                    <a:pt x="211" y="172"/>
                  </a:cubicBezTo>
                  <a:cubicBezTo>
                    <a:pt x="211" y="171"/>
                    <a:pt x="210" y="170"/>
                    <a:pt x="210" y="170"/>
                  </a:cubicBezTo>
                  <a:cubicBezTo>
                    <a:pt x="209" y="169"/>
                    <a:pt x="209" y="169"/>
                    <a:pt x="208" y="168"/>
                  </a:cubicBezTo>
                  <a:cubicBezTo>
                    <a:pt x="208" y="168"/>
                    <a:pt x="207" y="167"/>
                    <a:pt x="207" y="167"/>
                  </a:cubicBezTo>
                  <a:cubicBezTo>
                    <a:pt x="206" y="166"/>
                    <a:pt x="205" y="166"/>
                    <a:pt x="204" y="166"/>
                  </a:cubicBezTo>
                  <a:cubicBezTo>
                    <a:pt x="203" y="165"/>
                    <a:pt x="202" y="165"/>
                    <a:pt x="201" y="165"/>
                  </a:cubicBezTo>
                  <a:cubicBezTo>
                    <a:pt x="201" y="165"/>
                    <a:pt x="200" y="165"/>
                    <a:pt x="200" y="165"/>
                  </a:cubicBezTo>
                  <a:cubicBezTo>
                    <a:pt x="200" y="165"/>
                    <a:pt x="200" y="165"/>
                    <a:pt x="200" y="165"/>
                  </a:cubicBezTo>
                  <a:cubicBezTo>
                    <a:pt x="201" y="165"/>
                    <a:pt x="201" y="165"/>
                    <a:pt x="201" y="165"/>
                  </a:cubicBezTo>
                  <a:cubicBezTo>
                    <a:pt x="202" y="165"/>
                    <a:pt x="203" y="164"/>
                    <a:pt x="204" y="165"/>
                  </a:cubicBezTo>
                  <a:cubicBezTo>
                    <a:pt x="205" y="165"/>
                    <a:pt x="206" y="165"/>
                    <a:pt x="208" y="166"/>
                  </a:cubicBezTo>
                  <a:cubicBezTo>
                    <a:pt x="208" y="166"/>
                    <a:pt x="209" y="167"/>
                    <a:pt x="210" y="167"/>
                  </a:cubicBezTo>
                  <a:cubicBezTo>
                    <a:pt x="210" y="168"/>
                    <a:pt x="211" y="168"/>
                    <a:pt x="211" y="169"/>
                  </a:cubicBezTo>
                  <a:cubicBezTo>
                    <a:pt x="212" y="170"/>
                    <a:pt x="212" y="170"/>
                    <a:pt x="212" y="171"/>
                  </a:cubicBezTo>
                  <a:cubicBezTo>
                    <a:pt x="213" y="172"/>
                    <a:pt x="213" y="172"/>
                    <a:pt x="213" y="173"/>
                  </a:cubicBezTo>
                  <a:cubicBezTo>
                    <a:pt x="213" y="174"/>
                    <a:pt x="213" y="175"/>
                    <a:pt x="213" y="175"/>
                  </a:cubicBezTo>
                  <a:cubicBezTo>
                    <a:pt x="213" y="176"/>
                    <a:pt x="213" y="176"/>
                    <a:pt x="213" y="176"/>
                  </a:cubicBezTo>
                  <a:cubicBezTo>
                    <a:pt x="213" y="177"/>
                    <a:pt x="213" y="177"/>
                    <a:pt x="213" y="177"/>
                  </a:cubicBezTo>
                  <a:cubicBezTo>
                    <a:pt x="213" y="178"/>
                    <a:pt x="213" y="178"/>
                    <a:pt x="213" y="179"/>
                  </a:cubicBezTo>
                  <a:cubicBezTo>
                    <a:pt x="213" y="179"/>
                    <a:pt x="212" y="179"/>
                    <a:pt x="212" y="180"/>
                  </a:cubicBezTo>
                  <a:cubicBezTo>
                    <a:pt x="212" y="180"/>
                    <a:pt x="212" y="180"/>
                    <a:pt x="212" y="180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212" y="181"/>
                    <a:pt x="212" y="180"/>
                    <a:pt x="212" y="180"/>
                  </a:cubicBezTo>
                  <a:cubicBezTo>
                    <a:pt x="212" y="179"/>
                    <a:pt x="212" y="179"/>
                    <a:pt x="212" y="179"/>
                  </a:cubicBezTo>
                  <a:cubicBezTo>
                    <a:pt x="212" y="178"/>
                    <a:pt x="212" y="178"/>
                    <a:pt x="212" y="177"/>
                  </a:cubicBezTo>
                  <a:close/>
                  <a:moveTo>
                    <a:pt x="213" y="155"/>
                  </a:moveTo>
                  <a:cubicBezTo>
                    <a:pt x="213" y="155"/>
                    <a:pt x="213" y="155"/>
                    <a:pt x="213" y="156"/>
                  </a:cubicBezTo>
                  <a:cubicBezTo>
                    <a:pt x="213" y="156"/>
                    <a:pt x="212" y="156"/>
                    <a:pt x="212" y="156"/>
                  </a:cubicBezTo>
                  <a:cubicBezTo>
                    <a:pt x="212" y="156"/>
                    <a:pt x="212" y="157"/>
                    <a:pt x="211" y="157"/>
                  </a:cubicBezTo>
                  <a:cubicBezTo>
                    <a:pt x="211" y="157"/>
                    <a:pt x="211" y="157"/>
                    <a:pt x="210" y="157"/>
                  </a:cubicBezTo>
                  <a:cubicBezTo>
                    <a:pt x="210" y="158"/>
                    <a:pt x="209" y="158"/>
                    <a:pt x="209" y="158"/>
                  </a:cubicBezTo>
                  <a:cubicBezTo>
                    <a:pt x="208" y="158"/>
                    <a:pt x="208" y="158"/>
                    <a:pt x="208" y="158"/>
                  </a:cubicBezTo>
                  <a:cubicBezTo>
                    <a:pt x="207" y="158"/>
                    <a:pt x="207" y="158"/>
                    <a:pt x="206" y="157"/>
                  </a:cubicBezTo>
                  <a:cubicBezTo>
                    <a:pt x="205" y="157"/>
                    <a:pt x="205" y="157"/>
                    <a:pt x="204" y="156"/>
                  </a:cubicBezTo>
                  <a:cubicBezTo>
                    <a:pt x="204" y="156"/>
                    <a:pt x="203" y="155"/>
                    <a:pt x="20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4" y="155"/>
                    <a:pt x="204" y="156"/>
                    <a:pt x="205" y="156"/>
                  </a:cubicBezTo>
                  <a:cubicBezTo>
                    <a:pt x="205" y="156"/>
                    <a:pt x="206" y="156"/>
                    <a:pt x="207" y="157"/>
                  </a:cubicBezTo>
                  <a:cubicBezTo>
                    <a:pt x="207" y="157"/>
                    <a:pt x="207" y="157"/>
                    <a:pt x="208" y="157"/>
                  </a:cubicBezTo>
                  <a:cubicBezTo>
                    <a:pt x="208" y="157"/>
                    <a:pt x="208" y="157"/>
                    <a:pt x="209" y="157"/>
                  </a:cubicBezTo>
                  <a:cubicBezTo>
                    <a:pt x="209" y="157"/>
                    <a:pt x="210" y="157"/>
                    <a:pt x="210" y="156"/>
                  </a:cubicBezTo>
                  <a:cubicBezTo>
                    <a:pt x="210" y="156"/>
                    <a:pt x="211" y="156"/>
                    <a:pt x="211" y="156"/>
                  </a:cubicBezTo>
                  <a:cubicBezTo>
                    <a:pt x="211" y="156"/>
                    <a:pt x="212" y="156"/>
                    <a:pt x="212" y="155"/>
                  </a:cubicBezTo>
                  <a:cubicBezTo>
                    <a:pt x="212" y="155"/>
                    <a:pt x="212" y="155"/>
                    <a:pt x="213" y="155"/>
                  </a:cubicBezTo>
                  <a:cubicBezTo>
                    <a:pt x="213" y="155"/>
                    <a:pt x="213" y="154"/>
                    <a:pt x="213" y="154"/>
                  </a:cubicBezTo>
                  <a:cubicBezTo>
                    <a:pt x="213" y="154"/>
                    <a:pt x="213" y="154"/>
                    <a:pt x="214" y="154"/>
                  </a:cubicBezTo>
                  <a:cubicBezTo>
                    <a:pt x="214" y="153"/>
                    <a:pt x="214" y="153"/>
                    <a:pt x="214" y="153"/>
                  </a:cubicBezTo>
                  <a:cubicBezTo>
                    <a:pt x="214" y="153"/>
                    <a:pt x="214" y="153"/>
                    <a:pt x="214" y="154"/>
                  </a:cubicBezTo>
                  <a:cubicBezTo>
                    <a:pt x="214" y="154"/>
                    <a:pt x="214" y="154"/>
                    <a:pt x="214" y="154"/>
                  </a:cubicBezTo>
                  <a:cubicBezTo>
                    <a:pt x="213" y="155"/>
                    <a:pt x="213" y="155"/>
                    <a:pt x="213" y="155"/>
                  </a:cubicBezTo>
                  <a:close/>
                  <a:moveTo>
                    <a:pt x="210" y="208"/>
                  </a:moveTo>
                  <a:cubicBezTo>
                    <a:pt x="210" y="208"/>
                    <a:pt x="210" y="207"/>
                    <a:pt x="211" y="207"/>
                  </a:cubicBezTo>
                  <a:cubicBezTo>
                    <a:pt x="211" y="207"/>
                    <a:pt x="212" y="206"/>
                    <a:pt x="212" y="206"/>
                  </a:cubicBezTo>
                  <a:cubicBezTo>
                    <a:pt x="213" y="206"/>
                    <a:pt x="213" y="205"/>
                    <a:pt x="213" y="205"/>
                  </a:cubicBezTo>
                  <a:cubicBezTo>
                    <a:pt x="214" y="205"/>
                    <a:pt x="214" y="204"/>
                    <a:pt x="214" y="204"/>
                  </a:cubicBezTo>
                  <a:cubicBezTo>
                    <a:pt x="215" y="203"/>
                    <a:pt x="215" y="202"/>
                    <a:pt x="216" y="201"/>
                  </a:cubicBezTo>
                  <a:cubicBezTo>
                    <a:pt x="216" y="201"/>
                    <a:pt x="216" y="200"/>
                    <a:pt x="216" y="200"/>
                  </a:cubicBezTo>
                  <a:cubicBezTo>
                    <a:pt x="217" y="199"/>
                    <a:pt x="217" y="198"/>
                    <a:pt x="217" y="198"/>
                  </a:cubicBezTo>
                  <a:cubicBezTo>
                    <a:pt x="217" y="197"/>
                    <a:pt x="217" y="197"/>
                    <a:pt x="217" y="196"/>
                  </a:cubicBezTo>
                  <a:cubicBezTo>
                    <a:pt x="217" y="196"/>
                    <a:pt x="217" y="196"/>
                    <a:pt x="217" y="195"/>
                  </a:cubicBezTo>
                  <a:cubicBezTo>
                    <a:pt x="217" y="194"/>
                    <a:pt x="217" y="194"/>
                    <a:pt x="217" y="193"/>
                  </a:cubicBezTo>
                  <a:cubicBezTo>
                    <a:pt x="216" y="192"/>
                    <a:pt x="216" y="192"/>
                    <a:pt x="216" y="192"/>
                  </a:cubicBezTo>
                  <a:cubicBezTo>
                    <a:pt x="216" y="192"/>
                    <a:pt x="216" y="192"/>
                    <a:pt x="217" y="192"/>
                  </a:cubicBezTo>
                  <a:cubicBezTo>
                    <a:pt x="217" y="192"/>
                    <a:pt x="217" y="193"/>
                    <a:pt x="217" y="193"/>
                  </a:cubicBezTo>
                  <a:cubicBezTo>
                    <a:pt x="217" y="193"/>
                    <a:pt x="218" y="194"/>
                    <a:pt x="218" y="195"/>
                  </a:cubicBezTo>
                  <a:cubicBezTo>
                    <a:pt x="218" y="196"/>
                    <a:pt x="218" y="197"/>
                    <a:pt x="218" y="198"/>
                  </a:cubicBezTo>
                  <a:cubicBezTo>
                    <a:pt x="218" y="199"/>
                    <a:pt x="218" y="199"/>
                    <a:pt x="218" y="200"/>
                  </a:cubicBezTo>
                  <a:cubicBezTo>
                    <a:pt x="218" y="201"/>
                    <a:pt x="218" y="201"/>
                    <a:pt x="218" y="202"/>
                  </a:cubicBezTo>
                  <a:cubicBezTo>
                    <a:pt x="217" y="203"/>
                    <a:pt x="216" y="204"/>
                    <a:pt x="215" y="205"/>
                  </a:cubicBezTo>
                  <a:cubicBezTo>
                    <a:pt x="215" y="206"/>
                    <a:pt x="214" y="206"/>
                    <a:pt x="213" y="207"/>
                  </a:cubicBezTo>
                  <a:cubicBezTo>
                    <a:pt x="212" y="207"/>
                    <a:pt x="211" y="207"/>
                    <a:pt x="211" y="207"/>
                  </a:cubicBezTo>
                  <a:cubicBezTo>
                    <a:pt x="210" y="208"/>
                    <a:pt x="210" y="208"/>
                    <a:pt x="210" y="208"/>
                  </a:cubicBezTo>
                  <a:cubicBezTo>
                    <a:pt x="210" y="208"/>
                    <a:pt x="210" y="208"/>
                    <a:pt x="210" y="208"/>
                  </a:cubicBezTo>
                  <a:close/>
                  <a:moveTo>
                    <a:pt x="179" y="214"/>
                  </a:moveTo>
                  <a:cubicBezTo>
                    <a:pt x="179" y="214"/>
                    <a:pt x="179" y="215"/>
                    <a:pt x="179" y="215"/>
                  </a:cubicBezTo>
                  <a:cubicBezTo>
                    <a:pt x="180" y="216"/>
                    <a:pt x="181" y="216"/>
                    <a:pt x="181" y="217"/>
                  </a:cubicBezTo>
                  <a:cubicBezTo>
                    <a:pt x="182" y="217"/>
                    <a:pt x="184" y="218"/>
                    <a:pt x="185" y="218"/>
                  </a:cubicBezTo>
                  <a:cubicBezTo>
                    <a:pt x="185" y="218"/>
                    <a:pt x="186" y="218"/>
                    <a:pt x="187" y="218"/>
                  </a:cubicBezTo>
                  <a:cubicBezTo>
                    <a:pt x="188" y="218"/>
                    <a:pt x="188" y="218"/>
                    <a:pt x="189" y="218"/>
                  </a:cubicBezTo>
                  <a:cubicBezTo>
                    <a:pt x="190" y="218"/>
                    <a:pt x="190" y="218"/>
                    <a:pt x="191" y="218"/>
                  </a:cubicBezTo>
                  <a:cubicBezTo>
                    <a:pt x="191" y="217"/>
                    <a:pt x="192" y="217"/>
                    <a:pt x="193" y="217"/>
                  </a:cubicBezTo>
                  <a:cubicBezTo>
                    <a:pt x="193" y="217"/>
                    <a:pt x="194" y="216"/>
                    <a:pt x="194" y="216"/>
                  </a:cubicBezTo>
                  <a:cubicBezTo>
                    <a:pt x="195" y="216"/>
                    <a:pt x="195" y="215"/>
                    <a:pt x="196" y="215"/>
                  </a:cubicBezTo>
                  <a:cubicBezTo>
                    <a:pt x="196" y="214"/>
                    <a:pt x="196" y="214"/>
                    <a:pt x="197" y="214"/>
                  </a:cubicBezTo>
                  <a:cubicBezTo>
                    <a:pt x="197" y="213"/>
                    <a:pt x="197" y="213"/>
                    <a:pt x="197" y="213"/>
                  </a:cubicBezTo>
                  <a:cubicBezTo>
                    <a:pt x="198" y="212"/>
                    <a:pt x="198" y="212"/>
                    <a:pt x="198" y="212"/>
                  </a:cubicBezTo>
                  <a:cubicBezTo>
                    <a:pt x="198" y="212"/>
                    <a:pt x="198" y="212"/>
                    <a:pt x="198" y="213"/>
                  </a:cubicBezTo>
                  <a:cubicBezTo>
                    <a:pt x="198" y="213"/>
                    <a:pt x="197" y="214"/>
                    <a:pt x="197" y="214"/>
                  </a:cubicBezTo>
                  <a:cubicBezTo>
                    <a:pt x="197" y="215"/>
                    <a:pt x="197" y="215"/>
                    <a:pt x="196" y="215"/>
                  </a:cubicBezTo>
                  <a:cubicBezTo>
                    <a:pt x="196" y="216"/>
                    <a:pt x="196" y="216"/>
                    <a:pt x="196" y="216"/>
                  </a:cubicBezTo>
                  <a:cubicBezTo>
                    <a:pt x="196" y="216"/>
                    <a:pt x="195" y="217"/>
                    <a:pt x="195" y="217"/>
                  </a:cubicBezTo>
                  <a:cubicBezTo>
                    <a:pt x="195" y="217"/>
                    <a:pt x="194" y="218"/>
                    <a:pt x="193" y="218"/>
                  </a:cubicBezTo>
                  <a:cubicBezTo>
                    <a:pt x="193" y="219"/>
                    <a:pt x="192" y="219"/>
                    <a:pt x="191" y="219"/>
                  </a:cubicBezTo>
                  <a:cubicBezTo>
                    <a:pt x="191" y="220"/>
                    <a:pt x="190" y="220"/>
                    <a:pt x="189" y="220"/>
                  </a:cubicBezTo>
                  <a:cubicBezTo>
                    <a:pt x="188" y="220"/>
                    <a:pt x="187" y="220"/>
                    <a:pt x="187" y="220"/>
                  </a:cubicBezTo>
                  <a:cubicBezTo>
                    <a:pt x="186" y="220"/>
                    <a:pt x="185" y="220"/>
                    <a:pt x="184" y="219"/>
                  </a:cubicBezTo>
                  <a:cubicBezTo>
                    <a:pt x="183" y="219"/>
                    <a:pt x="182" y="218"/>
                    <a:pt x="181" y="217"/>
                  </a:cubicBezTo>
                  <a:cubicBezTo>
                    <a:pt x="180" y="217"/>
                    <a:pt x="179" y="216"/>
                    <a:pt x="179" y="215"/>
                  </a:cubicBezTo>
                  <a:cubicBezTo>
                    <a:pt x="179" y="215"/>
                    <a:pt x="179" y="215"/>
                    <a:pt x="179" y="215"/>
                  </a:cubicBezTo>
                  <a:cubicBezTo>
                    <a:pt x="179" y="214"/>
                    <a:pt x="179" y="214"/>
                    <a:pt x="179" y="214"/>
                  </a:cubicBezTo>
                  <a:close/>
                  <a:moveTo>
                    <a:pt x="163" y="195"/>
                  </a:moveTo>
                  <a:cubicBezTo>
                    <a:pt x="162" y="190"/>
                    <a:pt x="166" y="185"/>
                    <a:pt x="172" y="185"/>
                  </a:cubicBezTo>
                  <a:cubicBezTo>
                    <a:pt x="174" y="185"/>
                    <a:pt x="177" y="185"/>
                    <a:pt x="180" y="185"/>
                  </a:cubicBezTo>
                  <a:cubicBezTo>
                    <a:pt x="177" y="184"/>
                    <a:pt x="175" y="182"/>
                    <a:pt x="174" y="180"/>
                  </a:cubicBezTo>
                  <a:cubicBezTo>
                    <a:pt x="170" y="176"/>
                    <a:pt x="171" y="169"/>
                    <a:pt x="176" y="167"/>
                  </a:cubicBezTo>
                  <a:cubicBezTo>
                    <a:pt x="181" y="164"/>
                    <a:pt x="187" y="167"/>
                    <a:pt x="189" y="172"/>
                  </a:cubicBezTo>
                  <a:cubicBezTo>
                    <a:pt x="189" y="173"/>
                    <a:pt x="190" y="176"/>
                    <a:pt x="190" y="179"/>
                  </a:cubicBezTo>
                  <a:cubicBezTo>
                    <a:pt x="191" y="176"/>
                    <a:pt x="193" y="174"/>
                    <a:pt x="194" y="172"/>
                  </a:cubicBezTo>
                  <a:cubicBezTo>
                    <a:pt x="197" y="168"/>
                    <a:pt x="203" y="166"/>
                    <a:pt x="207" y="170"/>
                  </a:cubicBezTo>
                  <a:cubicBezTo>
                    <a:pt x="211" y="173"/>
                    <a:pt x="211" y="180"/>
                    <a:pt x="206" y="184"/>
                  </a:cubicBezTo>
                  <a:cubicBezTo>
                    <a:pt x="205" y="185"/>
                    <a:pt x="202" y="186"/>
                    <a:pt x="200" y="187"/>
                  </a:cubicBezTo>
                  <a:cubicBezTo>
                    <a:pt x="203" y="187"/>
                    <a:pt x="205" y="188"/>
                    <a:pt x="207" y="188"/>
                  </a:cubicBezTo>
                  <a:cubicBezTo>
                    <a:pt x="213" y="189"/>
                    <a:pt x="216" y="195"/>
                    <a:pt x="214" y="200"/>
                  </a:cubicBezTo>
                  <a:cubicBezTo>
                    <a:pt x="212" y="205"/>
                    <a:pt x="205" y="207"/>
                    <a:pt x="200" y="204"/>
                  </a:cubicBezTo>
                  <a:cubicBezTo>
                    <a:pt x="199" y="203"/>
                    <a:pt x="197" y="201"/>
                    <a:pt x="195" y="199"/>
                  </a:cubicBezTo>
                  <a:cubicBezTo>
                    <a:pt x="196" y="202"/>
                    <a:pt x="196" y="204"/>
                    <a:pt x="196" y="206"/>
                  </a:cubicBezTo>
                  <a:cubicBezTo>
                    <a:pt x="197" y="212"/>
                    <a:pt x="192" y="217"/>
                    <a:pt x="187" y="216"/>
                  </a:cubicBezTo>
                  <a:cubicBezTo>
                    <a:pt x="181" y="216"/>
                    <a:pt x="178" y="210"/>
                    <a:pt x="179" y="205"/>
                  </a:cubicBezTo>
                  <a:cubicBezTo>
                    <a:pt x="180" y="203"/>
                    <a:pt x="181" y="200"/>
                    <a:pt x="182" y="198"/>
                  </a:cubicBezTo>
                  <a:cubicBezTo>
                    <a:pt x="180" y="199"/>
                    <a:pt x="177" y="201"/>
                    <a:pt x="176" y="201"/>
                  </a:cubicBezTo>
                  <a:cubicBezTo>
                    <a:pt x="171" y="203"/>
                    <a:pt x="164" y="201"/>
                    <a:pt x="163" y="195"/>
                  </a:cubicBezTo>
                  <a:close/>
                  <a:moveTo>
                    <a:pt x="165" y="238"/>
                  </a:moveTo>
                  <a:cubicBezTo>
                    <a:pt x="165" y="238"/>
                    <a:pt x="165" y="238"/>
                    <a:pt x="165" y="238"/>
                  </a:cubicBezTo>
                  <a:cubicBezTo>
                    <a:pt x="165" y="237"/>
                    <a:pt x="165" y="237"/>
                    <a:pt x="166" y="237"/>
                  </a:cubicBezTo>
                  <a:cubicBezTo>
                    <a:pt x="166" y="237"/>
                    <a:pt x="166" y="237"/>
                    <a:pt x="166" y="237"/>
                  </a:cubicBezTo>
                  <a:cubicBezTo>
                    <a:pt x="166" y="237"/>
                    <a:pt x="166" y="236"/>
                    <a:pt x="166" y="236"/>
                  </a:cubicBezTo>
                  <a:cubicBezTo>
                    <a:pt x="167" y="236"/>
                    <a:pt x="167" y="236"/>
                    <a:pt x="167" y="235"/>
                  </a:cubicBezTo>
                  <a:cubicBezTo>
                    <a:pt x="167" y="235"/>
                    <a:pt x="167" y="235"/>
                    <a:pt x="167" y="235"/>
                  </a:cubicBezTo>
                  <a:cubicBezTo>
                    <a:pt x="167" y="234"/>
                    <a:pt x="167" y="234"/>
                    <a:pt x="167" y="234"/>
                  </a:cubicBezTo>
                  <a:cubicBezTo>
                    <a:pt x="167" y="234"/>
                    <a:pt x="167" y="234"/>
                    <a:pt x="167" y="234"/>
                  </a:cubicBezTo>
                  <a:cubicBezTo>
                    <a:pt x="167" y="233"/>
                    <a:pt x="167" y="233"/>
                    <a:pt x="167" y="233"/>
                  </a:cubicBezTo>
                  <a:cubicBezTo>
                    <a:pt x="167" y="233"/>
                    <a:pt x="167" y="232"/>
                    <a:pt x="167" y="232"/>
                  </a:cubicBezTo>
                  <a:cubicBezTo>
                    <a:pt x="167" y="232"/>
                    <a:pt x="167" y="232"/>
                    <a:pt x="167" y="232"/>
                  </a:cubicBezTo>
                  <a:cubicBezTo>
                    <a:pt x="167" y="232"/>
                    <a:pt x="167" y="232"/>
                    <a:pt x="167" y="232"/>
                  </a:cubicBezTo>
                  <a:cubicBezTo>
                    <a:pt x="167" y="232"/>
                    <a:pt x="167" y="232"/>
                    <a:pt x="167" y="232"/>
                  </a:cubicBezTo>
                  <a:cubicBezTo>
                    <a:pt x="168" y="232"/>
                    <a:pt x="168" y="233"/>
                    <a:pt x="168" y="233"/>
                  </a:cubicBezTo>
                  <a:cubicBezTo>
                    <a:pt x="168" y="233"/>
                    <a:pt x="168" y="234"/>
                    <a:pt x="168" y="234"/>
                  </a:cubicBezTo>
                  <a:cubicBezTo>
                    <a:pt x="168" y="234"/>
                    <a:pt x="168" y="235"/>
                    <a:pt x="168" y="235"/>
                  </a:cubicBezTo>
                  <a:cubicBezTo>
                    <a:pt x="168" y="235"/>
                    <a:pt x="168" y="235"/>
                    <a:pt x="168" y="236"/>
                  </a:cubicBezTo>
                  <a:cubicBezTo>
                    <a:pt x="167" y="236"/>
                    <a:pt x="167" y="236"/>
                    <a:pt x="167" y="237"/>
                  </a:cubicBezTo>
                  <a:cubicBezTo>
                    <a:pt x="167" y="237"/>
                    <a:pt x="166" y="237"/>
                    <a:pt x="166" y="237"/>
                  </a:cubicBezTo>
                  <a:cubicBezTo>
                    <a:pt x="166" y="238"/>
                    <a:pt x="165" y="238"/>
                    <a:pt x="165" y="238"/>
                  </a:cubicBezTo>
                  <a:cubicBezTo>
                    <a:pt x="165" y="238"/>
                    <a:pt x="165" y="238"/>
                    <a:pt x="165" y="238"/>
                  </a:cubicBezTo>
                  <a:cubicBezTo>
                    <a:pt x="165" y="238"/>
                    <a:pt x="165" y="238"/>
                    <a:pt x="165" y="238"/>
                  </a:cubicBezTo>
                  <a:close/>
                  <a:moveTo>
                    <a:pt x="153" y="240"/>
                  </a:moveTo>
                  <a:cubicBezTo>
                    <a:pt x="153" y="240"/>
                    <a:pt x="153" y="240"/>
                    <a:pt x="153" y="240"/>
                  </a:cubicBezTo>
                  <a:cubicBezTo>
                    <a:pt x="154" y="241"/>
                    <a:pt x="154" y="241"/>
                    <a:pt x="154" y="241"/>
                  </a:cubicBezTo>
                  <a:cubicBezTo>
                    <a:pt x="155" y="241"/>
                    <a:pt x="155" y="241"/>
                    <a:pt x="156" y="241"/>
                  </a:cubicBezTo>
                  <a:cubicBezTo>
                    <a:pt x="156" y="242"/>
                    <a:pt x="156" y="242"/>
                    <a:pt x="156" y="242"/>
                  </a:cubicBezTo>
                  <a:cubicBezTo>
                    <a:pt x="157" y="242"/>
                    <a:pt x="157" y="242"/>
                    <a:pt x="157" y="242"/>
                  </a:cubicBezTo>
                  <a:cubicBezTo>
                    <a:pt x="157" y="242"/>
                    <a:pt x="158" y="241"/>
                    <a:pt x="158" y="241"/>
                  </a:cubicBezTo>
                  <a:cubicBezTo>
                    <a:pt x="158" y="241"/>
                    <a:pt x="158" y="241"/>
                    <a:pt x="158" y="241"/>
                  </a:cubicBezTo>
                  <a:cubicBezTo>
                    <a:pt x="159" y="241"/>
                    <a:pt x="159" y="241"/>
                    <a:pt x="159" y="241"/>
                  </a:cubicBezTo>
                  <a:cubicBezTo>
                    <a:pt x="159" y="241"/>
                    <a:pt x="159" y="240"/>
                    <a:pt x="160" y="240"/>
                  </a:cubicBezTo>
                  <a:cubicBezTo>
                    <a:pt x="160" y="240"/>
                    <a:pt x="160" y="240"/>
                    <a:pt x="160" y="240"/>
                  </a:cubicBezTo>
                  <a:cubicBezTo>
                    <a:pt x="160" y="240"/>
                    <a:pt x="160" y="240"/>
                    <a:pt x="160" y="240"/>
                  </a:cubicBezTo>
                  <a:cubicBezTo>
                    <a:pt x="160" y="239"/>
                    <a:pt x="160" y="239"/>
                    <a:pt x="160" y="239"/>
                  </a:cubicBezTo>
                  <a:cubicBezTo>
                    <a:pt x="160" y="239"/>
                    <a:pt x="160" y="239"/>
                    <a:pt x="160" y="240"/>
                  </a:cubicBezTo>
                  <a:cubicBezTo>
                    <a:pt x="160" y="240"/>
                    <a:pt x="160" y="240"/>
                    <a:pt x="160" y="240"/>
                  </a:cubicBezTo>
                  <a:cubicBezTo>
                    <a:pt x="160" y="240"/>
                    <a:pt x="160" y="240"/>
                    <a:pt x="160" y="241"/>
                  </a:cubicBezTo>
                  <a:cubicBezTo>
                    <a:pt x="160" y="241"/>
                    <a:pt x="160" y="241"/>
                    <a:pt x="160" y="241"/>
                  </a:cubicBezTo>
                  <a:cubicBezTo>
                    <a:pt x="160" y="241"/>
                    <a:pt x="159" y="241"/>
                    <a:pt x="159" y="241"/>
                  </a:cubicBezTo>
                  <a:cubicBezTo>
                    <a:pt x="159" y="241"/>
                    <a:pt x="159" y="241"/>
                    <a:pt x="159" y="242"/>
                  </a:cubicBezTo>
                  <a:cubicBezTo>
                    <a:pt x="158" y="242"/>
                    <a:pt x="158" y="242"/>
                    <a:pt x="158" y="242"/>
                  </a:cubicBezTo>
                  <a:cubicBezTo>
                    <a:pt x="158" y="242"/>
                    <a:pt x="157" y="242"/>
                    <a:pt x="157" y="242"/>
                  </a:cubicBezTo>
                  <a:cubicBezTo>
                    <a:pt x="157" y="242"/>
                    <a:pt x="156" y="242"/>
                    <a:pt x="156" y="242"/>
                  </a:cubicBezTo>
                  <a:cubicBezTo>
                    <a:pt x="156" y="242"/>
                    <a:pt x="156" y="242"/>
                    <a:pt x="155" y="242"/>
                  </a:cubicBezTo>
                  <a:cubicBezTo>
                    <a:pt x="155" y="242"/>
                    <a:pt x="154" y="242"/>
                    <a:pt x="154" y="241"/>
                  </a:cubicBezTo>
                  <a:cubicBezTo>
                    <a:pt x="154" y="241"/>
                    <a:pt x="154" y="241"/>
                    <a:pt x="153" y="241"/>
                  </a:cubicBezTo>
                  <a:cubicBezTo>
                    <a:pt x="153" y="240"/>
                    <a:pt x="153" y="240"/>
                    <a:pt x="153" y="240"/>
                  </a:cubicBezTo>
                  <a:cubicBezTo>
                    <a:pt x="153" y="240"/>
                    <a:pt x="153" y="240"/>
                    <a:pt x="153" y="240"/>
                  </a:cubicBezTo>
                  <a:close/>
                  <a:moveTo>
                    <a:pt x="147" y="233"/>
                  </a:moveTo>
                  <a:cubicBezTo>
                    <a:pt x="147" y="231"/>
                    <a:pt x="149" y="229"/>
                    <a:pt x="151" y="229"/>
                  </a:cubicBezTo>
                  <a:cubicBezTo>
                    <a:pt x="151" y="229"/>
                    <a:pt x="152" y="229"/>
                    <a:pt x="154" y="229"/>
                  </a:cubicBezTo>
                  <a:cubicBezTo>
                    <a:pt x="153" y="229"/>
                    <a:pt x="152" y="228"/>
                    <a:pt x="152" y="228"/>
                  </a:cubicBezTo>
                  <a:cubicBezTo>
                    <a:pt x="150" y="226"/>
                    <a:pt x="150" y="224"/>
                    <a:pt x="152" y="222"/>
                  </a:cubicBezTo>
                  <a:cubicBezTo>
                    <a:pt x="154" y="221"/>
                    <a:pt x="156" y="222"/>
                    <a:pt x="157" y="224"/>
                  </a:cubicBezTo>
                  <a:cubicBezTo>
                    <a:pt x="157" y="225"/>
                    <a:pt x="157" y="226"/>
                    <a:pt x="158" y="227"/>
                  </a:cubicBezTo>
                  <a:cubicBezTo>
                    <a:pt x="158" y="226"/>
                    <a:pt x="158" y="225"/>
                    <a:pt x="159" y="225"/>
                  </a:cubicBezTo>
                  <a:cubicBezTo>
                    <a:pt x="160" y="223"/>
                    <a:pt x="162" y="222"/>
                    <a:pt x="164" y="224"/>
                  </a:cubicBezTo>
                  <a:cubicBezTo>
                    <a:pt x="165" y="225"/>
                    <a:pt x="165" y="227"/>
                    <a:pt x="163" y="229"/>
                  </a:cubicBezTo>
                  <a:cubicBezTo>
                    <a:pt x="163" y="229"/>
                    <a:pt x="162" y="230"/>
                    <a:pt x="161" y="230"/>
                  </a:cubicBezTo>
                  <a:cubicBezTo>
                    <a:pt x="162" y="230"/>
                    <a:pt x="163" y="230"/>
                    <a:pt x="164" y="230"/>
                  </a:cubicBezTo>
                  <a:cubicBezTo>
                    <a:pt x="166" y="231"/>
                    <a:pt x="167" y="233"/>
                    <a:pt x="166" y="235"/>
                  </a:cubicBezTo>
                  <a:cubicBezTo>
                    <a:pt x="165" y="237"/>
                    <a:pt x="163" y="237"/>
                    <a:pt x="161" y="236"/>
                  </a:cubicBezTo>
                  <a:cubicBezTo>
                    <a:pt x="161" y="236"/>
                    <a:pt x="160" y="235"/>
                    <a:pt x="159" y="234"/>
                  </a:cubicBezTo>
                  <a:cubicBezTo>
                    <a:pt x="160" y="235"/>
                    <a:pt x="160" y="236"/>
                    <a:pt x="160" y="237"/>
                  </a:cubicBezTo>
                  <a:cubicBezTo>
                    <a:pt x="160" y="239"/>
                    <a:pt x="158" y="241"/>
                    <a:pt x="156" y="241"/>
                  </a:cubicBezTo>
                  <a:cubicBezTo>
                    <a:pt x="154" y="241"/>
                    <a:pt x="153" y="239"/>
                    <a:pt x="154" y="237"/>
                  </a:cubicBezTo>
                  <a:cubicBezTo>
                    <a:pt x="154" y="236"/>
                    <a:pt x="154" y="235"/>
                    <a:pt x="155" y="234"/>
                  </a:cubicBezTo>
                  <a:cubicBezTo>
                    <a:pt x="154" y="235"/>
                    <a:pt x="153" y="235"/>
                    <a:pt x="152" y="235"/>
                  </a:cubicBezTo>
                  <a:cubicBezTo>
                    <a:pt x="150" y="236"/>
                    <a:pt x="148" y="235"/>
                    <a:pt x="147" y="233"/>
                  </a:cubicBezTo>
                  <a:close/>
                  <a:moveTo>
                    <a:pt x="146" y="233"/>
                  </a:moveTo>
                  <a:cubicBezTo>
                    <a:pt x="146" y="232"/>
                    <a:pt x="146" y="232"/>
                    <a:pt x="146" y="232"/>
                  </a:cubicBezTo>
                  <a:cubicBezTo>
                    <a:pt x="146" y="232"/>
                    <a:pt x="146" y="231"/>
                    <a:pt x="147" y="231"/>
                  </a:cubicBezTo>
                  <a:cubicBezTo>
                    <a:pt x="147" y="231"/>
                    <a:pt x="147" y="231"/>
                    <a:pt x="147" y="231"/>
                  </a:cubicBezTo>
                  <a:cubicBezTo>
                    <a:pt x="147" y="231"/>
                    <a:pt x="147" y="231"/>
                    <a:pt x="147" y="231"/>
                  </a:cubicBezTo>
                  <a:cubicBezTo>
                    <a:pt x="147" y="231"/>
                    <a:pt x="147" y="231"/>
                    <a:pt x="147" y="231"/>
                  </a:cubicBezTo>
                  <a:cubicBezTo>
                    <a:pt x="147" y="231"/>
                    <a:pt x="147" y="232"/>
                    <a:pt x="147" y="232"/>
                  </a:cubicBezTo>
                  <a:cubicBezTo>
                    <a:pt x="147" y="232"/>
                    <a:pt x="147" y="232"/>
                    <a:pt x="147" y="233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147" y="235"/>
                    <a:pt x="147" y="235"/>
                  </a:cubicBezTo>
                  <a:cubicBezTo>
                    <a:pt x="148" y="235"/>
                    <a:pt x="148" y="235"/>
                    <a:pt x="148" y="235"/>
                  </a:cubicBezTo>
                  <a:cubicBezTo>
                    <a:pt x="148" y="236"/>
                    <a:pt x="148" y="236"/>
                    <a:pt x="148" y="236"/>
                  </a:cubicBezTo>
                  <a:cubicBezTo>
                    <a:pt x="149" y="236"/>
                    <a:pt x="149" y="236"/>
                    <a:pt x="149" y="236"/>
                  </a:cubicBezTo>
                  <a:cubicBezTo>
                    <a:pt x="149" y="236"/>
                    <a:pt x="148" y="236"/>
                    <a:pt x="148" y="236"/>
                  </a:cubicBezTo>
                  <a:cubicBezTo>
                    <a:pt x="148" y="236"/>
                    <a:pt x="148" y="236"/>
                    <a:pt x="148" y="236"/>
                  </a:cubicBezTo>
                  <a:cubicBezTo>
                    <a:pt x="148" y="236"/>
                    <a:pt x="147" y="236"/>
                    <a:pt x="147" y="235"/>
                  </a:cubicBezTo>
                  <a:cubicBezTo>
                    <a:pt x="147" y="235"/>
                    <a:pt x="147" y="235"/>
                    <a:pt x="147" y="235"/>
                  </a:cubicBezTo>
                  <a:cubicBezTo>
                    <a:pt x="147" y="235"/>
                    <a:pt x="146" y="234"/>
                    <a:pt x="146" y="234"/>
                  </a:cubicBezTo>
                  <a:cubicBezTo>
                    <a:pt x="146" y="234"/>
                    <a:pt x="146" y="234"/>
                    <a:pt x="146" y="234"/>
                  </a:cubicBezTo>
                  <a:cubicBezTo>
                    <a:pt x="146" y="234"/>
                    <a:pt x="146" y="234"/>
                    <a:pt x="146" y="233"/>
                  </a:cubicBezTo>
                  <a:cubicBezTo>
                    <a:pt x="146" y="233"/>
                    <a:pt x="146" y="233"/>
                    <a:pt x="146" y="233"/>
                  </a:cubicBezTo>
                  <a:close/>
                  <a:moveTo>
                    <a:pt x="141" y="200"/>
                  </a:moveTo>
                  <a:cubicBezTo>
                    <a:pt x="141" y="200"/>
                    <a:pt x="140" y="200"/>
                    <a:pt x="140" y="200"/>
                  </a:cubicBezTo>
                  <a:cubicBezTo>
                    <a:pt x="140" y="201"/>
                    <a:pt x="140" y="201"/>
                    <a:pt x="140" y="201"/>
                  </a:cubicBezTo>
                  <a:cubicBezTo>
                    <a:pt x="140" y="201"/>
                    <a:pt x="140" y="201"/>
                    <a:pt x="140" y="201"/>
                  </a:cubicBezTo>
                  <a:cubicBezTo>
                    <a:pt x="140" y="201"/>
                    <a:pt x="140" y="200"/>
                    <a:pt x="140" y="200"/>
                  </a:cubicBezTo>
                  <a:cubicBezTo>
                    <a:pt x="140" y="200"/>
                    <a:pt x="141" y="200"/>
                    <a:pt x="141" y="200"/>
                  </a:cubicBezTo>
                  <a:cubicBezTo>
                    <a:pt x="141" y="199"/>
                    <a:pt x="141" y="199"/>
                    <a:pt x="142" y="199"/>
                  </a:cubicBezTo>
                  <a:cubicBezTo>
                    <a:pt x="142" y="199"/>
                    <a:pt x="142" y="199"/>
                    <a:pt x="142" y="198"/>
                  </a:cubicBezTo>
                  <a:cubicBezTo>
                    <a:pt x="143" y="198"/>
                    <a:pt x="143" y="197"/>
                    <a:pt x="143" y="197"/>
                  </a:cubicBezTo>
                  <a:cubicBezTo>
                    <a:pt x="143" y="197"/>
                    <a:pt x="143" y="196"/>
                    <a:pt x="143" y="196"/>
                  </a:cubicBezTo>
                  <a:cubicBezTo>
                    <a:pt x="143" y="196"/>
                    <a:pt x="144" y="195"/>
                    <a:pt x="144" y="195"/>
                  </a:cubicBezTo>
                  <a:cubicBezTo>
                    <a:pt x="144" y="195"/>
                    <a:pt x="144" y="195"/>
                    <a:pt x="144" y="194"/>
                  </a:cubicBezTo>
                  <a:cubicBezTo>
                    <a:pt x="144" y="194"/>
                    <a:pt x="144" y="194"/>
                    <a:pt x="144" y="193"/>
                  </a:cubicBezTo>
                  <a:cubicBezTo>
                    <a:pt x="144" y="193"/>
                    <a:pt x="144" y="193"/>
                    <a:pt x="144" y="192"/>
                  </a:cubicBezTo>
                  <a:cubicBezTo>
                    <a:pt x="143" y="192"/>
                    <a:pt x="143" y="192"/>
                    <a:pt x="143" y="192"/>
                  </a:cubicBezTo>
                  <a:cubicBezTo>
                    <a:pt x="143" y="192"/>
                    <a:pt x="143" y="192"/>
                    <a:pt x="143" y="192"/>
                  </a:cubicBezTo>
                  <a:cubicBezTo>
                    <a:pt x="144" y="192"/>
                    <a:pt x="144" y="192"/>
                    <a:pt x="144" y="192"/>
                  </a:cubicBezTo>
                  <a:cubicBezTo>
                    <a:pt x="144" y="192"/>
                    <a:pt x="144" y="193"/>
                    <a:pt x="144" y="193"/>
                  </a:cubicBezTo>
                  <a:cubicBezTo>
                    <a:pt x="144" y="194"/>
                    <a:pt x="145" y="195"/>
                    <a:pt x="145" y="195"/>
                  </a:cubicBezTo>
                  <a:cubicBezTo>
                    <a:pt x="144" y="196"/>
                    <a:pt x="144" y="196"/>
                    <a:pt x="144" y="196"/>
                  </a:cubicBezTo>
                  <a:cubicBezTo>
                    <a:pt x="144" y="197"/>
                    <a:pt x="144" y="197"/>
                    <a:pt x="144" y="197"/>
                  </a:cubicBezTo>
                  <a:cubicBezTo>
                    <a:pt x="144" y="198"/>
                    <a:pt x="143" y="199"/>
                    <a:pt x="143" y="199"/>
                  </a:cubicBezTo>
                  <a:cubicBezTo>
                    <a:pt x="142" y="199"/>
                    <a:pt x="142" y="200"/>
                    <a:pt x="141" y="200"/>
                  </a:cubicBezTo>
                  <a:close/>
                  <a:moveTo>
                    <a:pt x="114" y="259"/>
                  </a:moveTo>
                  <a:cubicBezTo>
                    <a:pt x="114" y="259"/>
                    <a:pt x="119" y="253"/>
                    <a:pt x="126" y="252"/>
                  </a:cubicBezTo>
                  <a:cubicBezTo>
                    <a:pt x="131" y="252"/>
                    <a:pt x="137" y="255"/>
                    <a:pt x="139" y="256"/>
                  </a:cubicBezTo>
                  <a:cubicBezTo>
                    <a:pt x="124" y="255"/>
                    <a:pt x="116" y="258"/>
                    <a:pt x="116" y="258"/>
                  </a:cubicBezTo>
                  <a:cubicBezTo>
                    <a:pt x="123" y="256"/>
                    <a:pt x="134" y="257"/>
                    <a:pt x="139" y="258"/>
                  </a:cubicBezTo>
                  <a:cubicBezTo>
                    <a:pt x="137" y="260"/>
                    <a:pt x="131" y="264"/>
                    <a:pt x="124" y="262"/>
                  </a:cubicBezTo>
                  <a:cubicBezTo>
                    <a:pt x="115" y="259"/>
                    <a:pt x="114" y="259"/>
                    <a:pt x="114" y="259"/>
                  </a:cubicBezTo>
                  <a:close/>
                  <a:moveTo>
                    <a:pt x="111" y="223"/>
                  </a:moveTo>
                  <a:cubicBezTo>
                    <a:pt x="111" y="223"/>
                    <a:pt x="123" y="222"/>
                    <a:pt x="131" y="230"/>
                  </a:cubicBezTo>
                  <a:cubicBezTo>
                    <a:pt x="138" y="236"/>
                    <a:pt x="140" y="246"/>
                    <a:pt x="141" y="250"/>
                  </a:cubicBezTo>
                  <a:cubicBezTo>
                    <a:pt x="126" y="231"/>
                    <a:pt x="114" y="225"/>
                    <a:pt x="114" y="225"/>
                  </a:cubicBezTo>
                  <a:cubicBezTo>
                    <a:pt x="123" y="231"/>
                    <a:pt x="134" y="245"/>
                    <a:pt x="138" y="251"/>
                  </a:cubicBezTo>
                  <a:cubicBezTo>
                    <a:pt x="133" y="251"/>
                    <a:pt x="123" y="248"/>
                    <a:pt x="118" y="238"/>
                  </a:cubicBezTo>
                  <a:cubicBezTo>
                    <a:pt x="112" y="225"/>
                    <a:pt x="111" y="223"/>
                    <a:pt x="111" y="223"/>
                  </a:cubicBezTo>
                  <a:close/>
                  <a:moveTo>
                    <a:pt x="111" y="193"/>
                  </a:moveTo>
                  <a:cubicBezTo>
                    <a:pt x="111" y="193"/>
                    <a:pt x="111" y="192"/>
                    <a:pt x="111" y="192"/>
                  </a:cubicBezTo>
                  <a:cubicBezTo>
                    <a:pt x="112" y="191"/>
                    <a:pt x="112" y="191"/>
                    <a:pt x="112" y="191"/>
                  </a:cubicBezTo>
                  <a:cubicBezTo>
                    <a:pt x="112" y="190"/>
                    <a:pt x="112" y="190"/>
                    <a:pt x="112" y="190"/>
                  </a:cubicBezTo>
                  <a:cubicBezTo>
                    <a:pt x="112" y="190"/>
                    <a:pt x="112" y="190"/>
                    <a:pt x="112" y="190"/>
                  </a:cubicBezTo>
                  <a:cubicBezTo>
                    <a:pt x="112" y="190"/>
                    <a:pt x="112" y="190"/>
                    <a:pt x="112" y="191"/>
                  </a:cubicBezTo>
                  <a:cubicBezTo>
                    <a:pt x="112" y="191"/>
                    <a:pt x="112" y="191"/>
                    <a:pt x="112" y="192"/>
                  </a:cubicBezTo>
                  <a:cubicBezTo>
                    <a:pt x="112" y="192"/>
                    <a:pt x="112" y="193"/>
                    <a:pt x="112" y="193"/>
                  </a:cubicBezTo>
                  <a:cubicBezTo>
                    <a:pt x="112" y="193"/>
                    <a:pt x="112" y="194"/>
                    <a:pt x="112" y="194"/>
                  </a:cubicBezTo>
                  <a:cubicBezTo>
                    <a:pt x="112" y="194"/>
                    <a:pt x="112" y="194"/>
                    <a:pt x="112" y="194"/>
                  </a:cubicBezTo>
                  <a:cubicBezTo>
                    <a:pt x="112" y="194"/>
                    <a:pt x="112" y="194"/>
                    <a:pt x="113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3" y="196"/>
                    <a:pt x="113" y="196"/>
                    <a:pt x="113" y="196"/>
                  </a:cubicBezTo>
                  <a:cubicBezTo>
                    <a:pt x="113" y="196"/>
                    <a:pt x="114" y="197"/>
                    <a:pt x="114" y="197"/>
                  </a:cubicBezTo>
                  <a:cubicBezTo>
                    <a:pt x="114" y="197"/>
                    <a:pt x="115" y="198"/>
                    <a:pt x="115" y="198"/>
                  </a:cubicBezTo>
                  <a:cubicBezTo>
                    <a:pt x="115" y="198"/>
                    <a:pt x="115" y="198"/>
                    <a:pt x="115" y="198"/>
                  </a:cubicBezTo>
                  <a:cubicBezTo>
                    <a:pt x="115" y="198"/>
                    <a:pt x="115" y="198"/>
                    <a:pt x="115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3" y="197"/>
                    <a:pt x="113" y="197"/>
                    <a:pt x="112" y="197"/>
                  </a:cubicBezTo>
                  <a:cubicBezTo>
                    <a:pt x="112" y="196"/>
                    <a:pt x="112" y="196"/>
                    <a:pt x="112" y="195"/>
                  </a:cubicBezTo>
                  <a:cubicBezTo>
                    <a:pt x="112" y="195"/>
                    <a:pt x="111" y="195"/>
                    <a:pt x="111" y="194"/>
                  </a:cubicBezTo>
                  <a:cubicBezTo>
                    <a:pt x="111" y="194"/>
                    <a:pt x="111" y="194"/>
                    <a:pt x="111" y="194"/>
                  </a:cubicBezTo>
                  <a:cubicBezTo>
                    <a:pt x="111" y="194"/>
                    <a:pt x="111" y="193"/>
                    <a:pt x="111" y="19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9374883" y="4005771"/>
            <a:ext cx="1598551" cy="1693371"/>
            <a:chOff x="8382000" y="2747963"/>
            <a:chExt cx="2274887" cy="2409825"/>
          </a:xfrm>
        </p:grpSpPr>
        <p:sp>
          <p:nvSpPr>
            <p:cNvPr id="70" name="Freeform 65"/>
            <p:cNvSpPr/>
            <p:nvPr/>
          </p:nvSpPr>
          <p:spPr bwMode="auto">
            <a:xfrm>
              <a:off x="8883650" y="4424363"/>
              <a:ext cx="455612" cy="174625"/>
            </a:xfrm>
            <a:custGeom>
              <a:avLst/>
              <a:gdLst>
                <a:gd name="T0" fmla="*/ 56 w 68"/>
                <a:gd name="T1" fmla="*/ 9 h 26"/>
                <a:gd name="T2" fmla="*/ 41 w 68"/>
                <a:gd name="T3" fmla="*/ 8 h 26"/>
                <a:gd name="T4" fmla="*/ 37 w 68"/>
                <a:gd name="T5" fmla="*/ 7 h 26"/>
                <a:gd name="T6" fmla="*/ 33 w 68"/>
                <a:gd name="T7" fmla="*/ 4 h 26"/>
                <a:gd name="T8" fmla="*/ 25 w 68"/>
                <a:gd name="T9" fmla="*/ 1 h 26"/>
                <a:gd name="T10" fmla="*/ 24 w 68"/>
                <a:gd name="T11" fmla="*/ 1 h 26"/>
                <a:gd name="T12" fmla="*/ 25 w 68"/>
                <a:gd name="T13" fmla="*/ 2 h 26"/>
                <a:gd name="T14" fmla="*/ 27 w 68"/>
                <a:gd name="T15" fmla="*/ 4 h 26"/>
                <a:gd name="T16" fmla="*/ 28 w 68"/>
                <a:gd name="T17" fmla="*/ 7 h 26"/>
                <a:gd name="T18" fmla="*/ 17 w 68"/>
                <a:gd name="T19" fmla="*/ 3 h 26"/>
                <a:gd name="T20" fmla="*/ 8 w 68"/>
                <a:gd name="T21" fmla="*/ 4 h 26"/>
                <a:gd name="T22" fmla="*/ 0 w 68"/>
                <a:gd name="T23" fmla="*/ 8 h 26"/>
                <a:gd name="T24" fmla="*/ 0 w 68"/>
                <a:gd name="T25" fmla="*/ 9 h 26"/>
                <a:gd name="T26" fmla="*/ 1 w 68"/>
                <a:gd name="T27" fmla="*/ 9 h 26"/>
                <a:gd name="T28" fmla="*/ 3 w 68"/>
                <a:gd name="T29" fmla="*/ 9 h 26"/>
                <a:gd name="T30" fmla="*/ 5 w 68"/>
                <a:gd name="T31" fmla="*/ 9 h 26"/>
                <a:gd name="T32" fmla="*/ 6 w 68"/>
                <a:gd name="T33" fmla="*/ 10 h 26"/>
                <a:gd name="T34" fmla="*/ 9 w 68"/>
                <a:gd name="T35" fmla="*/ 11 h 26"/>
                <a:gd name="T36" fmla="*/ 10 w 68"/>
                <a:gd name="T37" fmla="*/ 11 h 26"/>
                <a:gd name="T38" fmla="*/ 10 w 68"/>
                <a:gd name="T39" fmla="*/ 12 h 26"/>
                <a:gd name="T40" fmla="*/ 9 w 68"/>
                <a:gd name="T41" fmla="*/ 12 h 26"/>
                <a:gd name="T42" fmla="*/ 4 w 68"/>
                <a:gd name="T43" fmla="*/ 15 h 26"/>
                <a:gd name="T44" fmla="*/ 2 w 68"/>
                <a:gd name="T45" fmla="*/ 17 h 26"/>
                <a:gd name="T46" fmla="*/ 1 w 68"/>
                <a:gd name="T47" fmla="*/ 18 h 26"/>
                <a:gd name="T48" fmla="*/ 3 w 68"/>
                <a:gd name="T49" fmla="*/ 18 h 26"/>
                <a:gd name="T50" fmla="*/ 4 w 68"/>
                <a:gd name="T51" fmla="*/ 17 h 26"/>
                <a:gd name="T52" fmla="*/ 7 w 68"/>
                <a:gd name="T53" fmla="*/ 18 h 26"/>
                <a:gd name="T54" fmla="*/ 10 w 68"/>
                <a:gd name="T55" fmla="*/ 19 h 26"/>
                <a:gd name="T56" fmla="*/ 13 w 68"/>
                <a:gd name="T57" fmla="*/ 18 h 26"/>
                <a:gd name="T58" fmla="*/ 19 w 68"/>
                <a:gd name="T59" fmla="*/ 18 h 26"/>
                <a:gd name="T60" fmla="*/ 18 w 68"/>
                <a:gd name="T61" fmla="*/ 19 h 26"/>
                <a:gd name="T62" fmla="*/ 17 w 68"/>
                <a:gd name="T63" fmla="*/ 19 h 26"/>
                <a:gd name="T64" fmla="*/ 12 w 68"/>
                <a:gd name="T65" fmla="*/ 25 h 26"/>
                <a:gd name="T66" fmla="*/ 12 w 68"/>
                <a:gd name="T67" fmla="*/ 26 h 26"/>
                <a:gd name="T68" fmla="*/ 13 w 68"/>
                <a:gd name="T69" fmla="*/ 26 h 26"/>
                <a:gd name="T70" fmla="*/ 14 w 68"/>
                <a:gd name="T71" fmla="*/ 25 h 26"/>
                <a:gd name="T72" fmla="*/ 17 w 68"/>
                <a:gd name="T73" fmla="*/ 25 h 26"/>
                <a:gd name="T74" fmla="*/ 20 w 68"/>
                <a:gd name="T75" fmla="*/ 25 h 26"/>
                <a:gd name="T76" fmla="*/ 28 w 68"/>
                <a:gd name="T77" fmla="*/ 22 h 26"/>
                <a:gd name="T78" fmla="*/ 68 w 68"/>
                <a:gd name="T79" fmla="*/ 19 h 26"/>
                <a:gd name="T80" fmla="*/ 56 w 68"/>
                <a:gd name="T81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" h="26">
                  <a:moveTo>
                    <a:pt x="56" y="9"/>
                  </a:moveTo>
                  <a:cubicBezTo>
                    <a:pt x="51" y="10"/>
                    <a:pt x="46" y="10"/>
                    <a:pt x="41" y="8"/>
                  </a:cubicBezTo>
                  <a:cubicBezTo>
                    <a:pt x="40" y="8"/>
                    <a:pt x="38" y="7"/>
                    <a:pt x="37" y="7"/>
                  </a:cubicBezTo>
                  <a:cubicBezTo>
                    <a:pt x="35" y="6"/>
                    <a:pt x="34" y="5"/>
                    <a:pt x="33" y="4"/>
                  </a:cubicBezTo>
                  <a:cubicBezTo>
                    <a:pt x="31" y="1"/>
                    <a:pt x="28" y="0"/>
                    <a:pt x="25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5" y="2"/>
                  </a:cubicBezTo>
                  <a:cubicBezTo>
                    <a:pt x="26" y="2"/>
                    <a:pt x="26" y="3"/>
                    <a:pt x="27" y="4"/>
                  </a:cubicBezTo>
                  <a:cubicBezTo>
                    <a:pt x="27" y="5"/>
                    <a:pt x="27" y="6"/>
                    <a:pt x="28" y="7"/>
                  </a:cubicBezTo>
                  <a:cubicBezTo>
                    <a:pt x="24" y="5"/>
                    <a:pt x="21" y="3"/>
                    <a:pt x="17" y="3"/>
                  </a:cubicBezTo>
                  <a:cubicBezTo>
                    <a:pt x="14" y="2"/>
                    <a:pt x="11" y="3"/>
                    <a:pt x="8" y="4"/>
                  </a:cubicBezTo>
                  <a:cubicBezTo>
                    <a:pt x="5" y="5"/>
                    <a:pt x="2" y="6"/>
                    <a:pt x="0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9"/>
                    <a:pt x="1" y="10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8"/>
                    <a:pt x="4" y="9"/>
                    <a:pt x="5" y="9"/>
                  </a:cubicBezTo>
                  <a:cubicBezTo>
                    <a:pt x="5" y="9"/>
                    <a:pt x="6" y="10"/>
                    <a:pt x="6" y="10"/>
                  </a:cubicBezTo>
                  <a:cubicBezTo>
                    <a:pt x="7" y="10"/>
                    <a:pt x="8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1" y="11"/>
                    <a:pt x="10" y="12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3"/>
                    <a:pt x="5" y="14"/>
                    <a:pt x="4" y="15"/>
                  </a:cubicBezTo>
                  <a:cubicBezTo>
                    <a:pt x="3" y="15"/>
                    <a:pt x="3" y="16"/>
                    <a:pt x="2" y="17"/>
                  </a:cubicBezTo>
                  <a:cubicBezTo>
                    <a:pt x="2" y="17"/>
                    <a:pt x="1" y="18"/>
                    <a:pt x="1" y="18"/>
                  </a:cubicBezTo>
                  <a:cubicBezTo>
                    <a:pt x="1" y="19"/>
                    <a:pt x="2" y="19"/>
                    <a:pt x="3" y="18"/>
                  </a:cubicBezTo>
                  <a:cubicBezTo>
                    <a:pt x="3" y="18"/>
                    <a:pt x="3" y="18"/>
                    <a:pt x="4" y="17"/>
                  </a:cubicBezTo>
                  <a:cubicBezTo>
                    <a:pt x="5" y="17"/>
                    <a:pt x="6" y="17"/>
                    <a:pt x="7" y="18"/>
                  </a:cubicBezTo>
                  <a:cubicBezTo>
                    <a:pt x="8" y="18"/>
                    <a:pt x="9" y="19"/>
                    <a:pt x="10" y="19"/>
                  </a:cubicBezTo>
                  <a:cubicBezTo>
                    <a:pt x="11" y="18"/>
                    <a:pt x="12" y="18"/>
                    <a:pt x="13" y="18"/>
                  </a:cubicBezTo>
                  <a:cubicBezTo>
                    <a:pt x="14" y="18"/>
                    <a:pt x="19" y="16"/>
                    <a:pt x="19" y="18"/>
                  </a:cubicBezTo>
                  <a:cubicBezTo>
                    <a:pt x="19" y="18"/>
                    <a:pt x="19" y="19"/>
                    <a:pt x="18" y="19"/>
                  </a:cubicBezTo>
                  <a:cubicBezTo>
                    <a:pt x="18" y="19"/>
                    <a:pt x="18" y="19"/>
                    <a:pt x="17" y="19"/>
                  </a:cubicBezTo>
                  <a:cubicBezTo>
                    <a:pt x="15" y="20"/>
                    <a:pt x="13" y="22"/>
                    <a:pt x="12" y="25"/>
                  </a:cubicBezTo>
                  <a:cubicBezTo>
                    <a:pt x="12" y="25"/>
                    <a:pt x="12" y="25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5" y="24"/>
                    <a:pt x="16" y="25"/>
                    <a:pt x="17" y="25"/>
                  </a:cubicBezTo>
                  <a:cubicBezTo>
                    <a:pt x="18" y="26"/>
                    <a:pt x="19" y="26"/>
                    <a:pt x="20" y="25"/>
                  </a:cubicBezTo>
                  <a:cubicBezTo>
                    <a:pt x="23" y="25"/>
                    <a:pt x="26" y="24"/>
                    <a:pt x="28" y="22"/>
                  </a:cubicBezTo>
                  <a:cubicBezTo>
                    <a:pt x="41" y="17"/>
                    <a:pt x="55" y="20"/>
                    <a:pt x="68" y="19"/>
                  </a:cubicBezTo>
                  <a:cubicBezTo>
                    <a:pt x="64" y="16"/>
                    <a:pt x="60" y="13"/>
                    <a:pt x="56" y="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66"/>
            <p:cNvSpPr/>
            <p:nvPr/>
          </p:nvSpPr>
          <p:spPr bwMode="auto">
            <a:xfrm>
              <a:off x="8837613" y="4148138"/>
              <a:ext cx="266700" cy="174625"/>
            </a:xfrm>
            <a:custGeom>
              <a:avLst/>
              <a:gdLst>
                <a:gd name="T0" fmla="*/ 37 w 40"/>
                <a:gd name="T1" fmla="*/ 10 h 26"/>
                <a:gd name="T2" fmla="*/ 36 w 40"/>
                <a:gd name="T3" fmla="*/ 10 h 26"/>
                <a:gd name="T4" fmla="*/ 14 w 40"/>
                <a:gd name="T5" fmla="*/ 5 h 26"/>
                <a:gd name="T6" fmla="*/ 14 w 40"/>
                <a:gd name="T7" fmla="*/ 6 h 26"/>
                <a:gd name="T8" fmla="*/ 15 w 40"/>
                <a:gd name="T9" fmla="*/ 6 h 26"/>
                <a:gd name="T10" fmla="*/ 17 w 40"/>
                <a:gd name="T11" fmla="*/ 6 h 26"/>
                <a:gd name="T12" fmla="*/ 19 w 40"/>
                <a:gd name="T13" fmla="*/ 7 h 26"/>
                <a:gd name="T14" fmla="*/ 17 w 40"/>
                <a:gd name="T15" fmla="*/ 8 h 26"/>
                <a:gd name="T16" fmla="*/ 14 w 40"/>
                <a:gd name="T17" fmla="*/ 8 h 26"/>
                <a:gd name="T18" fmla="*/ 10 w 40"/>
                <a:gd name="T19" fmla="*/ 8 h 26"/>
                <a:gd name="T20" fmla="*/ 1 w 40"/>
                <a:gd name="T21" fmla="*/ 13 h 26"/>
                <a:gd name="T22" fmla="*/ 0 w 40"/>
                <a:gd name="T23" fmla="*/ 14 h 26"/>
                <a:gd name="T24" fmla="*/ 0 w 40"/>
                <a:gd name="T25" fmla="*/ 16 h 26"/>
                <a:gd name="T26" fmla="*/ 2 w 40"/>
                <a:gd name="T27" fmla="*/ 16 h 26"/>
                <a:gd name="T28" fmla="*/ 8 w 40"/>
                <a:gd name="T29" fmla="*/ 15 h 26"/>
                <a:gd name="T30" fmla="*/ 10 w 40"/>
                <a:gd name="T31" fmla="*/ 17 h 26"/>
                <a:gd name="T32" fmla="*/ 9 w 40"/>
                <a:gd name="T33" fmla="*/ 18 h 26"/>
                <a:gd name="T34" fmla="*/ 8 w 40"/>
                <a:gd name="T35" fmla="*/ 19 h 26"/>
                <a:gd name="T36" fmla="*/ 4 w 40"/>
                <a:gd name="T37" fmla="*/ 23 h 26"/>
                <a:gd name="T38" fmla="*/ 4 w 40"/>
                <a:gd name="T39" fmla="*/ 24 h 26"/>
                <a:gd name="T40" fmla="*/ 5 w 40"/>
                <a:gd name="T41" fmla="*/ 24 h 26"/>
                <a:gd name="T42" fmla="*/ 6 w 40"/>
                <a:gd name="T43" fmla="*/ 23 h 26"/>
                <a:gd name="T44" fmla="*/ 10 w 40"/>
                <a:gd name="T45" fmla="*/ 22 h 26"/>
                <a:gd name="T46" fmla="*/ 12 w 40"/>
                <a:gd name="T47" fmla="*/ 23 h 26"/>
                <a:gd name="T48" fmla="*/ 16 w 40"/>
                <a:gd name="T49" fmla="*/ 21 h 26"/>
                <a:gd name="T50" fmla="*/ 20 w 40"/>
                <a:gd name="T51" fmla="*/ 19 h 26"/>
                <a:gd name="T52" fmla="*/ 18 w 40"/>
                <a:gd name="T53" fmla="*/ 21 h 26"/>
                <a:gd name="T54" fmla="*/ 15 w 40"/>
                <a:gd name="T55" fmla="*/ 24 h 26"/>
                <a:gd name="T56" fmla="*/ 15 w 40"/>
                <a:gd name="T57" fmla="*/ 26 h 26"/>
                <a:gd name="T58" fmla="*/ 17 w 40"/>
                <a:gd name="T59" fmla="*/ 25 h 26"/>
                <a:gd name="T60" fmla="*/ 18 w 40"/>
                <a:gd name="T61" fmla="*/ 24 h 26"/>
                <a:gd name="T62" fmla="*/ 20 w 40"/>
                <a:gd name="T63" fmla="*/ 24 h 26"/>
                <a:gd name="T64" fmla="*/ 22 w 40"/>
                <a:gd name="T65" fmla="*/ 24 h 26"/>
                <a:gd name="T66" fmla="*/ 24 w 40"/>
                <a:gd name="T67" fmla="*/ 24 h 26"/>
                <a:gd name="T68" fmla="*/ 28 w 40"/>
                <a:gd name="T69" fmla="*/ 22 h 26"/>
                <a:gd name="T70" fmla="*/ 32 w 40"/>
                <a:gd name="T71" fmla="*/ 20 h 26"/>
                <a:gd name="T72" fmla="*/ 40 w 40"/>
                <a:gd name="T73" fmla="*/ 21 h 26"/>
                <a:gd name="T74" fmla="*/ 37 w 40"/>
                <a:gd name="T7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" h="26">
                  <a:moveTo>
                    <a:pt x="37" y="10"/>
                  </a:moveTo>
                  <a:cubicBezTo>
                    <a:pt x="36" y="10"/>
                    <a:pt x="36" y="10"/>
                    <a:pt x="36" y="10"/>
                  </a:cubicBezTo>
                  <a:cubicBezTo>
                    <a:pt x="29" y="8"/>
                    <a:pt x="22" y="0"/>
                    <a:pt x="14" y="5"/>
                  </a:cubicBezTo>
                  <a:cubicBezTo>
                    <a:pt x="14" y="5"/>
                    <a:pt x="14" y="5"/>
                    <a:pt x="14" y="6"/>
                  </a:cubicBezTo>
                  <a:cubicBezTo>
                    <a:pt x="14" y="6"/>
                    <a:pt x="15" y="6"/>
                    <a:pt x="15" y="6"/>
                  </a:cubicBezTo>
                  <a:cubicBezTo>
                    <a:pt x="16" y="5"/>
                    <a:pt x="17" y="5"/>
                    <a:pt x="17" y="6"/>
                  </a:cubicBezTo>
                  <a:cubicBezTo>
                    <a:pt x="18" y="6"/>
                    <a:pt x="18" y="7"/>
                    <a:pt x="19" y="7"/>
                  </a:cubicBezTo>
                  <a:cubicBezTo>
                    <a:pt x="18" y="7"/>
                    <a:pt x="18" y="8"/>
                    <a:pt x="17" y="8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1" y="8"/>
                    <a:pt x="10" y="8"/>
                  </a:cubicBezTo>
                  <a:cubicBezTo>
                    <a:pt x="6" y="9"/>
                    <a:pt x="3" y="11"/>
                    <a:pt x="1" y="13"/>
                  </a:cubicBezTo>
                  <a:cubicBezTo>
                    <a:pt x="1" y="14"/>
                    <a:pt x="0" y="14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4" y="15"/>
                    <a:pt x="6" y="14"/>
                    <a:pt x="8" y="15"/>
                  </a:cubicBezTo>
                  <a:cubicBezTo>
                    <a:pt x="9" y="15"/>
                    <a:pt x="10" y="16"/>
                    <a:pt x="10" y="17"/>
                  </a:cubicBezTo>
                  <a:cubicBezTo>
                    <a:pt x="10" y="17"/>
                    <a:pt x="10" y="18"/>
                    <a:pt x="9" y="18"/>
                  </a:cubicBezTo>
                  <a:cubicBezTo>
                    <a:pt x="9" y="19"/>
                    <a:pt x="8" y="19"/>
                    <a:pt x="8" y="19"/>
                  </a:cubicBezTo>
                  <a:cubicBezTo>
                    <a:pt x="6" y="20"/>
                    <a:pt x="5" y="21"/>
                    <a:pt x="4" y="23"/>
                  </a:cubicBezTo>
                  <a:cubicBezTo>
                    <a:pt x="4" y="23"/>
                    <a:pt x="4" y="23"/>
                    <a:pt x="4" y="24"/>
                  </a:cubicBezTo>
                  <a:cubicBezTo>
                    <a:pt x="4" y="24"/>
                    <a:pt x="5" y="24"/>
                    <a:pt x="5" y="24"/>
                  </a:cubicBezTo>
                  <a:cubicBezTo>
                    <a:pt x="6" y="24"/>
                    <a:pt x="6" y="23"/>
                    <a:pt x="6" y="23"/>
                  </a:cubicBezTo>
                  <a:cubicBezTo>
                    <a:pt x="7" y="22"/>
                    <a:pt x="8" y="22"/>
                    <a:pt x="10" y="22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4" y="23"/>
                    <a:pt x="15" y="21"/>
                    <a:pt x="16" y="21"/>
                  </a:cubicBezTo>
                  <a:cubicBezTo>
                    <a:pt x="17" y="20"/>
                    <a:pt x="19" y="19"/>
                    <a:pt x="20" y="19"/>
                  </a:cubicBezTo>
                  <a:cubicBezTo>
                    <a:pt x="20" y="19"/>
                    <a:pt x="18" y="20"/>
                    <a:pt x="18" y="21"/>
                  </a:cubicBezTo>
                  <a:cubicBezTo>
                    <a:pt x="17" y="22"/>
                    <a:pt x="16" y="23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6" y="26"/>
                    <a:pt x="16" y="26"/>
                    <a:pt x="17" y="25"/>
                  </a:cubicBezTo>
                  <a:cubicBezTo>
                    <a:pt x="17" y="25"/>
                    <a:pt x="17" y="25"/>
                    <a:pt x="18" y="24"/>
                  </a:cubicBezTo>
                  <a:cubicBezTo>
                    <a:pt x="18" y="24"/>
                    <a:pt x="19" y="24"/>
                    <a:pt x="20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3" y="24"/>
                    <a:pt x="23" y="24"/>
                    <a:pt x="24" y="24"/>
                  </a:cubicBezTo>
                  <a:cubicBezTo>
                    <a:pt x="25" y="23"/>
                    <a:pt x="26" y="22"/>
                    <a:pt x="28" y="22"/>
                  </a:cubicBezTo>
                  <a:cubicBezTo>
                    <a:pt x="29" y="21"/>
                    <a:pt x="30" y="21"/>
                    <a:pt x="32" y="20"/>
                  </a:cubicBezTo>
                  <a:cubicBezTo>
                    <a:pt x="35" y="20"/>
                    <a:pt x="38" y="20"/>
                    <a:pt x="40" y="21"/>
                  </a:cubicBezTo>
                  <a:cubicBezTo>
                    <a:pt x="39" y="17"/>
                    <a:pt x="38" y="13"/>
                    <a:pt x="37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67"/>
            <p:cNvSpPr/>
            <p:nvPr/>
          </p:nvSpPr>
          <p:spPr bwMode="auto">
            <a:xfrm>
              <a:off x="8689975" y="3832225"/>
              <a:ext cx="314325" cy="160337"/>
            </a:xfrm>
            <a:custGeom>
              <a:avLst/>
              <a:gdLst>
                <a:gd name="T0" fmla="*/ 45 w 47"/>
                <a:gd name="T1" fmla="*/ 1 h 24"/>
                <a:gd name="T2" fmla="*/ 9 w 47"/>
                <a:gd name="T3" fmla="*/ 4 h 24"/>
                <a:gd name="T4" fmla="*/ 0 w 47"/>
                <a:gd name="T5" fmla="*/ 9 h 24"/>
                <a:gd name="T6" fmla="*/ 0 w 47"/>
                <a:gd name="T7" fmla="*/ 10 h 24"/>
                <a:gd name="T8" fmla="*/ 0 w 47"/>
                <a:gd name="T9" fmla="*/ 11 h 24"/>
                <a:gd name="T10" fmla="*/ 1 w 47"/>
                <a:gd name="T11" fmla="*/ 11 h 24"/>
                <a:gd name="T12" fmla="*/ 2 w 47"/>
                <a:gd name="T13" fmla="*/ 10 h 24"/>
                <a:gd name="T14" fmla="*/ 5 w 47"/>
                <a:gd name="T15" fmla="*/ 9 h 24"/>
                <a:gd name="T16" fmla="*/ 3 w 47"/>
                <a:gd name="T17" fmla="*/ 12 h 24"/>
                <a:gd name="T18" fmla="*/ 0 w 47"/>
                <a:gd name="T19" fmla="*/ 19 h 24"/>
                <a:gd name="T20" fmla="*/ 1 w 47"/>
                <a:gd name="T21" fmla="*/ 18 h 24"/>
                <a:gd name="T22" fmla="*/ 3 w 47"/>
                <a:gd name="T23" fmla="*/ 16 h 24"/>
                <a:gd name="T24" fmla="*/ 7 w 47"/>
                <a:gd name="T25" fmla="*/ 15 h 24"/>
                <a:gd name="T26" fmla="*/ 10 w 47"/>
                <a:gd name="T27" fmla="*/ 14 h 24"/>
                <a:gd name="T28" fmla="*/ 8 w 47"/>
                <a:gd name="T29" fmla="*/ 18 h 24"/>
                <a:gd name="T30" fmla="*/ 5 w 47"/>
                <a:gd name="T31" fmla="*/ 21 h 24"/>
                <a:gd name="T32" fmla="*/ 8 w 47"/>
                <a:gd name="T33" fmla="*/ 21 h 24"/>
                <a:gd name="T34" fmla="*/ 14 w 47"/>
                <a:gd name="T35" fmla="*/ 19 h 24"/>
                <a:gd name="T36" fmla="*/ 18 w 47"/>
                <a:gd name="T37" fmla="*/ 16 h 24"/>
                <a:gd name="T38" fmla="*/ 17 w 47"/>
                <a:gd name="T39" fmla="*/ 19 h 24"/>
                <a:gd name="T40" fmla="*/ 16 w 47"/>
                <a:gd name="T41" fmla="*/ 20 h 24"/>
                <a:gd name="T42" fmla="*/ 21 w 47"/>
                <a:gd name="T43" fmla="*/ 21 h 24"/>
                <a:gd name="T44" fmla="*/ 28 w 47"/>
                <a:gd name="T45" fmla="*/ 17 h 24"/>
                <a:gd name="T46" fmla="*/ 30 w 47"/>
                <a:gd name="T47" fmla="*/ 12 h 24"/>
                <a:gd name="T48" fmla="*/ 34 w 47"/>
                <a:gd name="T49" fmla="*/ 11 h 24"/>
                <a:gd name="T50" fmla="*/ 47 w 47"/>
                <a:gd name="T51" fmla="*/ 10 h 24"/>
                <a:gd name="T52" fmla="*/ 45 w 47"/>
                <a:gd name="T5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" h="24">
                  <a:moveTo>
                    <a:pt x="45" y="1"/>
                  </a:moveTo>
                  <a:cubicBezTo>
                    <a:pt x="33" y="0"/>
                    <a:pt x="21" y="1"/>
                    <a:pt x="9" y="4"/>
                  </a:cubicBezTo>
                  <a:cubicBezTo>
                    <a:pt x="6" y="5"/>
                    <a:pt x="3" y="6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9"/>
                    <a:pt x="4" y="8"/>
                    <a:pt x="5" y="9"/>
                  </a:cubicBezTo>
                  <a:cubicBezTo>
                    <a:pt x="6" y="11"/>
                    <a:pt x="4" y="12"/>
                    <a:pt x="3" y="12"/>
                  </a:cubicBezTo>
                  <a:cubicBezTo>
                    <a:pt x="1" y="14"/>
                    <a:pt x="0" y="16"/>
                    <a:pt x="0" y="19"/>
                  </a:cubicBezTo>
                  <a:cubicBezTo>
                    <a:pt x="0" y="19"/>
                    <a:pt x="1" y="19"/>
                    <a:pt x="1" y="18"/>
                  </a:cubicBezTo>
                  <a:cubicBezTo>
                    <a:pt x="2" y="18"/>
                    <a:pt x="2" y="17"/>
                    <a:pt x="3" y="16"/>
                  </a:cubicBezTo>
                  <a:cubicBezTo>
                    <a:pt x="4" y="15"/>
                    <a:pt x="5" y="15"/>
                    <a:pt x="7" y="15"/>
                  </a:cubicBezTo>
                  <a:cubicBezTo>
                    <a:pt x="8" y="15"/>
                    <a:pt x="10" y="15"/>
                    <a:pt x="10" y="14"/>
                  </a:cubicBezTo>
                  <a:cubicBezTo>
                    <a:pt x="11" y="16"/>
                    <a:pt x="9" y="17"/>
                    <a:pt x="8" y="18"/>
                  </a:cubicBezTo>
                  <a:cubicBezTo>
                    <a:pt x="7" y="19"/>
                    <a:pt x="6" y="20"/>
                    <a:pt x="5" y="21"/>
                  </a:cubicBezTo>
                  <a:cubicBezTo>
                    <a:pt x="3" y="24"/>
                    <a:pt x="7" y="21"/>
                    <a:pt x="8" y="21"/>
                  </a:cubicBezTo>
                  <a:cubicBezTo>
                    <a:pt x="10" y="20"/>
                    <a:pt x="12" y="20"/>
                    <a:pt x="14" y="19"/>
                  </a:cubicBezTo>
                  <a:cubicBezTo>
                    <a:pt x="16" y="19"/>
                    <a:pt x="18" y="18"/>
                    <a:pt x="18" y="16"/>
                  </a:cubicBezTo>
                  <a:cubicBezTo>
                    <a:pt x="18" y="17"/>
                    <a:pt x="17" y="18"/>
                    <a:pt x="17" y="19"/>
                  </a:cubicBezTo>
                  <a:cubicBezTo>
                    <a:pt x="16" y="19"/>
                    <a:pt x="16" y="20"/>
                    <a:pt x="16" y="20"/>
                  </a:cubicBezTo>
                  <a:cubicBezTo>
                    <a:pt x="15" y="24"/>
                    <a:pt x="20" y="21"/>
                    <a:pt x="21" y="21"/>
                  </a:cubicBezTo>
                  <a:cubicBezTo>
                    <a:pt x="24" y="20"/>
                    <a:pt x="26" y="19"/>
                    <a:pt x="28" y="17"/>
                  </a:cubicBezTo>
                  <a:cubicBezTo>
                    <a:pt x="29" y="15"/>
                    <a:pt x="29" y="13"/>
                    <a:pt x="30" y="12"/>
                  </a:cubicBezTo>
                  <a:cubicBezTo>
                    <a:pt x="31" y="11"/>
                    <a:pt x="33" y="11"/>
                    <a:pt x="34" y="11"/>
                  </a:cubicBezTo>
                  <a:cubicBezTo>
                    <a:pt x="38" y="10"/>
                    <a:pt x="42" y="10"/>
                    <a:pt x="47" y="10"/>
                  </a:cubicBezTo>
                  <a:cubicBezTo>
                    <a:pt x="46" y="7"/>
                    <a:pt x="46" y="4"/>
                    <a:pt x="4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68"/>
            <p:cNvSpPr/>
            <p:nvPr/>
          </p:nvSpPr>
          <p:spPr bwMode="auto">
            <a:xfrm>
              <a:off x="8789988" y="3541713"/>
              <a:ext cx="160337" cy="222250"/>
            </a:xfrm>
            <a:custGeom>
              <a:avLst/>
              <a:gdLst>
                <a:gd name="T0" fmla="*/ 22 w 24"/>
                <a:gd name="T1" fmla="*/ 1 h 33"/>
                <a:gd name="T2" fmla="*/ 22 w 24"/>
                <a:gd name="T3" fmla="*/ 1 h 33"/>
                <a:gd name="T4" fmla="*/ 4 w 24"/>
                <a:gd name="T5" fmla="*/ 9 h 33"/>
                <a:gd name="T6" fmla="*/ 7 w 24"/>
                <a:gd name="T7" fmla="*/ 32 h 33"/>
                <a:gd name="T8" fmla="*/ 7 w 24"/>
                <a:gd name="T9" fmla="*/ 32 h 33"/>
                <a:gd name="T10" fmla="*/ 8 w 24"/>
                <a:gd name="T11" fmla="*/ 33 h 33"/>
                <a:gd name="T12" fmla="*/ 8 w 24"/>
                <a:gd name="T13" fmla="*/ 32 h 33"/>
                <a:gd name="T14" fmla="*/ 7 w 24"/>
                <a:gd name="T15" fmla="*/ 31 h 33"/>
                <a:gd name="T16" fmla="*/ 8 w 24"/>
                <a:gd name="T17" fmla="*/ 29 h 33"/>
                <a:gd name="T18" fmla="*/ 8 w 24"/>
                <a:gd name="T19" fmla="*/ 27 h 33"/>
                <a:gd name="T20" fmla="*/ 8 w 24"/>
                <a:gd name="T21" fmla="*/ 23 h 33"/>
                <a:gd name="T22" fmla="*/ 8 w 24"/>
                <a:gd name="T23" fmla="*/ 22 h 33"/>
                <a:gd name="T24" fmla="*/ 8 w 24"/>
                <a:gd name="T25" fmla="*/ 23 h 33"/>
                <a:gd name="T26" fmla="*/ 13 w 24"/>
                <a:gd name="T27" fmla="*/ 30 h 33"/>
                <a:gd name="T28" fmla="*/ 13 w 24"/>
                <a:gd name="T29" fmla="*/ 30 h 33"/>
                <a:gd name="T30" fmla="*/ 14 w 24"/>
                <a:gd name="T31" fmla="*/ 30 h 33"/>
                <a:gd name="T32" fmla="*/ 14 w 24"/>
                <a:gd name="T33" fmla="*/ 29 h 33"/>
                <a:gd name="T34" fmla="*/ 14 w 24"/>
                <a:gd name="T35" fmla="*/ 27 h 33"/>
                <a:gd name="T36" fmla="*/ 14 w 24"/>
                <a:gd name="T37" fmla="*/ 26 h 33"/>
                <a:gd name="T38" fmla="*/ 12 w 24"/>
                <a:gd name="T39" fmla="*/ 24 h 33"/>
                <a:gd name="T40" fmla="*/ 12 w 24"/>
                <a:gd name="T41" fmla="*/ 22 h 33"/>
                <a:gd name="T42" fmla="*/ 13 w 24"/>
                <a:gd name="T43" fmla="*/ 23 h 33"/>
                <a:gd name="T44" fmla="*/ 18 w 24"/>
                <a:gd name="T45" fmla="*/ 26 h 33"/>
                <a:gd name="T46" fmla="*/ 19 w 24"/>
                <a:gd name="T47" fmla="*/ 25 h 33"/>
                <a:gd name="T48" fmla="*/ 19 w 24"/>
                <a:gd name="T49" fmla="*/ 25 h 33"/>
                <a:gd name="T50" fmla="*/ 18 w 24"/>
                <a:gd name="T51" fmla="*/ 24 h 33"/>
                <a:gd name="T52" fmla="*/ 17 w 24"/>
                <a:gd name="T53" fmla="*/ 23 h 33"/>
                <a:gd name="T54" fmla="*/ 16 w 24"/>
                <a:gd name="T55" fmla="*/ 21 h 33"/>
                <a:gd name="T56" fmla="*/ 15 w 24"/>
                <a:gd name="T57" fmla="*/ 19 h 33"/>
                <a:gd name="T58" fmla="*/ 13 w 24"/>
                <a:gd name="T59" fmla="*/ 17 h 33"/>
                <a:gd name="T60" fmla="*/ 13 w 24"/>
                <a:gd name="T61" fmla="*/ 15 h 33"/>
                <a:gd name="T62" fmla="*/ 14 w 24"/>
                <a:gd name="T63" fmla="*/ 15 h 33"/>
                <a:gd name="T64" fmla="*/ 15 w 24"/>
                <a:gd name="T65" fmla="*/ 16 h 33"/>
                <a:gd name="T66" fmla="*/ 16 w 24"/>
                <a:gd name="T67" fmla="*/ 17 h 33"/>
                <a:gd name="T68" fmla="*/ 17 w 24"/>
                <a:gd name="T69" fmla="*/ 17 h 33"/>
                <a:gd name="T70" fmla="*/ 17 w 24"/>
                <a:gd name="T71" fmla="*/ 18 h 33"/>
                <a:gd name="T72" fmla="*/ 18 w 24"/>
                <a:gd name="T73" fmla="*/ 19 h 33"/>
                <a:gd name="T74" fmla="*/ 19 w 24"/>
                <a:gd name="T75" fmla="*/ 18 h 33"/>
                <a:gd name="T76" fmla="*/ 19 w 24"/>
                <a:gd name="T77" fmla="*/ 15 h 33"/>
                <a:gd name="T78" fmla="*/ 19 w 24"/>
                <a:gd name="T79" fmla="*/ 13 h 33"/>
                <a:gd name="T80" fmla="*/ 20 w 24"/>
                <a:gd name="T81" fmla="*/ 12 h 33"/>
                <a:gd name="T82" fmla="*/ 24 w 24"/>
                <a:gd name="T83" fmla="*/ 9 h 33"/>
                <a:gd name="T84" fmla="*/ 22 w 24"/>
                <a:gd name="T8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" h="33"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5" y="0"/>
                    <a:pt x="8" y="3"/>
                    <a:pt x="4" y="9"/>
                  </a:cubicBezTo>
                  <a:cubicBezTo>
                    <a:pt x="0" y="16"/>
                    <a:pt x="0" y="27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8" y="33"/>
                    <a:pt x="8" y="33"/>
                  </a:cubicBezTo>
                  <a:cubicBezTo>
                    <a:pt x="9" y="32"/>
                    <a:pt x="9" y="32"/>
                    <a:pt x="8" y="32"/>
                  </a:cubicBezTo>
                  <a:cubicBezTo>
                    <a:pt x="8" y="31"/>
                    <a:pt x="8" y="31"/>
                    <a:pt x="7" y="31"/>
                  </a:cubicBezTo>
                  <a:cubicBezTo>
                    <a:pt x="7" y="30"/>
                    <a:pt x="7" y="29"/>
                    <a:pt x="8" y="29"/>
                  </a:cubicBezTo>
                  <a:cubicBezTo>
                    <a:pt x="8" y="28"/>
                    <a:pt x="8" y="27"/>
                    <a:pt x="8" y="27"/>
                  </a:cubicBezTo>
                  <a:cubicBezTo>
                    <a:pt x="9" y="25"/>
                    <a:pt x="7" y="24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3"/>
                  </a:cubicBezTo>
                  <a:cubicBezTo>
                    <a:pt x="10" y="25"/>
                    <a:pt x="10" y="28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1"/>
                    <a:pt x="14" y="31"/>
                    <a:pt x="14" y="30"/>
                  </a:cubicBezTo>
                  <a:cubicBezTo>
                    <a:pt x="14" y="30"/>
                    <a:pt x="14" y="29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4" y="27"/>
                    <a:pt x="14" y="26"/>
                    <a:pt x="14" y="26"/>
                  </a:cubicBezTo>
                  <a:cubicBezTo>
                    <a:pt x="14" y="25"/>
                    <a:pt x="13" y="25"/>
                    <a:pt x="12" y="24"/>
                  </a:cubicBezTo>
                  <a:cubicBezTo>
                    <a:pt x="12" y="24"/>
                    <a:pt x="12" y="23"/>
                    <a:pt x="12" y="22"/>
                  </a:cubicBezTo>
                  <a:cubicBezTo>
                    <a:pt x="13" y="22"/>
                    <a:pt x="13" y="23"/>
                    <a:pt x="13" y="23"/>
                  </a:cubicBezTo>
                  <a:cubicBezTo>
                    <a:pt x="14" y="25"/>
                    <a:pt x="16" y="26"/>
                    <a:pt x="18" y="26"/>
                  </a:cubicBezTo>
                  <a:cubicBezTo>
                    <a:pt x="18" y="26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5"/>
                    <a:pt x="18" y="24"/>
                    <a:pt x="18" y="24"/>
                  </a:cubicBezTo>
                  <a:cubicBezTo>
                    <a:pt x="17" y="24"/>
                    <a:pt x="17" y="23"/>
                    <a:pt x="17" y="23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5" y="19"/>
                    <a:pt x="15" y="19"/>
                  </a:cubicBezTo>
                  <a:cubicBezTo>
                    <a:pt x="14" y="18"/>
                    <a:pt x="13" y="18"/>
                    <a:pt x="13" y="17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3" y="14"/>
                    <a:pt x="14" y="14"/>
                    <a:pt x="14" y="15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5" y="16"/>
                    <a:pt x="16" y="16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8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9" y="19"/>
                    <a:pt x="19" y="18"/>
                  </a:cubicBezTo>
                  <a:cubicBezTo>
                    <a:pt x="19" y="17"/>
                    <a:pt x="19" y="16"/>
                    <a:pt x="19" y="15"/>
                  </a:cubicBezTo>
                  <a:cubicBezTo>
                    <a:pt x="19" y="15"/>
                    <a:pt x="19" y="14"/>
                    <a:pt x="19" y="13"/>
                  </a:cubicBezTo>
                  <a:cubicBezTo>
                    <a:pt x="19" y="13"/>
                    <a:pt x="19" y="12"/>
                    <a:pt x="20" y="12"/>
                  </a:cubicBezTo>
                  <a:cubicBezTo>
                    <a:pt x="20" y="10"/>
                    <a:pt x="22" y="10"/>
                    <a:pt x="24" y="9"/>
                  </a:cubicBezTo>
                  <a:cubicBezTo>
                    <a:pt x="23" y="6"/>
                    <a:pt x="23" y="3"/>
                    <a:pt x="2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69"/>
            <p:cNvSpPr/>
            <p:nvPr/>
          </p:nvSpPr>
          <p:spPr bwMode="auto">
            <a:xfrm>
              <a:off x="9037638" y="2747963"/>
              <a:ext cx="287337" cy="128587"/>
            </a:xfrm>
            <a:custGeom>
              <a:avLst/>
              <a:gdLst>
                <a:gd name="T0" fmla="*/ 31 w 43"/>
                <a:gd name="T1" fmla="*/ 19 h 19"/>
                <a:gd name="T2" fmla="*/ 43 w 43"/>
                <a:gd name="T3" fmla="*/ 18 h 19"/>
                <a:gd name="T4" fmla="*/ 22 w 43"/>
                <a:gd name="T5" fmla="*/ 0 h 19"/>
                <a:gd name="T6" fmla="*/ 0 w 43"/>
                <a:gd name="T7" fmla="*/ 14 h 19"/>
                <a:gd name="T8" fmla="*/ 31 w 4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9">
                  <a:moveTo>
                    <a:pt x="31" y="19"/>
                  </a:moveTo>
                  <a:cubicBezTo>
                    <a:pt x="31" y="19"/>
                    <a:pt x="36" y="18"/>
                    <a:pt x="43" y="18"/>
                  </a:cubicBezTo>
                  <a:cubicBezTo>
                    <a:pt x="41" y="8"/>
                    <a:pt x="33" y="0"/>
                    <a:pt x="22" y="0"/>
                  </a:cubicBezTo>
                  <a:cubicBezTo>
                    <a:pt x="10" y="1"/>
                    <a:pt x="4" y="9"/>
                    <a:pt x="0" y="14"/>
                  </a:cubicBezTo>
                  <a:cubicBezTo>
                    <a:pt x="8" y="14"/>
                    <a:pt x="20" y="14"/>
                    <a:pt x="31" y="1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Oval 70"/>
            <p:cNvSpPr>
              <a:spLocks noChangeArrowheads="1"/>
            </p:cNvSpPr>
            <p:nvPr/>
          </p:nvSpPr>
          <p:spPr bwMode="auto">
            <a:xfrm>
              <a:off x="8382000" y="2970213"/>
              <a:ext cx="87312" cy="74612"/>
            </a:xfrm>
            <a:prstGeom prst="ellipse">
              <a:avLst/>
            </a:pr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71"/>
            <p:cNvSpPr/>
            <p:nvPr/>
          </p:nvSpPr>
          <p:spPr bwMode="auto">
            <a:xfrm>
              <a:off x="9578975" y="4383088"/>
              <a:ext cx="47625" cy="47625"/>
            </a:xfrm>
            <a:custGeom>
              <a:avLst/>
              <a:gdLst>
                <a:gd name="T0" fmla="*/ 6 w 7"/>
                <a:gd name="T1" fmla="*/ 2 h 7"/>
                <a:gd name="T2" fmla="*/ 5 w 7"/>
                <a:gd name="T3" fmla="*/ 2 h 7"/>
                <a:gd name="T4" fmla="*/ 5 w 7"/>
                <a:gd name="T5" fmla="*/ 0 h 7"/>
                <a:gd name="T6" fmla="*/ 4 w 7"/>
                <a:gd name="T7" fmla="*/ 1 h 7"/>
                <a:gd name="T8" fmla="*/ 3 w 7"/>
                <a:gd name="T9" fmla="*/ 1 h 7"/>
                <a:gd name="T10" fmla="*/ 2 w 7"/>
                <a:gd name="T11" fmla="*/ 1 h 7"/>
                <a:gd name="T12" fmla="*/ 1 w 7"/>
                <a:gd name="T13" fmla="*/ 0 h 7"/>
                <a:gd name="T14" fmla="*/ 1 w 7"/>
                <a:gd name="T15" fmla="*/ 2 h 7"/>
                <a:gd name="T16" fmla="*/ 1 w 7"/>
                <a:gd name="T17" fmla="*/ 4 h 7"/>
                <a:gd name="T18" fmla="*/ 0 w 7"/>
                <a:gd name="T19" fmla="*/ 5 h 7"/>
                <a:gd name="T20" fmla="*/ 2 w 7"/>
                <a:gd name="T21" fmla="*/ 5 h 7"/>
                <a:gd name="T22" fmla="*/ 3 w 7"/>
                <a:gd name="T23" fmla="*/ 6 h 7"/>
                <a:gd name="T24" fmla="*/ 4 w 7"/>
                <a:gd name="T25" fmla="*/ 7 h 7"/>
                <a:gd name="T26" fmla="*/ 4 w 7"/>
                <a:gd name="T27" fmla="*/ 6 h 7"/>
                <a:gd name="T28" fmla="*/ 4 w 7"/>
                <a:gd name="T29" fmla="*/ 5 h 7"/>
                <a:gd name="T30" fmla="*/ 6 w 7"/>
                <a:gd name="T31" fmla="*/ 4 h 7"/>
                <a:gd name="T32" fmla="*/ 7 w 7"/>
                <a:gd name="T33" fmla="*/ 4 h 7"/>
                <a:gd name="T34" fmla="*/ 6 w 7"/>
                <a:gd name="T35" fmla="*/ 3 h 7"/>
                <a:gd name="T36" fmla="*/ 6 w 7"/>
                <a:gd name="T3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7">
                  <a:moveTo>
                    <a:pt x="6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72"/>
            <p:cNvSpPr/>
            <p:nvPr/>
          </p:nvSpPr>
          <p:spPr bwMode="auto">
            <a:xfrm>
              <a:off x="9312275" y="4073525"/>
              <a:ext cx="133350" cy="128587"/>
            </a:xfrm>
            <a:custGeom>
              <a:avLst/>
              <a:gdLst>
                <a:gd name="T0" fmla="*/ 16 w 20"/>
                <a:gd name="T1" fmla="*/ 6 h 19"/>
                <a:gd name="T2" fmla="*/ 14 w 20"/>
                <a:gd name="T3" fmla="*/ 4 h 19"/>
                <a:gd name="T4" fmla="*/ 15 w 20"/>
                <a:gd name="T5" fmla="*/ 0 h 19"/>
                <a:gd name="T6" fmla="*/ 12 w 20"/>
                <a:gd name="T7" fmla="*/ 2 h 19"/>
                <a:gd name="T8" fmla="*/ 8 w 20"/>
                <a:gd name="T9" fmla="*/ 3 h 19"/>
                <a:gd name="T10" fmla="*/ 7 w 20"/>
                <a:gd name="T11" fmla="*/ 3 h 19"/>
                <a:gd name="T12" fmla="*/ 3 w 20"/>
                <a:gd name="T13" fmla="*/ 1 h 19"/>
                <a:gd name="T14" fmla="*/ 5 w 20"/>
                <a:gd name="T15" fmla="*/ 5 h 19"/>
                <a:gd name="T16" fmla="*/ 4 w 20"/>
                <a:gd name="T17" fmla="*/ 9 h 19"/>
                <a:gd name="T18" fmla="*/ 0 w 20"/>
                <a:gd name="T19" fmla="*/ 13 h 19"/>
                <a:gd name="T20" fmla="*/ 5 w 20"/>
                <a:gd name="T21" fmla="*/ 12 h 19"/>
                <a:gd name="T22" fmla="*/ 9 w 20"/>
                <a:gd name="T23" fmla="*/ 15 h 19"/>
                <a:gd name="T24" fmla="*/ 11 w 20"/>
                <a:gd name="T25" fmla="*/ 19 h 19"/>
                <a:gd name="T26" fmla="*/ 12 w 20"/>
                <a:gd name="T27" fmla="*/ 14 h 19"/>
                <a:gd name="T28" fmla="*/ 13 w 20"/>
                <a:gd name="T29" fmla="*/ 14 h 19"/>
                <a:gd name="T30" fmla="*/ 16 w 20"/>
                <a:gd name="T31" fmla="*/ 11 h 19"/>
                <a:gd name="T32" fmla="*/ 20 w 20"/>
                <a:gd name="T33" fmla="*/ 11 h 19"/>
                <a:gd name="T34" fmla="*/ 17 w 20"/>
                <a:gd name="T35" fmla="*/ 9 h 19"/>
                <a:gd name="T36" fmla="*/ 16 w 20"/>
                <a:gd name="T37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9">
                  <a:moveTo>
                    <a:pt x="16" y="6"/>
                  </a:moveTo>
                  <a:cubicBezTo>
                    <a:pt x="16" y="5"/>
                    <a:pt x="15" y="4"/>
                    <a:pt x="14" y="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9" y="2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8"/>
                    <a:pt x="4" y="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3"/>
                    <a:pt x="8" y="14"/>
                    <a:pt x="9" y="15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3" y="14"/>
                    <a:pt x="13" y="14"/>
                  </a:cubicBezTo>
                  <a:cubicBezTo>
                    <a:pt x="14" y="14"/>
                    <a:pt x="15" y="13"/>
                    <a:pt x="16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7"/>
                    <a:pt x="16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73"/>
            <p:cNvSpPr/>
            <p:nvPr/>
          </p:nvSpPr>
          <p:spPr bwMode="auto">
            <a:xfrm>
              <a:off x="9077325" y="3240088"/>
              <a:ext cx="47625" cy="46037"/>
            </a:xfrm>
            <a:custGeom>
              <a:avLst/>
              <a:gdLst>
                <a:gd name="T0" fmla="*/ 3 w 7"/>
                <a:gd name="T1" fmla="*/ 6 h 7"/>
                <a:gd name="T2" fmla="*/ 4 w 7"/>
                <a:gd name="T3" fmla="*/ 7 h 7"/>
                <a:gd name="T4" fmla="*/ 4 w 7"/>
                <a:gd name="T5" fmla="*/ 6 h 7"/>
                <a:gd name="T6" fmla="*/ 5 w 7"/>
                <a:gd name="T7" fmla="*/ 5 h 7"/>
                <a:gd name="T8" fmla="*/ 6 w 7"/>
                <a:gd name="T9" fmla="*/ 4 h 7"/>
                <a:gd name="T10" fmla="*/ 7 w 7"/>
                <a:gd name="T11" fmla="*/ 4 h 7"/>
                <a:gd name="T12" fmla="*/ 6 w 7"/>
                <a:gd name="T13" fmla="*/ 3 h 7"/>
                <a:gd name="T14" fmla="*/ 6 w 7"/>
                <a:gd name="T15" fmla="*/ 2 h 7"/>
                <a:gd name="T16" fmla="*/ 5 w 7"/>
                <a:gd name="T17" fmla="*/ 2 h 7"/>
                <a:gd name="T18" fmla="*/ 6 w 7"/>
                <a:gd name="T19" fmla="*/ 0 h 7"/>
                <a:gd name="T20" fmla="*/ 4 w 7"/>
                <a:gd name="T21" fmla="*/ 1 h 7"/>
                <a:gd name="T22" fmla="*/ 3 w 7"/>
                <a:gd name="T23" fmla="*/ 1 h 7"/>
                <a:gd name="T24" fmla="*/ 3 w 7"/>
                <a:gd name="T25" fmla="*/ 1 h 7"/>
                <a:gd name="T26" fmla="*/ 1 w 7"/>
                <a:gd name="T27" fmla="*/ 0 h 7"/>
                <a:gd name="T28" fmla="*/ 2 w 7"/>
                <a:gd name="T29" fmla="*/ 2 h 7"/>
                <a:gd name="T30" fmla="*/ 1 w 7"/>
                <a:gd name="T31" fmla="*/ 4 h 7"/>
                <a:gd name="T32" fmla="*/ 0 w 7"/>
                <a:gd name="T33" fmla="*/ 5 h 7"/>
                <a:gd name="T34" fmla="*/ 2 w 7"/>
                <a:gd name="T35" fmla="*/ 5 h 7"/>
                <a:gd name="T36" fmla="*/ 3 w 7"/>
                <a:gd name="T3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7">
                  <a:moveTo>
                    <a:pt x="3" y="6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5" y="5"/>
                    <a:pt x="6" y="5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74"/>
            <p:cNvSpPr/>
            <p:nvPr/>
          </p:nvSpPr>
          <p:spPr bwMode="auto">
            <a:xfrm>
              <a:off x="9218613" y="3763963"/>
              <a:ext cx="73025" cy="74612"/>
            </a:xfrm>
            <a:custGeom>
              <a:avLst/>
              <a:gdLst>
                <a:gd name="T0" fmla="*/ 5 w 11"/>
                <a:gd name="T1" fmla="*/ 9 h 11"/>
                <a:gd name="T2" fmla="*/ 6 w 11"/>
                <a:gd name="T3" fmla="*/ 11 h 11"/>
                <a:gd name="T4" fmla="*/ 6 w 11"/>
                <a:gd name="T5" fmla="*/ 8 h 11"/>
                <a:gd name="T6" fmla="*/ 7 w 11"/>
                <a:gd name="T7" fmla="*/ 8 h 11"/>
                <a:gd name="T8" fmla="*/ 8 w 11"/>
                <a:gd name="T9" fmla="*/ 7 h 11"/>
                <a:gd name="T10" fmla="*/ 11 w 11"/>
                <a:gd name="T11" fmla="*/ 6 h 11"/>
                <a:gd name="T12" fmla="*/ 9 w 11"/>
                <a:gd name="T13" fmla="*/ 5 h 11"/>
                <a:gd name="T14" fmla="*/ 9 w 11"/>
                <a:gd name="T15" fmla="*/ 4 h 11"/>
                <a:gd name="T16" fmla="*/ 8 w 11"/>
                <a:gd name="T17" fmla="*/ 2 h 11"/>
                <a:gd name="T18" fmla="*/ 8 w 11"/>
                <a:gd name="T19" fmla="*/ 0 h 11"/>
                <a:gd name="T20" fmla="*/ 6 w 11"/>
                <a:gd name="T21" fmla="*/ 2 h 11"/>
                <a:gd name="T22" fmla="*/ 4 w 11"/>
                <a:gd name="T23" fmla="*/ 2 h 11"/>
                <a:gd name="T24" fmla="*/ 3 w 11"/>
                <a:gd name="T25" fmla="*/ 2 h 11"/>
                <a:gd name="T26" fmla="*/ 1 w 11"/>
                <a:gd name="T27" fmla="*/ 1 h 11"/>
                <a:gd name="T28" fmla="*/ 2 w 11"/>
                <a:gd name="T29" fmla="*/ 3 h 11"/>
                <a:gd name="T30" fmla="*/ 2 w 11"/>
                <a:gd name="T31" fmla="*/ 6 h 11"/>
                <a:gd name="T32" fmla="*/ 0 w 11"/>
                <a:gd name="T33" fmla="*/ 7 h 11"/>
                <a:gd name="T34" fmla="*/ 2 w 11"/>
                <a:gd name="T35" fmla="*/ 7 h 11"/>
                <a:gd name="T36" fmla="*/ 5 w 11"/>
                <a:gd name="T3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1">
                  <a:moveTo>
                    <a:pt x="5" y="9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8" y="8"/>
                    <a:pt x="8" y="7"/>
                    <a:pt x="8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9" y="4"/>
                  </a:cubicBezTo>
                  <a:cubicBezTo>
                    <a:pt x="8" y="3"/>
                    <a:pt x="8" y="3"/>
                    <a:pt x="8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4" y="8"/>
                    <a:pt x="5" y="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75"/>
            <p:cNvSpPr/>
            <p:nvPr/>
          </p:nvSpPr>
          <p:spPr bwMode="auto">
            <a:xfrm>
              <a:off x="9759950" y="4100513"/>
              <a:ext cx="73025" cy="74612"/>
            </a:xfrm>
            <a:custGeom>
              <a:avLst/>
              <a:gdLst>
                <a:gd name="T0" fmla="*/ 9 w 11"/>
                <a:gd name="T1" fmla="*/ 3 h 11"/>
                <a:gd name="T2" fmla="*/ 8 w 11"/>
                <a:gd name="T3" fmla="*/ 2 h 11"/>
                <a:gd name="T4" fmla="*/ 8 w 11"/>
                <a:gd name="T5" fmla="*/ 0 h 11"/>
                <a:gd name="T6" fmla="*/ 6 w 11"/>
                <a:gd name="T7" fmla="*/ 1 h 11"/>
                <a:gd name="T8" fmla="*/ 4 w 11"/>
                <a:gd name="T9" fmla="*/ 2 h 11"/>
                <a:gd name="T10" fmla="*/ 3 w 11"/>
                <a:gd name="T11" fmla="*/ 2 h 11"/>
                <a:gd name="T12" fmla="*/ 1 w 11"/>
                <a:gd name="T13" fmla="*/ 0 h 11"/>
                <a:gd name="T14" fmla="*/ 2 w 11"/>
                <a:gd name="T15" fmla="*/ 3 h 11"/>
                <a:gd name="T16" fmla="*/ 2 w 11"/>
                <a:gd name="T17" fmla="*/ 5 h 11"/>
                <a:gd name="T18" fmla="*/ 0 w 11"/>
                <a:gd name="T19" fmla="*/ 7 h 11"/>
                <a:gd name="T20" fmla="*/ 2 w 11"/>
                <a:gd name="T21" fmla="*/ 7 h 11"/>
                <a:gd name="T22" fmla="*/ 5 w 11"/>
                <a:gd name="T23" fmla="*/ 8 h 11"/>
                <a:gd name="T24" fmla="*/ 6 w 11"/>
                <a:gd name="T25" fmla="*/ 11 h 11"/>
                <a:gd name="T26" fmla="*/ 6 w 11"/>
                <a:gd name="T27" fmla="*/ 8 h 11"/>
                <a:gd name="T28" fmla="*/ 7 w 11"/>
                <a:gd name="T29" fmla="*/ 8 h 11"/>
                <a:gd name="T30" fmla="*/ 8 w 11"/>
                <a:gd name="T31" fmla="*/ 6 h 11"/>
                <a:gd name="T32" fmla="*/ 11 w 11"/>
                <a:gd name="T33" fmla="*/ 6 h 11"/>
                <a:gd name="T34" fmla="*/ 9 w 11"/>
                <a:gd name="T35" fmla="*/ 5 h 11"/>
                <a:gd name="T36" fmla="*/ 9 w 11"/>
                <a:gd name="T3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1">
                  <a:moveTo>
                    <a:pt x="9" y="3"/>
                  </a:moveTo>
                  <a:cubicBezTo>
                    <a:pt x="8" y="3"/>
                    <a:pt x="8" y="2"/>
                    <a:pt x="8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76"/>
            <p:cNvSpPr>
              <a:spLocks noEditPoints="1"/>
            </p:cNvSpPr>
            <p:nvPr/>
          </p:nvSpPr>
          <p:spPr bwMode="auto">
            <a:xfrm>
              <a:off x="8388350" y="2849563"/>
              <a:ext cx="2268537" cy="2308225"/>
            </a:xfrm>
            <a:custGeom>
              <a:avLst/>
              <a:gdLst>
                <a:gd name="T0" fmla="*/ 6 w 339"/>
                <a:gd name="T1" fmla="*/ 30 h 343"/>
                <a:gd name="T2" fmla="*/ 53 w 339"/>
                <a:gd name="T3" fmla="*/ 32 h 343"/>
                <a:gd name="T4" fmla="*/ 211 w 339"/>
                <a:gd name="T5" fmla="*/ 184 h 343"/>
                <a:gd name="T6" fmla="*/ 213 w 339"/>
                <a:gd name="T7" fmla="*/ 208 h 343"/>
                <a:gd name="T8" fmla="*/ 210 w 339"/>
                <a:gd name="T9" fmla="*/ 206 h 343"/>
                <a:gd name="T10" fmla="*/ 198 w 339"/>
                <a:gd name="T11" fmla="*/ 182 h 343"/>
                <a:gd name="T12" fmla="*/ 199 w 339"/>
                <a:gd name="T13" fmla="*/ 180 h 343"/>
                <a:gd name="T14" fmla="*/ 222 w 339"/>
                <a:gd name="T15" fmla="*/ 178 h 343"/>
                <a:gd name="T16" fmla="*/ 214 w 339"/>
                <a:gd name="T17" fmla="*/ 157 h 343"/>
                <a:gd name="T18" fmla="*/ 183 w 339"/>
                <a:gd name="T19" fmla="*/ 95 h 343"/>
                <a:gd name="T20" fmla="*/ 174 w 339"/>
                <a:gd name="T21" fmla="*/ 111 h 343"/>
                <a:gd name="T22" fmla="*/ 203 w 339"/>
                <a:gd name="T23" fmla="*/ 129 h 343"/>
                <a:gd name="T24" fmla="*/ 189 w 339"/>
                <a:gd name="T25" fmla="*/ 155 h 343"/>
                <a:gd name="T26" fmla="*/ 189 w 339"/>
                <a:gd name="T27" fmla="*/ 138 h 343"/>
                <a:gd name="T28" fmla="*/ 173 w 339"/>
                <a:gd name="T29" fmla="*/ 123 h 343"/>
                <a:gd name="T30" fmla="*/ 155 w 339"/>
                <a:gd name="T31" fmla="*/ 109 h 343"/>
                <a:gd name="T32" fmla="*/ 144 w 339"/>
                <a:gd name="T33" fmla="*/ 77 h 343"/>
                <a:gd name="T34" fmla="*/ 184 w 339"/>
                <a:gd name="T35" fmla="*/ 221 h 343"/>
                <a:gd name="T36" fmla="*/ 174 w 339"/>
                <a:gd name="T37" fmla="*/ 228 h 343"/>
                <a:gd name="T38" fmla="*/ 178 w 339"/>
                <a:gd name="T39" fmla="*/ 222 h 343"/>
                <a:gd name="T40" fmla="*/ 174 w 339"/>
                <a:gd name="T41" fmla="*/ 203 h 343"/>
                <a:gd name="T42" fmla="*/ 180 w 339"/>
                <a:gd name="T43" fmla="*/ 196 h 343"/>
                <a:gd name="T44" fmla="*/ 156 w 339"/>
                <a:gd name="T45" fmla="*/ 163 h 343"/>
                <a:gd name="T46" fmla="*/ 146 w 339"/>
                <a:gd name="T47" fmla="*/ 141 h 343"/>
                <a:gd name="T48" fmla="*/ 145 w 339"/>
                <a:gd name="T49" fmla="*/ 146 h 343"/>
                <a:gd name="T50" fmla="*/ 141 w 339"/>
                <a:gd name="T51" fmla="*/ 128 h 343"/>
                <a:gd name="T52" fmla="*/ 134 w 339"/>
                <a:gd name="T53" fmla="*/ 126 h 343"/>
                <a:gd name="T54" fmla="*/ 117 w 339"/>
                <a:gd name="T55" fmla="*/ 133 h 343"/>
                <a:gd name="T56" fmla="*/ 119 w 339"/>
                <a:gd name="T57" fmla="*/ 129 h 343"/>
                <a:gd name="T58" fmla="*/ 118 w 339"/>
                <a:gd name="T59" fmla="*/ 61 h 343"/>
                <a:gd name="T60" fmla="*/ 110 w 339"/>
                <a:gd name="T61" fmla="*/ 51 h 343"/>
                <a:gd name="T62" fmla="*/ 113 w 339"/>
                <a:gd name="T63" fmla="*/ 52 h 343"/>
                <a:gd name="T64" fmla="*/ 103 w 339"/>
                <a:gd name="T65" fmla="*/ 52 h 343"/>
                <a:gd name="T66" fmla="*/ 99 w 339"/>
                <a:gd name="T67" fmla="*/ 58 h 343"/>
                <a:gd name="T68" fmla="*/ 113 w 339"/>
                <a:gd name="T69" fmla="*/ 58 h 343"/>
                <a:gd name="T70" fmla="*/ 111 w 339"/>
                <a:gd name="T71" fmla="*/ 71 h 343"/>
                <a:gd name="T72" fmla="*/ 105 w 339"/>
                <a:gd name="T73" fmla="*/ 70 h 343"/>
                <a:gd name="T74" fmla="*/ 97 w 339"/>
                <a:gd name="T75" fmla="*/ 63 h 343"/>
                <a:gd name="T76" fmla="*/ 97 w 339"/>
                <a:gd name="T77" fmla="*/ 65 h 343"/>
                <a:gd name="T78" fmla="*/ 114 w 339"/>
                <a:gd name="T79" fmla="*/ 146 h 343"/>
                <a:gd name="T80" fmla="*/ 118 w 339"/>
                <a:gd name="T81" fmla="*/ 150 h 343"/>
                <a:gd name="T82" fmla="*/ 145 w 339"/>
                <a:gd name="T83" fmla="*/ 144 h 343"/>
                <a:gd name="T84" fmla="*/ 126 w 339"/>
                <a:gd name="T85" fmla="*/ 177 h 343"/>
                <a:gd name="T86" fmla="*/ 131 w 339"/>
                <a:gd name="T87" fmla="*/ 168 h 343"/>
                <a:gd name="T88" fmla="*/ 129 w 339"/>
                <a:gd name="T89" fmla="*/ 156 h 343"/>
                <a:gd name="T90" fmla="*/ 127 w 339"/>
                <a:gd name="T91" fmla="*/ 156 h 343"/>
                <a:gd name="T92" fmla="*/ 123 w 339"/>
                <a:gd name="T93" fmla="*/ 193 h 343"/>
                <a:gd name="T94" fmla="*/ 155 w 339"/>
                <a:gd name="T95" fmla="*/ 219 h 343"/>
                <a:gd name="T96" fmla="*/ 147 w 339"/>
                <a:gd name="T97" fmla="*/ 217 h 343"/>
                <a:gd name="T98" fmla="*/ 139 w 339"/>
                <a:gd name="T99" fmla="*/ 204 h 343"/>
                <a:gd name="T100" fmla="*/ 174 w 339"/>
                <a:gd name="T101" fmla="*/ 238 h 343"/>
                <a:gd name="T102" fmla="*/ 172 w 339"/>
                <a:gd name="T103" fmla="*/ 235 h 343"/>
                <a:gd name="T104" fmla="*/ 181 w 339"/>
                <a:gd name="T105" fmla="*/ 242 h 343"/>
                <a:gd name="T106" fmla="*/ 184 w 339"/>
                <a:gd name="T107" fmla="*/ 241 h 343"/>
                <a:gd name="T108" fmla="*/ 176 w 339"/>
                <a:gd name="T109" fmla="*/ 229 h 343"/>
                <a:gd name="T110" fmla="*/ 192 w 339"/>
                <a:gd name="T111" fmla="*/ 235 h 343"/>
                <a:gd name="T112" fmla="*/ 193 w 339"/>
                <a:gd name="T113" fmla="*/ 231 h 343"/>
                <a:gd name="T114" fmla="*/ 196 w 339"/>
                <a:gd name="T115" fmla="*/ 194 h 343"/>
                <a:gd name="T116" fmla="*/ 223 w 339"/>
                <a:gd name="T117" fmla="*/ 258 h 343"/>
                <a:gd name="T118" fmla="*/ 227 w 339"/>
                <a:gd name="T119" fmla="*/ 197 h 343"/>
                <a:gd name="T120" fmla="*/ 227 w 339"/>
                <a:gd name="T121" fmla="*/ 19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9" h="343">
                  <a:moveTo>
                    <a:pt x="312" y="267"/>
                  </a:moveTo>
                  <a:cubicBezTo>
                    <a:pt x="291" y="254"/>
                    <a:pt x="255" y="252"/>
                    <a:pt x="239" y="252"/>
                  </a:cubicBezTo>
                  <a:cubicBezTo>
                    <a:pt x="238" y="245"/>
                    <a:pt x="237" y="236"/>
                    <a:pt x="238" y="231"/>
                  </a:cubicBezTo>
                  <a:cubicBezTo>
                    <a:pt x="240" y="222"/>
                    <a:pt x="251" y="170"/>
                    <a:pt x="240" y="134"/>
                  </a:cubicBezTo>
                  <a:cubicBezTo>
                    <a:pt x="229" y="97"/>
                    <a:pt x="213" y="86"/>
                    <a:pt x="186" y="71"/>
                  </a:cubicBezTo>
                  <a:cubicBezTo>
                    <a:pt x="168" y="60"/>
                    <a:pt x="158" y="56"/>
                    <a:pt x="152" y="46"/>
                  </a:cubicBezTo>
                  <a:cubicBezTo>
                    <a:pt x="142" y="57"/>
                    <a:pt x="125" y="52"/>
                    <a:pt x="125" y="52"/>
                  </a:cubicBezTo>
                  <a:cubicBezTo>
                    <a:pt x="163" y="57"/>
                    <a:pt x="165" y="4"/>
                    <a:pt x="136" y="5"/>
                  </a:cubicBezTo>
                  <a:cubicBezTo>
                    <a:pt x="107" y="7"/>
                    <a:pt x="106" y="33"/>
                    <a:pt x="106" y="33"/>
                  </a:cubicBezTo>
                  <a:cubicBezTo>
                    <a:pt x="106" y="33"/>
                    <a:pt x="103" y="14"/>
                    <a:pt x="125" y="6"/>
                  </a:cubicBezTo>
                  <a:cubicBezTo>
                    <a:pt x="117" y="2"/>
                    <a:pt x="107" y="0"/>
                    <a:pt x="93" y="2"/>
                  </a:cubicBezTo>
                  <a:cubicBezTo>
                    <a:pt x="55" y="6"/>
                    <a:pt x="27" y="12"/>
                    <a:pt x="11" y="15"/>
                  </a:cubicBezTo>
                  <a:cubicBezTo>
                    <a:pt x="10" y="15"/>
                    <a:pt x="9" y="16"/>
                    <a:pt x="8" y="16"/>
                  </a:cubicBezTo>
                  <a:cubicBezTo>
                    <a:pt x="11" y="17"/>
                    <a:pt x="14" y="20"/>
                    <a:pt x="14" y="23"/>
                  </a:cubicBezTo>
                  <a:cubicBezTo>
                    <a:pt x="14" y="27"/>
                    <a:pt x="10" y="30"/>
                    <a:pt x="6" y="30"/>
                  </a:cubicBezTo>
                  <a:cubicBezTo>
                    <a:pt x="4" y="30"/>
                    <a:pt x="2" y="30"/>
                    <a:pt x="0" y="29"/>
                  </a:cubicBezTo>
                  <a:cubicBezTo>
                    <a:pt x="1" y="37"/>
                    <a:pt x="9" y="48"/>
                    <a:pt x="26" y="58"/>
                  </a:cubicBezTo>
                  <a:cubicBezTo>
                    <a:pt x="58" y="77"/>
                    <a:pt x="69" y="71"/>
                    <a:pt x="79" y="88"/>
                  </a:cubicBezTo>
                  <a:cubicBezTo>
                    <a:pt x="89" y="104"/>
                    <a:pt x="87" y="142"/>
                    <a:pt x="103" y="178"/>
                  </a:cubicBezTo>
                  <a:cubicBezTo>
                    <a:pt x="103" y="178"/>
                    <a:pt x="101" y="233"/>
                    <a:pt x="156" y="256"/>
                  </a:cubicBezTo>
                  <a:cubicBezTo>
                    <a:pt x="202" y="276"/>
                    <a:pt x="228" y="271"/>
                    <a:pt x="237" y="266"/>
                  </a:cubicBezTo>
                  <a:cubicBezTo>
                    <a:pt x="288" y="264"/>
                    <a:pt x="325" y="274"/>
                    <a:pt x="311" y="301"/>
                  </a:cubicBezTo>
                  <a:cubicBezTo>
                    <a:pt x="295" y="329"/>
                    <a:pt x="186" y="340"/>
                    <a:pt x="140" y="314"/>
                  </a:cubicBezTo>
                  <a:cubicBezTo>
                    <a:pt x="95" y="288"/>
                    <a:pt x="59" y="275"/>
                    <a:pt x="48" y="273"/>
                  </a:cubicBezTo>
                  <a:cubicBezTo>
                    <a:pt x="38" y="271"/>
                    <a:pt x="41" y="275"/>
                    <a:pt x="41" y="275"/>
                  </a:cubicBezTo>
                  <a:cubicBezTo>
                    <a:pt x="66" y="280"/>
                    <a:pt x="83" y="290"/>
                    <a:pt x="119" y="310"/>
                  </a:cubicBezTo>
                  <a:cubicBezTo>
                    <a:pt x="155" y="330"/>
                    <a:pt x="183" y="343"/>
                    <a:pt x="257" y="336"/>
                  </a:cubicBezTo>
                  <a:cubicBezTo>
                    <a:pt x="331" y="329"/>
                    <a:pt x="339" y="284"/>
                    <a:pt x="312" y="267"/>
                  </a:cubicBezTo>
                  <a:close/>
                  <a:moveTo>
                    <a:pt x="60" y="39"/>
                  </a:moveTo>
                  <a:cubicBezTo>
                    <a:pt x="56" y="39"/>
                    <a:pt x="53" y="36"/>
                    <a:pt x="53" y="32"/>
                  </a:cubicBezTo>
                  <a:cubicBezTo>
                    <a:pt x="53" y="29"/>
                    <a:pt x="56" y="26"/>
                    <a:pt x="60" y="26"/>
                  </a:cubicBezTo>
                  <a:cubicBezTo>
                    <a:pt x="63" y="26"/>
                    <a:pt x="66" y="29"/>
                    <a:pt x="66" y="32"/>
                  </a:cubicBezTo>
                  <a:cubicBezTo>
                    <a:pt x="66" y="36"/>
                    <a:pt x="63" y="39"/>
                    <a:pt x="60" y="39"/>
                  </a:cubicBezTo>
                  <a:close/>
                  <a:moveTo>
                    <a:pt x="217" y="199"/>
                  </a:moveTo>
                  <a:cubicBezTo>
                    <a:pt x="218" y="202"/>
                    <a:pt x="216" y="205"/>
                    <a:pt x="213" y="205"/>
                  </a:cubicBezTo>
                  <a:cubicBezTo>
                    <a:pt x="209" y="206"/>
                    <a:pt x="207" y="203"/>
                    <a:pt x="207" y="200"/>
                  </a:cubicBezTo>
                  <a:cubicBezTo>
                    <a:pt x="207" y="199"/>
                    <a:pt x="208" y="197"/>
                    <a:pt x="208" y="196"/>
                  </a:cubicBezTo>
                  <a:cubicBezTo>
                    <a:pt x="207" y="197"/>
                    <a:pt x="206" y="198"/>
                    <a:pt x="205" y="198"/>
                  </a:cubicBezTo>
                  <a:cubicBezTo>
                    <a:pt x="202" y="200"/>
                    <a:pt x="198" y="199"/>
                    <a:pt x="197" y="196"/>
                  </a:cubicBezTo>
                  <a:cubicBezTo>
                    <a:pt x="196" y="193"/>
                    <a:pt x="198" y="190"/>
                    <a:pt x="201" y="190"/>
                  </a:cubicBezTo>
                  <a:cubicBezTo>
                    <a:pt x="202" y="189"/>
                    <a:pt x="204" y="189"/>
                    <a:pt x="205" y="189"/>
                  </a:cubicBezTo>
                  <a:cubicBezTo>
                    <a:pt x="204" y="188"/>
                    <a:pt x="202" y="188"/>
                    <a:pt x="202" y="187"/>
                  </a:cubicBezTo>
                  <a:cubicBezTo>
                    <a:pt x="199" y="185"/>
                    <a:pt x="199" y="181"/>
                    <a:pt x="201" y="179"/>
                  </a:cubicBezTo>
                  <a:cubicBezTo>
                    <a:pt x="203" y="177"/>
                    <a:pt x="207" y="178"/>
                    <a:pt x="209" y="181"/>
                  </a:cubicBezTo>
                  <a:cubicBezTo>
                    <a:pt x="209" y="181"/>
                    <a:pt x="210" y="183"/>
                    <a:pt x="211" y="184"/>
                  </a:cubicBezTo>
                  <a:cubicBezTo>
                    <a:pt x="211" y="183"/>
                    <a:pt x="211" y="181"/>
                    <a:pt x="211" y="180"/>
                  </a:cubicBezTo>
                  <a:cubicBezTo>
                    <a:pt x="213" y="177"/>
                    <a:pt x="216" y="176"/>
                    <a:pt x="219" y="177"/>
                  </a:cubicBezTo>
                  <a:cubicBezTo>
                    <a:pt x="222" y="179"/>
                    <a:pt x="222" y="183"/>
                    <a:pt x="220" y="185"/>
                  </a:cubicBezTo>
                  <a:cubicBezTo>
                    <a:pt x="219" y="186"/>
                    <a:pt x="218" y="187"/>
                    <a:pt x="217" y="188"/>
                  </a:cubicBezTo>
                  <a:cubicBezTo>
                    <a:pt x="218" y="188"/>
                    <a:pt x="220" y="188"/>
                    <a:pt x="221" y="188"/>
                  </a:cubicBezTo>
                  <a:cubicBezTo>
                    <a:pt x="224" y="188"/>
                    <a:pt x="227" y="191"/>
                    <a:pt x="226" y="194"/>
                  </a:cubicBezTo>
                  <a:cubicBezTo>
                    <a:pt x="225" y="197"/>
                    <a:pt x="222" y="198"/>
                    <a:pt x="219" y="197"/>
                  </a:cubicBezTo>
                  <a:cubicBezTo>
                    <a:pt x="218" y="197"/>
                    <a:pt x="216" y="196"/>
                    <a:pt x="215" y="195"/>
                  </a:cubicBezTo>
                  <a:cubicBezTo>
                    <a:pt x="216" y="196"/>
                    <a:pt x="216" y="198"/>
                    <a:pt x="217" y="199"/>
                  </a:cubicBezTo>
                  <a:close/>
                  <a:moveTo>
                    <a:pt x="217" y="204"/>
                  </a:moveTo>
                  <a:cubicBezTo>
                    <a:pt x="217" y="204"/>
                    <a:pt x="217" y="204"/>
                    <a:pt x="217" y="205"/>
                  </a:cubicBezTo>
                  <a:cubicBezTo>
                    <a:pt x="217" y="205"/>
                    <a:pt x="217" y="205"/>
                    <a:pt x="217" y="205"/>
                  </a:cubicBezTo>
                  <a:cubicBezTo>
                    <a:pt x="217" y="205"/>
                    <a:pt x="216" y="206"/>
                    <a:pt x="216" y="206"/>
                  </a:cubicBezTo>
                  <a:cubicBezTo>
                    <a:pt x="215" y="207"/>
                    <a:pt x="215" y="207"/>
                    <a:pt x="214" y="207"/>
                  </a:cubicBezTo>
                  <a:cubicBezTo>
                    <a:pt x="213" y="207"/>
                    <a:pt x="213" y="207"/>
                    <a:pt x="213" y="208"/>
                  </a:cubicBezTo>
                  <a:cubicBezTo>
                    <a:pt x="212" y="208"/>
                    <a:pt x="212" y="208"/>
                    <a:pt x="211" y="207"/>
                  </a:cubicBezTo>
                  <a:cubicBezTo>
                    <a:pt x="211" y="207"/>
                    <a:pt x="210" y="207"/>
                    <a:pt x="210" y="207"/>
                  </a:cubicBezTo>
                  <a:cubicBezTo>
                    <a:pt x="210" y="207"/>
                    <a:pt x="209" y="207"/>
                    <a:pt x="209" y="207"/>
                  </a:cubicBezTo>
                  <a:cubicBezTo>
                    <a:pt x="208" y="206"/>
                    <a:pt x="208" y="206"/>
                    <a:pt x="208" y="206"/>
                  </a:cubicBezTo>
                  <a:cubicBezTo>
                    <a:pt x="208" y="206"/>
                    <a:pt x="208" y="206"/>
                    <a:pt x="207" y="205"/>
                  </a:cubicBezTo>
                  <a:cubicBezTo>
                    <a:pt x="207" y="205"/>
                    <a:pt x="207" y="205"/>
                    <a:pt x="207" y="205"/>
                  </a:cubicBezTo>
                  <a:cubicBezTo>
                    <a:pt x="207" y="205"/>
                    <a:pt x="207" y="204"/>
                    <a:pt x="207" y="204"/>
                  </a:cubicBezTo>
                  <a:cubicBezTo>
                    <a:pt x="207" y="204"/>
                    <a:pt x="206" y="204"/>
                    <a:pt x="206" y="204"/>
                  </a:cubicBezTo>
                  <a:cubicBezTo>
                    <a:pt x="206" y="203"/>
                    <a:pt x="206" y="203"/>
                    <a:pt x="206" y="203"/>
                  </a:cubicBezTo>
                  <a:cubicBezTo>
                    <a:pt x="206" y="203"/>
                    <a:pt x="206" y="203"/>
                    <a:pt x="207" y="204"/>
                  </a:cubicBezTo>
                  <a:cubicBezTo>
                    <a:pt x="207" y="204"/>
                    <a:pt x="207" y="204"/>
                    <a:pt x="207" y="204"/>
                  </a:cubicBezTo>
                  <a:cubicBezTo>
                    <a:pt x="207" y="204"/>
                    <a:pt x="207" y="204"/>
                    <a:pt x="208" y="205"/>
                  </a:cubicBezTo>
                  <a:cubicBezTo>
                    <a:pt x="208" y="205"/>
                    <a:pt x="208" y="205"/>
                    <a:pt x="208" y="205"/>
                  </a:cubicBezTo>
                  <a:cubicBezTo>
                    <a:pt x="209" y="205"/>
                    <a:pt x="209" y="206"/>
                    <a:pt x="209" y="206"/>
                  </a:cubicBezTo>
                  <a:cubicBezTo>
                    <a:pt x="210" y="206"/>
                    <a:pt x="210" y="206"/>
                    <a:pt x="210" y="206"/>
                  </a:cubicBezTo>
                  <a:cubicBezTo>
                    <a:pt x="211" y="206"/>
                    <a:pt x="211" y="206"/>
                    <a:pt x="211" y="206"/>
                  </a:cubicBezTo>
                  <a:cubicBezTo>
                    <a:pt x="212" y="207"/>
                    <a:pt x="212" y="207"/>
                    <a:pt x="213" y="207"/>
                  </a:cubicBezTo>
                  <a:cubicBezTo>
                    <a:pt x="213" y="207"/>
                    <a:pt x="213" y="206"/>
                    <a:pt x="214" y="206"/>
                  </a:cubicBezTo>
                  <a:cubicBezTo>
                    <a:pt x="214" y="206"/>
                    <a:pt x="215" y="206"/>
                    <a:pt x="216" y="206"/>
                  </a:cubicBezTo>
                  <a:cubicBezTo>
                    <a:pt x="216" y="205"/>
                    <a:pt x="216" y="205"/>
                    <a:pt x="217" y="205"/>
                  </a:cubicBezTo>
                  <a:cubicBezTo>
                    <a:pt x="217" y="205"/>
                    <a:pt x="217" y="204"/>
                    <a:pt x="217" y="204"/>
                  </a:cubicBezTo>
                  <a:close/>
                  <a:moveTo>
                    <a:pt x="198" y="184"/>
                  </a:moveTo>
                  <a:cubicBezTo>
                    <a:pt x="198" y="184"/>
                    <a:pt x="198" y="185"/>
                    <a:pt x="198" y="185"/>
                  </a:cubicBezTo>
                  <a:cubicBezTo>
                    <a:pt x="198" y="185"/>
                    <a:pt x="199" y="185"/>
                    <a:pt x="199" y="185"/>
                  </a:cubicBezTo>
                  <a:cubicBezTo>
                    <a:pt x="199" y="185"/>
                    <a:pt x="198" y="185"/>
                    <a:pt x="198" y="185"/>
                  </a:cubicBezTo>
                  <a:cubicBezTo>
                    <a:pt x="198" y="185"/>
                    <a:pt x="198" y="185"/>
                    <a:pt x="198" y="185"/>
                  </a:cubicBezTo>
                  <a:cubicBezTo>
                    <a:pt x="198" y="185"/>
                    <a:pt x="198" y="184"/>
                    <a:pt x="198" y="184"/>
                  </a:cubicBezTo>
                  <a:cubicBezTo>
                    <a:pt x="198" y="184"/>
                    <a:pt x="198" y="184"/>
                    <a:pt x="198" y="183"/>
                  </a:cubicBezTo>
                  <a:cubicBezTo>
                    <a:pt x="198" y="183"/>
                    <a:pt x="198" y="183"/>
                    <a:pt x="198" y="183"/>
                  </a:cubicBezTo>
                  <a:cubicBezTo>
                    <a:pt x="198" y="183"/>
                    <a:pt x="198" y="182"/>
                    <a:pt x="198" y="182"/>
                  </a:cubicBezTo>
                  <a:cubicBezTo>
                    <a:pt x="198" y="182"/>
                    <a:pt x="198" y="181"/>
                    <a:pt x="198" y="181"/>
                  </a:cubicBezTo>
                  <a:cubicBezTo>
                    <a:pt x="198" y="181"/>
                    <a:pt x="198" y="180"/>
                    <a:pt x="198" y="180"/>
                  </a:cubicBezTo>
                  <a:cubicBezTo>
                    <a:pt x="198" y="179"/>
                    <a:pt x="198" y="179"/>
                    <a:pt x="199" y="179"/>
                  </a:cubicBezTo>
                  <a:cubicBezTo>
                    <a:pt x="199" y="178"/>
                    <a:pt x="199" y="178"/>
                    <a:pt x="200" y="178"/>
                  </a:cubicBezTo>
                  <a:cubicBezTo>
                    <a:pt x="200" y="177"/>
                    <a:pt x="200" y="177"/>
                    <a:pt x="201" y="177"/>
                  </a:cubicBezTo>
                  <a:cubicBezTo>
                    <a:pt x="201" y="177"/>
                    <a:pt x="202" y="176"/>
                    <a:pt x="203" y="176"/>
                  </a:cubicBezTo>
                  <a:cubicBezTo>
                    <a:pt x="204" y="176"/>
                    <a:pt x="204" y="176"/>
                    <a:pt x="204" y="176"/>
                  </a:cubicBezTo>
                  <a:cubicBezTo>
                    <a:pt x="205" y="176"/>
                    <a:pt x="205" y="176"/>
                    <a:pt x="205" y="176"/>
                  </a:cubicBezTo>
                  <a:cubicBezTo>
                    <a:pt x="205" y="176"/>
                    <a:pt x="205" y="176"/>
                    <a:pt x="205" y="176"/>
                  </a:cubicBezTo>
                  <a:cubicBezTo>
                    <a:pt x="205" y="176"/>
                    <a:pt x="205" y="176"/>
                    <a:pt x="204" y="177"/>
                  </a:cubicBezTo>
                  <a:cubicBezTo>
                    <a:pt x="204" y="177"/>
                    <a:pt x="204" y="177"/>
                    <a:pt x="203" y="177"/>
                  </a:cubicBezTo>
                  <a:cubicBezTo>
                    <a:pt x="202" y="177"/>
                    <a:pt x="202" y="177"/>
                    <a:pt x="201" y="178"/>
                  </a:cubicBezTo>
                  <a:cubicBezTo>
                    <a:pt x="201" y="178"/>
                    <a:pt x="201" y="178"/>
                    <a:pt x="200" y="178"/>
                  </a:cubicBezTo>
                  <a:cubicBezTo>
                    <a:pt x="200" y="179"/>
                    <a:pt x="200" y="179"/>
                    <a:pt x="200" y="179"/>
                  </a:cubicBezTo>
                  <a:cubicBezTo>
                    <a:pt x="199" y="180"/>
                    <a:pt x="199" y="180"/>
                    <a:pt x="199" y="180"/>
                  </a:cubicBezTo>
                  <a:cubicBezTo>
                    <a:pt x="199" y="181"/>
                    <a:pt x="199" y="181"/>
                    <a:pt x="199" y="181"/>
                  </a:cubicBezTo>
                  <a:cubicBezTo>
                    <a:pt x="198" y="182"/>
                    <a:pt x="198" y="182"/>
                    <a:pt x="198" y="182"/>
                  </a:cubicBezTo>
                  <a:cubicBezTo>
                    <a:pt x="198" y="183"/>
                    <a:pt x="198" y="183"/>
                    <a:pt x="198" y="183"/>
                  </a:cubicBezTo>
                  <a:cubicBezTo>
                    <a:pt x="198" y="184"/>
                    <a:pt x="198" y="184"/>
                    <a:pt x="198" y="184"/>
                  </a:cubicBezTo>
                  <a:close/>
                  <a:moveTo>
                    <a:pt x="214" y="176"/>
                  </a:moveTo>
                  <a:cubicBezTo>
                    <a:pt x="214" y="176"/>
                    <a:pt x="214" y="175"/>
                    <a:pt x="215" y="175"/>
                  </a:cubicBezTo>
                  <a:cubicBezTo>
                    <a:pt x="215" y="175"/>
                    <a:pt x="215" y="175"/>
                    <a:pt x="216" y="175"/>
                  </a:cubicBezTo>
                  <a:cubicBezTo>
                    <a:pt x="216" y="175"/>
                    <a:pt x="216" y="175"/>
                    <a:pt x="216" y="175"/>
                  </a:cubicBezTo>
                  <a:cubicBezTo>
                    <a:pt x="217" y="175"/>
                    <a:pt x="217" y="175"/>
                    <a:pt x="217" y="175"/>
                  </a:cubicBezTo>
                  <a:cubicBezTo>
                    <a:pt x="218" y="175"/>
                    <a:pt x="218" y="175"/>
                    <a:pt x="218" y="175"/>
                  </a:cubicBezTo>
                  <a:cubicBezTo>
                    <a:pt x="218" y="175"/>
                    <a:pt x="219" y="175"/>
                    <a:pt x="219" y="175"/>
                  </a:cubicBezTo>
                  <a:cubicBezTo>
                    <a:pt x="219" y="175"/>
                    <a:pt x="220" y="176"/>
                    <a:pt x="220" y="176"/>
                  </a:cubicBezTo>
                  <a:cubicBezTo>
                    <a:pt x="220" y="176"/>
                    <a:pt x="220" y="176"/>
                    <a:pt x="221" y="176"/>
                  </a:cubicBezTo>
                  <a:cubicBezTo>
                    <a:pt x="221" y="177"/>
                    <a:pt x="221" y="177"/>
                    <a:pt x="222" y="177"/>
                  </a:cubicBezTo>
                  <a:cubicBezTo>
                    <a:pt x="222" y="178"/>
                    <a:pt x="222" y="178"/>
                    <a:pt x="222" y="178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22" y="178"/>
                    <a:pt x="221" y="178"/>
                    <a:pt x="221" y="178"/>
                  </a:cubicBezTo>
                  <a:cubicBezTo>
                    <a:pt x="221" y="178"/>
                    <a:pt x="220" y="177"/>
                    <a:pt x="220" y="177"/>
                  </a:cubicBezTo>
                  <a:cubicBezTo>
                    <a:pt x="220" y="177"/>
                    <a:pt x="220" y="177"/>
                    <a:pt x="219" y="177"/>
                  </a:cubicBezTo>
                  <a:cubicBezTo>
                    <a:pt x="219" y="176"/>
                    <a:pt x="219" y="176"/>
                    <a:pt x="219" y="176"/>
                  </a:cubicBezTo>
                  <a:cubicBezTo>
                    <a:pt x="218" y="176"/>
                    <a:pt x="218" y="176"/>
                    <a:pt x="218" y="176"/>
                  </a:cubicBezTo>
                  <a:cubicBezTo>
                    <a:pt x="218" y="176"/>
                    <a:pt x="217" y="176"/>
                    <a:pt x="217" y="176"/>
                  </a:cubicBezTo>
                  <a:cubicBezTo>
                    <a:pt x="217" y="176"/>
                    <a:pt x="217" y="176"/>
                    <a:pt x="216" y="176"/>
                  </a:cubicBezTo>
                  <a:cubicBezTo>
                    <a:pt x="216" y="176"/>
                    <a:pt x="216" y="176"/>
                    <a:pt x="216" y="175"/>
                  </a:cubicBezTo>
                  <a:cubicBezTo>
                    <a:pt x="215" y="175"/>
                    <a:pt x="215" y="175"/>
                    <a:pt x="215" y="176"/>
                  </a:cubicBezTo>
                  <a:cubicBezTo>
                    <a:pt x="214" y="176"/>
                    <a:pt x="214" y="176"/>
                    <a:pt x="214" y="176"/>
                  </a:cubicBezTo>
                  <a:close/>
                  <a:moveTo>
                    <a:pt x="225" y="165"/>
                  </a:moveTo>
                  <a:cubicBezTo>
                    <a:pt x="225" y="165"/>
                    <a:pt x="223" y="156"/>
                    <a:pt x="214" y="157"/>
                  </a:cubicBezTo>
                  <a:cubicBezTo>
                    <a:pt x="210" y="158"/>
                    <a:pt x="206" y="157"/>
                    <a:pt x="20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4" y="154"/>
                    <a:pt x="206" y="150"/>
                    <a:pt x="204" y="144"/>
                  </a:cubicBezTo>
                  <a:cubicBezTo>
                    <a:pt x="206" y="144"/>
                    <a:pt x="208" y="143"/>
                    <a:pt x="209" y="141"/>
                  </a:cubicBezTo>
                  <a:cubicBezTo>
                    <a:pt x="209" y="144"/>
                    <a:pt x="210" y="146"/>
                    <a:pt x="213" y="148"/>
                  </a:cubicBezTo>
                  <a:cubicBezTo>
                    <a:pt x="221" y="155"/>
                    <a:pt x="225" y="157"/>
                    <a:pt x="225" y="165"/>
                  </a:cubicBezTo>
                  <a:close/>
                  <a:moveTo>
                    <a:pt x="149" y="79"/>
                  </a:moveTo>
                  <a:cubicBezTo>
                    <a:pt x="152" y="84"/>
                    <a:pt x="158" y="88"/>
                    <a:pt x="169" y="84"/>
                  </a:cubicBezTo>
                  <a:cubicBezTo>
                    <a:pt x="174" y="82"/>
                    <a:pt x="185" y="80"/>
                    <a:pt x="194" y="90"/>
                  </a:cubicBezTo>
                  <a:cubicBezTo>
                    <a:pt x="198" y="95"/>
                    <a:pt x="198" y="102"/>
                    <a:pt x="195" y="108"/>
                  </a:cubicBezTo>
                  <a:cubicBezTo>
                    <a:pt x="195" y="109"/>
                    <a:pt x="194" y="109"/>
                    <a:pt x="193" y="110"/>
                  </a:cubicBezTo>
                  <a:cubicBezTo>
                    <a:pt x="190" y="112"/>
                    <a:pt x="186" y="115"/>
                    <a:pt x="182" y="114"/>
                  </a:cubicBezTo>
                  <a:cubicBezTo>
                    <a:pt x="179" y="113"/>
                    <a:pt x="177" y="111"/>
                    <a:pt x="175" y="107"/>
                  </a:cubicBezTo>
                  <a:cubicBezTo>
                    <a:pt x="173" y="104"/>
                    <a:pt x="173" y="101"/>
                    <a:pt x="175" y="98"/>
                  </a:cubicBezTo>
                  <a:cubicBezTo>
                    <a:pt x="177" y="96"/>
                    <a:pt x="180" y="94"/>
                    <a:pt x="183" y="95"/>
                  </a:cubicBezTo>
                  <a:cubicBezTo>
                    <a:pt x="185" y="95"/>
                    <a:pt x="187" y="97"/>
                    <a:pt x="188" y="99"/>
                  </a:cubicBezTo>
                  <a:cubicBezTo>
                    <a:pt x="188" y="101"/>
                    <a:pt x="187" y="102"/>
                    <a:pt x="186" y="104"/>
                  </a:cubicBezTo>
                  <a:cubicBezTo>
                    <a:pt x="185" y="105"/>
                    <a:pt x="183" y="105"/>
                    <a:pt x="182" y="105"/>
                  </a:cubicBezTo>
                  <a:cubicBezTo>
                    <a:pt x="182" y="104"/>
                    <a:pt x="181" y="104"/>
                    <a:pt x="181" y="103"/>
                  </a:cubicBezTo>
                  <a:cubicBezTo>
                    <a:pt x="181" y="102"/>
                    <a:pt x="181" y="101"/>
                    <a:pt x="182" y="101"/>
                  </a:cubicBezTo>
                  <a:cubicBezTo>
                    <a:pt x="183" y="100"/>
                    <a:pt x="183" y="100"/>
                    <a:pt x="182" y="99"/>
                  </a:cubicBezTo>
                  <a:cubicBezTo>
                    <a:pt x="182" y="99"/>
                    <a:pt x="181" y="98"/>
                    <a:pt x="181" y="99"/>
                  </a:cubicBezTo>
                  <a:cubicBezTo>
                    <a:pt x="179" y="100"/>
                    <a:pt x="179" y="102"/>
                    <a:pt x="179" y="103"/>
                  </a:cubicBezTo>
                  <a:cubicBezTo>
                    <a:pt x="179" y="105"/>
                    <a:pt x="180" y="106"/>
                    <a:pt x="182" y="107"/>
                  </a:cubicBezTo>
                  <a:cubicBezTo>
                    <a:pt x="183" y="108"/>
                    <a:pt x="185" y="107"/>
                    <a:pt x="187" y="106"/>
                  </a:cubicBezTo>
                  <a:cubicBezTo>
                    <a:pt x="190" y="104"/>
                    <a:pt x="191" y="101"/>
                    <a:pt x="190" y="98"/>
                  </a:cubicBezTo>
                  <a:cubicBezTo>
                    <a:pt x="189" y="95"/>
                    <a:pt x="187" y="93"/>
                    <a:pt x="183" y="93"/>
                  </a:cubicBezTo>
                  <a:cubicBezTo>
                    <a:pt x="180" y="92"/>
                    <a:pt x="175" y="94"/>
                    <a:pt x="173" y="97"/>
                  </a:cubicBezTo>
                  <a:cubicBezTo>
                    <a:pt x="171" y="99"/>
                    <a:pt x="170" y="103"/>
                    <a:pt x="173" y="109"/>
                  </a:cubicBezTo>
                  <a:cubicBezTo>
                    <a:pt x="173" y="110"/>
                    <a:pt x="174" y="110"/>
                    <a:pt x="174" y="111"/>
                  </a:cubicBezTo>
                  <a:cubicBezTo>
                    <a:pt x="176" y="114"/>
                    <a:pt x="179" y="115"/>
                    <a:pt x="182" y="116"/>
                  </a:cubicBezTo>
                  <a:cubicBezTo>
                    <a:pt x="186" y="117"/>
                    <a:pt x="191" y="114"/>
                    <a:pt x="194" y="112"/>
                  </a:cubicBezTo>
                  <a:cubicBezTo>
                    <a:pt x="194" y="112"/>
                    <a:pt x="195" y="111"/>
                    <a:pt x="195" y="111"/>
                  </a:cubicBezTo>
                  <a:cubicBezTo>
                    <a:pt x="201" y="111"/>
                    <a:pt x="206" y="114"/>
                    <a:pt x="209" y="118"/>
                  </a:cubicBezTo>
                  <a:cubicBezTo>
                    <a:pt x="213" y="123"/>
                    <a:pt x="216" y="132"/>
                    <a:pt x="208" y="139"/>
                  </a:cubicBezTo>
                  <a:cubicBezTo>
                    <a:pt x="207" y="140"/>
                    <a:pt x="205" y="142"/>
                    <a:pt x="203" y="142"/>
                  </a:cubicBezTo>
                  <a:cubicBezTo>
                    <a:pt x="202" y="143"/>
                    <a:pt x="201" y="143"/>
                    <a:pt x="200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197" y="142"/>
                    <a:pt x="194" y="141"/>
                    <a:pt x="191" y="138"/>
                  </a:cubicBezTo>
                  <a:cubicBezTo>
                    <a:pt x="191" y="137"/>
                    <a:pt x="191" y="137"/>
                    <a:pt x="190" y="136"/>
                  </a:cubicBezTo>
                  <a:cubicBezTo>
                    <a:pt x="190" y="136"/>
                    <a:pt x="190" y="136"/>
                    <a:pt x="190" y="135"/>
                  </a:cubicBezTo>
                  <a:cubicBezTo>
                    <a:pt x="187" y="130"/>
                    <a:pt x="189" y="126"/>
                    <a:pt x="192" y="123"/>
                  </a:cubicBezTo>
                  <a:cubicBezTo>
                    <a:pt x="194" y="121"/>
                    <a:pt x="198" y="120"/>
                    <a:pt x="201" y="123"/>
                  </a:cubicBezTo>
                  <a:cubicBezTo>
                    <a:pt x="203" y="125"/>
                    <a:pt x="204" y="127"/>
                    <a:pt x="203" y="129"/>
                  </a:cubicBezTo>
                  <a:cubicBezTo>
                    <a:pt x="203" y="131"/>
                    <a:pt x="201" y="132"/>
                    <a:pt x="200" y="133"/>
                  </a:cubicBezTo>
                  <a:cubicBezTo>
                    <a:pt x="198" y="133"/>
                    <a:pt x="197" y="132"/>
                    <a:pt x="196" y="131"/>
                  </a:cubicBezTo>
                  <a:cubicBezTo>
                    <a:pt x="195" y="130"/>
                    <a:pt x="196" y="129"/>
                    <a:pt x="197" y="128"/>
                  </a:cubicBezTo>
                  <a:cubicBezTo>
                    <a:pt x="198" y="128"/>
                    <a:pt x="198" y="127"/>
                    <a:pt x="198" y="126"/>
                  </a:cubicBezTo>
                  <a:cubicBezTo>
                    <a:pt x="197" y="126"/>
                    <a:pt x="197" y="126"/>
                    <a:pt x="196" y="126"/>
                  </a:cubicBezTo>
                  <a:cubicBezTo>
                    <a:pt x="193" y="128"/>
                    <a:pt x="193" y="130"/>
                    <a:pt x="194" y="132"/>
                  </a:cubicBezTo>
                  <a:cubicBezTo>
                    <a:pt x="195" y="134"/>
                    <a:pt x="198" y="136"/>
                    <a:pt x="201" y="135"/>
                  </a:cubicBezTo>
                  <a:cubicBezTo>
                    <a:pt x="203" y="134"/>
                    <a:pt x="205" y="132"/>
                    <a:pt x="206" y="129"/>
                  </a:cubicBezTo>
                  <a:cubicBezTo>
                    <a:pt x="206" y="127"/>
                    <a:pt x="206" y="124"/>
                    <a:pt x="202" y="121"/>
                  </a:cubicBezTo>
                  <a:cubicBezTo>
                    <a:pt x="199" y="118"/>
                    <a:pt x="194" y="118"/>
                    <a:pt x="190" y="122"/>
                  </a:cubicBezTo>
                  <a:cubicBezTo>
                    <a:pt x="187" y="124"/>
                    <a:pt x="184" y="129"/>
                    <a:pt x="188" y="136"/>
                  </a:cubicBezTo>
                  <a:cubicBezTo>
                    <a:pt x="186" y="136"/>
                    <a:pt x="185" y="137"/>
                    <a:pt x="183" y="138"/>
                  </a:cubicBezTo>
                  <a:cubicBezTo>
                    <a:pt x="180" y="141"/>
                    <a:pt x="179" y="146"/>
                    <a:pt x="181" y="150"/>
                  </a:cubicBezTo>
                  <a:cubicBezTo>
                    <a:pt x="181" y="150"/>
                    <a:pt x="182" y="151"/>
                    <a:pt x="182" y="151"/>
                  </a:cubicBezTo>
                  <a:cubicBezTo>
                    <a:pt x="185" y="155"/>
                    <a:pt x="187" y="155"/>
                    <a:pt x="189" y="155"/>
                  </a:cubicBezTo>
                  <a:cubicBezTo>
                    <a:pt x="192" y="155"/>
                    <a:pt x="194" y="153"/>
                    <a:pt x="195" y="151"/>
                  </a:cubicBezTo>
                  <a:cubicBezTo>
                    <a:pt x="196" y="150"/>
                    <a:pt x="196" y="148"/>
                    <a:pt x="196" y="146"/>
                  </a:cubicBezTo>
                  <a:cubicBezTo>
                    <a:pt x="195" y="145"/>
                    <a:pt x="193" y="143"/>
                    <a:pt x="191" y="142"/>
                  </a:cubicBezTo>
                  <a:cubicBezTo>
                    <a:pt x="189" y="141"/>
                    <a:pt x="187" y="143"/>
                    <a:pt x="186" y="144"/>
                  </a:cubicBezTo>
                  <a:cubicBezTo>
                    <a:pt x="185" y="146"/>
                    <a:pt x="185" y="148"/>
                    <a:pt x="188" y="149"/>
                  </a:cubicBezTo>
                  <a:cubicBezTo>
                    <a:pt x="188" y="150"/>
                    <a:pt x="189" y="150"/>
                    <a:pt x="189" y="149"/>
                  </a:cubicBezTo>
                  <a:cubicBezTo>
                    <a:pt x="190" y="148"/>
                    <a:pt x="189" y="148"/>
                    <a:pt x="189" y="147"/>
                  </a:cubicBezTo>
                  <a:cubicBezTo>
                    <a:pt x="188" y="147"/>
                    <a:pt x="188" y="146"/>
                    <a:pt x="188" y="145"/>
                  </a:cubicBezTo>
                  <a:cubicBezTo>
                    <a:pt x="188" y="144"/>
                    <a:pt x="189" y="144"/>
                    <a:pt x="190" y="144"/>
                  </a:cubicBezTo>
                  <a:cubicBezTo>
                    <a:pt x="192" y="145"/>
                    <a:pt x="193" y="146"/>
                    <a:pt x="193" y="147"/>
                  </a:cubicBezTo>
                  <a:cubicBezTo>
                    <a:pt x="194" y="148"/>
                    <a:pt x="194" y="149"/>
                    <a:pt x="193" y="150"/>
                  </a:cubicBezTo>
                  <a:cubicBezTo>
                    <a:pt x="193" y="151"/>
                    <a:pt x="191" y="153"/>
                    <a:pt x="189" y="153"/>
                  </a:cubicBezTo>
                  <a:cubicBezTo>
                    <a:pt x="187" y="153"/>
                    <a:pt x="185" y="151"/>
                    <a:pt x="183" y="149"/>
                  </a:cubicBezTo>
                  <a:cubicBezTo>
                    <a:pt x="181" y="146"/>
                    <a:pt x="182" y="142"/>
                    <a:pt x="185" y="140"/>
                  </a:cubicBezTo>
                  <a:cubicBezTo>
                    <a:pt x="186" y="139"/>
                    <a:pt x="187" y="138"/>
                    <a:pt x="189" y="138"/>
                  </a:cubicBezTo>
                  <a:cubicBezTo>
                    <a:pt x="189" y="138"/>
                    <a:pt x="189" y="139"/>
                    <a:pt x="190" y="139"/>
                  </a:cubicBezTo>
                  <a:cubicBezTo>
                    <a:pt x="193" y="144"/>
                    <a:pt x="197" y="145"/>
                    <a:pt x="199" y="145"/>
                  </a:cubicBezTo>
                  <a:cubicBezTo>
                    <a:pt x="200" y="145"/>
                    <a:pt x="201" y="145"/>
                    <a:pt x="202" y="145"/>
                  </a:cubicBezTo>
                  <a:cubicBezTo>
                    <a:pt x="205" y="151"/>
                    <a:pt x="200" y="157"/>
                    <a:pt x="198" y="159"/>
                  </a:cubicBezTo>
                  <a:cubicBezTo>
                    <a:pt x="191" y="166"/>
                    <a:pt x="179" y="163"/>
                    <a:pt x="173" y="156"/>
                  </a:cubicBezTo>
                  <a:cubicBezTo>
                    <a:pt x="169" y="151"/>
                    <a:pt x="168" y="145"/>
                    <a:pt x="170" y="140"/>
                  </a:cubicBezTo>
                  <a:cubicBezTo>
                    <a:pt x="172" y="140"/>
                    <a:pt x="178" y="139"/>
                    <a:pt x="182" y="134"/>
                  </a:cubicBezTo>
                  <a:cubicBezTo>
                    <a:pt x="184" y="131"/>
                    <a:pt x="184" y="126"/>
                    <a:pt x="183" y="123"/>
                  </a:cubicBezTo>
                  <a:cubicBezTo>
                    <a:pt x="181" y="119"/>
                    <a:pt x="178" y="117"/>
                    <a:pt x="174" y="117"/>
                  </a:cubicBezTo>
                  <a:cubicBezTo>
                    <a:pt x="171" y="117"/>
                    <a:pt x="168" y="119"/>
                    <a:pt x="166" y="122"/>
                  </a:cubicBezTo>
                  <a:cubicBezTo>
                    <a:pt x="165" y="125"/>
                    <a:pt x="166" y="128"/>
                    <a:pt x="168" y="130"/>
                  </a:cubicBezTo>
                  <a:cubicBezTo>
                    <a:pt x="170" y="132"/>
                    <a:pt x="172" y="132"/>
                    <a:pt x="174" y="131"/>
                  </a:cubicBezTo>
                  <a:cubicBezTo>
                    <a:pt x="176" y="130"/>
                    <a:pt x="177" y="128"/>
                    <a:pt x="177" y="126"/>
                  </a:cubicBezTo>
                  <a:cubicBezTo>
                    <a:pt x="177" y="125"/>
                    <a:pt x="176" y="123"/>
                    <a:pt x="175" y="123"/>
                  </a:cubicBezTo>
                  <a:cubicBezTo>
                    <a:pt x="174" y="122"/>
                    <a:pt x="173" y="123"/>
                    <a:pt x="173" y="123"/>
                  </a:cubicBezTo>
                  <a:cubicBezTo>
                    <a:pt x="173" y="124"/>
                    <a:pt x="173" y="125"/>
                    <a:pt x="174" y="125"/>
                  </a:cubicBezTo>
                  <a:cubicBezTo>
                    <a:pt x="175" y="125"/>
                    <a:pt x="175" y="126"/>
                    <a:pt x="175" y="126"/>
                  </a:cubicBezTo>
                  <a:cubicBezTo>
                    <a:pt x="175" y="127"/>
                    <a:pt x="174" y="129"/>
                    <a:pt x="173" y="129"/>
                  </a:cubicBezTo>
                  <a:cubicBezTo>
                    <a:pt x="172" y="130"/>
                    <a:pt x="171" y="130"/>
                    <a:pt x="170" y="129"/>
                  </a:cubicBezTo>
                  <a:cubicBezTo>
                    <a:pt x="168" y="127"/>
                    <a:pt x="167" y="125"/>
                    <a:pt x="168" y="123"/>
                  </a:cubicBezTo>
                  <a:cubicBezTo>
                    <a:pt x="169" y="120"/>
                    <a:pt x="172" y="119"/>
                    <a:pt x="174" y="119"/>
                  </a:cubicBezTo>
                  <a:cubicBezTo>
                    <a:pt x="177" y="119"/>
                    <a:pt x="179" y="121"/>
                    <a:pt x="181" y="124"/>
                  </a:cubicBezTo>
                  <a:cubicBezTo>
                    <a:pt x="182" y="127"/>
                    <a:pt x="182" y="130"/>
                    <a:pt x="180" y="132"/>
                  </a:cubicBezTo>
                  <a:cubicBezTo>
                    <a:pt x="172" y="143"/>
                    <a:pt x="161" y="138"/>
                    <a:pt x="158" y="133"/>
                  </a:cubicBezTo>
                  <a:cubicBezTo>
                    <a:pt x="156" y="129"/>
                    <a:pt x="154" y="124"/>
                    <a:pt x="156" y="120"/>
                  </a:cubicBezTo>
                  <a:cubicBezTo>
                    <a:pt x="152" y="120"/>
                    <a:pt x="148" y="118"/>
                    <a:pt x="146" y="115"/>
                  </a:cubicBezTo>
                  <a:cubicBezTo>
                    <a:pt x="142" y="109"/>
                    <a:pt x="141" y="100"/>
                    <a:pt x="149" y="96"/>
                  </a:cubicBezTo>
                  <a:cubicBezTo>
                    <a:pt x="152" y="94"/>
                    <a:pt x="158" y="94"/>
                    <a:pt x="162" y="99"/>
                  </a:cubicBezTo>
                  <a:cubicBezTo>
                    <a:pt x="164" y="101"/>
                    <a:pt x="164" y="105"/>
                    <a:pt x="162" y="107"/>
                  </a:cubicBezTo>
                  <a:cubicBezTo>
                    <a:pt x="161" y="109"/>
                    <a:pt x="158" y="110"/>
                    <a:pt x="155" y="109"/>
                  </a:cubicBezTo>
                  <a:cubicBezTo>
                    <a:pt x="152" y="108"/>
                    <a:pt x="151" y="107"/>
                    <a:pt x="151" y="105"/>
                  </a:cubicBezTo>
                  <a:cubicBezTo>
                    <a:pt x="151" y="103"/>
                    <a:pt x="152" y="101"/>
                    <a:pt x="153" y="101"/>
                  </a:cubicBezTo>
                  <a:cubicBezTo>
                    <a:pt x="155" y="101"/>
                    <a:pt x="156" y="101"/>
                    <a:pt x="157" y="102"/>
                  </a:cubicBezTo>
                  <a:cubicBezTo>
                    <a:pt x="157" y="102"/>
                    <a:pt x="157" y="103"/>
                    <a:pt x="157" y="104"/>
                  </a:cubicBezTo>
                  <a:cubicBezTo>
                    <a:pt x="157" y="104"/>
                    <a:pt x="157" y="105"/>
                    <a:pt x="158" y="105"/>
                  </a:cubicBezTo>
                  <a:cubicBezTo>
                    <a:pt x="159" y="105"/>
                    <a:pt x="159" y="105"/>
                    <a:pt x="159" y="104"/>
                  </a:cubicBezTo>
                  <a:cubicBezTo>
                    <a:pt x="160" y="103"/>
                    <a:pt x="160" y="101"/>
                    <a:pt x="159" y="100"/>
                  </a:cubicBezTo>
                  <a:cubicBezTo>
                    <a:pt x="157" y="99"/>
                    <a:pt x="155" y="98"/>
                    <a:pt x="153" y="99"/>
                  </a:cubicBezTo>
                  <a:cubicBezTo>
                    <a:pt x="150" y="99"/>
                    <a:pt x="148" y="102"/>
                    <a:pt x="148" y="105"/>
                  </a:cubicBezTo>
                  <a:cubicBezTo>
                    <a:pt x="148" y="108"/>
                    <a:pt x="151" y="110"/>
                    <a:pt x="155" y="111"/>
                  </a:cubicBezTo>
                  <a:cubicBezTo>
                    <a:pt x="159" y="112"/>
                    <a:pt x="162" y="111"/>
                    <a:pt x="164" y="108"/>
                  </a:cubicBezTo>
                  <a:cubicBezTo>
                    <a:pt x="166" y="105"/>
                    <a:pt x="166" y="101"/>
                    <a:pt x="164" y="98"/>
                  </a:cubicBezTo>
                  <a:cubicBezTo>
                    <a:pt x="161" y="93"/>
                    <a:pt x="155" y="91"/>
                    <a:pt x="149" y="93"/>
                  </a:cubicBezTo>
                  <a:cubicBezTo>
                    <a:pt x="148" y="93"/>
                    <a:pt x="148" y="94"/>
                    <a:pt x="148" y="94"/>
                  </a:cubicBezTo>
                  <a:cubicBezTo>
                    <a:pt x="141" y="89"/>
                    <a:pt x="143" y="82"/>
                    <a:pt x="144" y="77"/>
                  </a:cubicBezTo>
                  <a:cubicBezTo>
                    <a:pt x="146" y="71"/>
                    <a:pt x="139" y="67"/>
                    <a:pt x="139" y="67"/>
                  </a:cubicBezTo>
                  <a:cubicBezTo>
                    <a:pt x="146" y="70"/>
                    <a:pt x="147" y="74"/>
                    <a:pt x="149" y="79"/>
                  </a:cubicBezTo>
                  <a:close/>
                  <a:moveTo>
                    <a:pt x="189" y="223"/>
                  </a:moveTo>
                  <a:cubicBezTo>
                    <a:pt x="189" y="223"/>
                    <a:pt x="189" y="223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88" y="223"/>
                    <a:pt x="188" y="222"/>
                    <a:pt x="188" y="222"/>
                  </a:cubicBezTo>
                  <a:cubicBezTo>
                    <a:pt x="188" y="222"/>
                    <a:pt x="188" y="222"/>
                    <a:pt x="187" y="222"/>
                  </a:cubicBezTo>
                  <a:cubicBezTo>
                    <a:pt x="187" y="222"/>
                    <a:pt x="187" y="222"/>
                    <a:pt x="187" y="222"/>
                  </a:cubicBezTo>
                  <a:cubicBezTo>
                    <a:pt x="187" y="222"/>
                    <a:pt x="187" y="222"/>
                    <a:pt x="187" y="221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185" y="221"/>
                    <a:pt x="185" y="221"/>
                    <a:pt x="185" y="221"/>
                  </a:cubicBezTo>
                  <a:cubicBezTo>
                    <a:pt x="185" y="221"/>
                    <a:pt x="185" y="221"/>
                    <a:pt x="184" y="221"/>
                  </a:cubicBezTo>
                  <a:cubicBezTo>
                    <a:pt x="184" y="221"/>
                    <a:pt x="184" y="221"/>
                    <a:pt x="184" y="221"/>
                  </a:cubicBezTo>
                  <a:cubicBezTo>
                    <a:pt x="184" y="221"/>
                    <a:pt x="184" y="221"/>
                    <a:pt x="184" y="221"/>
                  </a:cubicBezTo>
                  <a:cubicBezTo>
                    <a:pt x="185" y="221"/>
                    <a:pt x="185" y="221"/>
                    <a:pt x="185" y="221"/>
                  </a:cubicBezTo>
                  <a:cubicBezTo>
                    <a:pt x="185" y="221"/>
                    <a:pt x="185" y="221"/>
                    <a:pt x="186" y="221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186" y="221"/>
                    <a:pt x="186" y="221"/>
                    <a:pt x="187" y="221"/>
                  </a:cubicBezTo>
                  <a:cubicBezTo>
                    <a:pt x="187" y="221"/>
                    <a:pt x="187" y="221"/>
                    <a:pt x="187" y="221"/>
                  </a:cubicBezTo>
                  <a:cubicBezTo>
                    <a:pt x="187" y="221"/>
                    <a:pt x="188" y="221"/>
                    <a:pt x="188" y="221"/>
                  </a:cubicBezTo>
                  <a:cubicBezTo>
                    <a:pt x="188" y="221"/>
                    <a:pt x="188" y="222"/>
                    <a:pt x="188" y="222"/>
                  </a:cubicBezTo>
                  <a:cubicBezTo>
                    <a:pt x="189" y="222"/>
                    <a:pt x="189" y="222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lose/>
                  <a:moveTo>
                    <a:pt x="174" y="227"/>
                  </a:moveTo>
                  <a:cubicBezTo>
                    <a:pt x="174" y="227"/>
                    <a:pt x="174" y="227"/>
                    <a:pt x="174" y="227"/>
                  </a:cubicBezTo>
                  <a:cubicBezTo>
                    <a:pt x="174" y="228"/>
                    <a:pt x="174" y="228"/>
                    <a:pt x="174" y="228"/>
                  </a:cubicBezTo>
                  <a:cubicBezTo>
                    <a:pt x="174" y="228"/>
                    <a:pt x="174" y="228"/>
                    <a:pt x="174" y="228"/>
                  </a:cubicBezTo>
                  <a:cubicBezTo>
                    <a:pt x="174" y="228"/>
                    <a:pt x="174" y="227"/>
                    <a:pt x="174" y="227"/>
                  </a:cubicBezTo>
                  <a:cubicBezTo>
                    <a:pt x="174" y="227"/>
                    <a:pt x="173" y="227"/>
                    <a:pt x="173" y="227"/>
                  </a:cubicBezTo>
                  <a:cubicBezTo>
                    <a:pt x="173" y="227"/>
                    <a:pt x="173" y="227"/>
                    <a:pt x="173" y="226"/>
                  </a:cubicBezTo>
                  <a:cubicBezTo>
                    <a:pt x="173" y="226"/>
                    <a:pt x="173" y="226"/>
                    <a:pt x="173" y="226"/>
                  </a:cubicBezTo>
                  <a:cubicBezTo>
                    <a:pt x="173" y="226"/>
                    <a:pt x="173" y="226"/>
                    <a:pt x="173" y="226"/>
                  </a:cubicBezTo>
                  <a:cubicBezTo>
                    <a:pt x="173" y="225"/>
                    <a:pt x="173" y="225"/>
                    <a:pt x="173" y="225"/>
                  </a:cubicBezTo>
                  <a:cubicBezTo>
                    <a:pt x="173" y="225"/>
                    <a:pt x="173" y="224"/>
                    <a:pt x="173" y="224"/>
                  </a:cubicBezTo>
                  <a:cubicBezTo>
                    <a:pt x="174" y="224"/>
                    <a:pt x="174" y="224"/>
                    <a:pt x="174" y="223"/>
                  </a:cubicBezTo>
                  <a:cubicBezTo>
                    <a:pt x="174" y="223"/>
                    <a:pt x="174" y="223"/>
                    <a:pt x="175" y="223"/>
                  </a:cubicBezTo>
                  <a:cubicBezTo>
                    <a:pt x="175" y="222"/>
                    <a:pt x="175" y="222"/>
                    <a:pt x="175" y="222"/>
                  </a:cubicBezTo>
                  <a:cubicBezTo>
                    <a:pt x="176" y="222"/>
                    <a:pt x="176" y="222"/>
                    <a:pt x="177" y="222"/>
                  </a:cubicBezTo>
                  <a:cubicBezTo>
                    <a:pt x="177" y="222"/>
                    <a:pt x="177" y="222"/>
                    <a:pt x="178" y="222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7" y="222"/>
                    <a:pt x="177" y="222"/>
                    <a:pt x="177" y="222"/>
                  </a:cubicBezTo>
                  <a:cubicBezTo>
                    <a:pt x="176" y="222"/>
                    <a:pt x="176" y="222"/>
                    <a:pt x="176" y="223"/>
                  </a:cubicBezTo>
                  <a:cubicBezTo>
                    <a:pt x="175" y="223"/>
                    <a:pt x="175" y="223"/>
                    <a:pt x="175" y="223"/>
                  </a:cubicBezTo>
                  <a:cubicBezTo>
                    <a:pt x="175" y="223"/>
                    <a:pt x="175" y="224"/>
                    <a:pt x="174" y="224"/>
                  </a:cubicBezTo>
                  <a:cubicBezTo>
                    <a:pt x="174" y="224"/>
                    <a:pt x="174" y="224"/>
                    <a:pt x="174" y="224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4" y="225"/>
                    <a:pt x="174" y="226"/>
                    <a:pt x="174" y="226"/>
                  </a:cubicBezTo>
                  <a:cubicBezTo>
                    <a:pt x="174" y="226"/>
                    <a:pt x="174" y="226"/>
                    <a:pt x="174" y="226"/>
                  </a:cubicBezTo>
                  <a:cubicBezTo>
                    <a:pt x="174" y="227"/>
                    <a:pt x="174" y="227"/>
                    <a:pt x="174" y="227"/>
                  </a:cubicBezTo>
                  <a:close/>
                  <a:moveTo>
                    <a:pt x="178" y="200"/>
                  </a:moveTo>
                  <a:cubicBezTo>
                    <a:pt x="177" y="201"/>
                    <a:pt x="177" y="201"/>
                    <a:pt x="177" y="202"/>
                  </a:cubicBezTo>
                  <a:cubicBezTo>
                    <a:pt x="176" y="202"/>
                    <a:pt x="176" y="202"/>
                    <a:pt x="176" y="202"/>
                  </a:cubicBezTo>
                  <a:cubicBezTo>
                    <a:pt x="175" y="203"/>
                    <a:pt x="174" y="203"/>
                    <a:pt x="174" y="203"/>
                  </a:cubicBezTo>
                  <a:cubicBezTo>
                    <a:pt x="173" y="203"/>
                    <a:pt x="173" y="203"/>
                    <a:pt x="173" y="203"/>
                  </a:cubicBezTo>
                  <a:cubicBezTo>
                    <a:pt x="173" y="203"/>
                    <a:pt x="173" y="203"/>
                    <a:pt x="174" y="203"/>
                  </a:cubicBezTo>
                  <a:cubicBezTo>
                    <a:pt x="174" y="203"/>
                    <a:pt x="174" y="202"/>
                    <a:pt x="175" y="202"/>
                  </a:cubicBezTo>
                  <a:cubicBezTo>
                    <a:pt x="175" y="201"/>
                    <a:pt x="176" y="200"/>
                    <a:pt x="176" y="200"/>
                  </a:cubicBezTo>
                  <a:cubicBezTo>
                    <a:pt x="177" y="199"/>
                    <a:pt x="177" y="199"/>
                    <a:pt x="177" y="198"/>
                  </a:cubicBezTo>
                  <a:cubicBezTo>
                    <a:pt x="177" y="198"/>
                    <a:pt x="177" y="197"/>
                    <a:pt x="178" y="197"/>
                  </a:cubicBezTo>
                  <a:cubicBezTo>
                    <a:pt x="178" y="197"/>
                    <a:pt x="178" y="197"/>
                    <a:pt x="178" y="196"/>
                  </a:cubicBezTo>
                  <a:cubicBezTo>
                    <a:pt x="178" y="196"/>
                    <a:pt x="178" y="196"/>
                    <a:pt x="178" y="196"/>
                  </a:cubicBezTo>
                  <a:cubicBezTo>
                    <a:pt x="178" y="195"/>
                    <a:pt x="178" y="195"/>
                    <a:pt x="178" y="194"/>
                  </a:cubicBezTo>
                  <a:cubicBezTo>
                    <a:pt x="178" y="193"/>
                    <a:pt x="178" y="193"/>
                    <a:pt x="178" y="192"/>
                  </a:cubicBezTo>
                  <a:cubicBezTo>
                    <a:pt x="178" y="191"/>
                    <a:pt x="178" y="191"/>
                    <a:pt x="178" y="190"/>
                  </a:cubicBezTo>
                  <a:cubicBezTo>
                    <a:pt x="178" y="190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90"/>
                  </a:cubicBezTo>
                  <a:cubicBezTo>
                    <a:pt x="178" y="190"/>
                    <a:pt x="178" y="190"/>
                    <a:pt x="179" y="190"/>
                  </a:cubicBezTo>
                  <a:cubicBezTo>
                    <a:pt x="179" y="190"/>
                    <a:pt x="179" y="191"/>
                    <a:pt x="179" y="192"/>
                  </a:cubicBezTo>
                  <a:cubicBezTo>
                    <a:pt x="180" y="193"/>
                    <a:pt x="180" y="193"/>
                    <a:pt x="180" y="194"/>
                  </a:cubicBezTo>
                  <a:cubicBezTo>
                    <a:pt x="180" y="195"/>
                    <a:pt x="180" y="196"/>
                    <a:pt x="180" y="196"/>
                  </a:cubicBezTo>
                  <a:cubicBezTo>
                    <a:pt x="180" y="196"/>
                    <a:pt x="180" y="197"/>
                    <a:pt x="179" y="197"/>
                  </a:cubicBezTo>
                  <a:cubicBezTo>
                    <a:pt x="179" y="197"/>
                    <a:pt x="179" y="197"/>
                    <a:pt x="179" y="198"/>
                  </a:cubicBezTo>
                  <a:cubicBezTo>
                    <a:pt x="179" y="199"/>
                    <a:pt x="178" y="200"/>
                    <a:pt x="178" y="200"/>
                  </a:cubicBezTo>
                  <a:close/>
                  <a:moveTo>
                    <a:pt x="169" y="169"/>
                  </a:moveTo>
                  <a:cubicBezTo>
                    <a:pt x="169" y="169"/>
                    <a:pt x="169" y="169"/>
                    <a:pt x="169" y="169"/>
                  </a:cubicBezTo>
                  <a:cubicBezTo>
                    <a:pt x="169" y="168"/>
                    <a:pt x="168" y="168"/>
                    <a:pt x="168" y="167"/>
                  </a:cubicBezTo>
                  <a:cubicBezTo>
                    <a:pt x="167" y="167"/>
                    <a:pt x="166" y="166"/>
                    <a:pt x="166" y="166"/>
                  </a:cubicBezTo>
                  <a:cubicBezTo>
                    <a:pt x="165" y="166"/>
                    <a:pt x="165" y="165"/>
                    <a:pt x="165" y="165"/>
                  </a:cubicBezTo>
                  <a:cubicBezTo>
                    <a:pt x="164" y="165"/>
                    <a:pt x="164" y="165"/>
                    <a:pt x="163" y="164"/>
                  </a:cubicBezTo>
                  <a:cubicBezTo>
                    <a:pt x="163" y="164"/>
                    <a:pt x="162" y="164"/>
                    <a:pt x="162" y="164"/>
                  </a:cubicBezTo>
                  <a:cubicBezTo>
                    <a:pt x="162" y="164"/>
                    <a:pt x="161" y="164"/>
                    <a:pt x="161" y="164"/>
                  </a:cubicBezTo>
                  <a:cubicBezTo>
                    <a:pt x="160" y="163"/>
                    <a:pt x="160" y="163"/>
                    <a:pt x="159" y="163"/>
                  </a:cubicBezTo>
                  <a:cubicBezTo>
                    <a:pt x="159" y="163"/>
                    <a:pt x="159" y="163"/>
                    <a:pt x="158" y="163"/>
                  </a:cubicBezTo>
                  <a:cubicBezTo>
                    <a:pt x="157" y="163"/>
                    <a:pt x="157" y="163"/>
                    <a:pt x="156" y="163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7" y="163"/>
                    <a:pt x="157" y="162"/>
                    <a:pt x="158" y="162"/>
                  </a:cubicBezTo>
                  <a:cubicBezTo>
                    <a:pt x="158" y="162"/>
                    <a:pt x="159" y="162"/>
                    <a:pt x="159" y="162"/>
                  </a:cubicBezTo>
                  <a:cubicBezTo>
                    <a:pt x="160" y="162"/>
                    <a:pt x="160" y="162"/>
                    <a:pt x="161" y="162"/>
                  </a:cubicBezTo>
                  <a:cubicBezTo>
                    <a:pt x="161" y="162"/>
                    <a:pt x="162" y="162"/>
                    <a:pt x="162" y="162"/>
                  </a:cubicBezTo>
                  <a:cubicBezTo>
                    <a:pt x="163" y="162"/>
                    <a:pt x="164" y="163"/>
                    <a:pt x="164" y="163"/>
                  </a:cubicBezTo>
                  <a:cubicBezTo>
                    <a:pt x="165" y="163"/>
                    <a:pt x="165" y="163"/>
                    <a:pt x="165" y="164"/>
                  </a:cubicBezTo>
                  <a:cubicBezTo>
                    <a:pt x="166" y="164"/>
                    <a:pt x="166" y="164"/>
                    <a:pt x="167" y="165"/>
                  </a:cubicBezTo>
                  <a:cubicBezTo>
                    <a:pt x="167" y="165"/>
                    <a:pt x="168" y="166"/>
                    <a:pt x="168" y="167"/>
                  </a:cubicBezTo>
                  <a:cubicBezTo>
                    <a:pt x="169" y="167"/>
                    <a:pt x="169" y="168"/>
                    <a:pt x="169" y="169"/>
                  </a:cubicBezTo>
                  <a:cubicBezTo>
                    <a:pt x="169" y="169"/>
                    <a:pt x="169" y="169"/>
                    <a:pt x="169" y="169"/>
                  </a:cubicBezTo>
                  <a:cubicBezTo>
                    <a:pt x="169" y="169"/>
                    <a:pt x="169" y="169"/>
                    <a:pt x="169" y="169"/>
                  </a:cubicBezTo>
                  <a:close/>
                  <a:moveTo>
                    <a:pt x="146" y="141"/>
                  </a:moveTo>
                  <a:cubicBezTo>
                    <a:pt x="146" y="141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7" y="141"/>
                    <a:pt x="147" y="142"/>
                  </a:cubicBezTo>
                  <a:cubicBezTo>
                    <a:pt x="147" y="142"/>
                    <a:pt x="147" y="143"/>
                    <a:pt x="147" y="143"/>
                  </a:cubicBezTo>
                  <a:cubicBezTo>
                    <a:pt x="147" y="144"/>
                    <a:pt x="147" y="144"/>
                    <a:pt x="147" y="144"/>
                  </a:cubicBezTo>
                  <a:cubicBezTo>
                    <a:pt x="147" y="144"/>
                    <a:pt x="147" y="145"/>
                    <a:pt x="147" y="145"/>
                  </a:cubicBezTo>
                  <a:cubicBezTo>
                    <a:pt x="147" y="145"/>
                    <a:pt x="147" y="145"/>
                    <a:pt x="147" y="145"/>
                  </a:cubicBezTo>
                  <a:cubicBezTo>
                    <a:pt x="147" y="146"/>
                    <a:pt x="146" y="146"/>
                    <a:pt x="146" y="147"/>
                  </a:cubicBezTo>
                  <a:cubicBezTo>
                    <a:pt x="146" y="147"/>
                    <a:pt x="145" y="147"/>
                    <a:pt x="145" y="147"/>
                  </a:cubicBezTo>
                  <a:cubicBezTo>
                    <a:pt x="145" y="148"/>
                    <a:pt x="145" y="148"/>
                    <a:pt x="145" y="148"/>
                  </a:cubicBezTo>
                  <a:cubicBezTo>
                    <a:pt x="144" y="148"/>
                    <a:pt x="144" y="148"/>
                    <a:pt x="144" y="148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8"/>
                    <a:pt x="143" y="148"/>
                    <a:pt x="144" y="148"/>
                  </a:cubicBezTo>
                  <a:cubicBezTo>
                    <a:pt x="144" y="148"/>
                    <a:pt x="144" y="148"/>
                    <a:pt x="144" y="147"/>
                  </a:cubicBezTo>
                  <a:cubicBezTo>
                    <a:pt x="145" y="147"/>
                    <a:pt x="145" y="147"/>
                    <a:pt x="145" y="146"/>
                  </a:cubicBezTo>
                  <a:cubicBezTo>
                    <a:pt x="145" y="146"/>
                    <a:pt x="145" y="146"/>
                    <a:pt x="145" y="146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46" y="145"/>
                    <a:pt x="146" y="145"/>
                    <a:pt x="146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4"/>
                    <a:pt x="146" y="144"/>
                    <a:pt x="146" y="143"/>
                  </a:cubicBezTo>
                  <a:cubicBezTo>
                    <a:pt x="146" y="143"/>
                    <a:pt x="146" y="142"/>
                    <a:pt x="146" y="142"/>
                  </a:cubicBezTo>
                  <a:cubicBezTo>
                    <a:pt x="146" y="141"/>
                    <a:pt x="146" y="141"/>
                    <a:pt x="146" y="141"/>
                  </a:cubicBezTo>
                  <a:close/>
                  <a:moveTo>
                    <a:pt x="134" y="126"/>
                  </a:moveTo>
                  <a:cubicBezTo>
                    <a:pt x="134" y="125"/>
                    <a:pt x="134" y="125"/>
                    <a:pt x="135" y="125"/>
                  </a:cubicBezTo>
                  <a:cubicBezTo>
                    <a:pt x="135" y="125"/>
                    <a:pt x="135" y="125"/>
                    <a:pt x="136" y="12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8" y="126"/>
                    <a:pt x="139" y="126"/>
                    <a:pt x="139" y="126"/>
                  </a:cubicBezTo>
                  <a:cubicBezTo>
                    <a:pt x="139" y="126"/>
                    <a:pt x="139" y="126"/>
                    <a:pt x="140" y="126"/>
                  </a:cubicBezTo>
                  <a:cubicBezTo>
                    <a:pt x="140" y="127"/>
                    <a:pt x="140" y="127"/>
                    <a:pt x="141" y="128"/>
                  </a:cubicBezTo>
                  <a:cubicBezTo>
                    <a:pt x="141" y="128"/>
                    <a:pt x="141" y="128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0" y="128"/>
                    <a:pt x="140" y="128"/>
                  </a:cubicBezTo>
                  <a:cubicBezTo>
                    <a:pt x="140" y="128"/>
                    <a:pt x="140" y="127"/>
                    <a:pt x="139" y="127"/>
                  </a:cubicBezTo>
                  <a:cubicBezTo>
                    <a:pt x="139" y="127"/>
                    <a:pt x="139" y="127"/>
                    <a:pt x="138" y="127"/>
                  </a:cubicBezTo>
                  <a:cubicBezTo>
                    <a:pt x="138" y="127"/>
                    <a:pt x="138" y="126"/>
                    <a:pt x="138" y="126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137" y="126"/>
                    <a:pt x="136" y="126"/>
                    <a:pt x="136" y="126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4" y="126"/>
                    <a:pt x="133" y="126"/>
                    <a:pt x="133" y="126"/>
                  </a:cubicBezTo>
                  <a:cubicBezTo>
                    <a:pt x="133" y="126"/>
                    <a:pt x="134" y="126"/>
                    <a:pt x="134" y="126"/>
                  </a:cubicBezTo>
                  <a:close/>
                  <a:moveTo>
                    <a:pt x="122" y="77"/>
                  </a:moveTo>
                  <a:cubicBezTo>
                    <a:pt x="122" y="77"/>
                    <a:pt x="123" y="78"/>
                    <a:pt x="128" y="84"/>
                  </a:cubicBezTo>
                  <a:cubicBezTo>
                    <a:pt x="132" y="89"/>
                    <a:pt x="130" y="95"/>
                    <a:pt x="129" y="98"/>
                  </a:cubicBezTo>
                  <a:cubicBezTo>
                    <a:pt x="128" y="94"/>
                    <a:pt x="123" y="85"/>
                    <a:pt x="123" y="79"/>
                  </a:cubicBezTo>
                  <a:cubicBezTo>
                    <a:pt x="123" y="79"/>
                    <a:pt x="122" y="86"/>
                    <a:pt x="128" y="98"/>
                  </a:cubicBezTo>
                  <a:cubicBezTo>
                    <a:pt x="126" y="97"/>
                    <a:pt x="122" y="93"/>
                    <a:pt x="121" y="89"/>
                  </a:cubicBezTo>
                  <a:cubicBezTo>
                    <a:pt x="119" y="83"/>
                    <a:pt x="122" y="77"/>
                    <a:pt x="122" y="77"/>
                  </a:cubicBezTo>
                  <a:close/>
                  <a:moveTo>
                    <a:pt x="117" y="134"/>
                  </a:moveTo>
                  <a:cubicBezTo>
                    <a:pt x="117" y="135"/>
                    <a:pt x="117" y="135"/>
                    <a:pt x="117" y="135"/>
                  </a:cubicBezTo>
                  <a:cubicBezTo>
                    <a:pt x="118" y="135"/>
                    <a:pt x="118" y="136"/>
                    <a:pt x="118" y="136"/>
                  </a:cubicBezTo>
                  <a:cubicBezTo>
                    <a:pt x="118" y="136"/>
                    <a:pt x="118" y="136"/>
                    <a:pt x="117" y="135"/>
                  </a:cubicBezTo>
                  <a:cubicBezTo>
                    <a:pt x="117" y="135"/>
                    <a:pt x="117" y="135"/>
                    <a:pt x="117" y="135"/>
                  </a:cubicBezTo>
                  <a:cubicBezTo>
                    <a:pt x="117" y="135"/>
                    <a:pt x="117" y="135"/>
                    <a:pt x="117" y="134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7" y="133"/>
                    <a:pt x="117" y="133"/>
                    <a:pt x="117" y="133"/>
                  </a:cubicBezTo>
                  <a:cubicBezTo>
                    <a:pt x="117" y="133"/>
                    <a:pt x="117" y="133"/>
                    <a:pt x="117" y="132"/>
                  </a:cubicBezTo>
                  <a:cubicBezTo>
                    <a:pt x="117" y="132"/>
                    <a:pt x="117" y="132"/>
                    <a:pt x="117" y="131"/>
                  </a:cubicBezTo>
                  <a:cubicBezTo>
                    <a:pt x="117" y="131"/>
                    <a:pt x="117" y="130"/>
                    <a:pt x="117" y="130"/>
                  </a:cubicBezTo>
                  <a:cubicBezTo>
                    <a:pt x="117" y="130"/>
                    <a:pt x="118" y="129"/>
                    <a:pt x="118" y="129"/>
                  </a:cubicBezTo>
                  <a:cubicBezTo>
                    <a:pt x="118" y="129"/>
                    <a:pt x="118" y="128"/>
                    <a:pt x="119" y="128"/>
                  </a:cubicBezTo>
                  <a:cubicBezTo>
                    <a:pt x="119" y="128"/>
                    <a:pt x="119" y="127"/>
                    <a:pt x="120" y="127"/>
                  </a:cubicBezTo>
                  <a:cubicBezTo>
                    <a:pt x="120" y="127"/>
                    <a:pt x="121" y="127"/>
                    <a:pt x="122" y="126"/>
                  </a:cubicBezTo>
                  <a:cubicBezTo>
                    <a:pt x="123" y="126"/>
                    <a:pt x="123" y="126"/>
                    <a:pt x="123" y="127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24" y="127"/>
                    <a:pt x="124" y="127"/>
                    <a:pt x="123" y="127"/>
                  </a:cubicBezTo>
                  <a:cubicBezTo>
                    <a:pt x="123" y="127"/>
                    <a:pt x="123" y="127"/>
                    <a:pt x="122" y="127"/>
                  </a:cubicBezTo>
                  <a:cubicBezTo>
                    <a:pt x="121" y="127"/>
                    <a:pt x="121" y="127"/>
                    <a:pt x="120" y="128"/>
                  </a:cubicBezTo>
                  <a:cubicBezTo>
                    <a:pt x="120" y="128"/>
                    <a:pt x="120" y="128"/>
                    <a:pt x="119" y="129"/>
                  </a:cubicBezTo>
                  <a:cubicBezTo>
                    <a:pt x="119" y="129"/>
                    <a:pt x="119" y="129"/>
                    <a:pt x="119" y="129"/>
                  </a:cubicBezTo>
                  <a:cubicBezTo>
                    <a:pt x="118" y="130"/>
                    <a:pt x="118" y="130"/>
                    <a:pt x="118" y="130"/>
                  </a:cubicBezTo>
                  <a:cubicBezTo>
                    <a:pt x="118" y="131"/>
                    <a:pt x="118" y="131"/>
                    <a:pt x="118" y="131"/>
                  </a:cubicBezTo>
                  <a:cubicBezTo>
                    <a:pt x="118" y="132"/>
                    <a:pt x="117" y="132"/>
                    <a:pt x="117" y="133"/>
                  </a:cubicBezTo>
                  <a:cubicBezTo>
                    <a:pt x="117" y="133"/>
                    <a:pt x="117" y="133"/>
                    <a:pt x="117" y="134"/>
                  </a:cubicBezTo>
                  <a:cubicBezTo>
                    <a:pt x="117" y="134"/>
                    <a:pt x="117" y="134"/>
                    <a:pt x="117" y="134"/>
                  </a:cubicBezTo>
                  <a:close/>
                  <a:moveTo>
                    <a:pt x="117" y="64"/>
                  </a:moveTo>
                  <a:cubicBezTo>
                    <a:pt x="117" y="64"/>
                    <a:pt x="117" y="64"/>
                    <a:pt x="118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2"/>
                    <a:pt x="118" y="62"/>
                    <a:pt x="118" y="62"/>
                  </a:cubicBezTo>
                  <a:cubicBezTo>
                    <a:pt x="118" y="62"/>
                    <a:pt x="118" y="61"/>
                    <a:pt x="118" y="61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61"/>
                    <a:pt x="118" y="62"/>
                    <a:pt x="118" y="62"/>
                  </a:cubicBezTo>
                  <a:cubicBezTo>
                    <a:pt x="118" y="62"/>
                    <a:pt x="118" y="62"/>
                    <a:pt x="118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8" y="64"/>
                    <a:pt x="118" y="65"/>
                    <a:pt x="118" y="65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7" y="66"/>
                    <a:pt x="116" y="66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6"/>
                    <a:pt x="116" y="66"/>
                    <a:pt x="117" y="65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5"/>
                    <a:pt x="117" y="64"/>
                    <a:pt x="117" y="64"/>
                  </a:cubicBezTo>
                  <a:close/>
                  <a:moveTo>
                    <a:pt x="110" y="51"/>
                  </a:moveTo>
                  <a:cubicBezTo>
                    <a:pt x="110" y="51"/>
                    <a:pt x="110" y="51"/>
                    <a:pt x="110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1"/>
                    <a:pt x="112" y="51"/>
                    <a:pt x="113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3" y="51"/>
                    <a:pt x="113" y="52"/>
                    <a:pt x="114" y="52"/>
                  </a:cubicBezTo>
                  <a:cubicBezTo>
                    <a:pt x="114" y="52"/>
                    <a:pt x="114" y="52"/>
                    <a:pt x="114" y="53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3"/>
                    <a:pt x="115" y="53"/>
                    <a:pt x="115" y="53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15" y="53"/>
                    <a:pt x="114" y="53"/>
                    <a:pt x="114" y="53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3"/>
                    <a:pt x="113" y="52"/>
                    <a:pt x="113" y="52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3" y="52"/>
                    <a:pt x="112" y="52"/>
                    <a:pt x="112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0" y="51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10" y="51"/>
                    <a:pt x="109" y="51"/>
                    <a:pt x="109" y="51"/>
                  </a:cubicBezTo>
                  <a:cubicBezTo>
                    <a:pt x="109" y="51"/>
                    <a:pt x="110" y="51"/>
                    <a:pt x="110" y="51"/>
                  </a:cubicBezTo>
                  <a:close/>
                  <a:moveTo>
                    <a:pt x="99" y="55"/>
                  </a:moveTo>
                  <a:cubicBezTo>
                    <a:pt x="99" y="55"/>
                    <a:pt x="99" y="54"/>
                    <a:pt x="99" y="54"/>
                  </a:cubicBezTo>
                  <a:cubicBezTo>
                    <a:pt x="99" y="54"/>
                    <a:pt x="99" y="54"/>
                    <a:pt x="99" y="53"/>
                  </a:cubicBezTo>
                  <a:cubicBezTo>
                    <a:pt x="99" y="53"/>
                    <a:pt x="100" y="53"/>
                    <a:pt x="100" y="53"/>
                  </a:cubicBezTo>
                  <a:cubicBezTo>
                    <a:pt x="100" y="52"/>
                    <a:pt x="100" y="52"/>
                    <a:pt x="100" y="52"/>
                  </a:cubicBezTo>
                  <a:cubicBezTo>
                    <a:pt x="101" y="52"/>
                    <a:pt x="101" y="52"/>
                    <a:pt x="102" y="52"/>
                  </a:cubicBezTo>
                  <a:cubicBezTo>
                    <a:pt x="102" y="52"/>
                    <a:pt x="103" y="52"/>
                    <a:pt x="103" y="52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3" y="52"/>
                    <a:pt x="102" y="52"/>
                    <a:pt x="102" y="52"/>
                  </a:cubicBezTo>
                  <a:cubicBezTo>
                    <a:pt x="102" y="52"/>
                    <a:pt x="101" y="52"/>
                    <a:pt x="101" y="53"/>
                  </a:cubicBezTo>
                  <a:cubicBezTo>
                    <a:pt x="101" y="53"/>
                    <a:pt x="100" y="53"/>
                    <a:pt x="100" y="53"/>
                  </a:cubicBezTo>
                  <a:cubicBezTo>
                    <a:pt x="100" y="53"/>
                    <a:pt x="100" y="54"/>
                    <a:pt x="100" y="54"/>
                  </a:cubicBezTo>
                  <a:cubicBezTo>
                    <a:pt x="100" y="54"/>
                    <a:pt x="99" y="54"/>
                    <a:pt x="99" y="54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5"/>
                    <a:pt x="99" y="56"/>
                    <a:pt x="9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99" y="58"/>
                    <a:pt x="99" y="57"/>
                    <a:pt x="99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7"/>
                    <a:pt x="99" y="57"/>
                    <a:pt x="99" y="56"/>
                  </a:cubicBezTo>
                  <a:cubicBezTo>
                    <a:pt x="99" y="56"/>
                    <a:pt x="98" y="56"/>
                    <a:pt x="98" y="56"/>
                  </a:cubicBezTo>
                  <a:cubicBezTo>
                    <a:pt x="98" y="56"/>
                    <a:pt x="98" y="56"/>
                    <a:pt x="98" y="56"/>
                  </a:cubicBezTo>
                  <a:cubicBezTo>
                    <a:pt x="98" y="55"/>
                    <a:pt x="98" y="55"/>
                    <a:pt x="99" y="55"/>
                  </a:cubicBezTo>
                  <a:close/>
                  <a:moveTo>
                    <a:pt x="101" y="60"/>
                  </a:moveTo>
                  <a:cubicBezTo>
                    <a:pt x="101" y="60"/>
                    <a:pt x="102" y="60"/>
                    <a:pt x="103" y="60"/>
                  </a:cubicBezTo>
                  <a:cubicBezTo>
                    <a:pt x="102" y="60"/>
                    <a:pt x="102" y="59"/>
                    <a:pt x="101" y="59"/>
                  </a:cubicBezTo>
                  <a:cubicBezTo>
                    <a:pt x="99" y="57"/>
                    <a:pt x="99" y="55"/>
                    <a:pt x="101" y="54"/>
                  </a:cubicBezTo>
                  <a:cubicBezTo>
                    <a:pt x="102" y="52"/>
                    <a:pt x="105" y="53"/>
                    <a:pt x="106" y="55"/>
                  </a:cubicBezTo>
                  <a:cubicBezTo>
                    <a:pt x="106" y="55"/>
                    <a:pt x="107" y="56"/>
                    <a:pt x="107" y="57"/>
                  </a:cubicBezTo>
                  <a:cubicBezTo>
                    <a:pt x="107" y="56"/>
                    <a:pt x="107" y="55"/>
                    <a:pt x="108" y="54"/>
                  </a:cubicBezTo>
                  <a:cubicBezTo>
                    <a:pt x="108" y="52"/>
                    <a:pt x="111" y="51"/>
                    <a:pt x="112" y="52"/>
                  </a:cubicBezTo>
                  <a:cubicBezTo>
                    <a:pt x="114" y="54"/>
                    <a:pt x="114" y="56"/>
                    <a:pt x="113" y="58"/>
                  </a:cubicBezTo>
                  <a:cubicBezTo>
                    <a:pt x="113" y="58"/>
                    <a:pt x="112" y="59"/>
                    <a:pt x="111" y="59"/>
                  </a:cubicBezTo>
                  <a:cubicBezTo>
                    <a:pt x="112" y="59"/>
                    <a:pt x="113" y="59"/>
                    <a:pt x="114" y="59"/>
                  </a:cubicBezTo>
                  <a:cubicBezTo>
                    <a:pt x="116" y="59"/>
                    <a:pt x="117" y="61"/>
                    <a:pt x="117" y="63"/>
                  </a:cubicBezTo>
                  <a:cubicBezTo>
                    <a:pt x="117" y="65"/>
                    <a:pt x="114" y="66"/>
                    <a:pt x="112" y="65"/>
                  </a:cubicBezTo>
                  <a:cubicBezTo>
                    <a:pt x="112" y="65"/>
                    <a:pt x="111" y="65"/>
                    <a:pt x="110" y="64"/>
                  </a:cubicBezTo>
                  <a:cubicBezTo>
                    <a:pt x="110" y="65"/>
                    <a:pt x="111" y="66"/>
                    <a:pt x="111" y="67"/>
                  </a:cubicBezTo>
                  <a:cubicBezTo>
                    <a:pt x="112" y="69"/>
                    <a:pt x="110" y="71"/>
                    <a:pt x="108" y="71"/>
                  </a:cubicBezTo>
                  <a:cubicBezTo>
                    <a:pt x="106" y="71"/>
                    <a:pt x="105" y="69"/>
                    <a:pt x="105" y="67"/>
                  </a:cubicBezTo>
                  <a:cubicBezTo>
                    <a:pt x="105" y="66"/>
                    <a:pt x="105" y="65"/>
                    <a:pt x="105" y="64"/>
                  </a:cubicBezTo>
                  <a:cubicBezTo>
                    <a:pt x="105" y="65"/>
                    <a:pt x="104" y="66"/>
                    <a:pt x="103" y="66"/>
                  </a:cubicBezTo>
                  <a:cubicBezTo>
                    <a:pt x="101" y="67"/>
                    <a:pt x="99" y="67"/>
                    <a:pt x="98" y="65"/>
                  </a:cubicBezTo>
                  <a:cubicBezTo>
                    <a:pt x="97" y="63"/>
                    <a:pt x="99" y="61"/>
                    <a:pt x="101" y="60"/>
                  </a:cubicBezTo>
                  <a:close/>
                  <a:moveTo>
                    <a:pt x="111" y="70"/>
                  </a:moveTo>
                  <a:cubicBezTo>
                    <a:pt x="111" y="70"/>
                    <a:pt x="111" y="70"/>
                    <a:pt x="111" y="70"/>
                  </a:cubicBezTo>
                  <a:cubicBezTo>
                    <a:pt x="111" y="70"/>
                    <a:pt x="111" y="70"/>
                    <a:pt x="111" y="71"/>
                  </a:cubicBezTo>
                  <a:cubicBezTo>
                    <a:pt x="111" y="71"/>
                    <a:pt x="111" y="71"/>
                    <a:pt x="110" y="71"/>
                  </a:cubicBezTo>
                  <a:cubicBezTo>
                    <a:pt x="110" y="72"/>
                    <a:pt x="110" y="72"/>
                    <a:pt x="109" y="72"/>
                  </a:cubicBezTo>
                  <a:cubicBezTo>
                    <a:pt x="109" y="72"/>
                    <a:pt x="109" y="72"/>
                    <a:pt x="108" y="72"/>
                  </a:cubicBezTo>
                  <a:cubicBezTo>
                    <a:pt x="108" y="72"/>
                    <a:pt x="108" y="72"/>
                    <a:pt x="107" y="72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06" y="72"/>
                    <a:pt x="106" y="72"/>
                    <a:pt x="106" y="72"/>
                  </a:cubicBezTo>
                  <a:cubicBezTo>
                    <a:pt x="106" y="72"/>
                    <a:pt x="105" y="71"/>
                    <a:pt x="105" y="71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0"/>
                    <a:pt x="104" y="70"/>
                    <a:pt x="104" y="70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69"/>
                    <a:pt x="104" y="69"/>
                    <a:pt x="104" y="69"/>
                  </a:cubicBezTo>
                  <a:cubicBezTo>
                    <a:pt x="104" y="69"/>
                    <a:pt x="104" y="69"/>
                    <a:pt x="104" y="70"/>
                  </a:cubicBezTo>
                  <a:cubicBezTo>
                    <a:pt x="104" y="70"/>
                    <a:pt x="105" y="70"/>
                    <a:pt x="105" y="70"/>
                  </a:cubicBezTo>
                  <a:cubicBezTo>
                    <a:pt x="105" y="70"/>
                    <a:pt x="105" y="70"/>
                    <a:pt x="105" y="70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6" y="71"/>
                    <a:pt x="106" y="71"/>
                    <a:pt x="106" y="71"/>
                  </a:cubicBezTo>
                  <a:cubicBezTo>
                    <a:pt x="106" y="71"/>
                    <a:pt x="107" y="71"/>
                    <a:pt x="107" y="71"/>
                  </a:cubicBezTo>
                  <a:cubicBezTo>
                    <a:pt x="107" y="72"/>
                    <a:pt x="107" y="72"/>
                    <a:pt x="108" y="72"/>
                  </a:cubicBezTo>
                  <a:cubicBezTo>
                    <a:pt x="108" y="72"/>
                    <a:pt x="108" y="72"/>
                    <a:pt x="108" y="72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1"/>
                    <a:pt x="110" y="71"/>
                    <a:pt x="110" y="71"/>
                  </a:cubicBezTo>
                  <a:cubicBezTo>
                    <a:pt x="111" y="71"/>
                    <a:pt x="111" y="71"/>
                    <a:pt x="111" y="70"/>
                  </a:cubicBezTo>
                  <a:cubicBezTo>
                    <a:pt x="111" y="70"/>
                    <a:pt x="111" y="70"/>
                    <a:pt x="111" y="70"/>
                  </a:cubicBezTo>
                  <a:close/>
                  <a:moveTo>
                    <a:pt x="97" y="63"/>
                  </a:moveTo>
                  <a:cubicBezTo>
                    <a:pt x="97" y="63"/>
                    <a:pt x="97" y="62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2"/>
                    <a:pt x="97" y="63"/>
                    <a:pt x="97" y="63"/>
                  </a:cubicBezTo>
                  <a:cubicBezTo>
                    <a:pt x="97" y="63"/>
                    <a:pt x="97" y="63"/>
                    <a:pt x="97" y="64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4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8" y="66"/>
                    <a:pt x="98" y="67"/>
                    <a:pt x="98" y="67"/>
                  </a:cubicBezTo>
                  <a:cubicBezTo>
                    <a:pt x="99" y="67"/>
                    <a:pt x="99" y="67"/>
                    <a:pt x="99" y="67"/>
                  </a:cubicBezTo>
                  <a:cubicBezTo>
                    <a:pt x="99" y="67"/>
                    <a:pt x="99" y="67"/>
                    <a:pt x="99" y="68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0" y="68"/>
                    <a:pt x="100" y="68"/>
                    <a:pt x="99" y="68"/>
                  </a:cubicBezTo>
                  <a:cubicBezTo>
                    <a:pt x="99" y="68"/>
                    <a:pt x="99" y="68"/>
                    <a:pt x="99" y="67"/>
                  </a:cubicBezTo>
                  <a:cubicBezTo>
                    <a:pt x="98" y="67"/>
                    <a:pt x="98" y="67"/>
                    <a:pt x="98" y="67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4"/>
                    <a:pt x="97" y="64"/>
                  </a:cubicBezTo>
                  <a:cubicBezTo>
                    <a:pt x="97" y="64"/>
                    <a:pt x="97" y="63"/>
                    <a:pt x="97" y="63"/>
                  </a:cubicBezTo>
                  <a:close/>
                  <a:moveTo>
                    <a:pt x="92" y="86"/>
                  </a:moveTo>
                  <a:cubicBezTo>
                    <a:pt x="92" y="86"/>
                    <a:pt x="94" y="86"/>
                    <a:pt x="107" y="87"/>
                  </a:cubicBezTo>
                  <a:cubicBezTo>
                    <a:pt x="117" y="87"/>
                    <a:pt x="122" y="95"/>
                    <a:pt x="124" y="99"/>
                  </a:cubicBezTo>
                  <a:cubicBezTo>
                    <a:pt x="118" y="98"/>
                    <a:pt x="103" y="93"/>
                    <a:pt x="95" y="88"/>
                  </a:cubicBezTo>
                  <a:cubicBezTo>
                    <a:pt x="95" y="88"/>
                    <a:pt x="103" y="96"/>
                    <a:pt x="124" y="101"/>
                  </a:cubicBezTo>
                  <a:cubicBezTo>
                    <a:pt x="120" y="102"/>
                    <a:pt x="111" y="103"/>
                    <a:pt x="104" y="100"/>
                  </a:cubicBezTo>
                  <a:cubicBezTo>
                    <a:pt x="96" y="96"/>
                    <a:pt x="92" y="86"/>
                    <a:pt x="92" y="86"/>
                  </a:cubicBezTo>
                  <a:close/>
                  <a:moveTo>
                    <a:pt x="118" y="151"/>
                  </a:moveTo>
                  <a:cubicBezTo>
                    <a:pt x="118" y="151"/>
                    <a:pt x="118" y="151"/>
                    <a:pt x="118" y="151"/>
                  </a:cubicBezTo>
                  <a:cubicBezTo>
                    <a:pt x="118" y="151"/>
                    <a:pt x="117" y="151"/>
                    <a:pt x="117" y="150"/>
                  </a:cubicBezTo>
                  <a:cubicBezTo>
                    <a:pt x="116" y="150"/>
                    <a:pt x="116" y="150"/>
                    <a:pt x="115" y="149"/>
                  </a:cubicBezTo>
                  <a:cubicBezTo>
                    <a:pt x="115" y="149"/>
                    <a:pt x="115" y="148"/>
                    <a:pt x="114" y="147"/>
                  </a:cubicBezTo>
                  <a:cubicBezTo>
                    <a:pt x="114" y="147"/>
                    <a:pt x="114" y="147"/>
                    <a:pt x="114" y="146"/>
                  </a:cubicBezTo>
                  <a:cubicBezTo>
                    <a:pt x="114" y="146"/>
                    <a:pt x="114" y="146"/>
                    <a:pt x="114" y="145"/>
                  </a:cubicBezTo>
                  <a:cubicBezTo>
                    <a:pt x="114" y="145"/>
                    <a:pt x="114" y="144"/>
                    <a:pt x="114" y="144"/>
                  </a:cubicBezTo>
                  <a:cubicBezTo>
                    <a:pt x="114" y="143"/>
                    <a:pt x="114" y="143"/>
                    <a:pt x="115" y="142"/>
                  </a:cubicBezTo>
                  <a:cubicBezTo>
                    <a:pt x="115" y="142"/>
                    <a:pt x="115" y="142"/>
                    <a:pt x="115" y="142"/>
                  </a:cubicBezTo>
                  <a:cubicBezTo>
                    <a:pt x="115" y="142"/>
                    <a:pt x="115" y="142"/>
                    <a:pt x="115" y="142"/>
                  </a:cubicBezTo>
                  <a:cubicBezTo>
                    <a:pt x="115" y="142"/>
                    <a:pt x="115" y="142"/>
                    <a:pt x="115" y="143"/>
                  </a:cubicBezTo>
                  <a:cubicBezTo>
                    <a:pt x="115" y="143"/>
                    <a:pt x="115" y="143"/>
                    <a:pt x="115" y="144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115" y="145"/>
                    <a:pt x="115" y="145"/>
                    <a:pt x="115" y="145"/>
                  </a:cubicBezTo>
                  <a:cubicBezTo>
                    <a:pt x="115" y="146"/>
                    <a:pt x="115" y="146"/>
                    <a:pt x="115" y="146"/>
                  </a:cubicBezTo>
                  <a:cubicBezTo>
                    <a:pt x="115" y="146"/>
                    <a:pt x="115" y="147"/>
                    <a:pt x="115" y="147"/>
                  </a:cubicBezTo>
                  <a:cubicBezTo>
                    <a:pt x="115" y="148"/>
                    <a:pt x="116" y="148"/>
                    <a:pt x="116" y="149"/>
                  </a:cubicBezTo>
                  <a:cubicBezTo>
                    <a:pt x="116" y="149"/>
                    <a:pt x="116" y="149"/>
                    <a:pt x="117" y="149"/>
                  </a:cubicBezTo>
                  <a:cubicBezTo>
                    <a:pt x="117" y="149"/>
                    <a:pt x="117" y="150"/>
                    <a:pt x="117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51"/>
                    <a:pt x="119" y="151"/>
                    <a:pt x="119" y="151"/>
                  </a:cubicBezTo>
                  <a:cubicBezTo>
                    <a:pt x="119" y="151"/>
                    <a:pt x="119" y="151"/>
                    <a:pt x="118" y="151"/>
                  </a:cubicBezTo>
                  <a:close/>
                  <a:moveTo>
                    <a:pt x="116" y="147"/>
                  </a:moveTo>
                  <a:cubicBezTo>
                    <a:pt x="115" y="144"/>
                    <a:pt x="117" y="141"/>
                    <a:pt x="120" y="140"/>
                  </a:cubicBezTo>
                  <a:cubicBezTo>
                    <a:pt x="121" y="140"/>
                    <a:pt x="123" y="139"/>
                    <a:pt x="124" y="139"/>
                  </a:cubicBezTo>
                  <a:cubicBezTo>
                    <a:pt x="123" y="139"/>
                    <a:pt x="121" y="138"/>
                    <a:pt x="121" y="137"/>
                  </a:cubicBezTo>
                  <a:cubicBezTo>
                    <a:pt x="118" y="135"/>
                    <a:pt x="118" y="131"/>
                    <a:pt x="120" y="129"/>
                  </a:cubicBezTo>
                  <a:cubicBezTo>
                    <a:pt x="122" y="127"/>
                    <a:pt x="126" y="128"/>
                    <a:pt x="128" y="131"/>
                  </a:cubicBezTo>
                  <a:cubicBezTo>
                    <a:pt x="128" y="132"/>
                    <a:pt x="129" y="133"/>
                    <a:pt x="130" y="135"/>
                  </a:cubicBezTo>
                  <a:cubicBezTo>
                    <a:pt x="130" y="133"/>
                    <a:pt x="130" y="131"/>
                    <a:pt x="131" y="131"/>
                  </a:cubicBezTo>
                  <a:cubicBezTo>
                    <a:pt x="132" y="128"/>
                    <a:pt x="135" y="126"/>
                    <a:pt x="138" y="128"/>
                  </a:cubicBezTo>
                  <a:cubicBezTo>
                    <a:pt x="141" y="129"/>
                    <a:pt x="141" y="133"/>
                    <a:pt x="139" y="135"/>
                  </a:cubicBezTo>
                  <a:cubicBezTo>
                    <a:pt x="138" y="136"/>
                    <a:pt x="137" y="137"/>
                    <a:pt x="136" y="138"/>
                  </a:cubicBezTo>
                  <a:cubicBezTo>
                    <a:pt x="137" y="138"/>
                    <a:pt x="139" y="138"/>
                    <a:pt x="140" y="138"/>
                  </a:cubicBezTo>
                  <a:cubicBezTo>
                    <a:pt x="143" y="138"/>
                    <a:pt x="146" y="141"/>
                    <a:pt x="145" y="144"/>
                  </a:cubicBezTo>
                  <a:cubicBezTo>
                    <a:pt x="144" y="147"/>
                    <a:pt x="141" y="148"/>
                    <a:pt x="138" y="147"/>
                  </a:cubicBezTo>
                  <a:cubicBezTo>
                    <a:pt x="137" y="147"/>
                    <a:pt x="136" y="146"/>
                    <a:pt x="134" y="145"/>
                  </a:cubicBezTo>
                  <a:cubicBezTo>
                    <a:pt x="135" y="147"/>
                    <a:pt x="136" y="148"/>
                    <a:pt x="136" y="149"/>
                  </a:cubicBezTo>
                  <a:cubicBezTo>
                    <a:pt x="137" y="152"/>
                    <a:pt x="135" y="155"/>
                    <a:pt x="132" y="156"/>
                  </a:cubicBezTo>
                  <a:cubicBezTo>
                    <a:pt x="128" y="156"/>
                    <a:pt x="126" y="153"/>
                    <a:pt x="126" y="150"/>
                  </a:cubicBezTo>
                  <a:cubicBezTo>
                    <a:pt x="126" y="149"/>
                    <a:pt x="127" y="147"/>
                    <a:pt x="127" y="146"/>
                  </a:cubicBezTo>
                  <a:cubicBezTo>
                    <a:pt x="126" y="147"/>
                    <a:pt x="125" y="148"/>
                    <a:pt x="124" y="149"/>
                  </a:cubicBezTo>
                  <a:cubicBezTo>
                    <a:pt x="121" y="150"/>
                    <a:pt x="118" y="150"/>
                    <a:pt x="116" y="147"/>
                  </a:cubicBezTo>
                  <a:close/>
                  <a:moveTo>
                    <a:pt x="127" y="179"/>
                  </a:moveTo>
                  <a:cubicBezTo>
                    <a:pt x="127" y="179"/>
                    <a:pt x="127" y="179"/>
                    <a:pt x="127" y="180"/>
                  </a:cubicBezTo>
                  <a:cubicBezTo>
                    <a:pt x="128" y="180"/>
                    <a:pt x="128" y="181"/>
                    <a:pt x="128" y="181"/>
                  </a:cubicBezTo>
                  <a:cubicBezTo>
                    <a:pt x="128" y="181"/>
                    <a:pt x="128" y="181"/>
                    <a:pt x="127" y="180"/>
                  </a:cubicBezTo>
                  <a:cubicBezTo>
                    <a:pt x="127" y="180"/>
                    <a:pt x="127" y="180"/>
                    <a:pt x="127" y="180"/>
                  </a:cubicBezTo>
                  <a:cubicBezTo>
                    <a:pt x="127" y="179"/>
                    <a:pt x="127" y="179"/>
                    <a:pt x="127" y="179"/>
                  </a:cubicBezTo>
                  <a:cubicBezTo>
                    <a:pt x="126" y="178"/>
                    <a:pt x="126" y="178"/>
                    <a:pt x="126" y="177"/>
                  </a:cubicBezTo>
                  <a:cubicBezTo>
                    <a:pt x="126" y="177"/>
                    <a:pt x="126" y="177"/>
                    <a:pt x="126" y="176"/>
                  </a:cubicBezTo>
                  <a:cubicBezTo>
                    <a:pt x="126" y="176"/>
                    <a:pt x="126" y="176"/>
                    <a:pt x="126" y="175"/>
                  </a:cubicBezTo>
                  <a:cubicBezTo>
                    <a:pt x="126" y="175"/>
                    <a:pt x="126" y="174"/>
                    <a:pt x="126" y="173"/>
                  </a:cubicBezTo>
                  <a:cubicBezTo>
                    <a:pt x="126" y="172"/>
                    <a:pt x="126" y="172"/>
                    <a:pt x="127" y="171"/>
                  </a:cubicBezTo>
                  <a:cubicBezTo>
                    <a:pt x="127" y="170"/>
                    <a:pt x="127" y="170"/>
                    <a:pt x="128" y="169"/>
                  </a:cubicBezTo>
                  <a:cubicBezTo>
                    <a:pt x="128" y="168"/>
                    <a:pt x="129" y="168"/>
                    <a:pt x="130" y="167"/>
                  </a:cubicBezTo>
                  <a:cubicBezTo>
                    <a:pt x="130" y="167"/>
                    <a:pt x="131" y="166"/>
                    <a:pt x="131" y="166"/>
                  </a:cubicBezTo>
                  <a:cubicBezTo>
                    <a:pt x="133" y="165"/>
                    <a:pt x="134" y="165"/>
                    <a:pt x="135" y="165"/>
                  </a:cubicBezTo>
                  <a:cubicBezTo>
                    <a:pt x="136" y="164"/>
                    <a:pt x="137" y="165"/>
                    <a:pt x="138" y="165"/>
                  </a:cubicBezTo>
                  <a:cubicBezTo>
                    <a:pt x="138" y="165"/>
                    <a:pt x="139" y="165"/>
                    <a:pt x="139" y="165"/>
                  </a:cubicBezTo>
                  <a:cubicBezTo>
                    <a:pt x="139" y="165"/>
                    <a:pt x="139" y="165"/>
                    <a:pt x="139" y="165"/>
                  </a:cubicBezTo>
                  <a:cubicBezTo>
                    <a:pt x="139" y="165"/>
                    <a:pt x="139" y="165"/>
                    <a:pt x="138" y="165"/>
                  </a:cubicBezTo>
                  <a:cubicBezTo>
                    <a:pt x="137" y="165"/>
                    <a:pt x="137" y="165"/>
                    <a:pt x="135" y="166"/>
                  </a:cubicBezTo>
                  <a:cubicBezTo>
                    <a:pt x="134" y="166"/>
                    <a:pt x="133" y="166"/>
                    <a:pt x="132" y="167"/>
                  </a:cubicBezTo>
                  <a:cubicBezTo>
                    <a:pt x="132" y="167"/>
                    <a:pt x="131" y="168"/>
                    <a:pt x="131" y="168"/>
                  </a:cubicBezTo>
                  <a:cubicBezTo>
                    <a:pt x="130" y="169"/>
                    <a:pt x="130" y="169"/>
                    <a:pt x="129" y="170"/>
                  </a:cubicBezTo>
                  <a:cubicBezTo>
                    <a:pt x="129" y="170"/>
                    <a:pt x="129" y="171"/>
                    <a:pt x="128" y="172"/>
                  </a:cubicBezTo>
                  <a:cubicBezTo>
                    <a:pt x="128" y="172"/>
                    <a:pt x="128" y="173"/>
                    <a:pt x="128" y="174"/>
                  </a:cubicBezTo>
                  <a:cubicBezTo>
                    <a:pt x="127" y="174"/>
                    <a:pt x="127" y="175"/>
                    <a:pt x="127" y="175"/>
                  </a:cubicBezTo>
                  <a:cubicBezTo>
                    <a:pt x="127" y="176"/>
                    <a:pt x="127" y="177"/>
                    <a:pt x="127" y="177"/>
                  </a:cubicBezTo>
                  <a:cubicBezTo>
                    <a:pt x="127" y="178"/>
                    <a:pt x="127" y="178"/>
                    <a:pt x="127" y="179"/>
                  </a:cubicBezTo>
                  <a:close/>
                  <a:moveTo>
                    <a:pt x="126" y="154"/>
                  </a:moveTo>
                  <a:cubicBezTo>
                    <a:pt x="126" y="154"/>
                    <a:pt x="126" y="154"/>
                    <a:pt x="125" y="154"/>
                  </a:cubicBezTo>
                  <a:cubicBezTo>
                    <a:pt x="125" y="153"/>
                    <a:pt x="125" y="153"/>
                    <a:pt x="125" y="153"/>
                  </a:cubicBezTo>
                  <a:cubicBezTo>
                    <a:pt x="125" y="153"/>
                    <a:pt x="125" y="153"/>
                    <a:pt x="126" y="154"/>
                  </a:cubicBezTo>
                  <a:cubicBezTo>
                    <a:pt x="126" y="154"/>
                    <a:pt x="126" y="154"/>
                    <a:pt x="126" y="154"/>
                  </a:cubicBezTo>
                  <a:cubicBezTo>
                    <a:pt x="126" y="154"/>
                    <a:pt x="126" y="155"/>
                    <a:pt x="127" y="155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29" y="156"/>
                    <a:pt x="129" y="156"/>
                    <a:pt x="129" y="156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1" y="157"/>
                    <a:pt x="131" y="157"/>
                    <a:pt x="132" y="157"/>
                  </a:cubicBezTo>
                  <a:cubicBezTo>
                    <a:pt x="132" y="157"/>
                    <a:pt x="132" y="157"/>
                    <a:pt x="133" y="157"/>
                  </a:cubicBezTo>
                  <a:cubicBezTo>
                    <a:pt x="133" y="156"/>
                    <a:pt x="134" y="156"/>
                    <a:pt x="135" y="156"/>
                  </a:cubicBezTo>
                  <a:cubicBezTo>
                    <a:pt x="135" y="156"/>
                    <a:pt x="136" y="155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6" y="155"/>
                    <a:pt x="135" y="156"/>
                    <a:pt x="135" y="156"/>
                  </a:cubicBezTo>
                  <a:cubicBezTo>
                    <a:pt x="134" y="157"/>
                    <a:pt x="134" y="157"/>
                    <a:pt x="133" y="157"/>
                  </a:cubicBezTo>
                  <a:cubicBezTo>
                    <a:pt x="133" y="158"/>
                    <a:pt x="132" y="158"/>
                    <a:pt x="132" y="158"/>
                  </a:cubicBezTo>
                  <a:cubicBezTo>
                    <a:pt x="131" y="158"/>
                    <a:pt x="131" y="158"/>
                    <a:pt x="130" y="158"/>
                  </a:cubicBezTo>
                  <a:cubicBezTo>
                    <a:pt x="130" y="158"/>
                    <a:pt x="129" y="158"/>
                    <a:pt x="129" y="157"/>
                  </a:cubicBezTo>
                  <a:cubicBezTo>
                    <a:pt x="129" y="157"/>
                    <a:pt x="128" y="157"/>
                    <a:pt x="128" y="157"/>
                  </a:cubicBezTo>
                  <a:cubicBezTo>
                    <a:pt x="127" y="157"/>
                    <a:pt x="127" y="156"/>
                    <a:pt x="127" y="156"/>
                  </a:cubicBezTo>
                  <a:cubicBezTo>
                    <a:pt x="127" y="156"/>
                    <a:pt x="127" y="156"/>
                    <a:pt x="126" y="156"/>
                  </a:cubicBezTo>
                  <a:cubicBezTo>
                    <a:pt x="126" y="155"/>
                    <a:pt x="126" y="155"/>
                    <a:pt x="126" y="155"/>
                  </a:cubicBezTo>
                  <a:cubicBezTo>
                    <a:pt x="126" y="155"/>
                    <a:pt x="126" y="155"/>
                    <a:pt x="126" y="154"/>
                  </a:cubicBezTo>
                  <a:close/>
                  <a:moveTo>
                    <a:pt x="129" y="208"/>
                  </a:moveTo>
                  <a:cubicBezTo>
                    <a:pt x="129" y="208"/>
                    <a:pt x="129" y="208"/>
                    <a:pt x="129" y="207"/>
                  </a:cubicBezTo>
                  <a:cubicBezTo>
                    <a:pt x="128" y="207"/>
                    <a:pt x="127" y="207"/>
                    <a:pt x="126" y="207"/>
                  </a:cubicBezTo>
                  <a:cubicBezTo>
                    <a:pt x="126" y="206"/>
                    <a:pt x="125" y="206"/>
                    <a:pt x="124" y="205"/>
                  </a:cubicBezTo>
                  <a:cubicBezTo>
                    <a:pt x="123" y="204"/>
                    <a:pt x="122" y="203"/>
                    <a:pt x="122" y="202"/>
                  </a:cubicBezTo>
                  <a:cubicBezTo>
                    <a:pt x="121" y="201"/>
                    <a:pt x="121" y="201"/>
                    <a:pt x="121" y="200"/>
                  </a:cubicBezTo>
                  <a:cubicBezTo>
                    <a:pt x="121" y="199"/>
                    <a:pt x="121" y="199"/>
                    <a:pt x="121" y="198"/>
                  </a:cubicBezTo>
                  <a:cubicBezTo>
                    <a:pt x="121" y="197"/>
                    <a:pt x="121" y="196"/>
                    <a:pt x="121" y="195"/>
                  </a:cubicBezTo>
                  <a:cubicBezTo>
                    <a:pt x="122" y="194"/>
                    <a:pt x="122" y="193"/>
                    <a:pt x="122" y="193"/>
                  </a:cubicBezTo>
                  <a:cubicBezTo>
                    <a:pt x="122" y="193"/>
                    <a:pt x="123" y="192"/>
                    <a:pt x="123" y="192"/>
                  </a:cubicBezTo>
                  <a:cubicBezTo>
                    <a:pt x="123" y="192"/>
                    <a:pt x="123" y="192"/>
                    <a:pt x="123" y="192"/>
                  </a:cubicBezTo>
                  <a:cubicBezTo>
                    <a:pt x="123" y="192"/>
                    <a:pt x="123" y="192"/>
                    <a:pt x="123" y="193"/>
                  </a:cubicBezTo>
                  <a:cubicBezTo>
                    <a:pt x="123" y="194"/>
                    <a:pt x="122" y="194"/>
                    <a:pt x="122" y="195"/>
                  </a:cubicBezTo>
                  <a:cubicBezTo>
                    <a:pt x="122" y="196"/>
                    <a:pt x="122" y="196"/>
                    <a:pt x="122" y="196"/>
                  </a:cubicBezTo>
                  <a:cubicBezTo>
                    <a:pt x="122" y="197"/>
                    <a:pt x="122" y="197"/>
                    <a:pt x="122" y="198"/>
                  </a:cubicBezTo>
                  <a:cubicBezTo>
                    <a:pt x="123" y="198"/>
                    <a:pt x="123" y="199"/>
                    <a:pt x="123" y="200"/>
                  </a:cubicBezTo>
                  <a:cubicBezTo>
                    <a:pt x="123" y="200"/>
                    <a:pt x="123" y="201"/>
                    <a:pt x="123" y="201"/>
                  </a:cubicBezTo>
                  <a:cubicBezTo>
                    <a:pt x="124" y="202"/>
                    <a:pt x="124" y="203"/>
                    <a:pt x="125" y="204"/>
                  </a:cubicBezTo>
                  <a:cubicBezTo>
                    <a:pt x="125" y="204"/>
                    <a:pt x="126" y="205"/>
                    <a:pt x="126" y="205"/>
                  </a:cubicBezTo>
                  <a:cubicBezTo>
                    <a:pt x="126" y="205"/>
                    <a:pt x="127" y="206"/>
                    <a:pt x="127" y="206"/>
                  </a:cubicBezTo>
                  <a:cubicBezTo>
                    <a:pt x="128" y="206"/>
                    <a:pt x="128" y="207"/>
                    <a:pt x="129" y="207"/>
                  </a:cubicBezTo>
                  <a:cubicBezTo>
                    <a:pt x="129" y="207"/>
                    <a:pt x="129" y="208"/>
                    <a:pt x="129" y="208"/>
                  </a:cubicBezTo>
                  <a:cubicBezTo>
                    <a:pt x="129" y="208"/>
                    <a:pt x="129" y="208"/>
                    <a:pt x="129" y="208"/>
                  </a:cubicBezTo>
                  <a:close/>
                  <a:moveTo>
                    <a:pt x="161" y="215"/>
                  </a:moveTo>
                  <a:cubicBezTo>
                    <a:pt x="160" y="215"/>
                    <a:pt x="160" y="215"/>
                    <a:pt x="160" y="215"/>
                  </a:cubicBezTo>
                  <a:cubicBezTo>
                    <a:pt x="160" y="216"/>
                    <a:pt x="159" y="217"/>
                    <a:pt x="158" y="217"/>
                  </a:cubicBezTo>
                  <a:cubicBezTo>
                    <a:pt x="157" y="218"/>
                    <a:pt x="156" y="219"/>
                    <a:pt x="155" y="219"/>
                  </a:cubicBezTo>
                  <a:cubicBezTo>
                    <a:pt x="154" y="220"/>
                    <a:pt x="153" y="220"/>
                    <a:pt x="153" y="220"/>
                  </a:cubicBezTo>
                  <a:cubicBezTo>
                    <a:pt x="152" y="220"/>
                    <a:pt x="151" y="220"/>
                    <a:pt x="150" y="220"/>
                  </a:cubicBezTo>
                  <a:cubicBezTo>
                    <a:pt x="149" y="220"/>
                    <a:pt x="149" y="220"/>
                    <a:pt x="148" y="219"/>
                  </a:cubicBezTo>
                  <a:cubicBezTo>
                    <a:pt x="147" y="219"/>
                    <a:pt x="146" y="219"/>
                    <a:pt x="146" y="218"/>
                  </a:cubicBezTo>
                  <a:cubicBezTo>
                    <a:pt x="145" y="218"/>
                    <a:pt x="145" y="217"/>
                    <a:pt x="144" y="217"/>
                  </a:cubicBezTo>
                  <a:cubicBezTo>
                    <a:pt x="144" y="217"/>
                    <a:pt x="144" y="216"/>
                    <a:pt x="143" y="216"/>
                  </a:cubicBezTo>
                  <a:cubicBezTo>
                    <a:pt x="143" y="216"/>
                    <a:pt x="143" y="216"/>
                    <a:pt x="143" y="215"/>
                  </a:cubicBezTo>
                  <a:cubicBezTo>
                    <a:pt x="143" y="215"/>
                    <a:pt x="142" y="215"/>
                    <a:pt x="142" y="214"/>
                  </a:cubicBezTo>
                  <a:cubicBezTo>
                    <a:pt x="142" y="214"/>
                    <a:pt x="142" y="213"/>
                    <a:pt x="142" y="213"/>
                  </a:cubicBezTo>
                  <a:cubicBezTo>
                    <a:pt x="141" y="212"/>
                    <a:pt x="141" y="212"/>
                    <a:pt x="141" y="212"/>
                  </a:cubicBezTo>
                  <a:cubicBezTo>
                    <a:pt x="141" y="212"/>
                    <a:pt x="141" y="212"/>
                    <a:pt x="142" y="213"/>
                  </a:cubicBezTo>
                  <a:cubicBezTo>
                    <a:pt x="142" y="213"/>
                    <a:pt x="142" y="213"/>
                    <a:pt x="143" y="214"/>
                  </a:cubicBezTo>
                  <a:cubicBezTo>
                    <a:pt x="143" y="214"/>
                    <a:pt x="143" y="214"/>
                    <a:pt x="144" y="215"/>
                  </a:cubicBezTo>
                  <a:cubicBezTo>
                    <a:pt x="144" y="215"/>
                    <a:pt x="144" y="216"/>
                    <a:pt x="145" y="216"/>
                  </a:cubicBezTo>
                  <a:cubicBezTo>
                    <a:pt x="145" y="216"/>
                    <a:pt x="146" y="217"/>
                    <a:pt x="147" y="217"/>
                  </a:cubicBezTo>
                  <a:cubicBezTo>
                    <a:pt x="147" y="217"/>
                    <a:pt x="148" y="217"/>
                    <a:pt x="148" y="218"/>
                  </a:cubicBezTo>
                  <a:cubicBezTo>
                    <a:pt x="149" y="218"/>
                    <a:pt x="150" y="218"/>
                    <a:pt x="150" y="218"/>
                  </a:cubicBezTo>
                  <a:cubicBezTo>
                    <a:pt x="151" y="218"/>
                    <a:pt x="152" y="218"/>
                    <a:pt x="152" y="218"/>
                  </a:cubicBezTo>
                  <a:cubicBezTo>
                    <a:pt x="153" y="218"/>
                    <a:pt x="154" y="218"/>
                    <a:pt x="154" y="218"/>
                  </a:cubicBezTo>
                  <a:cubicBezTo>
                    <a:pt x="156" y="218"/>
                    <a:pt x="157" y="217"/>
                    <a:pt x="158" y="217"/>
                  </a:cubicBezTo>
                  <a:cubicBezTo>
                    <a:pt x="159" y="216"/>
                    <a:pt x="159" y="216"/>
                    <a:pt x="160" y="215"/>
                  </a:cubicBezTo>
                  <a:cubicBezTo>
                    <a:pt x="160" y="215"/>
                    <a:pt x="161" y="214"/>
                    <a:pt x="161" y="214"/>
                  </a:cubicBezTo>
                  <a:cubicBezTo>
                    <a:pt x="161" y="214"/>
                    <a:pt x="161" y="214"/>
                    <a:pt x="161" y="215"/>
                  </a:cubicBezTo>
                  <a:close/>
                  <a:moveTo>
                    <a:pt x="164" y="201"/>
                  </a:moveTo>
                  <a:cubicBezTo>
                    <a:pt x="162" y="201"/>
                    <a:pt x="159" y="199"/>
                    <a:pt x="157" y="198"/>
                  </a:cubicBezTo>
                  <a:cubicBezTo>
                    <a:pt x="158" y="200"/>
                    <a:pt x="159" y="203"/>
                    <a:pt x="160" y="205"/>
                  </a:cubicBezTo>
                  <a:cubicBezTo>
                    <a:pt x="161" y="210"/>
                    <a:pt x="158" y="216"/>
                    <a:pt x="152" y="216"/>
                  </a:cubicBezTo>
                  <a:cubicBezTo>
                    <a:pt x="147" y="217"/>
                    <a:pt x="143" y="212"/>
                    <a:pt x="143" y="206"/>
                  </a:cubicBezTo>
                  <a:cubicBezTo>
                    <a:pt x="143" y="204"/>
                    <a:pt x="144" y="202"/>
                    <a:pt x="144" y="199"/>
                  </a:cubicBezTo>
                  <a:cubicBezTo>
                    <a:pt x="142" y="201"/>
                    <a:pt x="140" y="203"/>
                    <a:pt x="139" y="204"/>
                  </a:cubicBezTo>
                  <a:cubicBezTo>
                    <a:pt x="134" y="207"/>
                    <a:pt x="128" y="205"/>
                    <a:pt x="125" y="200"/>
                  </a:cubicBezTo>
                  <a:cubicBezTo>
                    <a:pt x="123" y="195"/>
                    <a:pt x="127" y="189"/>
                    <a:pt x="132" y="188"/>
                  </a:cubicBezTo>
                  <a:cubicBezTo>
                    <a:pt x="134" y="188"/>
                    <a:pt x="136" y="187"/>
                    <a:pt x="139" y="187"/>
                  </a:cubicBezTo>
                  <a:cubicBezTo>
                    <a:pt x="137" y="186"/>
                    <a:pt x="134" y="185"/>
                    <a:pt x="133" y="184"/>
                  </a:cubicBezTo>
                  <a:cubicBezTo>
                    <a:pt x="129" y="180"/>
                    <a:pt x="128" y="173"/>
                    <a:pt x="132" y="170"/>
                  </a:cubicBezTo>
                  <a:cubicBezTo>
                    <a:pt x="136" y="166"/>
                    <a:pt x="143" y="168"/>
                    <a:pt x="146" y="172"/>
                  </a:cubicBezTo>
                  <a:cubicBezTo>
                    <a:pt x="147" y="174"/>
                    <a:pt x="148" y="176"/>
                    <a:pt x="149" y="179"/>
                  </a:cubicBezTo>
                  <a:cubicBezTo>
                    <a:pt x="149" y="176"/>
                    <a:pt x="150" y="173"/>
                    <a:pt x="151" y="172"/>
                  </a:cubicBezTo>
                  <a:cubicBezTo>
                    <a:pt x="153" y="167"/>
                    <a:pt x="159" y="164"/>
                    <a:pt x="163" y="167"/>
                  </a:cubicBezTo>
                  <a:cubicBezTo>
                    <a:pt x="168" y="169"/>
                    <a:pt x="169" y="176"/>
                    <a:pt x="165" y="180"/>
                  </a:cubicBezTo>
                  <a:cubicBezTo>
                    <a:pt x="164" y="182"/>
                    <a:pt x="162" y="184"/>
                    <a:pt x="160" y="185"/>
                  </a:cubicBezTo>
                  <a:cubicBezTo>
                    <a:pt x="163" y="185"/>
                    <a:pt x="165" y="185"/>
                    <a:pt x="167" y="185"/>
                  </a:cubicBezTo>
                  <a:cubicBezTo>
                    <a:pt x="173" y="185"/>
                    <a:pt x="177" y="190"/>
                    <a:pt x="176" y="195"/>
                  </a:cubicBezTo>
                  <a:cubicBezTo>
                    <a:pt x="175" y="201"/>
                    <a:pt x="169" y="203"/>
                    <a:pt x="164" y="201"/>
                  </a:cubicBezTo>
                  <a:close/>
                  <a:moveTo>
                    <a:pt x="174" y="238"/>
                  </a:moveTo>
                  <a:cubicBezTo>
                    <a:pt x="174" y="238"/>
                    <a:pt x="174" y="238"/>
                    <a:pt x="174" y="238"/>
                  </a:cubicBezTo>
                  <a:cubicBezTo>
                    <a:pt x="174" y="238"/>
                    <a:pt x="174" y="238"/>
                    <a:pt x="173" y="237"/>
                  </a:cubicBezTo>
                  <a:cubicBezTo>
                    <a:pt x="173" y="237"/>
                    <a:pt x="173" y="237"/>
                    <a:pt x="172" y="237"/>
                  </a:cubicBezTo>
                  <a:cubicBezTo>
                    <a:pt x="172" y="236"/>
                    <a:pt x="172" y="236"/>
                    <a:pt x="172" y="236"/>
                  </a:cubicBezTo>
                  <a:cubicBezTo>
                    <a:pt x="172" y="235"/>
                    <a:pt x="171" y="235"/>
                    <a:pt x="171" y="235"/>
                  </a:cubicBezTo>
                  <a:cubicBezTo>
                    <a:pt x="171" y="235"/>
                    <a:pt x="171" y="234"/>
                    <a:pt x="171" y="234"/>
                  </a:cubicBezTo>
                  <a:cubicBezTo>
                    <a:pt x="171" y="234"/>
                    <a:pt x="171" y="233"/>
                    <a:pt x="171" y="233"/>
                  </a:cubicBezTo>
                  <a:cubicBezTo>
                    <a:pt x="172" y="233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3"/>
                    <a:pt x="172" y="233"/>
                  </a:cubicBezTo>
                  <a:cubicBezTo>
                    <a:pt x="172" y="233"/>
                    <a:pt x="172" y="233"/>
                    <a:pt x="172" y="234"/>
                  </a:cubicBezTo>
                  <a:cubicBezTo>
                    <a:pt x="172" y="234"/>
                    <a:pt x="172" y="234"/>
                    <a:pt x="172" y="234"/>
                  </a:cubicBezTo>
                  <a:cubicBezTo>
                    <a:pt x="172" y="234"/>
                    <a:pt x="172" y="234"/>
                    <a:pt x="172" y="235"/>
                  </a:cubicBezTo>
                  <a:cubicBezTo>
                    <a:pt x="172" y="235"/>
                    <a:pt x="172" y="235"/>
                    <a:pt x="172" y="235"/>
                  </a:cubicBezTo>
                  <a:cubicBezTo>
                    <a:pt x="172" y="236"/>
                    <a:pt x="173" y="236"/>
                    <a:pt x="173" y="236"/>
                  </a:cubicBezTo>
                  <a:cubicBezTo>
                    <a:pt x="173" y="236"/>
                    <a:pt x="173" y="237"/>
                    <a:pt x="173" y="237"/>
                  </a:cubicBezTo>
                  <a:cubicBezTo>
                    <a:pt x="173" y="237"/>
                    <a:pt x="173" y="237"/>
                    <a:pt x="174" y="237"/>
                  </a:cubicBezTo>
                  <a:cubicBezTo>
                    <a:pt x="174" y="237"/>
                    <a:pt x="174" y="237"/>
                    <a:pt x="174" y="238"/>
                  </a:cubicBezTo>
                  <a:cubicBezTo>
                    <a:pt x="174" y="238"/>
                    <a:pt x="174" y="238"/>
                    <a:pt x="174" y="238"/>
                  </a:cubicBezTo>
                  <a:cubicBezTo>
                    <a:pt x="174" y="238"/>
                    <a:pt x="174" y="238"/>
                    <a:pt x="174" y="238"/>
                  </a:cubicBezTo>
                  <a:close/>
                  <a:moveTo>
                    <a:pt x="186" y="240"/>
                  </a:moveTo>
                  <a:cubicBezTo>
                    <a:pt x="186" y="240"/>
                    <a:pt x="186" y="240"/>
                    <a:pt x="186" y="241"/>
                  </a:cubicBezTo>
                  <a:cubicBezTo>
                    <a:pt x="186" y="241"/>
                    <a:pt x="186" y="241"/>
                    <a:pt x="185" y="241"/>
                  </a:cubicBezTo>
                  <a:cubicBezTo>
                    <a:pt x="185" y="242"/>
                    <a:pt x="184" y="242"/>
                    <a:pt x="184" y="242"/>
                  </a:cubicBezTo>
                  <a:cubicBezTo>
                    <a:pt x="184" y="242"/>
                    <a:pt x="183" y="242"/>
                    <a:pt x="183" y="242"/>
                  </a:cubicBezTo>
                  <a:cubicBezTo>
                    <a:pt x="183" y="242"/>
                    <a:pt x="182" y="242"/>
                    <a:pt x="182" y="242"/>
                  </a:cubicBezTo>
                  <a:cubicBezTo>
                    <a:pt x="182" y="242"/>
                    <a:pt x="182" y="242"/>
                    <a:pt x="181" y="242"/>
                  </a:cubicBezTo>
                  <a:cubicBezTo>
                    <a:pt x="181" y="242"/>
                    <a:pt x="181" y="242"/>
                    <a:pt x="181" y="242"/>
                  </a:cubicBezTo>
                  <a:cubicBezTo>
                    <a:pt x="180" y="241"/>
                    <a:pt x="180" y="241"/>
                    <a:pt x="180" y="241"/>
                  </a:cubicBezTo>
                  <a:cubicBezTo>
                    <a:pt x="180" y="241"/>
                    <a:pt x="180" y="241"/>
                    <a:pt x="180" y="241"/>
                  </a:cubicBezTo>
                  <a:cubicBezTo>
                    <a:pt x="180" y="241"/>
                    <a:pt x="179" y="241"/>
                    <a:pt x="179" y="241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39"/>
                    <a:pt x="179" y="239"/>
                    <a:pt x="179" y="239"/>
                  </a:cubicBezTo>
                  <a:cubicBezTo>
                    <a:pt x="179" y="239"/>
                    <a:pt x="179" y="239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80" y="240"/>
                    <a:pt x="180" y="240"/>
                  </a:cubicBezTo>
                  <a:cubicBezTo>
                    <a:pt x="180" y="240"/>
                    <a:pt x="180" y="241"/>
                    <a:pt x="180" y="241"/>
                  </a:cubicBezTo>
                  <a:cubicBezTo>
                    <a:pt x="180" y="241"/>
                    <a:pt x="181" y="241"/>
                    <a:pt x="181" y="241"/>
                  </a:cubicBezTo>
                  <a:cubicBezTo>
                    <a:pt x="181" y="241"/>
                    <a:pt x="181" y="241"/>
                    <a:pt x="181" y="241"/>
                  </a:cubicBezTo>
                  <a:cubicBezTo>
                    <a:pt x="182" y="241"/>
                    <a:pt x="182" y="242"/>
                    <a:pt x="182" y="242"/>
                  </a:cubicBezTo>
                  <a:cubicBezTo>
                    <a:pt x="182" y="242"/>
                    <a:pt x="183" y="242"/>
                    <a:pt x="183" y="242"/>
                  </a:cubicBezTo>
                  <a:cubicBezTo>
                    <a:pt x="183" y="242"/>
                    <a:pt x="183" y="242"/>
                    <a:pt x="184" y="241"/>
                  </a:cubicBezTo>
                  <a:cubicBezTo>
                    <a:pt x="184" y="241"/>
                    <a:pt x="185" y="241"/>
                    <a:pt x="185" y="241"/>
                  </a:cubicBezTo>
                  <a:cubicBezTo>
                    <a:pt x="185" y="241"/>
                    <a:pt x="186" y="241"/>
                    <a:pt x="186" y="240"/>
                  </a:cubicBezTo>
                  <a:cubicBezTo>
                    <a:pt x="186" y="240"/>
                    <a:pt x="186" y="240"/>
                    <a:pt x="186" y="240"/>
                  </a:cubicBezTo>
                  <a:cubicBezTo>
                    <a:pt x="186" y="240"/>
                    <a:pt x="186" y="240"/>
                    <a:pt x="186" y="240"/>
                  </a:cubicBezTo>
                  <a:close/>
                  <a:moveTo>
                    <a:pt x="187" y="235"/>
                  </a:moveTo>
                  <a:cubicBezTo>
                    <a:pt x="186" y="235"/>
                    <a:pt x="186" y="235"/>
                    <a:pt x="185" y="234"/>
                  </a:cubicBezTo>
                  <a:cubicBezTo>
                    <a:pt x="185" y="235"/>
                    <a:pt x="186" y="236"/>
                    <a:pt x="186" y="237"/>
                  </a:cubicBezTo>
                  <a:cubicBezTo>
                    <a:pt x="186" y="239"/>
                    <a:pt x="185" y="241"/>
                    <a:pt x="183" y="241"/>
                  </a:cubicBezTo>
                  <a:cubicBezTo>
                    <a:pt x="181" y="241"/>
                    <a:pt x="179" y="239"/>
                    <a:pt x="179" y="237"/>
                  </a:cubicBezTo>
                  <a:cubicBezTo>
                    <a:pt x="180" y="236"/>
                    <a:pt x="180" y="235"/>
                    <a:pt x="180" y="234"/>
                  </a:cubicBezTo>
                  <a:cubicBezTo>
                    <a:pt x="179" y="235"/>
                    <a:pt x="178" y="236"/>
                    <a:pt x="178" y="236"/>
                  </a:cubicBezTo>
                  <a:cubicBezTo>
                    <a:pt x="176" y="237"/>
                    <a:pt x="174" y="237"/>
                    <a:pt x="173" y="235"/>
                  </a:cubicBezTo>
                  <a:cubicBezTo>
                    <a:pt x="172" y="233"/>
                    <a:pt x="173" y="231"/>
                    <a:pt x="175" y="230"/>
                  </a:cubicBezTo>
                  <a:cubicBezTo>
                    <a:pt x="176" y="230"/>
                    <a:pt x="177" y="230"/>
                    <a:pt x="178" y="230"/>
                  </a:cubicBezTo>
                  <a:cubicBezTo>
                    <a:pt x="177" y="230"/>
                    <a:pt x="176" y="229"/>
                    <a:pt x="176" y="229"/>
                  </a:cubicBezTo>
                  <a:cubicBezTo>
                    <a:pt x="174" y="227"/>
                    <a:pt x="174" y="225"/>
                    <a:pt x="175" y="224"/>
                  </a:cubicBezTo>
                  <a:cubicBezTo>
                    <a:pt x="177" y="222"/>
                    <a:pt x="179" y="223"/>
                    <a:pt x="180" y="225"/>
                  </a:cubicBezTo>
                  <a:cubicBezTo>
                    <a:pt x="181" y="225"/>
                    <a:pt x="181" y="226"/>
                    <a:pt x="182" y="227"/>
                  </a:cubicBezTo>
                  <a:cubicBezTo>
                    <a:pt x="182" y="226"/>
                    <a:pt x="182" y="225"/>
                    <a:pt x="182" y="224"/>
                  </a:cubicBezTo>
                  <a:cubicBezTo>
                    <a:pt x="183" y="222"/>
                    <a:pt x="185" y="221"/>
                    <a:pt x="187" y="222"/>
                  </a:cubicBezTo>
                  <a:cubicBezTo>
                    <a:pt x="189" y="224"/>
                    <a:pt x="189" y="226"/>
                    <a:pt x="188" y="228"/>
                  </a:cubicBezTo>
                  <a:cubicBezTo>
                    <a:pt x="187" y="228"/>
                    <a:pt x="187" y="229"/>
                    <a:pt x="186" y="229"/>
                  </a:cubicBezTo>
                  <a:cubicBezTo>
                    <a:pt x="187" y="229"/>
                    <a:pt x="188" y="229"/>
                    <a:pt x="188" y="229"/>
                  </a:cubicBezTo>
                  <a:cubicBezTo>
                    <a:pt x="191" y="229"/>
                    <a:pt x="192" y="231"/>
                    <a:pt x="192" y="233"/>
                  </a:cubicBezTo>
                  <a:cubicBezTo>
                    <a:pt x="191" y="235"/>
                    <a:pt x="189" y="236"/>
                    <a:pt x="187" y="235"/>
                  </a:cubicBezTo>
                  <a:close/>
                  <a:moveTo>
                    <a:pt x="193" y="233"/>
                  </a:moveTo>
                  <a:cubicBezTo>
                    <a:pt x="193" y="234"/>
                    <a:pt x="193" y="234"/>
                    <a:pt x="193" y="234"/>
                  </a:cubicBezTo>
                  <a:cubicBezTo>
                    <a:pt x="193" y="234"/>
                    <a:pt x="193" y="234"/>
                    <a:pt x="193" y="234"/>
                  </a:cubicBezTo>
                  <a:cubicBezTo>
                    <a:pt x="193" y="234"/>
                    <a:pt x="193" y="235"/>
                    <a:pt x="192" y="235"/>
                  </a:cubicBezTo>
                  <a:cubicBezTo>
                    <a:pt x="192" y="235"/>
                    <a:pt x="192" y="235"/>
                    <a:pt x="192" y="235"/>
                  </a:cubicBezTo>
                  <a:cubicBezTo>
                    <a:pt x="192" y="236"/>
                    <a:pt x="192" y="236"/>
                    <a:pt x="192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191" y="236"/>
                    <a:pt x="191" y="235"/>
                  </a:cubicBezTo>
                  <a:cubicBezTo>
                    <a:pt x="191" y="235"/>
                    <a:pt x="192" y="235"/>
                    <a:pt x="192" y="235"/>
                  </a:cubicBezTo>
                  <a:cubicBezTo>
                    <a:pt x="192" y="235"/>
                    <a:pt x="192" y="234"/>
                    <a:pt x="192" y="234"/>
                  </a:cubicBezTo>
                  <a:cubicBezTo>
                    <a:pt x="192" y="234"/>
                    <a:pt x="192" y="234"/>
                    <a:pt x="192" y="234"/>
                  </a:cubicBezTo>
                  <a:cubicBezTo>
                    <a:pt x="192" y="234"/>
                    <a:pt x="192" y="234"/>
                    <a:pt x="192" y="234"/>
                  </a:cubicBezTo>
                  <a:cubicBezTo>
                    <a:pt x="192" y="233"/>
                    <a:pt x="192" y="233"/>
                    <a:pt x="192" y="233"/>
                  </a:cubicBezTo>
                  <a:cubicBezTo>
                    <a:pt x="192" y="233"/>
                    <a:pt x="192" y="233"/>
                    <a:pt x="193" y="233"/>
                  </a:cubicBezTo>
                  <a:cubicBezTo>
                    <a:pt x="193" y="232"/>
                    <a:pt x="193" y="232"/>
                    <a:pt x="193" y="232"/>
                  </a:cubicBezTo>
                  <a:cubicBezTo>
                    <a:pt x="193" y="232"/>
                    <a:pt x="193" y="231"/>
                    <a:pt x="193" y="231"/>
                  </a:cubicBezTo>
                  <a:cubicBezTo>
                    <a:pt x="193" y="231"/>
                    <a:pt x="192" y="231"/>
                    <a:pt x="192" y="231"/>
                  </a:cubicBezTo>
                  <a:cubicBezTo>
                    <a:pt x="192" y="231"/>
                    <a:pt x="193" y="231"/>
                    <a:pt x="193" y="231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93" y="231"/>
                    <a:pt x="193" y="232"/>
                    <a:pt x="193" y="232"/>
                  </a:cubicBezTo>
                  <a:cubicBezTo>
                    <a:pt x="193" y="232"/>
                    <a:pt x="193" y="232"/>
                    <a:pt x="193" y="233"/>
                  </a:cubicBezTo>
                  <a:cubicBezTo>
                    <a:pt x="193" y="233"/>
                    <a:pt x="193" y="233"/>
                    <a:pt x="193" y="233"/>
                  </a:cubicBezTo>
                  <a:close/>
                  <a:moveTo>
                    <a:pt x="196" y="199"/>
                  </a:moveTo>
                  <a:cubicBezTo>
                    <a:pt x="196" y="199"/>
                    <a:pt x="195" y="198"/>
                    <a:pt x="195" y="197"/>
                  </a:cubicBezTo>
                  <a:cubicBezTo>
                    <a:pt x="195" y="197"/>
                    <a:pt x="195" y="197"/>
                    <a:pt x="195" y="196"/>
                  </a:cubicBezTo>
                  <a:cubicBezTo>
                    <a:pt x="195" y="196"/>
                    <a:pt x="195" y="196"/>
                    <a:pt x="195" y="195"/>
                  </a:cubicBezTo>
                  <a:cubicBezTo>
                    <a:pt x="195" y="195"/>
                    <a:pt x="195" y="194"/>
                    <a:pt x="195" y="193"/>
                  </a:cubicBezTo>
                  <a:cubicBezTo>
                    <a:pt x="195" y="193"/>
                    <a:pt x="195" y="192"/>
                    <a:pt x="196" y="192"/>
                  </a:cubicBezTo>
                  <a:cubicBezTo>
                    <a:pt x="196" y="192"/>
                    <a:pt x="196" y="192"/>
                    <a:pt x="196" y="192"/>
                  </a:cubicBezTo>
                  <a:cubicBezTo>
                    <a:pt x="196" y="192"/>
                    <a:pt x="196" y="192"/>
                    <a:pt x="196" y="192"/>
                  </a:cubicBezTo>
                  <a:cubicBezTo>
                    <a:pt x="196" y="192"/>
                    <a:pt x="196" y="192"/>
                    <a:pt x="196" y="192"/>
                  </a:cubicBezTo>
                  <a:cubicBezTo>
                    <a:pt x="196" y="193"/>
                    <a:pt x="196" y="193"/>
                    <a:pt x="196" y="193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5"/>
                    <a:pt x="196" y="196"/>
                    <a:pt x="196" y="196"/>
                  </a:cubicBezTo>
                  <a:cubicBezTo>
                    <a:pt x="196" y="196"/>
                    <a:pt x="196" y="197"/>
                    <a:pt x="196" y="197"/>
                  </a:cubicBezTo>
                  <a:cubicBezTo>
                    <a:pt x="196" y="197"/>
                    <a:pt x="197" y="198"/>
                    <a:pt x="197" y="198"/>
                  </a:cubicBezTo>
                  <a:cubicBezTo>
                    <a:pt x="197" y="199"/>
                    <a:pt x="197" y="199"/>
                    <a:pt x="198" y="199"/>
                  </a:cubicBezTo>
                  <a:cubicBezTo>
                    <a:pt x="198" y="199"/>
                    <a:pt x="198" y="199"/>
                    <a:pt x="198" y="200"/>
                  </a:cubicBezTo>
                  <a:cubicBezTo>
                    <a:pt x="199" y="200"/>
                    <a:pt x="199" y="200"/>
                    <a:pt x="199" y="200"/>
                  </a:cubicBezTo>
                  <a:cubicBezTo>
                    <a:pt x="199" y="200"/>
                    <a:pt x="200" y="201"/>
                    <a:pt x="200" y="201"/>
                  </a:cubicBezTo>
                  <a:cubicBezTo>
                    <a:pt x="200" y="201"/>
                    <a:pt x="199" y="201"/>
                    <a:pt x="199" y="201"/>
                  </a:cubicBezTo>
                  <a:cubicBezTo>
                    <a:pt x="199" y="201"/>
                    <a:pt x="199" y="201"/>
                    <a:pt x="199" y="200"/>
                  </a:cubicBezTo>
                  <a:cubicBezTo>
                    <a:pt x="199" y="200"/>
                    <a:pt x="198" y="200"/>
                    <a:pt x="198" y="200"/>
                  </a:cubicBezTo>
                  <a:cubicBezTo>
                    <a:pt x="197" y="200"/>
                    <a:pt x="197" y="199"/>
                    <a:pt x="196" y="199"/>
                  </a:cubicBezTo>
                  <a:close/>
                  <a:moveTo>
                    <a:pt x="215" y="262"/>
                  </a:moveTo>
                  <a:cubicBezTo>
                    <a:pt x="208" y="264"/>
                    <a:pt x="203" y="260"/>
                    <a:pt x="200" y="258"/>
                  </a:cubicBezTo>
                  <a:cubicBezTo>
                    <a:pt x="205" y="257"/>
                    <a:pt x="216" y="256"/>
                    <a:pt x="223" y="258"/>
                  </a:cubicBezTo>
                  <a:cubicBezTo>
                    <a:pt x="223" y="258"/>
                    <a:pt x="215" y="255"/>
                    <a:pt x="200" y="256"/>
                  </a:cubicBezTo>
                  <a:cubicBezTo>
                    <a:pt x="202" y="255"/>
                    <a:pt x="208" y="252"/>
                    <a:pt x="214" y="252"/>
                  </a:cubicBezTo>
                  <a:cubicBezTo>
                    <a:pt x="220" y="253"/>
                    <a:pt x="225" y="259"/>
                    <a:pt x="225" y="259"/>
                  </a:cubicBezTo>
                  <a:cubicBezTo>
                    <a:pt x="225" y="259"/>
                    <a:pt x="224" y="259"/>
                    <a:pt x="215" y="262"/>
                  </a:cubicBezTo>
                  <a:close/>
                  <a:moveTo>
                    <a:pt x="221" y="238"/>
                  </a:moveTo>
                  <a:cubicBezTo>
                    <a:pt x="217" y="248"/>
                    <a:pt x="206" y="251"/>
                    <a:pt x="201" y="251"/>
                  </a:cubicBezTo>
                  <a:cubicBezTo>
                    <a:pt x="205" y="245"/>
                    <a:pt x="216" y="231"/>
                    <a:pt x="225" y="225"/>
                  </a:cubicBezTo>
                  <a:cubicBezTo>
                    <a:pt x="225" y="225"/>
                    <a:pt x="213" y="231"/>
                    <a:pt x="199" y="250"/>
                  </a:cubicBezTo>
                  <a:cubicBezTo>
                    <a:pt x="199" y="246"/>
                    <a:pt x="202" y="236"/>
                    <a:pt x="208" y="230"/>
                  </a:cubicBezTo>
                  <a:cubicBezTo>
                    <a:pt x="216" y="222"/>
                    <a:pt x="228" y="223"/>
                    <a:pt x="228" y="223"/>
                  </a:cubicBezTo>
                  <a:cubicBezTo>
                    <a:pt x="228" y="223"/>
                    <a:pt x="227" y="225"/>
                    <a:pt x="221" y="238"/>
                  </a:cubicBezTo>
                  <a:close/>
                  <a:moveTo>
                    <a:pt x="228" y="194"/>
                  </a:moveTo>
                  <a:cubicBezTo>
                    <a:pt x="228" y="194"/>
                    <a:pt x="228" y="194"/>
                    <a:pt x="228" y="194"/>
                  </a:cubicBezTo>
                  <a:cubicBezTo>
                    <a:pt x="228" y="195"/>
                    <a:pt x="228" y="195"/>
                    <a:pt x="228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7" y="197"/>
                    <a:pt x="226" y="197"/>
                    <a:pt x="226" y="197"/>
                  </a:cubicBezTo>
                  <a:cubicBezTo>
                    <a:pt x="226" y="197"/>
                    <a:pt x="226" y="197"/>
                    <a:pt x="226" y="198"/>
                  </a:cubicBezTo>
                  <a:cubicBezTo>
                    <a:pt x="225" y="198"/>
                    <a:pt x="225" y="198"/>
                    <a:pt x="225" y="198"/>
                  </a:cubicBezTo>
                  <a:cubicBezTo>
                    <a:pt x="224" y="198"/>
                    <a:pt x="224" y="198"/>
                    <a:pt x="224" y="198"/>
                  </a:cubicBezTo>
                  <a:cubicBezTo>
                    <a:pt x="224" y="198"/>
                    <a:pt x="224" y="198"/>
                    <a:pt x="225" y="198"/>
                  </a:cubicBezTo>
                  <a:cubicBezTo>
                    <a:pt x="225" y="198"/>
                    <a:pt x="225" y="197"/>
                    <a:pt x="225" y="197"/>
                  </a:cubicBezTo>
                  <a:cubicBezTo>
                    <a:pt x="225" y="197"/>
                    <a:pt x="226" y="196"/>
                    <a:pt x="226" y="196"/>
                  </a:cubicBezTo>
                  <a:cubicBezTo>
                    <a:pt x="226" y="196"/>
                    <a:pt x="226" y="196"/>
                    <a:pt x="226" y="195"/>
                  </a:cubicBezTo>
                  <a:cubicBezTo>
                    <a:pt x="227" y="195"/>
                    <a:pt x="227" y="195"/>
                    <a:pt x="227" y="195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227" y="194"/>
                    <a:pt x="227" y="193"/>
                    <a:pt x="227" y="193"/>
                  </a:cubicBezTo>
                  <a:cubicBezTo>
                    <a:pt x="227" y="193"/>
                    <a:pt x="227" y="192"/>
                    <a:pt x="227" y="192"/>
                  </a:cubicBezTo>
                  <a:cubicBezTo>
                    <a:pt x="227" y="191"/>
                    <a:pt x="227" y="191"/>
                    <a:pt x="227" y="191"/>
                  </a:cubicBezTo>
                  <a:cubicBezTo>
                    <a:pt x="227" y="190"/>
                    <a:pt x="227" y="190"/>
                    <a:pt x="227" y="190"/>
                  </a:cubicBezTo>
                  <a:cubicBezTo>
                    <a:pt x="227" y="190"/>
                    <a:pt x="227" y="190"/>
                    <a:pt x="227" y="190"/>
                  </a:cubicBezTo>
                  <a:cubicBezTo>
                    <a:pt x="227" y="190"/>
                    <a:pt x="227" y="190"/>
                    <a:pt x="227" y="191"/>
                  </a:cubicBezTo>
                  <a:cubicBezTo>
                    <a:pt x="227" y="191"/>
                    <a:pt x="228" y="191"/>
                    <a:pt x="228" y="192"/>
                  </a:cubicBezTo>
                  <a:cubicBezTo>
                    <a:pt x="228" y="192"/>
                    <a:pt x="228" y="193"/>
                    <a:pt x="228" y="193"/>
                  </a:cubicBezTo>
                  <a:cubicBezTo>
                    <a:pt x="228" y="193"/>
                    <a:pt x="228" y="194"/>
                    <a:pt x="228" y="19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7729538" y="5945188"/>
            <a:ext cx="2422525" cy="833438"/>
            <a:chOff x="7729538" y="5945188"/>
            <a:chExt cx="2422525" cy="833438"/>
          </a:xfrm>
        </p:grpSpPr>
        <p:sp>
          <p:nvSpPr>
            <p:cNvPr id="87" name="Freeform 80"/>
            <p:cNvSpPr/>
            <p:nvPr/>
          </p:nvSpPr>
          <p:spPr bwMode="auto">
            <a:xfrm>
              <a:off x="9404350" y="6180138"/>
              <a:ext cx="177800" cy="158750"/>
            </a:xfrm>
            <a:custGeom>
              <a:avLst/>
              <a:gdLst>
                <a:gd name="T0" fmla="*/ 0 w 31"/>
                <a:gd name="T1" fmla="*/ 9 h 27"/>
                <a:gd name="T2" fmla="*/ 31 w 31"/>
                <a:gd name="T3" fmla="*/ 22 h 27"/>
                <a:gd name="T4" fmla="*/ 0 w 31"/>
                <a:gd name="T5" fmla="*/ 10 h 27"/>
                <a:gd name="T6" fmla="*/ 18 w 31"/>
                <a:gd name="T7" fmla="*/ 17 h 27"/>
                <a:gd name="T8" fmla="*/ 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0" y="9"/>
                  </a:moveTo>
                  <a:cubicBezTo>
                    <a:pt x="0" y="9"/>
                    <a:pt x="15" y="0"/>
                    <a:pt x="31" y="22"/>
                  </a:cubicBezTo>
                  <a:cubicBezTo>
                    <a:pt x="31" y="22"/>
                    <a:pt x="8" y="27"/>
                    <a:pt x="0" y="10"/>
                  </a:cubicBezTo>
                  <a:cubicBezTo>
                    <a:pt x="18" y="17"/>
                    <a:pt x="18" y="17"/>
                    <a:pt x="18" y="17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81"/>
            <p:cNvSpPr/>
            <p:nvPr/>
          </p:nvSpPr>
          <p:spPr bwMode="auto">
            <a:xfrm>
              <a:off x="9051925" y="6238875"/>
              <a:ext cx="242888" cy="187325"/>
            </a:xfrm>
            <a:custGeom>
              <a:avLst/>
              <a:gdLst>
                <a:gd name="T0" fmla="*/ 0 w 42"/>
                <a:gd name="T1" fmla="*/ 22 h 32"/>
                <a:gd name="T2" fmla="*/ 42 w 42"/>
                <a:gd name="T3" fmla="*/ 6 h 32"/>
                <a:gd name="T4" fmla="*/ 1 w 42"/>
                <a:gd name="T5" fmla="*/ 25 h 32"/>
                <a:gd name="T6" fmla="*/ 24 w 42"/>
                <a:gd name="T7" fmla="*/ 13 h 32"/>
                <a:gd name="T8" fmla="*/ 0 w 42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0" y="22"/>
                  </a:moveTo>
                  <a:cubicBezTo>
                    <a:pt x="0" y="22"/>
                    <a:pt x="6" y="0"/>
                    <a:pt x="42" y="6"/>
                  </a:cubicBezTo>
                  <a:cubicBezTo>
                    <a:pt x="42" y="6"/>
                    <a:pt x="25" y="32"/>
                    <a:pt x="1" y="25"/>
                  </a:cubicBezTo>
                  <a:cubicBezTo>
                    <a:pt x="24" y="13"/>
                    <a:pt x="24" y="13"/>
                    <a:pt x="24" y="1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82"/>
            <p:cNvSpPr/>
            <p:nvPr/>
          </p:nvSpPr>
          <p:spPr bwMode="auto">
            <a:xfrm>
              <a:off x="9972675" y="6156325"/>
              <a:ext cx="179388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5 h 25"/>
                <a:gd name="T4" fmla="*/ 1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5"/>
                  </a:cubicBezTo>
                  <a:cubicBezTo>
                    <a:pt x="31" y="5"/>
                    <a:pt x="18" y="25"/>
                    <a:pt x="1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83"/>
            <p:cNvSpPr/>
            <p:nvPr/>
          </p:nvSpPr>
          <p:spPr bwMode="auto">
            <a:xfrm>
              <a:off x="9634538" y="6038850"/>
              <a:ext cx="177800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6 h 25"/>
                <a:gd name="T4" fmla="*/ 0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5"/>
                    <a:pt x="0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84"/>
            <p:cNvSpPr/>
            <p:nvPr/>
          </p:nvSpPr>
          <p:spPr bwMode="auto">
            <a:xfrm>
              <a:off x="9323388" y="5945188"/>
              <a:ext cx="177800" cy="152400"/>
            </a:xfrm>
            <a:custGeom>
              <a:avLst/>
              <a:gdLst>
                <a:gd name="T0" fmla="*/ 0 w 31"/>
                <a:gd name="T1" fmla="*/ 17 h 26"/>
                <a:gd name="T2" fmla="*/ 31 w 31"/>
                <a:gd name="T3" fmla="*/ 6 h 26"/>
                <a:gd name="T4" fmla="*/ 0 w 31"/>
                <a:gd name="T5" fmla="*/ 20 h 26"/>
                <a:gd name="T6" fmla="*/ 18 w 31"/>
                <a:gd name="T7" fmla="*/ 11 h 26"/>
                <a:gd name="T8" fmla="*/ 0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6"/>
                    <a:pt x="0" y="20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85"/>
            <p:cNvSpPr/>
            <p:nvPr/>
          </p:nvSpPr>
          <p:spPr bwMode="auto">
            <a:xfrm>
              <a:off x="8913813" y="6021388"/>
              <a:ext cx="155575" cy="176213"/>
            </a:xfrm>
            <a:custGeom>
              <a:avLst/>
              <a:gdLst>
                <a:gd name="T0" fmla="*/ 9 w 27"/>
                <a:gd name="T1" fmla="*/ 29 h 30"/>
                <a:gd name="T2" fmla="*/ 24 w 27"/>
                <a:gd name="T3" fmla="*/ 0 h 30"/>
                <a:gd name="T4" fmla="*/ 10 w 27"/>
                <a:gd name="T5" fmla="*/ 30 h 30"/>
                <a:gd name="T6" fmla="*/ 18 w 27"/>
                <a:gd name="T7" fmla="*/ 13 h 30"/>
                <a:gd name="T8" fmla="*/ 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9" y="29"/>
                  </a:moveTo>
                  <a:cubicBezTo>
                    <a:pt x="9" y="29"/>
                    <a:pt x="0" y="14"/>
                    <a:pt x="24" y="0"/>
                  </a:cubicBezTo>
                  <a:cubicBezTo>
                    <a:pt x="24" y="0"/>
                    <a:pt x="27" y="23"/>
                    <a:pt x="10" y="30"/>
                  </a:cubicBezTo>
                  <a:cubicBezTo>
                    <a:pt x="18" y="13"/>
                    <a:pt x="18" y="13"/>
                    <a:pt x="18" y="13"/>
                  </a:cubicBezTo>
                  <a:lnTo>
                    <a:pt x="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86"/>
            <p:cNvSpPr/>
            <p:nvPr/>
          </p:nvSpPr>
          <p:spPr bwMode="auto">
            <a:xfrm>
              <a:off x="8678863" y="6221413"/>
              <a:ext cx="201613" cy="252413"/>
            </a:xfrm>
            <a:custGeom>
              <a:avLst/>
              <a:gdLst>
                <a:gd name="T0" fmla="*/ 22 w 35"/>
                <a:gd name="T1" fmla="*/ 43 h 43"/>
                <a:gd name="T2" fmla="*/ 10 w 35"/>
                <a:gd name="T3" fmla="*/ 0 h 43"/>
                <a:gd name="T4" fmla="*/ 25 w 35"/>
                <a:gd name="T5" fmla="*/ 42 h 43"/>
                <a:gd name="T6" fmla="*/ 16 w 35"/>
                <a:gd name="T7" fmla="*/ 18 h 43"/>
                <a:gd name="T8" fmla="*/ 22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22" y="43"/>
                  </a:moveTo>
                  <a:cubicBezTo>
                    <a:pt x="22" y="43"/>
                    <a:pt x="0" y="35"/>
                    <a:pt x="10" y="0"/>
                  </a:cubicBezTo>
                  <a:cubicBezTo>
                    <a:pt x="10" y="0"/>
                    <a:pt x="35" y="19"/>
                    <a:pt x="25" y="42"/>
                  </a:cubicBezTo>
                  <a:cubicBezTo>
                    <a:pt x="16" y="18"/>
                    <a:pt x="16" y="18"/>
                    <a:pt x="16" y="18"/>
                  </a:cubicBezTo>
                  <a:lnTo>
                    <a:pt x="22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87"/>
            <p:cNvSpPr/>
            <p:nvPr/>
          </p:nvSpPr>
          <p:spPr bwMode="auto">
            <a:xfrm>
              <a:off x="8615363" y="6075363"/>
              <a:ext cx="1323975" cy="703263"/>
            </a:xfrm>
            <a:custGeom>
              <a:avLst/>
              <a:gdLst>
                <a:gd name="T0" fmla="*/ 114 w 230"/>
                <a:gd name="T1" fmla="*/ 3 h 120"/>
                <a:gd name="T2" fmla="*/ 44 w 230"/>
                <a:gd name="T3" fmla="*/ 59 h 120"/>
                <a:gd name="T4" fmla="*/ 0 w 230"/>
                <a:gd name="T5" fmla="*/ 120 h 120"/>
                <a:gd name="T6" fmla="*/ 48 w 230"/>
                <a:gd name="T7" fmla="*/ 117 h 120"/>
                <a:gd name="T8" fmla="*/ 59 w 230"/>
                <a:gd name="T9" fmla="*/ 78 h 120"/>
                <a:gd name="T10" fmla="*/ 139 w 230"/>
                <a:gd name="T11" fmla="*/ 19 h 120"/>
                <a:gd name="T12" fmla="*/ 226 w 230"/>
                <a:gd name="T13" fmla="*/ 32 h 120"/>
                <a:gd name="T14" fmla="*/ 230 w 230"/>
                <a:gd name="T15" fmla="*/ 29 h 120"/>
                <a:gd name="T16" fmla="*/ 230 w 230"/>
                <a:gd name="T17" fmla="*/ 29 h 120"/>
                <a:gd name="T18" fmla="*/ 226 w 230"/>
                <a:gd name="T19" fmla="*/ 26 h 120"/>
                <a:gd name="T20" fmla="*/ 114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4" y="3"/>
                  </a:moveTo>
                  <a:cubicBezTo>
                    <a:pt x="87" y="7"/>
                    <a:pt x="50" y="29"/>
                    <a:pt x="44" y="59"/>
                  </a:cubicBezTo>
                  <a:cubicBezTo>
                    <a:pt x="39" y="81"/>
                    <a:pt x="12" y="108"/>
                    <a:pt x="0" y="120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52" y="106"/>
                    <a:pt x="57" y="93"/>
                    <a:pt x="59" y="78"/>
                  </a:cubicBezTo>
                  <a:cubicBezTo>
                    <a:pt x="65" y="39"/>
                    <a:pt x="93" y="6"/>
                    <a:pt x="139" y="19"/>
                  </a:cubicBezTo>
                  <a:cubicBezTo>
                    <a:pt x="178" y="30"/>
                    <a:pt x="215" y="32"/>
                    <a:pt x="226" y="32"/>
                  </a:cubicBezTo>
                  <a:cubicBezTo>
                    <a:pt x="228" y="32"/>
                    <a:pt x="230" y="31"/>
                    <a:pt x="230" y="29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30" y="27"/>
                    <a:pt x="228" y="25"/>
                    <a:pt x="226" y="26"/>
                  </a:cubicBezTo>
                  <a:cubicBezTo>
                    <a:pt x="182" y="31"/>
                    <a:pt x="141" y="0"/>
                    <a:pt x="114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88"/>
            <p:cNvSpPr/>
            <p:nvPr/>
          </p:nvSpPr>
          <p:spPr bwMode="auto">
            <a:xfrm>
              <a:off x="8172450" y="6438900"/>
              <a:ext cx="103188" cy="87313"/>
            </a:xfrm>
            <a:custGeom>
              <a:avLst/>
              <a:gdLst>
                <a:gd name="T0" fmla="*/ 1 w 18"/>
                <a:gd name="T1" fmla="*/ 5 h 15"/>
                <a:gd name="T2" fmla="*/ 18 w 18"/>
                <a:gd name="T3" fmla="*/ 13 h 15"/>
                <a:gd name="T4" fmla="*/ 0 w 18"/>
                <a:gd name="T5" fmla="*/ 6 h 15"/>
                <a:gd name="T6" fmla="*/ 10 w 18"/>
                <a:gd name="T7" fmla="*/ 10 h 15"/>
                <a:gd name="T8" fmla="*/ 1 w 18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" y="5"/>
                  </a:moveTo>
                  <a:cubicBezTo>
                    <a:pt x="1" y="5"/>
                    <a:pt x="9" y="0"/>
                    <a:pt x="18" y="13"/>
                  </a:cubicBezTo>
                  <a:cubicBezTo>
                    <a:pt x="18" y="13"/>
                    <a:pt x="5" y="15"/>
                    <a:pt x="0" y="6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89"/>
            <p:cNvSpPr/>
            <p:nvPr/>
          </p:nvSpPr>
          <p:spPr bwMode="auto">
            <a:xfrm>
              <a:off x="7977188" y="6473825"/>
              <a:ext cx="131763" cy="104775"/>
            </a:xfrm>
            <a:custGeom>
              <a:avLst/>
              <a:gdLst>
                <a:gd name="T0" fmla="*/ 0 w 23"/>
                <a:gd name="T1" fmla="*/ 13 h 18"/>
                <a:gd name="T2" fmla="*/ 23 w 23"/>
                <a:gd name="T3" fmla="*/ 3 h 18"/>
                <a:gd name="T4" fmla="*/ 0 w 23"/>
                <a:gd name="T5" fmla="*/ 14 h 18"/>
                <a:gd name="T6" fmla="*/ 13 w 23"/>
                <a:gd name="T7" fmla="*/ 8 h 18"/>
                <a:gd name="T8" fmla="*/ 0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0" y="13"/>
                  </a:moveTo>
                  <a:cubicBezTo>
                    <a:pt x="0" y="13"/>
                    <a:pt x="3" y="0"/>
                    <a:pt x="23" y="3"/>
                  </a:cubicBezTo>
                  <a:cubicBezTo>
                    <a:pt x="23" y="3"/>
                    <a:pt x="14" y="18"/>
                    <a:pt x="0" y="14"/>
                  </a:cubicBezTo>
                  <a:cubicBezTo>
                    <a:pt x="13" y="8"/>
                    <a:pt x="13" y="8"/>
                    <a:pt x="13" y="8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90"/>
            <p:cNvSpPr/>
            <p:nvPr/>
          </p:nvSpPr>
          <p:spPr bwMode="auto">
            <a:xfrm>
              <a:off x="8494713" y="6426200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1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91"/>
            <p:cNvSpPr/>
            <p:nvPr/>
          </p:nvSpPr>
          <p:spPr bwMode="auto">
            <a:xfrm>
              <a:off x="8304213" y="6362700"/>
              <a:ext cx="98425" cy="80963"/>
            </a:xfrm>
            <a:custGeom>
              <a:avLst/>
              <a:gdLst>
                <a:gd name="T0" fmla="*/ 0 w 17"/>
                <a:gd name="T1" fmla="*/ 10 h 14"/>
                <a:gd name="T2" fmla="*/ 17 w 17"/>
                <a:gd name="T3" fmla="*/ 3 h 14"/>
                <a:gd name="T4" fmla="*/ 0 w 17"/>
                <a:gd name="T5" fmla="*/ 11 h 14"/>
                <a:gd name="T6" fmla="*/ 10 w 17"/>
                <a:gd name="T7" fmla="*/ 6 h 14"/>
                <a:gd name="T8" fmla="*/ 0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0" y="10"/>
                  </a:moveTo>
                  <a:cubicBezTo>
                    <a:pt x="0" y="10"/>
                    <a:pt x="2" y="0"/>
                    <a:pt x="17" y="3"/>
                  </a:cubicBezTo>
                  <a:cubicBezTo>
                    <a:pt x="17" y="3"/>
                    <a:pt x="10" y="14"/>
                    <a:pt x="0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92"/>
            <p:cNvSpPr/>
            <p:nvPr/>
          </p:nvSpPr>
          <p:spPr bwMode="auto">
            <a:xfrm>
              <a:off x="8126413" y="6308725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0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93"/>
            <p:cNvSpPr/>
            <p:nvPr/>
          </p:nvSpPr>
          <p:spPr bwMode="auto">
            <a:xfrm>
              <a:off x="7896225" y="6350000"/>
              <a:ext cx="92075" cy="100013"/>
            </a:xfrm>
            <a:custGeom>
              <a:avLst/>
              <a:gdLst>
                <a:gd name="T0" fmla="*/ 5 w 16"/>
                <a:gd name="T1" fmla="*/ 17 h 17"/>
                <a:gd name="T2" fmla="*/ 14 w 16"/>
                <a:gd name="T3" fmla="*/ 0 h 17"/>
                <a:gd name="T4" fmla="*/ 6 w 16"/>
                <a:gd name="T5" fmla="*/ 17 h 17"/>
                <a:gd name="T6" fmla="*/ 10 w 16"/>
                <a:gd name="T7" fmla="*/ 7 h 17"/>
                <a:gd name="T8" fmla="*/ 5 w 16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5" y="17"/>
                  </a:moveTo>
                  <a:cubicBezTo>
                    <a:pt x="5" y="17"/>
                    <a:pt x="0" y="8"/>
                    <a:pt x="14" y="0"/>
                  </a:cubicBezTo>
                  <a:cubicBezTo>
                    <a:pt x="14" y="0"/>
                    <a:pt x="16" y="13"/>
                    <a:pt x="6" y="1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5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94"/>
            <p:cNvSpPr/>
            <p:nvPr/>
          </p:nvSpPr>
          <p:spPr bwMode="auto">
            <a:xfrm>
              <a:off x="7764463" y="6461125"/>
              <a:ext cx="114300" cy="141288"/>
            </a:xfrm>
            <a:custGeom>
              <a:avLst/>
              <a:gdLst>
                <a:gd name="T0" fmla="*/ 13 w 20"/>
                <a:gd name="T1" fmla="*/ 24 h 24"/>
                <a:gd name="T2" fmla="*/ 6 w 20"/>
                <a:gd name="T3" fmla="*/ 0 h 24"/>
                <a:gd name="T4" fmla="*/ 14 w 20"/>
                <a:gd name="T5" fmla="*/ 24 h 24"/>
                <a:gd name="T6" fmla="*/ 9 w 20"/>
                <a:gd name="T7" fmla="*/ 10 h 24"/>
                <a:gd name="T8" fmla="*/ 13 w 20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4">
                  <a:moveTo>
                    <a:pt x="13" y="24"/>
                  </a:moveTo>
                  <a:cubicBezTo>
                    <a:pt x="13" y="24"/>
                    <a:pt x="0" y="20"/>
                    <a:pt x="6" y="0"/>
                  </a:cubicBezTo>
                  <a:cubicBezTo>
                    <a:pt x="6" y="0"/>
                    <a:pt x="20" y="11"/>
                    <a:pt x="14" y="24"/>
                  </a:cubicBezTo>
                  <a:cubicBezTo>
                    <a:pt x="9" y="10"/>
                    <a:pt x="9" y="10"/>
                    <a:pt x="9" y="10"/>
                  </a:cubicBezTo>
                  <a:lnTo>
                    <a:pt x="13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95"/>
            <p:cNvSpPr/>
            <p:nvPr/>
          </p:nvSpPr>
          <p:spPr bwMode="auto">
            <a:xfrm>
              <a:off x="7729538" y="6380163"/>
              <a:ext cx="747713" cy="398463"/>
            </a:xfrm>
            <a:custGeom>
              <a:avLst/>
              <a:gdLst>
                <a:gd name="T0" fmla="*/ 64 w 130"/>
                <a:gd name="T1" fmla="*/ 2 h 68"/>
                <a:gd name="T2" fmla="*/ 25 w 130"/>
                <a:gd name="T3" fmla="*/ 33 h 68"/>
                <a:gd name="T4" fmla="*/ 0 w 130"/>
                <a:gd name="T5" fmla="*/ 68 h 68"/>
                <a:gd name="T6" fmla="*/ 27 w 130"/>
                <a:gd name="T7" fmla="*/ 66 h 68"/>
                <a:gd name="T8" fmla="*/ 33 w 130"/>
                <a:gd name="T9" fmla="*/ 44 h 68"/>
                <a:gd name="T10" fmla="*/ 79 w 130"/>
                <a:gd name="T11" fmla="*/ 11 h 68"/>
                <a:gd name="T12" fmla="*/ 128 w 130"/>
                <a:gd name="T13" fmla="*/ 18 h 68"/>
                <a:gd name="T14" fmla="*/ 130 w 130"/>
                <a:gd name="T15" fmla="*/ 16 h 68"/>
                <a:gd name="T16" fmla="*/ 130 w 130"/>
                <a:gd name="T17" fmla="*/ 16 h 68"/>
                <a:gd name="T18" fmla="*/ 128 w 130"/>
                <a:gd name="T19" fmla="*/ 15 h 68"/>
                <a:gd name="T20" fmla="*/ 64 w 130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68">
                  <a:moveTo>
                    <a:pt x="64" y="2"/>
                  </a:moveTo>
                  <a:cubicBezTo>
                    <a:pt x="49" y="4"/>
                    <a:pt x="28" y="17"/>
                    <a:pt x="25" y="33"/>
                  </a:cubicBezTo>
                  <a:cubicBezTo>
                    <a:pt x="22" y="46"/>
                    <a:pt x="7" y="61"/>
                    <a:pt x="0" y="68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9" y="60"/>
                    <a:pt x="32" y="53"/>
                    <a:pt x="33" y="44"/>
                  </a:cubicBezTo>
                  <a:cubicBezTo>
                    <a:pt x="37" y="22"/>
                    <a:pt x="52" y="4"/>
                    <a:pt x="79" y="11"/>
                  </a:cubicBezTo>
                  <a:cubicBezTo>
                    <a:pt x="100" y="17"/>
                    <a:pt x="121" y="18"/>
                    <a:pt x="128" y="18"/>
                  </a:cubicBezTo>
                  <a:cubicBezTo>
                    <a:pt x="129" y="18"/>
                    <a:pt x="130" y="17"/>
                    <a:pt x="130" y="16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30" y="15"/>
                    <a:pt x="129" y="14"/>
                    <a:pt x="128" y="15"/>
                  </a:cubicBezTo>
                  <a:cubicBezTo>
                    <a:pt x="103" y="17"/>
                    <a:pt x="79" y="0"/>
                    <a:pt x="6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2625725" y="5945188"/>
            <a:ext cx="2427288" cy="833438"/>
            <a:chOff x="2625725" y="5945188"/>
            <a:chExt cx="2427288" cy="833438"/>
          </a:xfrm>
        </p:grpSpPr>
        <p:sp>
          <p:nvSpPr>
            <p:cNvPr id="103" name="Freeform 96"/>
            <p:cNvSpPr/>
            <p:nvPr/>
          </p:nvSpPr>
          <p:spPr bwMode="auto">
            <a:xfrm>
              <a:off x="3200400" y="6180138"/>
              <a:ext cx="179388" cy="158750"/>
            </a:xfrm>
            <a:custGeom>
              <a:avLst/>
              <a:gdLst>
                <a:gd name="T0" fmla="*/ 30 w 31"/>
                <a:gd name="T1" fmla="*/ 9 h 27"/>
                <a:gd name="T2" fmla="*/ 0 w 31"/>
                <a:gd name="T3" fmla="*/ 22 h 27"/>
                <a:gd name="T4" fmla="*/ 31 w 31"/>
                <a:gd name="T5" fmla="*/ 10 h 27"/>
                <a:gd name="T6" fmla="*/ 13 w 31"/>
                <a:gd name="T7" fmla="*/ 17 h 27"/>
                <a:gd name="T8" fmla="*/ 3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30" y="9"/>
                  </a:moveTo>
                  <a:cubicBezTo>
                    <a:pt x="30" y="9"/>
                    <a:pt x="15" y="0"/>
                    <a:pt x="0" y="22"/>
                  </a:cubicBezTo>
                  <a:cubicBezTo>
                    <a:pt x="0" y="22"/>
                    <a:pt x="22" y="27"/>
                    <a:pt x="31" y="10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3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97"/>
            <p:cNvSpPr/>
            <p:nvPr/>
          </p:nvSpPr>
          <p:spPr bwMode="auto">
            <a:xfrm>
              <a:off x="3487738" y="6238875"/>
              <a:ext cx="236538" cy="187325"/>
            </a:xfrm>
            <a:custGeom>
              <a:avLst/>
              <a:gdLst>
                <a:gd name="T0" fmla="*/ 41 w 41"/>
                <a:gd name="T1" fmla="*/ 22 h 32"/>
                <a:gd name="T2" fmla="*/ 0 w 41"/>
                <a:gd name="T3" fmla="*/ 6 h 32"/>
                <a:gd name="T4" fmla="*/ 40 w 41"/>
                <a:gd name="T5" fmla="*/ 25 h 32"/>
                <a:gd name="T6" fmla="*/ 17 w 41"/>
                <a:gd name="T7" fmla="*/ 13 h 32"/>
                <a:gd name="T8" fmla="*/ 41 w 41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2">
                  <a:moveTo>
                    <a:pt x="41" y="22"/>
                  </a:moveTo>
                  <a:cubicBezTo>
                    <a:pt x="41" y="22"/>
                    <a:pt x="35" y="0"/>
                    <a:pt x="0" y="6"/>
                  </a:cubicBezTo>
                  <a:cubicBezTo>
                    <a:pt x="0" y="6"/>
                    <a:pt x="17" y="32"/>
                    <a:pt x="40" y="25"/>
                  </a:cubicBezTo>
                  <a:cubicBezTo>
                    <a:pt x="17" y="13"/>
                    <a:pt x="17" y="13"/>
                    <a:pt x="17" y="13"/>
                  </a:cubicBezTo>
                  <a:lnTo>
                    <a:pt x="41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98"/>
            <p:cNvSpPr/>
            <p:nvPr/>
          </p:nvSpPr>
          <p:spPr bwMode="auto">
            <a:xfrm>
              <a:off x="2625725" y="6156325"/>
              <a:ext cx="177800" cy="147638"/>
            </a:xfrm>
            <a:custGeom>
              <a:avLst/>
              <a:gdLst>
                <a:gd name="T0" fmla="*/ 31 w 31"/>
                <a:gd name="T1" fmla="*/ 17 h 25"/>
                <a:gd name="T2" fmla="*/ 0 w 31"/>
                <a:gd name="T3" fmla="*/ 5 h 25"/>
                <a:gd name="T4" fmla="*/ 31 w 31"/>
                <a:gd name="T5" fmla="*/ 19 h 25"/>
                <a:gd name="T6" fmla="*/ 13 w 31"/>
                <a:gd name="T7" fmla="*/ 11 h 25"/>
                <a:gd name="T8" fmla="*/ 31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17"/>
                  </a:moveTo>
                  <a:cubicBezTo>
                    <a:pt x="31" y="17"/>
                    <a:pt x="27" y="0"/>
                    <a:pt x="0" y="5"/>
                  </a:cubicBezTo>
                  <a:cubicBezTo>
                    <a:pt x="0" y="5"/>
                    <a:pt x="13" y="25"/>
                    <a:pt x="31" y="19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99"/>
            <p:cNvSpPr/>
            <p:nvPr/>
          </p:nvSpPr>
          <p:spPr bwMode="auto">
            <a:xfrm>
              <a:off x="2965450" y="6038850"/>
              <a:ext cx="184150" cy="147638"/>
            </a:xfrm>
            <a:custGeom>
              <a:avLst/>
              <a:gdLst>
                <a:gd name="T0" fmla="*/ 32 w 32"/>
                <a:gd name="T1" fmla="*/ 17 h 25"/>
                <a:gd name="T2" fmla="*/ 0 w 32"/>
                <a:gd name="T3" fmla="*/ 6 h 25"/>
                <a:gd name="T4" fmla="*/ 31 w 32"/>
                <a:gd name="T5" fmla="*/ 19 h 25"/>
                <a:gd name="T6" fmla="*/ 14 w 32"/>
                <a:gd name="T7" fmla="*/ 11 h 25"/>
                <a:gd name="T8" fmla="*/ 32 w 32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32" y="17"/>
                  </a:moveTo>
                  <a:cubicBezTo>
                    <a:pt x="32" y="17"/>
                    <a:pt x="27" y="0"/>
                    <a:pt x="0" y="6"/>
                  </a:cubicBezTo>
                  <a:cubicBezTo>
                    <a:pt x="0" y="6"/>
                    <a:pt x="13" y="25"/>
                    <a:pt x="31" y="19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32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0"/>
            <p:cNvSpPr/>
            <p:nvPr/>
          </p:nvSpPr>
          <p:spPr bwMode="auto">
            <a:xfrm>
              <a:off x="3275013" y="5945188"/>
              <a:ext cx="179388" cy="152400"/>
            </a:xfrm>
            <a:custGeom>
              <a:avLst/>
              <a:gdLst>
                <a:gd name="T0" fmla="*/ 31 w 31"/>
                <a:gd name="T1" fmla="*/ 17 h 26"/>
                <a:gd name="T2" fmla="*/ 0 w 31"/>
                <a:gd name="T3" fmla="*/ 6 h 26"/>
                <a:gd name="T4" fmla="*/ 31 w 31"/>
                <a:gd name="T5" fmla="*/ 20 h 26"/>
                <a:gd name="T6" fmla="*/ 13 w 31"/>
                <a:gd name="T7" fmla="*/ 11 h 26"/>
                <a:gd name="T8" fmla="*/ 31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31" y="17"/>
                  </a:moveTo>
                  <a:cubicBezTo>
                    <a:pt x="31" y="17"/>
                    <a:pt x="27" y="0"/>
                    <a:pt x="0" y="6"/>
                  </a:cubicBezTo>
                  <a:cubicBezTo>
                    <a:pt x="0" y="6"/>
                    <a:pt x="13" y="26"/>
                    <a:pt x="31" y="20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01"/>
            <p:cNvSpPr/>
            <p:nvPr/>
          </p:nvSpPr>
          <p:spPr bwMode="auto">
            <a:xfrm>
              <a:off x="3706813" y="6021388"/>
              <a:ext cx="155575" cy="176213"/>
            </a:xfrm>
            <a:custGeom>
              <a:avLst/>
              <a:gdLst>
                <a:gd name="T0" fmla="*/ 19 w 27"/>
                <a:gd name="T1" fmla="*/ 29 h 30"/>
                <a:gd name="T2" fmla="*/ 4 w 27"/>
                <a:gd name="T3" fmla="*/ 0 h 30"/>
                <a:gd name="T4" fmla="*/ 17 w 27"/>
                <a:gd name="T5" fmla="*/ 30 h 30"/>
                <a:gd name="T6" fmla="*/ 10 w 27"/>
                <a:gd name="T7" fmla="*/ 13 h 30"/>
                <a:gd name="T8" fmla="*/ 1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19" y="29"/>
                  </a:moveTo>
                  <a:cubicBezTo>
                    <a:pt x="19" y="29"/>
                    <a:pt x="27" y="14"/>
                    <a:pt x="4" y="0"/>
                  </a:cubicBezTo>
                  <a:cubicBezTo>
                    <a:pt x="4" y="0"/>
                    <a:pt x="0" y="23"/>
                    <a:pt x="17" y="30"/>
                  </a:cubicBezTo>
                  <a:cubicBezTo>
                    <a:pt x="10" y="13"/>
                    <a:pt x="10" y="13"/>
                    <a:pt x="10" y="13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02"/>
            <p:cNvSpPr/>
            <p:nvPr/>
          </p:nvSpPr>
          <p:spPr bwMode="auto">
            <a:xfrm>
              <a:off x="3897313" y="6221413"/>
              <a:ext cx="201613" cy="252413"/>
            </a:xfrm>
            <a:custGeom>
              <a:avLst/>
              <a:gdLst>
                <a:gd name="T0" fmla="*/ 13 w 35"/>
                <a:gd name="T1" fmla="*/ 43 h 43"/>
                <a:gd name="T2" fmla="*/ 25 w 35"/>
                <a:gd name="T3" fmla="*/ 0 h 43"/>
                <a:gd name="T4" fmla="*/ 10 w 35"/>
                <a:gd name="T5" fmla="*/ 42 h 43"/>
                <a:gd name="T6" fmla="*/ 19 w 35"/>
                <a:gd name="T7" fmla="*/ 18 h 43"/>
                <a:gd name="T8" fmla="*/ 13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13" y="43"/>
                  </a:moveTo>
                  <a:cubicBezTo>
                    <a:pt x="13" y="43"/>
                    <a:pt x="35" y="35"/>
                    <a:pt x="25" y="0"/>
                  </a:cubicBezTo>
                  <a:cubicBezTo>
                    <a:pt x="25" y="0"/>
                    <a:pt x="0" y="19"/>
                    <a:pt x="10" y="42"/>
                  </a:cubicBezTo>
                  <a:cubicBezTo>
                    <a:pt x="19" y="18"/>
                    <a:pt x="19" y="18"/>
                    <a:pt x="19" y="18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03"/>
            <p:cNvSpPr/>
            <p:nvPr/>
          </p:nvSpPr>
          <p:spPr bwMode="auto">
            <a:xfrm>
              <a:off x="2838450" y="6075363"/>
              <a:ext cx="1323975" cy="703263"/>
            </a:xfrm>
            <a:custGeom>
              <a:avLst/>
              <a:gdLst>
                <a:gd name="T0" fmla="*/ 116 w 230"/>
                <a:gd name="T1" fmla="*/ 3 h 120"/>
                <a:gd name="T2" fmla="*/ 186 w 230"/>
                <a:gd name="T3" fmla="*/ 59 h 120"/>
                <a:gd name="T4" fmla="*/ 230 w 230"/>
                <a:gd name="T5" fmla="*/ 120 h 120"/>
                <a:gd name="T6" fmla="*/ 183 w 230"/>
                <a:gd name="T7" fmla="*/ 117 h 120"/>
                <a:gd name="T8" fmla="*/ 171 w 230"/>
                <a:gd name="T9" fmla="*/ 78 h 120"/>
                <a:gd name="T10" fmla="*/ 91 w 230"/>
                <a:gd name="T11" fmla="*/ 19 h 120"/>
                <a:gd name="T12" fmla="*/ 4 w 230"/>
                <a:gd name="T13" fmla="*/ 32 h 120"/>
                <a:gd name="T14" fmla="*/ 0 w 230"/>
                <a:gd name="T15" fmla="*/ 29 h 120"/>
                <a:gd name="T16" fmla="*/ 0 w 230"/>
                <a:gd name="T17" fmla="*/ 29 h 120"/>
                <a:gd name="T18" fmla="*/ 4 w 230"/>
                <a:gd name="T19" fmla="*/ 26 h 120"/>
                <a:gd name="T20" fmla="*/ 116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6" y="3"/>
                  </a:moveTo>
                  <a:cubicBezTo>
                    <a:pt x="143" y="7"/>
                    <a:pt x="180" y="29"/>
                    <a:pt x="186" y="59"/>
                  </a:cubicBezTo>
                  <a:cubicBezTo>
                    <a:pt x="191" y="81"/>
                    <a:pt x="218" y="108"/>
                    <a:pt x="230" y="120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78" y="106"/>
                    <a:pt x="173" y="93"/>
                    <a:pt x="171" y="78"/>
                  </a:cubicBezTo>
                  <a:cubicBezTo>
                    <a:pt x="165" y="39"/>
                    <a:pt x="137" y="6"/>
                    <a:pt x="91" y="19"/>
                  </a:cubicBezTo>
                  <a:cubicBezTo>
                    <a:pt x="53" y="30"/>
                    <a:pt x="15" y="32"/>
                    <a:pt x="4" y="32"/>
                  </a:cubicBezTo>
                  <a:cubicBezTo>
                    <a:pt x="2" y="32"/>
                    <a:pt x="0" y="31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6"/>
                  </a:cubicBezTo>
                  <a:cubicBezTo>
                    <a:pt x="48" y="31"/>
                    <a:pt x="90" y="0"/>
                    <a:pt x="116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04"/>
            <p:cNvSpPr/>
            <p:nvPr/>
          </p:nvSpPr>
          <p:spPr bwMode="auto">
            <a:xfrm>
              <a:off x="4506913" y="6438900"/>
              <a:ext cx="98425" cy="87313"/>
            </a:xfrm>
            <a:custGeom>
              <a:avLst/>
              <a:gdLst>
                <a:gd name="T0" fmla="*/ 17 w 17"/>
                <a:gd name="T1" fmla="*/ 5 h 15"/>
                <a:gd name="T2" fmla="*/ 0 w 17"/>
                <a:gd name="T3" fmla="*/ 13 h 15"/>
                <a:gd name="T4" fmla="*/ 17 w 17"/>
                <a:gd name="T5" fmla="*/ 6 h 15"/>
                <a:gd name="T6" fmla="*/ 7 w 17"/>
                <a:gd name="T7" fmla="*/ 10 h 15"/>
                <a:gd name="T8" fmla="*/ 17 w 17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5"/>
                  </a:moveTo>
                  <a:cubicBezTo>
                    <a:pt x="17" y="5"/>
                    <a:pt x="8" y="0"/>
                    <a:pt x="0" y="13"/>
                  </a:cubicBezTo>
                  <a:cubicBezTo>
                    <a:pt x="0" y="13"/>
                    <a:pt x="13" y="15"/>
                    <a:pt x="17" y="6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17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105"/>
            <p:cNvSpPr/>
            <p:nvPr/>
          </p:nvSpPr>
          <p:spPr bwMode="auto">
            <a:xfrm>
              <a:off x="4667250" y="6473825"/>
              <a:ext cx="133350" cy="104775"/>
            </a:xfrm>
            <a:custGeom>
              <a:avLst/>
              <a:gdLst>
                <a:gd name="T0" fmla="*/ 23 w 23"/>
                <a:gd name="T1" fmla="*/ 13 h 18"/>
                <a:gd name="T2" fmla="*/ 0 w 23"/>
                <a:gd name="T3" fmla="*/ 3 h 18"/>
                <a:gd name="T4" fmla="*/ 23 w 23"/>
                <a:gd name="T5" fmla="*/ 14 h 18"/>
                <a:gd name="T6" fmla="*/ 10 w 23"/>
                <a:gd name="T7" fmla="*/ 8 h 18"/>
                <a:gd name="T8" fmla="*/ 23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23" y="13"/>
                  </a:moveTo>
                  <a:cubicBezTo>
                    <a:pt x="23" y="13"/>
                    <a:pt x="20" y="0"/>
                    <a:pt x="0" y="3"/>
                  </a:cubicBezTo>
                  <a:cubicBezTo>
                    <a:pt x="0" y="3"/>
                    <a:pt x="10" y="18"/>
                    <a:pt x="23" y="14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23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106"/>
            <p:cNvSpPr/>
            <p:nvPr/>
          </p:nvSpPr>
          <p:spPr bwMode="auto">
            <a:xfrm>
              <a:off x="4178300" y="6426200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7"/>
            <p:cNvSpPr/>
            <p:nvPr/>
          </p:nvSpPr>
          <p:spPr bwMode="auto">
            <a:xfrm>
              <a:off x="4375150" y="6362700"/>
              <a:ext cx="96838" cy="80963"/>
            </a:xfrm>
            <a:custGeom>
              <a:avLst/>
              <a:gdLst>
                <a:gd name="T0" fmla="*/ 17 w 17"/>
                <a:gd name="T1" fmla="*/ 10 h 14"/>
                <a:gd name="T2" fmla="*/ 0 w 17"/>
                <a:gd name="T3" fmla="*/ 3 h 14"/>
                <a:gd name="T4" fmla="*/ 17 w 17"/>
                <a:gd name="T5" fmla="*/ 11 h 14"/>
                <a:gd name="T6" fmla="*/ 7 w 17"/>
                <a:gd name="T7" fmla="*/ 6 h 14"/>
                <a:gd name="T8" fmla="*/ 17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10"/>
                  </a:moveTo>
                  <a:cubicBezTo>
                    <a:pt x="17" y="10"/>
                    <a:pt x="15" y="0"/>
                    <a:pt x="0" y="3"/>
                  </a:cubicBezTo>
                  <a:cubicBezTo>
                    <a:pt x="0" y="3"/>
                    <a:pt x="7" y="14"/>
                    <a:pt x="17" y="11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7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8"/>
            <p:cNvSpPr/>
            <p:nvPr/>
          </p:nvSpPr>
          <p:spPr bwMode="auto">
            <a:xfrm>
              <a:off x="4546600" y="6308725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09"/>
            <p:cNvSpPr/>
            <p:nvPr/>
          </p:nvSpPr>
          <p:spPr bwMode="auto">
            <a:xfrm>
              <a:off x="4794250" y="6350000"/>
              <a:ext cx="87313" cy="100013"/>
            </a:xfrm>
            <a:custGeom>
              <a:avLst/>
              <a:gdLst>
                <a:gd name="T0" fmla="*/ 10 w 15"/>
                <a:gd name="T1" fmla="*/ 17 h 17"/>
                <a:gd name="T2" fmla="*/ 2 w 15"/>
                <a:gd name="T3" fmla="*/ 0 h 17"/>
                <a:gd name="T4" fmla="*/ 9 w 15"/>
                <a:gd name="T5" fmla="*/ 17 h 17"/>
                <a:gd name="T6" fmla="*/ 5 w 15"/>
                <a:gd name="T7" fmla="*/ 7 h 17"/>
                <a:gd name="T8" fmla="*/ 10 w 15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0" y="17"/>
                  </a:moveTo>
                  <a:cubicBezTo>
                    <a:pt x="10" y="17"/>
                    <a:pt x="15" y="8"/>
                    <a:pt x="2" y="0"/>
                  </a:cubicBezTo>
                  <a:cubicBezTo>
                    <a:pt x="2" y="0"/>
                    <a:pt x="0" y="13"/>
                    <a:pt x="9" y="17"/>
                  </a:cubicBezTo>
                  <a:cubicBezTo>
                    <a:pt x="5" y="7"/>
                    <a:pt x="5" y="7"/>
                    <a:pt x="5" y="7"/>
                  </a:cubicBezTo>
                  <a:lnTo>
                    <a:pt x="1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110"/>
            <p:cNvSpPr/>
            <p:nvPr/>
          </p:nvSpPr>
          <p:spPr bwMode="auto">
            <a:xfrm>
              <a:off x="4903788" y="6461125"/>
              <a:ext cx="109538" cy="141288"/>
            </a:xfrm>
            <a:custGeom>
              <a:avLst/>
              <a:gdLst>
                <a:gd name="T0" fmla="*/ 7 w 19"/>
                <a:gd name="T1" fmla="*/ 24 h 24"/>
                <a:gd name="T2" fmla="*/ 14 w 19"/>
                <a:gd name="T3" fmla="*/ 0 h 24"/>
                <a:gd name="T4" fmla="*/ 5 w 19"/>
                <a:gd name="T5" fmla="*/ 24 h 24"/>
                <a:gd name="T6" fmla="*/ 10 w 19"/>
                <a:gd name="T7" fmla="*/ 10 h 24"/>
                <a:gd name="T8" fmla="*/ 7 w 1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4">
                  <a:moveTo>
                    <a:pt x="7" y="24"/>
                  </a:moveTo>
                  <a:cubicBezTo>
                    <a:pt x="7" y="24"/>
                    <a:pt x="19" y="20"/>
                    <a:pt x="14" y="0"/>
                  </a:cubicBezTo>
                  <a:cubicBezTo>
                    <a:pt x="14" y="0"/>
                    <a:pt x="0" y="11"/>
                    <a:pt x="5" y="24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7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111"/>
            <p:cNvSpPr/>
            <p:nvPr/>
          </p:nvSpPr>
          <p:spPr bwMode="auto">
            <a:xfrm>
              <a:off x="4300538" y="6380163"/>
              <a:ext cx="752475" cy="398463"/>
            </a:xfrm>
            <a:custGeom>
              <a:avLst/>
              <a:gdLst>
                <a:gd name="T0" fmla="*/ 66 w 131"/>
                <a:gd name="T1" fmla="*/ 2 h 68"/>
                <a:gd name="T2" fmla="*/ 106 w 131"/>
                <a:gd name="T3" fmla="*/ 33 h 68"/>
                <a:gd name="T4" fmla="*/ 131 w 131"/>
                <a:gd name="T5" fmla="*/ 68 h 68"/>
                <a:gd name="T6" fmla="*/ 104 w 131"/>
                <a:gd name="T7" fmla="*/ 66 h 68"/>
                <a:gd name="T8" fmla="*/ 97 w 131"/>
                <a:gd name="T9" fmla="*/ 44 h 68"/>
                <a:gd name="T10" fmla="*/ 52 w 131"/>
                <a:gd name="T11" fmla="*/ 11 h 68"/>
                <a:gd name="T12" fmla="*/ 2 w 131"/>
                <a:gd name="T13" fmla="*/ 18 h 68"/>
                <a:gd name="T14" fmla="*/ 0 w 131"/>
                <a:gd name="T15" fmla="*/ 16 h 68"/>
                <a:gd name="T16" fmla="*/ 0 w 131"/>
                <a:gd name="T17" fmla="*/ 16 h 68"/>
                <a:gd name="T18" fmla="*/ 3 w 131"/>
                <a:gd name="T19" fmla="*/ 15 h 68"/>
                <a:gd name="T20" fmla="*/ 66 w 131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68">
                  <a:moveTo>
                    <a:pt x="66" y="2"/>
                  </a:moveTo>
                  <a:cubicBezTo>
                    <a:pt x="81" y="4"/>
                    <a:pt x="102" y="17"/>
                    <a:pt x="106" y="33"/>
                  </a:cubicBezTo>
                  <a:cubicBezTo>
                    <a:pt x="108" y="46"/>
                    <a:pt x="124" y="61"/>
                    <a:pt x="131" y="68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1" y="60"/>
                    <a:pt x="98" y="53"/>
                    <a:pt x="97" y="44"/>
                  </a:cubicBezTo>
                  <a:cubicBezTo>
                    <a:pt x="94" y="22"/>
                    <a:pt x="78" y="4"/>
                    <a:pt x="52" y="11"/>
                  </a:cubicBezTo>
                  <a:cubicBezTo>
                    <a:pt x="30" y="17"/>
                    <a:pt x="9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4"/>
                    <a:pt x="3" y="15"/>
                  </a:cubicBezTo>
                  <a:cubicBezTo>
                    <a:pt x="27" y="17"/>
                    <a:pt x="51" y="0"/>
                    <a:pt x="66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7326313" y="155576"/>
            <a:ext cx="2317750" cy="792162"/>
            <a:chOff x="7326313" y="155576"/>
            <a:chExt cx="2317750" cy="792162"/>
          </a:xfrm>
        </p:grpSpPr>
        <p:sp>
          <p:nvSpPr>
            <p:cNvPr id="124" name="Freeform 115"/>
            <p:cNvSpPr/>
            <p:nvPr/>
          </p:nvSpPr>
          <p:spPr bwMode="auto">
            <a:xfrm>
              <a:off x="8928101" y="577851"/>
              <a:ext cx="169863" cy="150813"/>
            </a:xfrm>
            <a:custGeom>
              <a:avLst/>
              <a:gdLst>
                <a:gd name="T0" fmla="*/ 0 w 31"/>
                <a:gd name="T1" fmla="*/ 18 h 27"/>
                <a:gd name="T2" fmla="*/ 31 w 31"/>
                <a:gd name="T3" fmla="*/ 4 h 27"/>
                <a:gd name="T4" fmla="*/ 0 w 31"/>
                <a:gd name="T5" fmla="*/ 16 h 27"/>
                <a:gd name="T6" fmla="*/ 18 w 31"/>
                <a:gd name="T7" fmla="*/ 10 h 27"/>
                <a:gd name="T8" fmla="*/ 0 w 31"/>
                <a:gd name="T9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0" y="18"/>
                  </a:moveTo>
                  <a:cubicBezTo>
                    <a:pt x="0" y="18"/>
                    <a:pt x="15" y="27"/>
                    <a:pt x="31" y="4"/>
                  </a:cubicBezTo>
                  <a:cubicBezTo>
                    <a:pt x="31" y="4"/>
                    <a:pt x="8" y="0"/>
                    <a:pt x="0" y="16"/>
                  </a:cubicBezTo>
                  <a:cubicBezTo>
                    <a:pt x="18" y="10"/>
                    <a:pt x="18" y="10"/>
                    <a:pt x="18" y="1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16"/>
            <p:cNvSpPr/>
            <p:nvPr/>
          </p:nvSpPr>
          <p:spPr bwMode="auto">
            <a:xfrm>
              <a:off x="8593138" y="493713"/>
              <a:ext cx="230188" cy="179388"/>
            </a:xfrm>
            <a:custGeom>
              <a:avLst/>
              <a:gdLst>
                <a:gd name="T0" fmla="*/ 0 w 42"/>
                <a:gd name="T1" fmla="*/ 10 h 32"/>
                <a:gd name="T2" fmla="*/ 42 w 42"/>
                <a:gd name="T3" fmla="*/ 26 h 32"/>
                <a:gd name="T4" fmla="*/ 1 w 42"/>
                <a:gd name="T5" fmla="*/ 7 h 32"/>
                <a:gd name="T6" fmla="*/ 24 w 42"/>
                <a:gd name="T7" fmla="*/ 18 h 32"/>
                <a:gd name="T8" fmla="*/ 0 w 42"/>
                <a:gd name="T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0" y="10"/>
                  </a:moveTo>
                  <a:cubicBezTo>
                    <a:pt x="0" y="10"/>
                    <a:pt x="6" y="32"/>
                    <a:pt x="42" y="26"/>
                  </a:cubicBezTo>
                  <a:cubicBezTo>
                    <a:pt x="42" y="26"/>
                    <a:pt x="25" y="0"/>
                    <a:pt x="1" y="7"/>
                  </a:cubicBezTo>
                  <a:cubicBezTo>
                    <a:pt x="24" y="18"/>
                    <a:pt x="24" y="18"/>
                    <a:pt x="24" y="18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17"/>
            <p:cNvSpPr/>
            <p:nvPr/>
          </p:nvSpPr>
          <p:spPr bwMode="auto">
            <a:xfrm>
              <a:off x="9472613" y="611188"/>
              <a:ext cx="171450" cy="139700"/>
            </a:xfrm>
            <a:custGeom>
              <a:avLst/>
              <a:gdLst>
                <a:gd name="T0" fmla="*/ 0 w 31"/>
                <a:gd name="T1" fmla="*/ 8 h 25"/>
                <a:gd name="T2" fmla="*/ 31 w 31"/>
                <a:gd name="T3" fmla="*/ 19 h 25"/>
                <a:gd name="T4" fmla="*/ 1 w 31"/>
                <a:gd name="T5" fmla="*/ 6 h 25"/>
                <a:gd name="T6" fmla="*/ 18 w 31"/>
                <a:gd name="T7" fmla="*/ 14 h 25"/>
                <a:gd name="T8" fmla="*/ 0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8"/>
                  </a:moveTo>
                  <a:cubicBezTo>
                    <a:pt x="0" y="8"/>
                    <a:pt x="4" y="25"/>
                    <a:pt x="31" y="19"/>
                  </a:cubicBezTo>
                  <a:cubicBezTo>
                    <a:pt x="31" y="19"/>
                    <a:pt x="18" y="0"/>
                    <a:pt x="1" y="6"/>
                  </a:cubicBezTo>
                  <a:cubicBezTo>
                    <a:pt x="18" y="14"/>
                    <a:pt x="18" y="14"/>
                    <a:pt x="18" y="14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118"/>
            <p:cNvSpPr/>
            <p:nvPr/>
          </p:nvSpPr>
          <p:spPr bwMode="auto">
            <a:xfrm>
              <a:off x="9148763" y="717551"/>
              <a:ext cx="169863" cy="141288"/>
            </a:xfrm>
            <a:custGeom>
              <a:avLst/>
              <a:gdLst>
                <a:gd name="T0" fmla="*/ 0 w 31"/>
                <a:gd name="T1" fmla="*/ 8 h 25"/>
                <a:gd name="T2" fmla="*/ 31 w 31"/>
                <a:gd name="T3" fmla="*/ 20 h 25"/>
                <a:gd name="T4" fmla="*/ 0 w 31"/>
                <a:gd name="T5" fmla="*/ 6 h 25"/>
                <a:gd name="T6" fmla="*/ 18 w 31"/>
                <a:gd name="T7" fmla="*/ 15 h 25"/>
                <a:gd name="T8" fmla="*/ 0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8"/>
                  </a:moveTo>
                  <a:cubicBezTo>
                    <a:pt x="0" y="8"/>
                    <a:pt x="4" y="25"/>
                    <a:pt x="31" y="20"/>
                  </a:cubicBezTo>
                  <a:cubicBezTo>
                    <a:pt x="31" y="20"/>
                    <a:pt x="18" y="0"/>
                    <a:pt x="0" y="6"/>
                  </a:cubicBezTo>
                  <a:cubicBezTo>
                    <a:pt x="18" y="15"/>
                    <a:pt x="18" y="15"/>
                    <a:pt x="18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119"/>
            <p:cNvSpPr/>
            <p:nvPr/>
          </p:nvSpPr>
          <p:spPr bwMode="auto">
            <a:xfrm>
              <a:off x="8850313" y="808038"/>
              <a:ext cx="171450" cy="139700"/>
            </a:xfrm>
            <a:custGeom>
              <a:avLst/>
              <a:gdLst>
                <a:gd name="T0" fmla="*/ 0 w 31"/>
                <a:gd name="T1" fmla="*/ 8 h 25"/>
                <a:gd name="T2" fmla="*/ 31 w 31"/>
                <a:gd name="T3" fmla="*/ 20 h 25"/>
                <a:gd name="T4" fmla="*/ 0 w 31"/>
                <a:gd name="T5" fmla="*/ 6 h 25"/>
                <a:gd name="T6" fmla="*/ 18 w 31"/>
                <a:gd name="T7" fmla="*/ 14 h 25"/>
                <a:gd name="T8" fmla="*/ 0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8"/>
                  </a:moveTo>
                  <a:cubicBezTo>
                    <a:pt x="0" y="8"/>
                    <a:pt x="4" y="25"/>
                    <a:pt x="31" y="20"/>
                  </a:cubicBezTo>
                  <a:cubicBezTo>
                    <a:pt x="31" y="20"/>
                    <a:pt x="18" y="0"/>
                    <a:pt x="0" y="6"/>
                  </a:cubicBezTo>
                  <a:cubicBezTo>
                    <a:pt x="18" y="14"/>
                    <a:pt x="18" y="14"/>
                    <a:pt x="18" y="14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120"/>
            <p:cNvSpPr/>
            <p:nvPr/>
          </p:nvSpPr>
          <p:spPr bwMode="auto">
            <a:xfrm>
              <a:off x="8459788" y="706438"/>
              <a:ext cx="149225" cy="174625"/>
            </a:xfrm>
            <a:custGeom>
              <a:avLst/>
              <a:gdLst>
                <a:gd name="T0" fmla="*/ 9 w 27"/>
                <a:gd name="T1" fmla="*/ 2 h 31"/>
                <a:gd name="T2" fmla="*/ 24 w 27"/>
                <a:gd name="T3" fmla="*/ 31 h 31"/>
                <a:gd name="T4" fmla="*/ 10 w 27"/>
                <a:gd name="T5" fmla="*/ 0 h 31"/>
                <a:gd name="T6" fmla="*/ 18 w 27"/>
                <a:gd name="T7" fmla="*/ 18 h 31"/>
                <a:gd name="T8" fmla="*/ 9 w 27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1">
                  <a:moveTo>
                    <a:pt x="9" y="2"/>
                  </a:moveTo>
                  <a:cubicBezTo>
                    <a:pt x="9" y="2"/>
                    <a:pt x="0" y="17"/>
                    <a:pt x="24" y="31"/>
                  </a:cubicBezTo>
                  <a:cubicBezTo>
                    <a:pt x="24" y="31"/>
                    <a:pt x="27" y="8"/>
                    <a:pt x="10" y="0"/>
                  </a:cubicBezTo>
                  <a:cubicBezTo>
                    <a:pt x="18" y="18"/>
                    <a:pt x="18" y="18"/>
                    <a:pt x="18" y="18"/>
                  </a:cubicBezTo>
                  <a:lnTo>
                    <a:pt x="9" y="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121"/>
            <p:cNvSpPr/>
            <p:nvPr/>
          </p:nvSpPr>
          <p:spPr bwMode="auto">
            <a:xfrm>
              <a:off x="8234363" y="447676"/>
              <a:ext cx="193675" cy="242888"/>
            </a:xfrm>
            <a:custGeom>
              <a:avLst/>
              <a:gdLst>
                <a:gd name="T0" fmla="*/ 22 w 35"/>
                <a:gd name="T1" fmla="*/ 0 h 43"/>
                <a:gd name="T2" fmla="*/ 10 w 35"/>
                <a:gd name="T3" fmla="*/ 43 h 43"/>
                <a:gd name="T4" fmla="*/ 25 w 35"/>
                <a:gd name="T5" fmla="*/ 1 h 43"/>
                <a:gd name="T6" fmla="*/ 16 w 35"/>
                <a:gd name="T7" fmla="*/ 25 h 43"/>
                <a:gd name="T8" fmla="*/ 22 w 35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22" y="0"/>
                  </a:moveTo>
                  <a:cubicBezTo>
                    <a:pt x="22" y="0"/>
                    <a:pt x="0" y="8"/>
                    <a:pt x="10" y="43"/>
                  </a:cubicBezTo>
                  <a:cubicBezTo>
                    <a:pt x="10" y="43"/>
                    <a:pt x="35" y="24"/>
                    <a:pt x="25" y="1"/>
                  </a:cubicBezTo>
                  <a:cubicBezTo>
                    <a:pt x="16" y="25"/>
                    <a:pt x="16" y="25"/>
                    <a:pt x="16" y="25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122"/>
            <p:cNvSpPr/>
            <p:nvPr/>
          </p:nvSpPr>
          <p:spPr bwMode="auto">
            <a:xfrm>
              <a:off x="8174038" y="155576"/>
              <a:ext cx="1265238" cy="674688"/>
            </a:xfrm>
            <a:custGeom>
              <a:avLst/>
              <a:gdLst>
                <a:gd name="T0" fmla="*/ 114 w 230"/>
                <a:gd name="T1" fmla="*/ 116 h 120"/>
                <a:gd name="T2" fmla="*/ 44 w 230"/>
                <a:gd name="T3" fmla="*/ 61 h 120"/>
                <a:gd name="T4" fmla="*/ 0 w 230"/>
                <a:gd name="T5" fmla="*/ 0 h 120"/>
                <a:gd name="T6" fmla="*/ 48 w 230"/>
                <a:gd name="T7" fmla="*/ 2 h 120"/>
                <a:gd name="T8" fmla="*/ 59 w 230"/>
                <a:gd name="T9" fmla="*/ 42 h 120"/>
                <a:gd name="T10" fmla="*/ 139 w 230"/>
                <a:gd name="T11" fmla="*/ 100 h 120"/>
                <a:gd name="T12" fmla="*/ 226 w 230"/>
                <a:gd name="T13" fmla="*/ 88 h 120"/>
                <a:gd name="T14" fmla="*/ 230 w 230"/>
                <a:gd name="T15" fmla="*/ 91 h 120"/>
                <a:gd name="T16" fmla="*/ 230 w 230"/>
                <a:gd name="T17" fmla="*/ 91 h 120"/>
                <a:gd name="T18" fmla="*/ 226 w 230"/>
                <a:gd name="T19" fmla="*/ 94 h 120"/>
                <a:gd name="T20" fmla="*/ 114 w 230"/>
                <a:gd name="T21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4" y="116"/>
                  </a:moveTo>
                  <a:cubicBezTo>
                    <a:pt x="87" y="113"/>
                    <a:pt x="50" y="91"/>
                    <a:pt x="44" y="61"/>
                  </a:cubicBezTo>
                  <a:cubicBezTo>
                    <a:pt x="39" y="38"/>
                    <a:pt x="12" y="11"/>
                    <a:pt x="0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2" y="14"/>
                    <a:pt x="57" y="27"/>
                    <a:pt x="59" y="42"/>
                  </a:cubicBezTo>
                  <a:cubicBezTo>
                    <a:pt x="65" y="81"/>
                    <a:pt x="93" y="114"/>
                    <a:pt x="139" y="100"/>
                  </a:cubicBezTo>
                  <a:cubicBezTo>
                    <a:pt x="178" y="90"/>
                    <a:pt x="215" y="88"/>
                    <a:pt x="226" y="88"/>
                  </a:cubicBezTo>
                  <a:cubicBezTo>
                    <a:pt x="228" y="88"/>
                    <a:pt x="230" y="89"/>
                    <a:pt x="230" y="91"/>
                  </a:cubicBezTo>
                  <a:cubicBezTo>
                    <a:pt x="230" y="91"/>
                    <a:pt x="230" y="91"/>
                    <a:pt x="230" y="91"/>
                  </a:cubicBezTo>
                  <a:cubicBezTo>
                    <a:pt x="230" y="93"/>
                    <a:pt x="228" y="94"/>
                    <a:pt x="226" y="94"/>
                  </a:cubicBezTo>
                  <a:cubicBezTo>
                    <a:pt x="182" y="89"/>
                    <a:pt x="141" y="120"/>
                    <a:pt x="114" y="1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123"/>
            <p:cNvSpPr/>
            <p:nvPr/>
          </p:nvSpPr>
          <p:spPr bwMode="auto">
            <a:xfrm>
              <a:off x="7750176" y="392113"/>
              <a:ext cx="100013" cy="84138"/>
            </a:xfrm>
            <a:custGeom>
              <a:avLst/>
              <a:gdLst>
                <a:gd name="T0" fmla="*/ 1 w 18"/>
                <a:gd name="T1" fmla="*/ 11 h 15"/>
                <a:gd name="T2" fmla="*/ 18 w 18"/>
                <a:gd name="T3" fmla="*/ 3 h 15"/>
                <a:gd name="T4" fmla="*/ 0 w 18"/>
                <a:gd name="T5" fmla="*/ 10 h 15"/>
                <a:gd name="T6" fmla="*/ 10 w 18"/>
                <a:gd name="T7" fmla="*/ 6 h 15"/>
                <a:gd name="T8" fmla="*/ 1 w 18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" y="11"/>
                  </a:moveTo>
                  <a:cubicBezTo>
                    <a:pt x="1" y="11"/>
                    <a:pt x="9" y="15"/>
                    <a:pt x="18" y="3"/>
                  </a:cubicBezTo>
                  <a:cubicBezTo>
                    <a:pt x="18" y="3"/>
                    <a:pt x="5" y="0"/>
                    <a:pt x="0" y="10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1" y="11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124"/>
            <p:cNvSpPr/>
            <p:nvPr/>
          </p:nvSpPr>
          <p:spPr bwMode="auto">
            <a:xfrm>
              <a:off x="7562851" y="347663"/>
              <a:ext cx="127000" cy="100013"/>
            </a:xfrm>
            <a:custGeom>
              <a:avLst/>
              <a:gdLst>
                <a:gd name="T0" fmla="*/ 0 w 23"/>
                <a:gd name="T1" fmla="*/ 5 h 18"/>
                <a:gd name="T2" fmla="*/ 23 w 23"/>
                <a:gd name="T3" fmla="*/ 14 h 18"/>
                <a:gd name="T4" fmla="*/ 0 w 23"/>
                <a:gd name="T5" fmla="*/ 4 h 18"/>
                <a:gd name="T6" fmla="*/ 13 w 23"/>
                <a:gd name="T7" fmla="*/ 10 h 18"/>
                <a:gd name="T8" fmla="*/ 0 w 23"/>
                <a:gd name="T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0" y="5"/>
                  </a:moveTo>
                  <a:cubicBezTo>
                    <a:pt x="0" y="5"/>
                    <a:pt x="3" y="18"/>
                    <a:pt x="23" y="14"/>
                  </a:cubicBezTo>
                  <a:cubicBezTo>
                    <a:pt x="23" y="14"/>
                    <a:pt x="14" y="0"/>
                    <a:pt x="0" y="4"/>
                  </a:cubicBezTo>
                  <a:cubicBezTo>
                    <a:pt x="13" y="10"/>
                    <a:pt x="13" y="10"/>
                    <a:pt x="13" y="1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125"/>
            <p:cNvSpPr/>
            <p:nvPr/>
          </p:nvSpPr>
          <p:spPr bwMode="auto">
            <a:xfrm>
              <a:off x="8058151" y="414338"/>
              <a:ext cx="100013" cy="79375"/>
            </a:xfrm>
            <a:custGeom>
              <a:avLst/>
              <a:gdLst>
                <a:gd name="T0" fmla="*/ 0 w 18"/>
                <a:gd name="T1" fmla="*/ 4 h 14"/>
                <a:gd name="T2" fmla="*/ 18 w 18"/>
                <a:gd name="T3" fmla="*/ 11 h 14"/>
                <a:gd name="T4" fmla="*/ 1 w 18"/>
                <a:gd name="T5" fmla="*/ 3 h 14"/>
                <a:gd name="T6" fmla="*/ 10 w 18"/>
                <a:gd name="T7" fmla="*/ 8 h 14"/>
                <a:gd name="T8" fmla="*/ 0 w 18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4"/>
                  </a:moveTo>
                  <a:cubicBezTo>
                    <a:pt x="0" y="4"/>
                    <a:pt x="3" y="14"/>
                    <a:pt x="18" y="11"/>
                  </a:cubicBezTo>
                  <a:cubicBezTo>
                    <a:pt x="18" y="11"/>
                    <a:pt x="11" y="0"/>
                    <a:pt x="1" y="3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126"/>
            <p:cNvSpPr/>
            <p:nvPr/>
          </p:nvSpPr>
          <p:spPr bwMode="auto">
            <a:xfrm>
              <a:off x="7877176" y="476251"/>
              <a:ext cx="93663" cy="79375"/>
            </a:xfrm>
            <a:custGeom>
              <a:avLst/>
              <a:gdLst>
                <a:gd name="T0" fmla="*/ 0 w 17"/>
                <a:gd name="T1" fmla="*/ 4 h 14"/>
                <a:gd name="T2" fmla="*/ 17 w 17"/>
                <a:gd name="T3" fmla="*/ 11 h 14"/>
                <a:gd name="T4" fmla="*/ 0 w 17"/>
                <a:gd name="T5" fmla="*/ 3 h 14"/>
                <a:gd name="T6" fmla="*/ 10 w 17"/>
                <a:gd name="T7" fmla="*/ 8 h 14"/>
                <a:gd name="T8" fmla="*/ 0 w 17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0" y="4"/>
                  </a:moveTo>
                  <a:cubicBezTo>
                    <a:pt x="0" y="4"/>
                    <a:pt x="2" y="14"/>
                    <a:pt x="17" y="11"/>
                  </a:cubicBezTo>
                  <a:cubicBezTo>
                    <a:pt x="17" y="11"/>
                    <a:pt x="10" y="0"/>
                    <a:pt x="0" y="3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127"/>
            <p:cNvSpPr/>
            <p:nvPr/>
          </p:nvSpPr>
          <p:spPr bwMode="auto">
            <a:xfrm>
              <a:off x="7705726" y="527051"/>
              <a:ext cx="100013" cy="77788"/>
            </a:xfrm>
            <a:custGeom>
              <a:avLst/>
              <a:gdLst>
                <a:gd name="T0" fmla="*/ 0 w 18"/>
                <a:gd name="T1" fmla="*/ 4 h 14"/>
                <a:gd name="T2" fmla="*/ 18 w 18"/>
                <a:gd name="T3" fmla="*/ 11 h 14"/>
                <a:gd name="T4" fmla="*/ 1 w 18"/>
                <a:gd name="T5" fmla="*/ 3 h 14"/>
                <a:gd name="T6" fmla="*/ 10 w 18"/>
                <a:gd name="T7" fmla="*/ 8 h 14"/>
                <a:gd name="T8" fmla="*/ 0 w 18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4"/>
                  </a:moveTo>
                  <a:cubicBezTo>
                    <a:pt x="0" y="4"/>
                    <a:pt x="3" y="14"/>
                    <a:pt x="18" y="11"/>
                  </a:cubicBezTo>
                  <a:cubicBezTo>
                    <a:pt x="18" y="11"/>
                    <a:pt x="10" y="0"/>
                    <a:pt x="1" y="3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128"/>
            <p:cNvSpPr/>
            <p:nvPr/>
          </p:nvSpPr>
          <p:spPr bwMode="auto">
            <a:xfrm>
              <a:off x="7486651" y="471488"/>
              <a:ext cx="87313" cy="95250"/>
            </a:xfrm>
            <a:custGeom>
              <a:avLst/>
              <a:gdLst>
                <a:gd name="T0" fmla="*/ 5 w 16"/>
                <a:gd name="T1" fmla="*/ 0 h 17"/>
                <a:gd name="T2" fmla="*/ 14 w 16"/>
                <a:gd name="T3" fmla="*/ 17 h 17"/>
                <a:gd name="T4" fmla="*/ 6 w 16"/>
                <a:gd name="T5" fmla="*/ 0 h 17"/>
                <a:gd name="T6" fmla="*/ 10 w 16"/>
                <a:gd name="T7" fmla="*/ 10 h 17"/>
                <a:gd name="T8" fmla="*/ 5 w 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5" y="0"/>
                  </a:moveTo>
                  <a:cubicBezTo>
                    <a:pt x="5" y="0"/>
                    <a:pt x="0" y="9"/>
                    <a:pt x="14" y="17"/>
                  </a:cubicBezTo>
                  <a:cubicBezTo>
                    <a:pt x="14" y="17"/>
                    <a:pt x="16" y="4"/>
                    <a:pt x="6" y="0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129"/>
            <p:cNvSpPr/>
            <p:nvPr/>
          </p:nvSpPr>
          <p:spPr bwMode="auto">
            <a:xfrm>
              <a:off x="7359651" y="319088"/>
              <a:ext cx="109538" cy="141288"/>
            </a:xfrm>
            <a:custGeom>
              <a:avLst/>
              <a:gdLst>
                <a:gd name="T0" fmla="*/ 13 w 20"/>
                <a:gd name="T1" fmla="*/ 0 h 25"/>
                <a:gd name="T2" fmla="*/ 6 w 20"/>
                <a:gd name="T3" fmla="*/ 25 h 25"/>
                <a:gd name="T4" fmla="*/ 14 w 20"/>
                <a:gd name="T5" fmla="*/ 1 h 25"/>
                <a:gd name="T6" fmla="*/ 9 w 20"/>
                <a:gd name="T7" fmla="*/ 14 h 25"/>
                <a:gd name="T8" fmla="*/ 13 w 20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5">
                  <a:moveTo>
                    <a:pt x="13" y="0"/>
                  </a:moveTo>
                  <a:cubicBezTo>
                    <a:pt x="13" y="0"/>
                    <a:pt x="0" y="5"/>
                    <a:pt x="6" y="25"/>
                  </a:cubicBezTo>
                  <a:cubicBezTo>
                    <a:pt x="6" y="25"/>
                    <a:pt x="20" y="14"/>
                    <a:pt x="14" y="1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130"/>
            <p:cNvSpPr/>
            <p:nvPr/>
          </p:nvSpPr>
          <p:spPr bwMode="auto">
            <a:xfrm>
              <a:off x="7326313" y="155576"/>
              <a:ext cx="715963" cy="382588"/>
            </a:xfrm>
            <a:custGeom>
              <a:avLst/>
              <a:gdLst>
                <a:gd name="T0" fmla="*/ 64 w 130"/>
                <a:gd name="T1" fmla="*/ 66 h 68"/>
                <a:gd name="T2" fmla="*/ 25 w 130"/>
                <a:gd name="T3" fmla="*/ 34 h 68"/>
                <a:gd name="T4" fmla="*/ 0 w 130"/>
                <a:gd name="T5" fmla="*/ 0 h 68"/>
                <a:gd name="T6" fmla="*/ 27 w 130"/>
                <a:gd name="T7" fmla="*/ 1 h 68"/>
                <a:gd name="T8" fmla="*/ 33 w 130"/>
                <a:gd name="T9" fmla="*/ 24 h 68"/>
                <a:gd name="T10" fmla="*/ 79 w 130"/>
                <a:gd name="T11" fmla="*/ 57 h 68"/>
                <a:gd name="T12" fmla="*/ 128 w 130"/>
                <a:gd name="T13" fmla="*/ 50 h 68"/>
                <a:gd name="T14" fmla="*/ 130 w 130"/>
                <a:gd name="T15" fmla="*/ 51 h 68"/>
                <a:gd name="T16" fmla="*/ 130 w 130"/>
                <a:gd name="T17" fmla="*/ 51 h 68"/>
                <a:gd name="T18" fmla="*/ 128 w 130"/>
                <a:gd name="T19" fmla="*/ 53 h 68"/>
                <a:gd name="T20" fmla="*/ 64 w 130"/>
                <a:gd name="T21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68">
                  <a:moveTo>
                    <a:pt x="64" y="66"/>
                  </a:moveTo>
                  <a:cubicBezTo>
                    <a:pt x="49" y="64"/>
                    <a:pt x="28" y="51"/>
                    <a:pt x="25" y="34"/>
                  </a:cubicBezTo>
                  <a:cubicBezTo>
                    <a:pt x="22" y="22"/>
                    <a:pt x="7" y="6"/>
                    <a:pt x="0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9" y="8"/>
                    <a:pt x="32" y="15"/>
                    <a:pt x="33" y="24"/>
                  </a:cubicBezTo>
                  <a:cubicBezTo>
                    <a:pt x="37" y="46"/>
                    <a:pt x="52" y="64"/>
                    <a:pt x="79" y="57"/>
                  </a:cubicBezTo>
                  <a:cubicBezTo>
                    <a:pt x="100" y="51"/>
                    <a:pt x="121" y="50"/>
                    <a:pt x="128" y="50"/>
                  </a:cubicBezTo>
                  <a:cubicBezTo>
                    <a:pt x="129" y="49"/>
                    <a:pt x="130" y="50"/>
                    <a:pt x="130" y="51"/>
                  </a:cubicBezTo>
                  <a:cubicBezTo>
                    <a:pt x="130" y="51"/>
                    <a:pt x="130" y="51"/>
                    <a:pt x="130" y="51"/>
                  </a:cubicBezTo>
                  <a:cubicBezTo>
                    <a:pt x="130" y="53"/>
                    <a:pt x="129" y="53"/>
                    <a:pt x="128" y="53"/>
                  </a:cubicBezTo>
                  <a:cubicBezTo>
                    <a:pt x="103" y="50"/>
                    <a:pt x="79" y="68"/>
                    <a:pt x="64" y="6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2446338" y="155576"/>
            <a:ext cx="2320925" cy="792162"/>
            <a:chOff x="2446338" y="155576"/>
            <a:chExt cx="2320925" cy="792162"/>
          </a:xfrm>
        </p:grpSpPr>
        <p:sp>
          <p:nvSpPr>
            <p:cNvPr id="140" name="Freeform 131"/>
            <p:cNvSpPr/>
            <p:nvPr/>
          </p:nvSpPr>
          <p:spPr bwMode="auto">
            <a:xfrm>
              <a:off x="2995613" y="577851"/>
              <a:ext cx="171450" cy="150813"/>
            </a:xfrm>
            <a:custGeom>
              <a:avLst/>
              <a:gdLst>
                <a:gd name="T0" fmla="*/ 30 w 31"/>
                <a:gd name="T1" fmla="*/ 18 h 27"/>
                <a:gd name="T2" fmla="*/ 0 w 31"/>
                <a:gd name="T3" fmla="*/ 4 h 27"/>
                <a:gd name="T4" fmla="*/ 31 w 31"/>
                <a:gd name="T5" fmla="*/ 16 h 27"/>
                <a:gd name="T6" fmla="*/ 13 w 31"/>
                <a:gd name="T7" fmla="*/ 10 h 27"/>
                <a:gd name="T8" fmla="*/ 30 w 31"/>
                <a:gd name="T9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30" y="18"/>
                  </a:moveTo>
                  <a:cubicBezTo>
                    <a:pt x="30" y="18"/>
                    <a:pt x="15" y="27"/>
                    <a:pt x="0" y="4"/>
                  </a:cubicBezTo>
                  <a:cubicBezTo>
                    <a:pt x="0" y="4"/>
                    <a:pt x="22" y="0"/>
                    <a:pt x="31" y="16"/>
                  </a:cubicBezTo>
                  <a:cubicBezTo>
                    <a:pt x="13" y="10"/>
                    <a:pt x="13" y="10"/>
                    <a:pt x="13" y="10"/>
                  </a:cubicBezTo>
                  <a:lnTo>
                    <a:pt x="30" y="1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132"/>
            <p:cNvSpPr/>
            <p:nvPr/>
          </p:nvSpPr>
          <p:spPr bwMode="auto">
            <a:xfrm>
              <a:off x="3271838" y="493713"/>
              <a:ext cx="225425" cy="179388"/>
            </a:xfrm>
            <a:custGeom>
              <a:avLst/>
              <a:gdLst>
                <a:gd name="T0" fmla="*/ 41 w 41"/>
                <a:gd name="T1" fmla="*/ 10 h 32"/>
                <a:gd name="T2" fmla="*/ 0 w 41"/>
                <a:gd name="T3" fmla="*/ 26 h 32"/>
                <a:gd name="T4" fmla="*/ 40 w 41"/>
                <a:gd name="T5" fmla="*/ 7 h 32"/>
                <a:gd name="T6" fmla="*/ 17 w 41"/>
                <a:gd name="T7" fmla="*/ 18 h 32"/>
                <a:gd name="T8" fmla="*/ 41 w 41"/>
                <a:gd name="T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2">
                  <a:moveTo>
                    <a:pt x="41" y="10"/>
                  </a:moveTo>
                  <a:cubicBezTo>
                    <a:pt x="41" y="10"/>
                    <a:pt x="35" y="32"/>
                    <a:pt x="0" y="26"/>
                  </a:cubicBezTo>
                  <a:cubicBezTo>
                    <a:pt x="0" y="26"/>
                    <a:pt x="17" y="0"/>
                    <a:pt x="40" y="7"/>
                  </a:cubicBezTo>
                  <a:cubicBezTo>
                    <a:pt x="17" y="18"/>
                    <a:pt x="17" y="18"/>
                    <a:pt x="17" y="18"/>
                  </a:cubicBezTo>
                  <a:lnTo>
                    <a:pt x="41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133"/>
            <p:cNvSpPr/>
            <p:nvPr/>
          </p:nvSpPr>
          <p:spPr bwMode="auto">
            <a:xfrm>
              <a:off x="2446338" y="611188"/>
              <a:ext cx="169863" cy="139700"/>
            </a:xfrm>
            <a:custGeom>
              <a:avLst/>
              <a:gdLst>
                <a:gd name="T0" fmla="*/ 31 w 31"/>
                <a:gd name="T1" fmla="*/ 8 h 25"/>
                <a:gd name="T2" fmla="*/ 0 w 31"/>
                <a:gd name="T3" fmla="*/ 19 h 25"/>
                <a:gd name="T4" fmla="*/ 31 w 31"/>
                <a:gd name="T5" fmla="*/ 6 h 25"/>
                <a:gd name="T6" fmla="*/ 13 w 31"/>
                <a:gd name="T7" fmla="*/ 14 h 25"/>
                <a:gd name="T8" fmla="*/ 31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8"/>
                  </a:moveTo>
                  <a:cubicBezTo>
                    <a:pt x="31" y="8"/>
                    <a:pt x="27" y="25"/>
                    <a:pt x="0" y="19"/>
                  </a:cubicBezTo>
                  <a:cubicBezTo>
                    <a:pt x="0" y="19"/>
                    <a:pt x="13" y="0"/>
                    <a:pt x="31" y="6"/>
                  </a:cubicBezTo>
                  <a:cubicBezTo>
                    <a:pt x="13" y="14"/>
                    <a:pt x="13" y="14"/>
                    <a:pt x="13" y="14"/>
                  </a:cubicBezTo>
                  <a:lnTo>
                    <a:pt x="31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134"/>
            <p:cNvSpPr/>
            <p:nvPr/>
          </p:nvSpPr>
          <p:spPr bwMode="auto">
            <a:xfrm>
              <a:off x="2770188" y="717551"/>
              <a:ext cx="176213" cy="141288"/>
            </a:xfrm>
            <a:custGeom>
              <a:avLst/>
              <a:gdLst>
                <a:gd name="T0" fmla="*/ 32 w 32"/>
                <a:gd name="T1" fmla="*/ 8 h 25"/>
                <a:gd name="T2" fmla="*/ 0 w 32"/>
                <a:gd name="T3" fmla="*/ 20 h 25"/>
                <a:gd name="T4" fmla="*/ 31 w 32"/>
                <a:gd name="T5" fmla="*/ 6 h 25"/>
                <a:gd name="T6" fmla="*/ 14 w 32"/>
                <a:gd name="T7" fmla="*/ 15 h 25"/>
                <a:gd name="T8" fmla="*/ 32 w 32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32" y="8"/>
                  </a:moveTo>
                  <a:cubicBezTo>
                    <a:pt x="32" y="8"/>
                    <a:pt x="27" y="25"/>
                    <a:pt x="0" y="20"/>
                  </a:cubicBezTo>
                  <a:cubicBezTo>
                    <a:pt x="0" y="20"/>
                    <a:pt x="13" y="0"/>
                    <a:pt x="31" y="6"/>
                  </a:cubicBezTo>
                  <a:cubicBezTo>
                    <a:pt x="14" y="15"/>
                    <a:pt x="14" y="15"/>
                    <a:pt x="14" y="15"/>
                  </a:cubicBezTo>
                  <a:lnTo>
                    <a:pt x="32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135"/>
            <p:cNvSpPr/>
            <p:nvPr/>
          </p:nvSpPr>
          <p:spPr bwMode="auto">
            <a:xfrm>
              <a:off x="3067051" y="808038"/>
              <a:ext cx="171450" cy="139700"/>
            </a:xfrm>
            <a:custGeom>
              <a:avLst/>
              <a:gdLst>
                <a:gd name="T0" fmla="*/ 31 w 31"/>
                <a:gd name="T1" fmla="*/ 8 h 25"/>
                <a:gd name="T2" fmla="*/ 0 w 31"/>
                <a:gd name="T3" fmla="*/ 20 h 25"/>
                <a:gd name="T4" fmla="*/ 31 w 31"/>
                <a:gd name="T5" fmla="*/ 6 h 25"/>
                <a:gd name="T6" fmla="*/ 13 w 31"/>
                <a:gd name="T7" fmla="*/ 14 h 25"/>
                <a:gd name="T8" fmla="*/ 31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8"/>
                  </a:moveTo>
                  <a:cubicBezTo>
                    <a:pt x="31" y="8"/>
                    <a:pt x="27" y="25"/>
                    <a:pt x="0" y="20"/>
                  </a:cubicBezTo>
                  <a:cubicBezTo>
                    <a:pt x="0" y="20"/>
                    <a:pt x="13" y="0"/>
                    <a:pt x="31" y="6"/>
                  </a:cubicBezTo>
                  <a:cubicBezTo>
                    <a:pt x="13" y="14"/>
                    <a:pt x="13" y="14"/>
                    <a:pt x="13" y="14"/>
                  </a:cubicBezTo>
                  <a:lnTo>
                    <a:pt x="31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136"/>
            <p:cNvSpPr/>
            <p:nvPr/>
          </p:nvSpPr>
          <p:spPr bwMode="auto">
            <a:xfrm>
              <a:off x="3479801" y="706438"/>
              <a:ext cx="149225" cy="174625"/>
            </a:xfrm>
            <a:custGeom>
              <a:avLst/>
              <a:gdLst>
                <a:gd name="T0" fmla="*/ 19 w 27"/>
                <a:gd name="T1" fmla="*/ 2 h 31"/>
                <a:gd name="T2" fmla="*/ 4 w 27"/>
                <a:gd name="T3" fmla="*/ 31 h 31"/>
                <a:gd name="T4" fmla="*/ 17 w 27"/>
                <a:gd name="T5" fmla="*/ 0 h 31"/>
                <a:gd name="T6" fmla="*/ 10 w 27"/>
                <a:gd name="T7" fmla="*/ 18 h 31"/>
                <a:gd name="T8" fmla="*/ 19 w 27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1">
                  <a:moveTo>
                    <a:pt x="19" y="2"/>
                  </a:moveTo>
                  <a:cubicBezTo>
                    <a:pt x="19" y="2"/>
                    <a:pt x="27" y="17"/>
                    <a:pt x="4" y="31"/>
                  </a:cubicBezTo>
                  <a:cubicBezTo>
                    <a:pt x="4" y="31"/>
                    <a:pt x="0" y="8"/>
                    <a:pt x="17" y="0"/>
                  </a:cubicBezTo>
                  <a:cubicBezTo>
                    <a:pt x="10" y="18"/>
                    <a:pt x="10" y="18"/>
                    <a:pt x="10" y="18"/>
                  </a:cubicBezTo>
                  <a:lnTo>
                    <a:pt x="19" y="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137"/>
            <p:cNvSpPr/>
            <p:nvPr/>
          </p:nvSpPr>
          <p:spPr bwMode="auto">
            <a:xfrm>
              <a:off x="3662363" y="447676"/>
              <a:ext cx="192088" cy="242888"/>
            </a:xfrm>
            <a:custGeom>
              <a:avLst/>
              <a:gdLst>
                <a:gd name="T0" fmla="*/ 13 w 35"/>
                <a:gd name="T1" fmla="*/ 0 h 43"/>
                <a:gd name="T2" fmla="*/ 25 w 35"/>
                <a:gd name="T3" fmla="*/ 43 h 43"/>
                <a:gd name="T4" fmla="*/ 10 w 35"/>
                <a:gd name="T5" fmla="*/ 1 h 43"/>
                <a:gd name="T6" fmla="*/ 19 w 35"/>
                <a:gd name="T7" fmla="*/ 25 h 43"/>
                <a:gd name="T8" fmla="*/ 13 w 35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13" y="0"/>
                  </a:moveTo>
                  <a:cubicBezTo>
                    <a:pt x="13" y="0"/>
                    <a:pt x="35" y="8"/>
                    <a:pt x="25" y="43"/>
                  </a:cubicBezTo>
                  <a:cubicBezTo>
                    <a:pt x="25" y="43"/>
                    <a:pt x="0" y="24"/>
                    <a:pt x="10" y="1"/>
                  </a:cubicBezTo>
                  <a:cubicBezTo>
                    <a:pt x="19" y="25"/>
                    <a:pt x="19" y="25"/>
                    <a:pt x="19" y="25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138"/>
            <p:cNvSpPr/>
            <p:nvPr/>
          </p:nvSpPr>
          <p:spPr bwMode="auto">
            <a:xfrm>
              <a:off x="2649538" y="155576"/>
              <a:ext cx="1265238" cy="674688"/>
            </a:xfrm>
            <a:custGeom>
              <a:avLst/>
              <a:gdLst>
                <a:gd name="T0" fmla="*/ 116 w 230"/>
                <a:gd name="T1" fmla="*/ 116 h 120"/>
                <a:gd name="T2" fmla="*/ 186 w 230"/>
                <a:gd name="T3" fmla="*/ 61 h 120"/>
                <a:gd name="T4" fmla="*/ 230 w 230"/>
                <a:gd name="T5" fmla="*/ 0 h 120"/>
                <a:gd name="T6" fmla="*/ 183 w 230"/>
                <a:gd name="T7" fmla="*/ 2 h 120"/>
                <a:gd name="T8" fmla="*/ 171 w 230"/>
                <a:gd name="T9" fmla="*/ 42 h 120"/>
                <a:gd name="T10" fmla="*/ 91 w 230"/>
                <a:gd name="T11" fmla="*/ 100 h 120"/>
                <a:gd name="T12" fmla="*/ 4 w 230"/>
                <a:gd name="T13" fmla="*/ 88 h 120"/>
                <a:gd name="T14" fmla="*/ 0 w 230"/>
                <a:gd name="T15" fmla="*/ 91 h 120"/>
                <a:gd name="T16" fmla="*/ 0 w 230"/>
                <a:gd name="T17" fmla="*/ 91 h 120"/>
                <a:gd name="T18" fmla="*/ 4 w 230"/>
                <a:gd name="T19" fmla="*/ 94 h 120"/>
                <a:gd name="T20" fmla="*/ 116 w 230"/>
                <a:gd name="T21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6" y="116"/>
                  </a:moveTo>
                  <a:cubicBezTo>
                    <a:pt x="143" y="113"/>
                    <a:pt x="180" y="91"/>
                    <a:pt x="186" y="61"/>
                  </a:cubicBezTo>
                  <a:cubicBezTo>
                    <a:pt x="191" y="38"/>
                    <a:pt x="218" y="11"/>
                    <a:pt x="230" y="0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178" y="14"/>
                    <a:pt x="173" y="27"/>
                    <a:pt x="171" y="42"/>
                  </a:cubicBezTo>
                  <a:cubicBezTo>
                    <a:pt x="165" y="81"/>
                    <a:pt x="137" y="114"/>
                    <a:pt x="91" y="100"/>
                  </a:cubicBezTo>
                  <a:cubicBezTo>
                    <a:pt x="53" y="90"/>
                    <a:pt x="15" y="88"/>
                    <a:pt x="4" y="88"/>
                  </a:cubicBezTo>
                  <a:cubicBezTo>
                    <a:pt x="2" y="88"/>
                    <a:pt x="0" y="89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2" y="94"/>
                    <a:pt x="4" y="94"/>
                  </a:cubicBezTo>
                  <a:cubicBezTo>
                    <a:pt x="48" y="89"/>
                    <a:pt x="90" y="120"/>
                    <a:pt x="116" y="1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139"/>
            <p:cNvSpPr/>
            <p:nvPr/>
          </p:nvSpPr>
          <p:spPr bwMode="auto">
            <a:xfrm>
              <a:off x="4244976" y="392113"/>
              <a:ext cx="93663" cy="84138"/>
            </a:xfrm>
            <a:custGeom>
              <a:avLst/>
              <a:gdLst>
                <a:gd name="T0" fmla="*/ 17 w 17"/>
                <a:gd name="T1" fmla="*/ 11 h 15"/>
                <a:gd name="T2" fmla="*/ 0 w 17"/>
                <a:gd name="T3" fmla="*/ 3 h 15"/>
                <a:gd name="T4" fmla="*/ 17 w 17"/>
                <a:gd name="T5" fmla="*/ 10 h 15"/>
                <a:gd name="T6" fmla="*/ 7 w 17"/>
                <a:gd name="T7" fmla="*/ 6 h 15"/>
                <a:gd name="T8" fmla="*/ 17 w 17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1"/>
                  </a:moveTo>
                  <a:cubicBezTo>
                    <a:pt x="17" y="11"/>
                    <a:pt x="8" y="15"/>
                    <a:pt x="0" y="3"/>
                  </a:cubicBezTo>
                  <a:cubicBezTo>
                    <a:pt x="0" y="3"/>
                    <a:pt x="13" y="0"/>
                    <a:pt x="17" y="10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7" y="11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140"/>
            <p:cNvSpPr/>
            <p:nvPr/>
          </p:nvSpPr>
          <p:spPr bwMode="auto">
            <a:xfrm>
              <a:off x="4398963" y="347663"/>
              <a:ext cx="127000" cy="100013"/>
            </a:xfrm>
            <a:custGeom>
              <a:avLst/>
              <a:gdLst>
                <a:gd name="T0" fmla="*/ 23 w 23"/>
                <a:gd name="T1" fmla="*/ 5 h 18"/>
                <a:gd name="T2" fmla="*/ 0 w 23"/>
                <a:gd name="T3" fmla="*/ 14 h 18"/>
                <a:gd name="T4" fmla="*/ 23 w 23"/>
                <a:gd name="T5" fmla="*/ 4 h 18"/>
                <a:gd name="T6" fmla="*/ 10 w 23"/>
                <a:gd name="T7" fmla="*/ 10 h 18"/>
                <a:gd name="T8" fmla="*/ 23 w 23"/>
                <a:gd name="T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23" y="5"/>
                  </a:moveTo>
                  <a:cubicBezTo>
                    <a:pt x="23" y="5"/>
                    <a:pt x="20" y="18"/>
                    <a:pt x="0" y="14"/>
                  </a:cubicBezTo>
                  <a:cubicBezTo>
                    <a:pt x="0" y="14"/>
                    <a:pt x="10" y="0"/>
                    <a:pt x="23" y="4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141"/>
            <p:cNvSpPr/>
            <p:nvPr/>
          </p:nvSpPr>
          <p:spPr bwMode="auto">
            <a:xfrm>
              <a:off x="3932238" y="414338"/>
              <a:ext cx="98425" cy="79375"/>
            </a:xfrm>
            <a:custGeom>
              <a:avLst/>
              <a:gdLst>
                <a:gd name="T0" fmla="*/ 18 w 18"/>
                <a:gd name="T1" fmla="*/ 4 h 14"/>
                <a:gd name="T2" fmla="*/ 0 w 18"/>
                <a:gd name="T3" fmla="*/ 11 h 14"/>
                <a:gd name="T4" fmla="*/ 18 w 18"/>
                <a:gd name="T5" fmla="*/ 3 h 14"/>
                <a:gd name="T6" fmla="*/ 8 w 18"/>
                <a:gd name="T7" fmla="*/ 8 h 14"/>
                <a:gd name="T8" fmla="*/ 18 w 18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4"/>
                  </a:moveTo>
                  <a:cubicBezTo>
                    <a:pt x="18" y="4"/>
                    <a:pt x="15" y="14"/>
                    <a:pt x="0" y="11"/>
                  </a:cubicBezTo>
                  <a:cubicBezTo>
                    <a:pt x="0" y="11"/>
                    <a:pt x="8" y="0"/>
                    <a:pt x="18" y="3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18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142"/>
            <p:cNvSpPr/>
            <p:nvPr/>
          </p:nvSpPr>
          <p:spPr bwMode="auto">
            <a:xfrm>
              <a:off x="4117976" y="476251"/>
              <a:ext cx="93663" cy="79375"/>
            </a:xfrm>
            <a:custGeom>
              <a:avLst/>
              <a:gdLst>
                <a:gd name="T0" fmla="*/ 17 w 17"/>
                <a:gd name="T1" fmla="*/ 4 h 14"/>
                <a:gd name="T2" fmla="*/ 0 w 17"/>
                <a:gd name="T3" fmla="*/ 11 h 14"/>
                <a:gd name="T4" fmla="*/ 17 w 17"/>
                <a:gd name="T5" fmla="*/ 3 h 14"/>
                <a:gd name="T6" fmla="*/ 7 w 17"/>
                <a:gd name="T7" fmla="*/ 8 h 14"/>
                <a:gd name="T8" fmla="*/ 17 w 17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4"/>
                  </a:moveTo>
                  <a:cubicBezTo>
                    <a:pt x="17" y="4"/>
                    <a:pt x="15" y="14"/>
                    <a:pt x="0" y="11"/>
                  </a:cubicBezTo>
                  <a:cubicBezTo>
                    <a:pt x="0" y="11"/>
                    <a:pt x="7" y="0"/>
                    <a:pt x="17" y="3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17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143"/>
            <p:cNvSpPr/>
            <p:nvPr/>
          </p:nvSpPr>
          <p:spPr bwMode="auto">
            <a:xfrm>
              <a:off x="4283076" y="527051"/>
              <a:ext cx="100013" cy="77788"/>
            </a:xfrm>
            <a:custGeom>
              <a:avLst/>
              <a:gdLst>
                <a:gd name="T0" fmla="*/ 18 w 18"/>
                <a:gd name="T1" fmla="*/ 4 h 14"/>
                <a:gd name="T2" fmla="*/ 0 w 18"/>
                <a:gd name="T3" fmla="*/ 11 h 14"/>
                <a:gd name="T4" fmla="*/ 18 w 18"/>
                <a:gd name="T5" fmla="*/ 3 h 14"/>
                <a:gd name="T6" fmla="*/ 8 w 18"/>
                <a:gd name="T7" fmla="*/ 8 h 14"/>
                <a:gd name="T8" fmla="*/ 18 w 18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4"/>
                  </a:moveTo>
                  <a:cubicBezTo>
                    <a:pt x="18" y="4"/>
                    <a:pt x="15" y="14"/>
                    <a:pt x="0" y="11"/>
                  </a:cubicBezTo>
                  <a:cubicBezTo>
                    <a:pt x="0" y="11"/>
                    <a:pt x="8" y="0"/>
                    <a:pt x="18" y="3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18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144"/>
            <p:cNvSpPr/>
            <p:nvPr/>
          </p:nvSpPr>
          <p:spPr bwMode="auto">
            <a:xfrm>
              <a:off x="4519613" y="471488"/>
              <a:ext cx="82550" cy="95250"/>
            </a:xfrm>
            <a:custGeom>
              <a:avLst/>
              <a:gdLst>
                <a:gd name="T0" fmla="*/ 10 w 15"/>
                <a:gd name="T1" fmla="*/ 0 h 17"/>
                <a:gd name="T2" fmla="*/ 2 w 15"/>
                <a:gd name="T3" fmla="*/ 17 h 17"/>
                <a:gd name="T4" fmla="*/ 9 w 15"/>
                <a:gd name="T5" fmla="*/ 0 h 17"/>
                <a:gd name="T6" fmla="*/ 5 w 15"/>
                <a:gd name="T7" fmla="*/ 10 h 17"/>
                <a:gd name="T8" fmla="*/ 10 w 15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0" y="0"/>
                  </a:moveTo>
                  <a:cubicBezTo>
                    <a:pt x="10" y="0"/>
                    <a:pt x="15" y="9"/>
                    <a:pt x="2" y="17"/>
                  </a:cubicBezTo>
                  <a:cubicBezTo>
                    <a:pt x="2" y="17"/>
                    <a:pt x="0" y="4"/>
                    <a:pt x="9" y="0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145"/>
            <p:cNvSpPr/>
            <p:nvPr/>
          </p:nvSpPr>
          <p:spPr bwMode="auto">
            <a:xfrm>
              <a:off x="4624388" y="319088"/>
              <a:ext cx="104775" cy="141288"/>
            </a:xfrm>
            <a:custGeom>
              <a:avLst/>
              <a:gdLst>
                <a:gd name="T0" fmla="*/ 7 w 19"/>
                <a:gd name="T1" fmla="*/ 0 h 25"/>
                <a:gd name="T2" fmla="*/ 14 w 19"/>
                <a:gd name="T3" fmla="*/ 25 h 25"/>
                <a:gd name="T4" fmla="*/ 5 w 19"/>
                <a:gd name="T5" fmla="*/ 1 h 25"/>
                <a:gd name="T6" fmla="*/ 10 w 19"/>
                <a:gd name="T7" fmla="*/ 14 h 25"/>
                <a:gd name="T8" fmla="*/ 7 w 19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5">
                  <a:moveTo>
                    <a:pt x="7" y="0"/>
                  </a:moveTo>
                  <a:cubicBezTo>
                    <a:pt x="7" y="0"/>
                    <a:pt x="19" y="5"/>
                    <a:pt x="14" y="25"/>
                  </a:cubicBezTo>
                  <a:cubicBezTo>
                    <a:pt x="14" y="25"/>
                    <a:pt x="0" y="14"/>
                    <a:pt x="5" y="1"/>
                  </a:cubicBezTo>
                  <a:cubicBezTo>
                    <a:pt x="10" y="14"/>
                    <a:pt x="10" y="14"/>
                    <a:pt x="10" y="14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146"/>
            <p:cNvSpPr/>
            <p:nvPr/>
          </p:nvSpPr>
          <p:spPr bwMode="auto">
            <a:xfrm>
              <a:off x="4046538" y="155576"/>
              <a:ext cx="720725" cy="382588"/>
            </a:xfrm>
            <a:custGeom>
              <a:avLst/>
              <a:gdLst>
                <a:gd name="T0" fmla="*/ 66 w 131"/>
                <a:gd name="T1" fmla="*/ 66 h 68"/>
                <a:gd name="T2" fmla="*/ 106 w 131"/>
                <a:gd name="T3" fmla="*/ 34 h 68"/>
                <a:gd name="T4" fmla="*/ 131 w 131"/>
                <a:gd name="T5" fmla="*/ 0 h 68"/>
                <a:gd name="T6" fmla="*/ 104 w 131"/>
                <a:gd name="T7" fmla="*/ 1 h 68"/>
                <a:gd name="T8" fmla="*/ 97 w 131"/>
                <a:gd name="T9" fmla="*/ 24 h 68"/>
                <a:gd name="T10" fmla="*/ 52 w 131"/>
                <a:gd name="T11" fmla="*/ 57 h 68"/>
                <a:gd name="T12" fmla="*/ 2 w 131"/>
                <a:gd name="T13" fmla="*/ 50 h 68"/>
                <a:gd name="T14" fmla="*/ 0 w 131"/>
                <a:gd name="T15" fmla="*/ 51 h 68"/>
                <a:gd name="T16" fmla="*/ 0 w 131"/>
                <a:gd name="T17" fmla="*/ 51 h 68"/>
                <a:gd name="T18" fmla="*/ 3 w 131"/>
                <a:gd name="T19" fmla="*/ 53 h 68"/>
                <a:gd name="T20" fmla="*/ 66 w 131"/>
                <a:gd name="T21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68">
                  <a:moveTo>
                    <a:pt x="66" y="66"/>
                  </a:moveTo>
                  <a:cubicBezTo>
                    <a:pt x="81" y="64"/>
                    <a:pt x="102" y="51"/>
                    <a:pt x="106" y="34"/>
                  </a:cubicBezTo>
                  <a:cubicBezTo>
                    <a:pt x="108" y="22"/>
                    <a:pt x="124" y="6"/>
                    <a:pt x="131" y="0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1" y="8"/>
                    <a:pt x="98" y="15"/>
                    <a:pt x="97" y="24"/>
                  </a:cubicBezTo>
                  <a:cubicBezTo>
                    <a:pt x="94" y="46"/>
                    <a:pt x="78" y="64"/>
                    <a:pt x="52" y="57"/>
                  </a:cubicBezTo>
                  <a:cubicBezTo>
                    <a:pt x="30" y="51"/>
                    <a:pt x="9" y="50"/>
                    <a:pt x="2" y="50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3"/>
                    <a:pt x="1" y="53"/>
                    <a:pt x="3" y="53"/>
                  </a:cubicBezTo>
                  <a:cubicBezTo>
                    <a:pt x="27" y="50"/>
                    <a:pt x="51" y="68"/>
                    <a:pt x="66" y="6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9264907" y="2159002"/>
            <a:ext cx="231776" cy="228600"/>
            <a:chOff x="9105900" y="1679575"/>
            <a:chExt cx="231776" cy="228600"/>
          </a:xfrm>
        </p:grpSpPr>
        <p:sp>
          <p:nvSpPr>
            <p:cNvPr id="161" name="Freeform 150"/>
            <p:cNvSpPr/>
            <p:nvPr/>
          </p:nvSpPr>
          <p:spPr bwMode="auto">
            <a:xfrm>
              <a:off x="9185275" y="1758950"/>
              <a:ext cx="68263" cy="68262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151"/>
            <p:cNvSpPr/>
            <p:nvPr/>
          </p:nvSpPr>
          <p:spPr bwMode="auto">
            <a:xfrm>
              <a:off x="9105900" y="1701800"/>
              <a:ext cx="90488" cy="114300"/>
            </a:xfrm>
            <a:custGeom>
              <a:avLst/>
              <a:gdLst>
                <a:gd name="T0" fmla="*/ 13 w 16"/>
                <a:gd name="T1" fmla="*/ 13 h 20"/>
                <a:gd name="T2" fmla="*/ 16 w 16"/>
                <a:gd name="T3" fmla="*/ 9 h 20"/>
                <a:gd name="T4" fmla="*/ 14 w 16"/>
                <a:gd name="T5" fmla="*/ 5 h 20"/>
                <a:gd name="T6" fmla="*/ 9 w 16"/>
                <a:gd name="T7" fmla="*/ 1 h 20"/>
                <a:gd name="T8" fmla="*/ 6 w 16"/>
                <a:gd name="T9" fmla="*/ 1 h 20"/>
                <a:gd name="T10" fmla="*/ 5 w 16"/>
                <a:gd name="T11" fmla="*/ 3 h 20"/>
                <a:gd name="T12" fmla="*/ 5 w 16"/>
                <a:gd name="T13" fmla="*/ 10 h 20"/>
                <a:gd name="T14" fmla="*/ 1 w 16"/>
                <a:gd name="T15" fmla="*/ 14 h 20"/>
                <a:gd name="T16" fmla="*/ 2 w 16"/>
                <a:gd name="T17" fmla="*/ 19 h 20"/>
                <a:gd name="T18" fmla="*/ 5 w 16"/>
                <a:gd name="T19" fmla="*/ 20 h 20"/>
                <a:gd name="T20" fmla="*/ 13 w 16"/>
                <a:gd name="T21" fmla="*/ 19 h 20"/>
                <a:gd name="T22" fmla="*/ 13 w 16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0">
                  <a:moveTo>
                    <a:pt x="13" y="13"/>
                  </a:moveTo>
                  <a:cubicBezTo>
                    <a:pt x="14" y="12"/>
                    <a:pt x="15" y="10"/>
                    <a:pt x="16" y="9"/>
                  </a:cubicBezTo>
                  <a:cubicBezTo>
                    <a:pt x="16" y="8"/>
                    <a:pt x="15" y="7"/>
                    <a:pt x="14" y="5"/>
                  </a:cubicBezTo>
                  <a:cubicBezTo>
                    <a:pt x="13" y="3"/>
                    <a:pt x="11" y="1"/>
                    <a:pt x="9" y="1"/>
                  </a:cubicBezTo>
                  <a:cubicBezTo>
                    <a:pt x="8" y="0"/>
                    <a:pt x="7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5"/>
                    <a:pt x="4" y="8"/>
                    <a:pt x="5" y="10"/>
                  </a:cubicBezTo>
                  <a:cubicBezTo>
                    <a:pt x="3" y="11"/>
                    <a:pt x="1" y="12"/>
                    <a:pt x="1" y="14"/>
                  </a:cubicBezTo>
                  <a:cubicBezTo>
                    <a:pt x="0" y="16"/>
                    <a:pt x="1" y="18"/>
                    <a:pt x="2" y="19"/>
                  </a:cubicBezTo>
                  <a:cubicBezTo>
                    <a:pt x="3" y="19"/>
                    <a:pt x="4" y="19"/>
                    <a:pt x="5" y="20"/>
                  </a:cubicBezTo>
                  <a:cubicBezTo>
                    <a:pt x="8" y="20"/>
                    <a:pt x="10" y="20"/>
                    <a:pt x="13" y="19"/>
                  </a:cubicBezTo>
                  <a:cubicBezTo>
                    <a:pt x="13" y="17"/>
                    <a:pt x="12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152"/>
            <p:cNvSpPr/>
            <p:nvPr/>
          </p:nvSpPr>
          <p:spPr bwMode="auto">
            <a:xfrm>
              <a:off x="9134475" y="1816100"/>
              <a:ext cx="106363" cy="92075"/>
            </a:xfrm>
            <a:custGeom>
              <a:avLst/>
              <a:gdLst>
                <a:gd name="T0" fmla="*/ 13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0 w 19"/>
                <a:gd name="T9" fmla="*/ 10 h 16"/>
                <a:gd name="T10" fmla="*/ 2 w 19"/>
                <a:gd name="T11" fmla="*/ 12 h 16"/>
                <a:gd name="T12" fmla="*/ 10 w 19"/>
                <a:gd name="T13" fmla="*/ 11 h 16"/>
                <a:gd name="T14" fmla="*/ 13 w 19"/>
                <a:gd name="T15" fmla="*/ 16 h 16"/>
                <a:gd name="T16" fmla="*/ 18 w 19"/>
                <a:gd name="T17" fmla="*/ 14 h 16"/>
                <a:gd name="T18" fmla="*/ 19 w 19"/>
                <a:gd name="T19" fmla="*/ 12 h 16"/>
                <a:gd name="T20" fmla="*/ 18 w 19"/>
                <a:gd name="T21" fmla="*/ 2 h 16"/>
                <a:gd name="T22" fmla="*/ 13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0" y="5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6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9"/>
                    <a:pt x="19" y="5"/>
                    <a:pt x="18" y="2"/>
                  </a:cubicBezTo>
                  <a:cubicBezTo>
                    <a:pt x="16" y="3"/>
                    <a:pt x="14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153"/>
            <p:cNvSpPr/>
            <p:nvPr/>
          </p:nvSpPr>
          <p:spPr bwMode="auto">
            <a:xfrm>
              <a:off x="9240838" y="1770063"/>
              <a:ext cx="96838" cy="115887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19 h 20"/>
                <a:gd name="T14" fmla="*/ 10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4" y="1"/>
                    <a:pt x="13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1" y="12"/>
                    <a:pt x="1" y="13"/>
                    <a:pt x="2" y="15"/>
                  </a:cubicBezTo>
                  <a:cubicBezTo>
                    <a:pt x="4" y="17"/>
                    <a:pt x="5" y="19"/>
                    <a:pt x="8" y="19"/>
                  </a:cubicBezTo>
                  <a:cubicBezTo>
                    <a:pt x="9" y="20"/>
                    <a:pt x="10" y="20"/>
                    <a:pt x="10" y="19"/>
                  </a:cubicBezTo>
                  <a:cubicBezTo>
                    <a:pt x="11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7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154"/>
            <p:cNvSpPr/>
            <p:nvPr/>
          </p:nvSpPr>
          <p:spPr bwMode="auto">
            <a:xfrm>
              <a:off x="9201150" y="167957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5 w 19"/>
                <a:gd name="T15" fmla="*/ 13 h 16"/>
                <a:gd name="T16" fmla="*/ 9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4" y="4"/>
                    <a:pt x="11" y="4"/>
                    <a:pt x="9" y="5"/>
                  </a:cubicBezTo>
                  <a:cubicBezTo>
                    <a:pt x="9" y="3"/>
                    <a:pt x="7" y="1"/>
                    <a:pt x="6" y="0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2" y="12"/>
                    <a:pt x="4" y="12"/>
                    <a:pt x="5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2489200" y="974725"/>
            <a:ext cx="233363" cy="234950"/>
            <a:chOff x="2489200" y="974725"/>
            <a:chExt cx="233363" cy="234950"/>
          </a:xfrm>
        </p:grpSpPr>
        <p:sp>
          <p:nvSpPr>
            <p:cNvPr id="166" name="Freeform 155"/>
            <p:cNvSpPr/>
            <p:nvPr/>
          </p:nvSpPr>
          <p:spPr bwMode="auto">
            <a:xfrm>
              <a:off x="2574925" y="106045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56"/>
            <p:cNvSpPr/>
            <p:nvPr/>
          </p:nvSpPr>
          <p:spPr bwMode="auto">
            <a:xfrm>
              <a:off x="2489200" y="1003300"/>
              <a:ext cx="96838" cy="109537"/>
            </a:xfrm>
            <a:custGeom>
              <a:avLst/>
              <a:gdLst>
                <a:gd name="T0" fmla="*/ 13 w 17"/>
                <a:gd name="T1" fmla="*/ 13 h 19"/>
                <a:gd name="T2" fmla="*/ 17 w 17"/>
                <a:gd name="T3" fmla="*/ 9 h 19"/>
                <a:gd name="T4" fmla="*/ 15 w 17"/>
                <a:gd name="T5" fmla="*/ 5 h 19"/>
                <a:gd name="T6" fmla="*/ 9 w 17"/>
                <a:gd name="T7" fmla="*/ 0 h 19"/>
                <a:gd name="T8" fmla="*/ 7 w 17"/>
                <a:gd name="T9" fmla="*/ 0 h 19"/>
                <a:gd name="T10" fmla="*/ 5 w 17"/>
                <a:gd name="T11" fmla="*/ 3 h 19"/>
                <a:gd name="T12" fmla="*/ 6 w 17"/>
                <a:gd name="T13" fmla="*/ 10 h 19"/>
                <a:gd name="T14" fmla="*/ 1 w 17"/>
                <a:gd name="T15" fmla="*/ 13 h 19"/>
                <a:gd name="T16" fmla="*/ 3 w 17"/>
                <a:gd name="T17" fmla="*/ 18 h 19"/>
                <a:gd name="T18" fmla="*/ 5 w 17"/>
                <a:gd name="T19" fmla="*/ 19 h 19"/>
                <a:gd name="T20" fmla="*/ 14 w 17"/>
                <a:gd name="T21" fmla="*/ 18 h 19"/>
                <a:gd name="T22" fmla="*/ 13 w 17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3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4" y="5"/>
                    <a:pt x="5" y="8"/>
                    <a:pt x="6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9"/>
                    <a:pt x="4" y="19"/>
                    <a:pt x="5" y="19"/>
                  </a:cubicBezTo>
                  <a:cubicBezTo>
                    <a:pt x="8" y="19"/>
                    <a:pt x="11" y="19"/>
                    <a:pt x="14" y="18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157"/>
            <p:cNvSpPr/>
            <p:nvPr/>
          </p:nvSpPr>
          <p:spPr bwMode="auto">
            <a:xfrm>
              <a:off x="2517775" y="1112838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1 h 17"/>
                <a:gd name="T10" fmla="*/ 3 w 20"/>
                <a:gd name="T11" fmla="*/ 12 h 17"/>
                <a:gd name="T12" fmla="*/ 10 w 20"/>
                <a:gd name="T13" fmla="*/ 12 h 17"/>
                <a:gd name="T14" fmla="*/ 14 w 20"/>
                <a:gd name="T15" fmla="*/ 16 h 17"/>
                <a:gd name="T16" fmla="*/ 19 w 20"/>
                <a:gd name="T17" fmla="*/ 15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1"/>
                    <a:pt x="2" y="12"/>
                    <a:pt x="3" y="12"/>
                  </a:cubicBezTo>
                  <a:cubicBezTo>
                    <a:pt x="5" y="13"/>
                    <a:pt x="8" y="13"/>
                    <a:pt x="10" y="12"/>
                  </a:cubicBezTo>
                  <a:cubicBezTo>
                    <a:pt x="10" y="14"/>
                    <a:pt x="12" y="15"/>
                    <a:pt x="14" y="16"/>
                  </a:cubicBezTo>
                  <a:cubicBezTo>
                    <a:pt x="15" y="17"/>
                    <a:pt x="18" y="16"/>
                    <a:pt x="19" y="15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4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158"/>
            <p:cNvSpPr/>
            <p:nvPr/>
          </p:nvSpPr>
          <p:spPr bwMode="auto">
            <a:xfrm>
              <a:off x="2625725" y="1073150"/>
              <a:ext cx="96838" cy="107950"/>
            </a:xfrm>
            <a:custGeom>
              <a:avLst/>
              <a:gdLst>
                <a:gd name="T0" fmla="*/ 15 w 17"/>
                <a:gd name="T1" fmla="*/ 1 h 19"/>
                <a:gd name="T2" fmla="*/ 12 w 17"/>
                <a:gd name="T3" fmla="*/ 0 h 19"/>
                <a:gd name="T4" fmla="*/ 3 w 17"/>
                <a:gd name="T5" fmla="*/ 1 h 19"/>
                <a:gd name="T6" fmla="*/ 3 w 17"/>
                <a:gd name="T7" fmla="*/ 6 h 19"/>
                <a:gd name="T8" fmla="*/ 0 w 17"/>
                <a:gd name="T9" fmla="*/ 9 h 19"/>
                <a:gd name="T10" fmla="*/ 3 w 17"/>
                <a:gd name="T11" fmla="*/ 14 h 19"/>
                <a:gd name="T12" fmla="*/ 8 w 17"/>
                <a:gd name="T13" fmla="*/ 19 h 19"/>
                <a:gd name="T14" fmla="*/ 11 w 17"/>
                <a:gd name="T15" fmla="*/ 19 h 19"/>
                <a:gd name="T16" fmla="*/ 12 w 17"/>
                <a:gd name="T17" fmla="*/ 16 h 19"/>
                <a:gd name="T18" fmla="*/ 12 w 17"/>
                <a:gd name="T19" fmla="*/ 9 h 19"/>
                <a:gd name="T20" fmla="*/ 16 w 17"/>
                <a:gd name="T21" fmla="*/ 6 h 19"/>
                <a:gd name="T22" fmla="*/ 15 w 17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5" y="1"/>
                  </a:moveTo>
                  <a:cubicBezTo>
                    <a:pt x="14" y="0"/>
                    <a:pt x="13" y="0"/>
                    <a:pt x="12" y="0"/>
                  </a:cubicBezTo>
                  <a:cubicBezTo>
                    <a:pt x="9" y="0"/>
                    <a:pt x="6" y="0"/>
                    <a:pt x="3" y="1"/>
                  </a:cubicBezTo>
                  <a:cubicBezTo>
                    <a:pt x="4" y="2"/>
                    <a:pt x="4" y="4"/>
                    <a:pt x="3" y="6"/>
                  </a:cubicBezTo>
                  <a:cubicBezTo>
                    <a:pt x="3" y="7"/>
                    <a:pt x="2" y="8"/>
                    <a:pt x="0" y="9"/>
                  </a:cubicBezTo>
                  <a:cubicBezTo>
                    <a:pt x="1" y="11"/>
                    <a:pt x="2" y="13"/>
                    <a:pt x="3" y="14"/>
                  </a:cubicBezTo>
                  <a:cubicBezTo>
                    <a:pt x="4" y="16"/>
                    <a:pt x="6" y="18"/>
                    <a:pt x="8" y="19"/>
                  </a:cubicBezTo>
                  <a:cubicBezTo>
                    <a:pt x="9" y="19"/>
                    <a:pt x="10" y="19"/>
                    <a:pt x="11" y="19"/>
                  </a:cubicBezTo>
                  <a:cubicBezTo>
                    <a:pt x="12" y="18"/>
                    <a:pt x="12" y="17"/>
                    <a:pt x="12" y="16"/>
                  </a:cubicBezTo>
                  <a:cubicBezTo>
                    <a:pt x="13" y="14"/>
                    <a:pt x="13" y="11"/>
                    <a:pt x="12" y="9"/>
                  </a:cubicBezTo>
                  <a:cubicBezTo>
                    <a:pt x="14" y="9"/>
                    <a:pt x="16" y="8"/>
                    <a:pt x="16" y="6"/>
                  </a:cubicBezTo>
                  <a:cubicBezTo>
                    <a:pt x="17" y="4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59"/>
            <p:cNvSpPr/>
            <p:nvPr/>
          </p:nvSpPr>
          <p:spPr bwMode="auto">
            <a:xfrm>
              <a:off x="2586038" y="974725"/>
              <a:ext cx="107950" cy="98425"/>
            </a:xfrm>
            <a:custGeom>
              <a:avLst/>
              <a:gdLst>
                <a:gd name="T0" fmla="*/ 19 w 19"/>
                <a:gd name="T1" fmla="*/ 6 h 17"/>
                <a:gd name="T2" fmla="*/ 17 w 19"/>
                <a:gd name="T3" fmla="*/ 5 h 17"/>
                <a:gd name="T4" fmla="*/ 9 w 19"/>
                <a:gd name="T5" fmla="*/ 5 h 17"/>
                <a:gd name="T6" fmla="*/ 6 w 19"/>
                <a:gd name="T7" fmla="*/ 1 h 17"/>
                <a:gd name="T8" fmla="*/ 1 w 19"/>
                <a:gd name="T9" fmla="*/ 2 h 17"/>
                <a:gd name="T10" fmla="*/ 0 w 19"/>
                <a:gd name="T11" fmla="*/ 5 h 17"/>
                <a:gd name="T12" fmla="*/ 1 w 19"/>
                <a:gd name="T13" fmla="*/ 13 h 17"/>
                <a:gd name="T14" fmla="*/ 6 w 19"/>
                <a:gd name="T15" fmla="*/ 13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6"/>
                  </a:moveTo>
                  <a:cubicBezTo>
                    <a:pt x="18" y="6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2"/>
                    <a:pt x="6" y="1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2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1" y="16"/>
                    <a:pt x="13" y="15"/>
                    <a:pt x="14" y="15"/>
                  </a:cubicBezTo>
                  <a:cubicBezTo>
                    <a:pt x="16" y="13"/>
                    <a:pt x="19" y="12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3322638" y="1530350"/>
            <a:ext cx="233363" cy="234950"/>
            <a:chOff x="3322638" y="1530350"/>
            <a:chExt cx="233363" cy="234950"/>
          </a:xfrm>
        </p:grpSpPr>
        <p:sp>
          <p:nvSpPr>
            <p:cNvPr id="171" name="Freeform 160"/>
            <p:cNvSpPr/>
            <p:nvPr/>
          </p:nvSpPr>
          <p:spPr bwMode="auto">
            <a:xfrm>
              <a:off x="3408363" y="1609725"/>
              <a:ext cx="61913" cy="69850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6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161"/>
            <p:cNvSpPr/>
            <p:nvPr/>
          </p:nvSpPr>
          <p:spPr bwMode="auto">
            <a:xfrm>
              <a:off x="3322638" y="1552575"/>
              <a:ext cx="96838" cy="115887"/>
            </a:xfrm>
            <a:custGeom>
              <a:avLst/>
              <a:gdLst>
                <a:gd name="T0" fmla="*/ 13 w 17"/>
                <a:gd name="T1" fmla="*/ 13 h 20"/>
                <a:gd name="T2" fmla="*/ 17 w 17"/>
                <a:gd name="T3" fmla="*/ 9 h 20"/>
                <a:gd name="T4" fmla="*/ 15 w 17"/>
                <a:gd name="T5" fmla="*/ 6 h 20"/>
                <a:gd name="T6" fmla="*/ 9 w 17"/>
                <a:gd name="T7" fmla="*/ 1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4 h 20"/>
                <a:gd name="T16" fmla="*/ 3 w 17"/>
                <a:gd name="T17" fmla="*/ 19 h 20"/>
                <a:gd name="T18" fmla="*/ 5 w 17"/>
                <a:gd name="T19" fmla="*/ 20 h 20"/>
                <a:gd name="T20" fmla="*/ 14 w 17"/>
                <a:gd name="T21" fmla="*/ 19 h 20"/>
                <a:gd name="T22" fmla="*/ 13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3" y="13"/>
                  </a:moveTo>
                  <a:cubicBezTo>
                    <a:pt x="14" y="12"/>
                    <a:pt x="15" y="10"/>
                    <a:pt x="17" y="9"/>
                  </a:cubicBezTo>
                  <a:cubicBezTo>
                    <a:pt x="16" y="8"/>
                    <a:pt x="16" y="7"/>
                    <a:pt x="15" y="6"/>
                  </a:cubicBezTo>
                  <a:cubicBezTo>
                    <a:pt x="14" y="3"/>
                    <a:pt x="12" y="1"/>
                    <a:pt x="9" y="1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4" y="6"/>
                    <a:pt x="5" y="8"/>
                    <a:pt x="6" y="10"/>
                  </a:cubicBezTo>
                  <a:cubicBezTo>
                    <a:pt x="4" y="11"/>
                    <a:pt x="2" y="12"/>
                    <a:pt x="1" y="14"/>
                  </a:cubicBezTo>
                  <a:cubicBezTo>
                    <a:pt x="0" y="16"/>
                    <a:pt x="1" y="18"/>
                    <a:pt x="3" y="19"/>
                  </a:cubicBezTo>
                  <a:cubicBezTo>
                    <a:pt x="4" y="19"/>
                    <a:pt x="4" y="20"/>
                    <a:pt x="5" y="20"/>
                  </a:cubicBezTo>
                  <a:cubicBezTo>
                    <a:pt x="8" y="20"/>
                    <a:pt x="11" y="20"/>
                    <a:pt x="14" y="19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162"/>
            <p:cNvSpPr/>
            <p:nvPr/>
          </p:nvSpPr>
          <p:spPr bwMode="auto">
            <a:xfrm>
              <a:off x="3351213" y="1668463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1"/>
                    <a:pt x="7" y="1"/>
                    <a:pt x="5" y="2"/>
                  </a:cubicBezTo>
                  <a:cubicBezTo>
                    <a:pt x="3" y="3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5" y="17"/>
                    <a:pt x="18" y="16"/>
                    <a:pt x="19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3"/>
                    <a:pt x="15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63"/>
            <p:cNvSpPr/>
            <p:nvPr/>
          </p:nvSpPr>
          <p:spPr bwMode="auto">
            <a:xfrm>
              <a:off x="3459163" y="1622425"/>
              <a:ext cx="96838" cy="114300"/>
            </a:xfrm>
            <a:custGeom>
              <a:avLst/>
              <a:gdLst>
                <a:gd name="T0" fmla="*/ 15 w 17"/>
                <a:gd name="T1" fmla="*/ 1 h 20"/>
                <a:gd name="T2" fmla="*/ 13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3 w 17"/>
                <a:gd name="T11" fmla="*/ 15 h 20"/>
                <a:gd name="T12" fmla="*/ 8 w 17"/>
                <a:gd name="T13" fmla="*/ 20 h 20"/>
                <a:gd name="T14" fmla="*/ 11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7 w 17"/>
                <a:gd name="T21" fmla="*/ 6 h 20"/>
                <a:gd name="T22" fmla="*/ 15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5" y="1"/>
                  </a:moveTo>
                  <a:cubicBezTo>
                    <a:pt x="14" y="1"/>
                    <a:pt x="13" y="1"/>
                    <a:pt x="13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4" y="3"/>
                    <a:pt x="4" y="5"/>
                    <a:pt x="3" y="6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" y="12"/>
                    <a:pt x="2" y="13"/>
                    <a:pt x="3" y="15"/>
                  </a:cubicBezTo>
                  <a:cubicBezTo>
                    <a:pt x="4" y="17"/>
                    <a:pt x="6" y="19"/>
                    <a:pt x="8" y="20"/>
                  </a:cubicBezTo>
                  <a:cubicBezTo>
                    <a:pt x="9" y="20"/>
                    <a:pt x="10" y="20"/>
                    <a:pt x="11" y="19"/>
                  </a:cubicBezTo>
                  <a:cubicBezTo>
                    <a:pt x="12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4" y="9"/>
                    <a:pt x="16" y="8"/>
                    <a:pt x="17" y="6"/>
                  </a:cubicBezTo>
                  <a:cubicBezTo>
                    <a:pt x="17" y="5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64"/>
            <p:cNvSpPr/>
            <p:nvPr/>
          </p:nvSpPr>
          <p:spPr bwMode="auto">
            <a:xfrm>
              <a:off x="3419475" y="1530350"/>
              <a:ext cx="107950" cy="92075"/>
            </a:xfrm>
            <a:custGeom>
              <a:avLst/>
              <a:gdLst>
                <a:gd name="T0" fmla="*/ 19 w 19"/>
                <a:gd name="T1" fmla="*/ 6 h 16"/>
                <a:gd name="T2" fmla="*/ 17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9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9" y="6"/>
                  </a:moveTo>
                  <a:cubicBezTo>
                    <a:pt x="18" y="5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3" y="13"/>
                    <a:pt x="4" y="12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7" y="13"/>
                    <a:pt x="19" y="11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7812088" y="1558925"/>
            <a:ext cx="222250" cy="217488"/>
            <a:chOff x="7812088" y="1558925"/>
            <a:chExt cx="222250" cy="217488"/>
          </a:xfrm>
        </p:grpSpPr>
        <p:sp>
          <p:nvSpPr>
            <p:cNvPr id="176" name="Freeform 165"/>
            <p:cNvSpPr/>
            <p:nvPr/>
          </p:nvSpPr>
          <p:spPr bwMode="auto">
            <a:xfrm>
              <a:off x="7891463" y="1633538"/>
              <a:ext cx="63500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2"/>
                    <a:pt x="4" y="0"/>
                    <a:pt x="7" y="1"/>
                  </a:cubicBezTo>
                  <a:cubicBezTo>
                    <a:pt x="9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66"/>
            <p:cNvSpPr/>
            <p:nvPr/>
          </p:nvSpPr>
          <p:spPr bwMode="auto">
            <a:xfrm>
              <a:off x="7812088" y="1581150"/>
              <a:ext cx="92075" cy="109537"/>
            </a:xfrm>
            <a:custGeom>
              <a:avLst/>
              <a:gdLst>
                <a:gd name="T0" fmla="*/ 13 w 16"/>
                <a:gd name="T1" fmla="*/ 12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1 h 19"/>
                <a:gd name="T10" fmla="*/ 5 w 16"/>
                <a:gd name="T11" fmla="*/ 3 h 19"/>
                <a:gd name="T12" fmla="*/ 5 w 16"/>
                <a:gd name="T13" fmla="*/ 10 h 19"/>
                <a:gd name="T14" fmla="*/ 1 w 16"/>
                <a:gd name="T15" fmla="*/ 13 h 19"/>
                <a:gd name="T16" fmla="*/ 3 w 16"/>
                <a:gd name="T17" fmla="*/ 18 h 19"/>
                <a:gd name="T18" fmla="*/ 5 w 16"/>
                <a:gd name="T19" fmla="*/ 18 h 19"/>
                <a:gd name="T20" fmla="*/ 13 w 16"/>
                <a:gd name="T21" fmla="*/ 18 h 19"/>
                <a:gd name="T22" fmla="*/ 13 w 16"/>
                <a:gd name="T2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2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3"/>
                    <a:pt x="11" y="1"/>
                    <a:pt x="9" y="0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8" y="19"/>
                    <a:pt x="10" y="18"/>
                    <a:pt x="13" y="18"/>
                  </a:cubicBezTo>
                  <a:cubicBezTo>
                    <a:pt x="12" y="16"/>
                    <a:pt x="12" y="14"/>
                    <a:pt x="13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167"/>
            <p:cNvSpPr/>
            <p:nvPr/>
          </p:nvSpPr>
          <p:spPr bwMode="auto">
            <a:xfrm>
              <a:off x="7840663" y="1690688"/>
              <a:ext cx="103188" cy="85725"/>
            </a:xfrm>
            <a:custGeom>
              <a:avLst/>
              <a:gdLst>
                <a:gd name="T0" fmla="*/ 12 w 18"/>
                <a:gd name="T1" fmla="*/ 2 h 15"/>
                <a:gd name="T2" fmla="*/ 9 w 18"/>
                <a:gd name="T3" fmla="*/ 0 h 15"/>
                <a:gd name="T4" fmla="*/ 5 w 18"/>
                <a:gd name="T5" fmla="*/ 2 h 15"/>
                <a:gd name="T6" fmla="*/ 0 w 18"/>
                <a:gd name="T7" fmla="*/ 7 h 15"/>
                <a:gd name="T8" fmla="*/ 1 w 18"/>
                <a:gd name="T9" fmla="*/ 9 h 15"/>
                <a:gd name="T10" fmla="*/ 3 w 18"/>
                <a:gd name="T11" fmla="*/ 11 h 15"/>
                <a:gd name="T12" fmla="*/ 10 w 18"/>
                <a:gd name="T13" fmla="*/ 10 h 15"/>
                <a:gd name="T14" fmla="*/ 13 w 18"/>
                <a:gd name="T15" fmla="*/ 15 h 15"/>
                <a:gd name="T16" fmla="*/ 18 w 18"/>
                <a:gd name="T17" fmla="*/ 13 h 15"/>
                <a:gd name="T18" fmla="*/ 18 w 18"/>
                <a:gd name="T19" fmla="*/ 11 h 15"/>
                <a:gd name="T20" fmla="*/ 17 w 18"/>
                <a:gd name="T21" fmla="*/ 2 h 15"/>
                <a:gd name="T22" fmla="*/ 12 w 18"/>
                <a:gd name="T2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5">
                  <a:moveTo>
                    <a:pt x="12" y="2"/>
                  </a:moveTo>
                  <a:cubicBezTo>
                    <a:pt x="11" y="2"/>
                    <a:pt x="9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1" y="4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10"/>
                    <a:pt x="2" y="10"/>
                    <a:pt x="3" y="11"/>
                  </a:cubicBezTo>
                  <a:cubicBezTo>
                    <a:pt x="5" y="11"/>
                    <a:pt x="7" y="11"/>
                    <a:pt x="10" y="10"/>
                  </a:cubicBezTo>
                  <a:cubicBezTo>
                    <a:pt x="10" y="12"/>
                    <a:pt x="11" y="14"/>
                    <a:pt x="13" y="15"/>
                  </a:cubicBezTo>
                  <a:cubicBezTo>
                    <a:pt x="14" y="15"/>
                    <a:pt x="17" y="15"/>
                    <a:pt x="18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8"/>
                    <a:pt x="18" y="5"/>
                    <a:pt x="17" y="2"/>
                  </a:cubicBezTo>
                  <a:cubicBezTo>
                    <a:pt x="16" y="3"/>
                    <a:pt x="14" y="3"/>
                    <a:pt x="1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68"/>
            <p:cNvSpPr/>
            <p:nvPr/>
          </p:nvSpPr>
          <p:spPr bwMode="auto">
            <a:xfrm>
              <a:off x="7943850" y="1644650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1 h 19"/>
                <a:gd name="T4" fmla="*/ 3 w 16"/>
                <a:gd name="T5" fmla="*/ 1 h 19"/>
                <a:gd name="T6" fmla="*/ 3 w 16"/>
                <a:gd name="T7" fmla="*/ 6 h 19"/>
                <a:gd name="T8" fmla="*/ 0 w 16"/>
                <a:gd name="T9" fmla="*/ 9 h 19"/>
                <a:gd name="T10" fmla="*/ 2 w 16"/>
                <a:gd name="T11" fmla="*/ 14 h 19"/>
                <a:gd name="T12" fmla="*/ 8 w 16"/>
                <a:gd name="T13" fmla="*/ 19 h 19"/>
                <a:gd name="T14" fmla="*/ 10 w 16"/>
                <a:gd name="T15" fmla="*/ 18 h 19"/>
                <a:gd name="T16" fmla="*/ 12 w 16"/>
                <a:gd name="T17" fmla="*/ 16 h 19"/>
                <a:gd name="T18" fmla="*/ 11 w 16"/>
                <a:gd name="T19" fmla="*/ 9 h 19"/>
                <a:gd name="T20" fmla="*/ 15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1"/>
                    <a:pt x="12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9"/>
                  </a:cubicBezTo>
                  <a:cubicBezTo>
                    <a:pt x="1" y="11"/>
                    <a:pt x="2" y="13"/>
                    <a:pt x="2" y="14"/>
                  </a:cubicBezTo>
                  <a:cubicBezTo>
                    <a:pt x="4" y="16"/>
                    <a:pt x="5" y="18"/>
                    <a:pt x="8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1" y="18"/>
                    <a:pt x="11" y="17"/>
                    <a:pt x="12" y="16"/>
                  </a:cubicBezTo>
                  <a:cubicBezTo>
                    <a:pt x="12" y="14"/>
                    <a:pt x="12" y="11"/>
                    <a:pt x="11" y="9"/>
                  </a:cubicBezTo>
                  <a:cubicBezTo>
                    <a:pt x="13" y="9"/>
                    <a:pt x="15" y="8"/>
                    <a:pt x="15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169"/>
            <p:cNvSpPr/>
            <p:nvPr/>
          </p:nvSpPr>
          <p:spPr bwMode="auto">
            <a:xfrm>
              <a:off x="7904163" y="1558925"/>
              <a:ext cx="106363" cy="85725"/>
            </a:xfrm>
            <a:custGeom>
              <a:avLst/>
              <a:gdLst>
                <a:gd name="T0" fmla="*/ 18 w 19"/>
                <a:gd name="T1" fmla="*/ 6 h 15"/>
                <a:gd name="T2" fmla="*/ 16 w 19"/>
                <a:gd name="T3" fmla="*/ 4 h 15"/>
                <a:gd name="T4" fmla="*/ 9 w 19"/>
                <a:gd name="T5" fmla="*/ 5 h 15"/>
                <a:gd name="T6" fmla="*/ 6 w 19"/>
                <a:gd name="T7" fmla="*/ 0 h 15"/>
                <a:gd name="T8" fmla="*/ 1 w 19"/>
                <a:gd name="T9" fmla="*/ 2 h 15"/>
                <a:gd name="T10" fmla="*/ 0 w 19"/>
                <a:gd name="T11" fmla="*/ 4 h 15"/>
                <a:gd name="T12" fmla="*/ 1 w 19"/>
                <a:gd name="T13" fmla="*/ 12 h 15"/>
                <a:gd name="T14" fmla="*/ 6 w 19"/>
                <a:gd name="T15" fmla="*/ 12 h 15"/>
                <a:gd name="T16" fmla="*/ 9 w 19"/>
                <a:gd name="T17" fmla="*/ 15 h 15"/>
                <a:gd name="T18" fmla="*/ 14 w 19"/>
                <a:gd name="T19" fmla="*/ 13 h 15"/>
                <a:gd name="T20" fmla="*/ 18 w 19"/>
                <a:gd name="T21" fmla="*/ 8 h 15"/>
                <a:gd name="T22" fmla="*/ 18 w 19"/>
                <a:gd name="T23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5">
                  <a:moveTo>
                    <a:pt x="18" y="6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4" y="3"/>
                    <a:pt x="11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1" y="3"/>
                    <a:pt x="0" y="4"/>
                  </a:cubicBezTo>
                  <a:cubicBezTo>
                    <a:pt x="0" y="7"/>
                    <a:pt x="0" y="10"/>
                    <a:pt x="1" y="12"/>
                  </a:cubicBezTo>
                  <a:cubicBezTo>
                    <a:pt x="3" y="12"/>
                    <a:pt x="4" y="12"/>
                    <a:pt x="6" y="12"/>
                  </a:cubicBezTo>
                  <a:cubicBezTo>
                    <a:pt x="7" y="13"/>
                    <a:pt x="9" y="14"/>
                    <a:pt x="9" y="15"/>
                  </a:cubicBezTo>
                  <a:cubicBezTo>
                    <a:pt x="11" y="15"/>
                    <a:pt x="12" y="14"/>
                    <a:pt x="14" y="13"/>
                  </a:cubicBezTo>
                  <a:cubicBezTo>
                    <a:pt x="16" y="12"/>
                    <a:pt x="18" y="10"/>
                    <a:pt x="18" y="8"/>
                  </a:cubicBezTo>
                  <a:cubicBezTo>
                    <a:pt x="19" y="7"/>
                    <a:pt x="19" y="6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10375901" y="679449"/>
            <a:ext cx="215901" cy="222250"/>
            <a:chOff x="8645525" y="987425"/>
            <a:chExt cx="215901" cy="222250"/>
          </a:xfrm>
        </p:grpSpPr>
        <p:sp>
          <p:nvSpPr>
            <p:cNvPr id="181" name="Freeform 170"/>
            <p:cNvSpPr/>
            <p:nvPr/>
          </p:nvSpPr>
          <p:spPr bwMode="auto">
            <a:xfrm>
              <a:off x="8720138" y="10668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2" y="9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171"/>
            <p:cNvSpPr/>
            <p:nvPr/>
          </p:nvSpPr>
          <p:spPr bwMode="auto">
            <a:xfrm>
              <a:off x="8645525" y="1016000"/>
              <a:ext cx="85725" cy="101600"/>
            </a:xfrm>
            <a:custGeom>
              <a:avLst/>
              <a:gdLst>
                <a:gd name="T0" fmla="*/ 12 w 15"/>
                <a:gd name="T1" fmla="*/ 12 h 18"/>
                <a:gd name="T2" fmla="*/ 15 w 15"/>
                <a:gd name="T3" fmla="*/ 9 h 18"/>
                <a:gd name="T4" fmla="*/ 13 w 15"/>
                <a:gd name="T5" fmla="*/ 5 h 18"/>
                <a:gd name="T6" fmla="*/ 8 w 15"/>
                <a:gd name="T7" fmla="*/ 0 h 18"/>
                <a:gd name="T8" fmla="*/ 6 w 15"/>
                <a:gd name="T9" fmla="*/ 1 h 18"/>
                <a:gd name="T10" fmla="*/ 4 w 15"/>
                <a:gd name="T11" fmla="*/ 3 h 18"/>
                <a:gd name="T12" fmla="*/ 5 w 15"/>
                <a:gd name="T13" fmla="*/ 9 h 18"/>
                <a:gd name="T14" fmla="*/ 0 w 15"/>
                <a:gd name="T15" fmla="*/ 13 h 18"/>
                <a:gd name="T16" fmla="*/ 2 w 15"/>
                <a:gd name="T17" fmla="*/ 18 h 18"/>
                <a:gd name="T18" fmla="*/ 4 w 15"/>
                <a:gd name="T19" fmla="*/ 18 h 18"/>
                <a:gd name="T20" fmla="*/ 12 w 15"/>
                <a:gd name="T21" fmla="*/ 17 h 18"/>
                <a:gd name="T22" fmla="*/ 12 w 15"/>
                <a:gd name="T23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8">
                  <a:moveTo>
                    <a:pt x="12" y="12"/>
                  </a:moveTo>
                  <a:cubicBezTo>
                    <a:pt x="13" y="11"/>
                    <a:pt x="14" y="9"/>
                    <a:pt x="15" y="9"/>
                  </a:cubicBezTo>
                  <a:cubicBezTo>
                    <a:pt x="15" y="7"/>
                    <a:pt x="14" y="6"/>
                    <a:pt x="13" y="5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4" y="5"/>
                    <a:pt x="4" y="7"/>
                    <a:pt x="5" y="9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4"/>
                    <a:pt x="0" y="17"/>
                    <a:pt x="2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7" y="18"/>
                    <a:pt x="10" y="18"/>
                    <a:pt x="12" y="17"/>
                  </a:cubicBezTo>
                  <a:cubicBezTo>
                    <a:pt x="12" y="16"/>
                    <a:pt x="11" y="14"/>
                    <a:pt x="12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172"/>
            <p:cNvSpPr/>
            <p:nvPr/>
          </p:nvSpPr>
          <p:spPr bwMode="auto">
            <a:xfrm>
              <a:off x="8669338" y="1117600"/>
              <a:ext cx="107950" cy="92075"/>
            </a:xfrm>
            <a:custGeom>
              <a:avLst/>
              <a:gdLst>
                <a:gd name="T0" fmla="*/ 12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1 w 19"/>
                <a:gd name="T9" fmla="*/ 10 h 16"/>
                <a:gd name="T10" fmla="*/ 3 w 19"/>
                <a:gd name="T11" fmla="*/ 11 h 16"/>
                <a:gd name="T12" fmla="*/ 10 w 19"/>
                <a:gd name="T13" fmla="*/ 11 h 16"/>
                <a:gd name="T14" fmla="*/ 13 w 19"/>
                <a:gd name="T15" fmla="*/ 15 h 16"/>
                <a:gd name="T16" fmla="*/ 18 w 19"/>
                <a:gd name="T17" fmla="*/ 14 h 16"/>
                <a:gd name="T18" fmla="*/ 18 w 19"/>
                <a:gd name="T19" fmla="*/ 12 h 16"/>
                <a:gd name="T20" fmla="*/ 18 w 19"/>
                <a:gd name="T21" fmla="*/ 3 h 16"/>
                <a:gd name="T22" fmla="*/ 12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2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5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9" y="9"/>
                    <a:pt x="18" y="6"/>
                    <a:pt x="18" y="3"/>
                  </a:cubicBezTo>
                  <a:cubicBezTo>
                    <a:pt x="16" y="4"/>
                    <a:pt x="14" y="4"/>
                    <a:pt x="12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173"/>
            <p:cNvSpPr/>
            <p:nvPr/>
          </p:nvSpPr>
          <p:spPr bwMode="auto">
            <a:xfrm>
              <a:off x="8777288" y="1077913"/>
              <a:ext cx="84138" cy="109537"/>
            </a:xfrm>
            <a:custGeom>
              <a:avLst/>
              <a:gdLst>
                <a:gd name="T0" fmla="*/ 13 w 15"/>
                <a:gd name="T1" fmla="*/ 1 h 19"/>
                <a:gd name="T2" fmla="*/ 11 w 15"/>
                <a:gd name="T3" fmla="*/ 0 h 19"/>
                <a:gd name="T4" fmla="*/ 2 w 15"/>
                <a:gd name="T5" fmla="*/ 1 h 19"/>
                <a:gd name="T6" fmla="*/ 2 w 15"/>
                <a:gd name="T7" fmla="*/ 6 h 19"/>
                <a:gd name="T8" fmla="*/ 0 w 15"/>
                <a:gd name="T9" fmla="*/ 9 h 19"/>
                <a:gd name="T10" fmla="*/ 2 w 15"/>
                <a:gd name="T11" fmla="*/ 14 h 19"/>
                <a:gd name="T12" fmla="*/ 7 w 15"/>
                <a:gd name="T13" fmla="*/ 18 h 19"/>
                <a:gd name="T14" fmla="*/ 9 w 15"/>
                <a:gd name="T15" fmla="*/ 18 h 19"/>
                <a:gd name="T16" fmla="*/ 11 w 15"/>
                <a:gd name="T17" fmla="*/ 16 h 19"/>
                <a:gd name="T18" fmla="*/ 10 w 15"/>
                <a:gd name="T19" fmla="*/ 9 h 19"/>
                <a:gd name="T20" fmla="*/ 15 w 15"/>
                <a:gd name="T21" fmla="*/ 6 h 19"/>
                <a:gd name="T22" fmla="*/ 13 w 15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9">
                  <a:moveTo>
                    <a:pt x="13" y="1"/>
                  </a:moveTo>
                  <a:cubicBezTo>
                    <a:pt x="13" y="1"/>
                    <a:pt x="12" y="1"/>
                    <a:pt x="11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7"/>
                    <a:pt x="1" y="9"/>
                    <a:pt x="0" y="9"/>
                  </a:cubicBezTo>
                  <a:cubicBezTo>
                    <a:pt x="0" y="11"/>
                    <a:pt x="1" y="12"/>
                    <a:pt x="2" y="14"/>
                  </a:cubicBezTo>
                  <a:cubicBezTo>
                    <a:pt x="3" y="16"/>
                    <a:pt x="5" y="18"/>
                    <a:pt x="7" y="18"/>
                  </a:cubicBezTo>
                  <a:cubicBezTo>
                    <a:pt x="8" y="19"/>
                    <a:pt x="9" y="18"/>
                    <a:pt x="9" y="18"/>
                  </a:cubicBezTo>
                  <a:cubicBezTo>
                    <a:pt x="10" y="18"/>
                    <a:pt x="11" y="17"/>
                    <a:pt x="11" y="16"/>
                  </a:cubicBezTo>
                  <a:cubicBezTo>
                    <a:pt x="12" y="14"/>
                    <a:pt x="11" y="11"/>
                    <a:pt x="10" y="9"/>
                  </a:cubicBezTo>
                  <a:cubicBezTo>
                    <a:pt x="12" y="9"/>
                    <a:pt x="14" y="8"/>
                    <a:pt x="15" y="6"/>
                  </a:cubicBezTo>
                  <a:cubicBezTo>
                    <a:pt x="15" y="4"/>
                    <a:pt x="15" y="2"/>
                    <a:pt x="13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174"/>
            <p:cNvSpPr/>
            <p:nvPr/>
          </p:nvSpPr>
          <p:spPr bwMode="auto">
            <a:xfrm>
              <a:off x="8731250" y="98742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1 h 16"/>
                <a:gd name="T8" fmla="*/ 1 w 19"/>
                <a:gd name="T9" fmla="*/ 3 h 16"/>
                <a:gd name="T10" fmla="*/ 1 w 19"/>
                <a:gd name="T11" fmla="*/ 5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6"/>
                    <a:pt x="17" y="5"/>
                    <a:pt x="16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8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3252231" y="1126353"/>
            <a:ext cx="231775" cy="234950"/>
            <a:chOff x="4513263" y="1323975"/>
            <a:chExt cx="231775" cy="234950"/>
          </a:xfrm>
        </p:grpSpPr>
        <p:sp>
          <p:nvSpPr>
            <p:cNvPr id="186" name="Freeform 175"/>
            <p:cNvSpPr/>
            <p:nvPr/>
          </p:nvSpPr>
          <p:spPr bwMode="auto">
            <a:xfrm>
              <a:off x="4592638" y="1404938"/>
              <a:ext cx="61913" cy="68262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7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176"/>
            <p:cNvSpPr/>
            <p:nvPr/>
          </p:nvSpPr>
          <p:spPr bwMode="auto">
            <a:xfrm>
              <a:off x="4513263" y="1352550"/>
              <a:ext cx="90488" cy="109537"/>
            </a:xfrm>
            <a:custGeom>
              <a:avLst/>
              <a:gdLst>
                <a:gd name="T0" fmla="*/ 13 w 16"/>
                <a:gd name="T1" fmla="*/ 13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0 h 19"/>
                <a:gd name="T10" fmla="*/ 5 w 16"/>
                <a:gd name="T11" fmla="*/ 2 h 19"/>
                <a:gd name="T12" fmla="*/ 5 w 16"/>
                <a:gd name="T13" fmla="*/ 10 h 19"/>
                <a:gd name="T14" fmla="*/ 0 w 16"/>
                <a:gd name="T15" fmla="*/ 13 h 19"/>
                <a:gd name="T16" fmla="*/ 2 w 16"/>
                <a:gd name="T17" fmla="*/ 18 h 19"/>
                <a:gd name="T18" fmla="*/ 4 w 16"/>
                <a:gd name="T19" fmla="*/ 19 h 19"/>
                <a:gd name="T20" fmla="*/ 13 w 16"/>
                <a:gd name="T21" fmla="*/ 18 h 19"/>
                <a:gd name="T22" fmla="*/ 13 w 16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3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2"/>
                    <a:pt x="11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5"/>
                    <a:pt x="0" y="17"/>
                    <a:pt x="2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7" y="19"/>
                    <a:pt x="10" y="19"/>
                    <a:pt x="13" y="18"/>
                  </a:cubicBezTo>
                  <a:cubicBezTo>
                    <a:pt x="12" y="16"/>
                    <a:pt x="12" y="14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177"/>
            <p:cNvSpPr/>
            <p:nvPr/>
          </p:nvSpPr>
          <p:spPr bwMode="auto">
            <a:xfrm>
              <a:off x="4535488" y="1462088"/>
              <a:ext cx="114300" cy="96837"/>
            </a:xfrm>
            <a:custGeom>
              <a:avLst/>
              <a:gdLst>
                <a:gd name="T0" fmla="*/ 13 w 20"/>
                <a:gd name="T1" fmla="*/ 3 h 17"/>
                <a:gd name="T2" fmla="*/ 10 w 20"/>
                <a:gd name="T3" fmla="*/ 0 h 17"/>
                <a:gd name="T4" fmla="*/ 6 w 20"/>
                <a:gd name="T5" fmla="*/ 2 h 17"/>
                <a:gd name="T6" fmla="*/ 1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20 w 20"/>
                <a:gd name="T19" fmla="*/ 12 h 17"/>
                <a:gd name="T20" fmla="*/ 19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2" y="2"/>
                    <a:pt x="10" y="1"/>
                    <a:pt x="10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3" y="3"/>
                    <a:pt x="1" y="5"/>
                    <a:pt x="1" y="8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6" y="13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6" y="17"/>
                    <a:pt x="18" y="16"/>
                    <a:pt x="19" y="14"/>
                  </a:cubicBezTo>
                  <a:cubicBezTo>
                    <a:pt x="19" y="14"/>
                    <a:pt x="20" y="13"/>
                    <a:pt x="20" y="12"/>
                  </a:cubicBezTo>
                  <a:cubicBezTo>
                    <a:pt x="20" y="9"/>
                    <a:pt x="20" y="6"/>
                    <a:pt x="19" y="3"/>
                  </a:cubicBezTo>
                  <a:cubicBezTo>
                    <a:pt x="17" y="3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178"/>
            <p:cNvSpPr/>
            <p:nvPr/>
          </p:nvSpPr>
          <p:spPr bwMode="auto">
            <a:xfrm>
              <a:off x="4649788" y="1416050"/>
              <a:ext cx="95250" cy="114300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2 w 17"/>
                <a:gd name="T5" fmla="*/ 2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20 h 20"/>
                <a:gd name="T14" fmla="*/ 10 w 17"/>
                <a:gd name="T15" fmla="*/ 19 h 20"/>
                <a:gd name="T16" fmla="*/ 12 w 17"/>
                <a:gd name="T17" fmla="*/ 17 h 20"/>
                <a:gd name="T18" fmla="*/ 11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3" y="1"/>
                    <a:pt x="13" y="1"/>
                    <a:pt x="12" y="1"/>
                  </a:cubicBezTo>
                  <a:cubicBezTo>
                    <a:pt x="9" y="0"/>
                    <a:pt x="5" y="1"/>
                    <a:pt x="2" y="2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2"/>
                    <a:pt x="1" y="13"/>
                    <a:pt x="2" y="15"/>
                  </a:cubicBezTo>
                  <a:cubicBezTo>
                    <a:pt x="3" y="17"/>
                    <a:pt x="5" y="19"/>
                    <a:pt x="8" y="20"/>
                  </a:cubicBezTo>
                  <a:cubicBezTo>
                    <a:pt x="8" y="20"/>
                    <a:pt x="9" y="20"/>
                    <a:pt x="10" y="19"/>
                  </a:cubicBezTo>
                  <a:cubicBezTo>
                    <a:pt x="11" y="19"/>
                    <a:pt x="11" y="18"/>
                    <a:pt x="12" y="17"/>
                  </a:cubicBezTo>
                  <a:cubicBezTo>
                    <a:pt x="12" y="15"/>
                    <a:pt x="12" y="12"/>
                    <a:pt x="11" y="10"/>
                  </a:cubicBezTo>
                  <a:cubicBezTo>
                    <a:pt x="13" y="10"/>
                    <a:pt x="15" y="8"/>
                    <a:pt x="16" y="6"/>
                  </a:cubicBezTo>
                  <a:cubicBezTo>
                    <a:pt x="17" y="5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179"/>
            <p:cNvSpPr/>
            <p:nvPr/>
          </p:nvSpPr>
          <p:spPr bwMode="auto">
            <a:xfrm>
              <a:off x="4603750" y="1323975"/>
              <a:ext cx="114300" cy="98425"/>
            </a:xfrm>
            <a:custGeom>
              <a:avLst/>
              <a:gdLst>
                <a:gd name="T0" fmla="*/ 19 w 20"/>
                <a:gd name="T1" fmla="*/ 6 h 17"/>
                <a:gd name="T2" fmla="*/ 17 w 20"/>
                <a:gd name="T3" fmla="*/ 5 h 17"/>
                <a:gd name="T4" fmla="*/ 10 w 20"/>
                <a:gd name="T5" fmla="*/ 5 h 17"/>
                <a:gd name="T6" fmla="*/ 6 w 20"/>
                <a:gd name="T7" fmla="*/ 1 h 17"/>
                <a:gd name="T8" fmla="*/ 1 w 20"/>
                <a:gd name="T9" fmla="*/ 2 h 17"/>
                <a:gd name="T10" fmla="*/ 1 w 20"/>
                <a:gd name="T11" fmla="*/ 5 h 17"/>
                <a:gd name="T12" fmla="*/ 1 w 20"/>
                <a:gd name="T13" fmla="*/ 13 h 17"/>
                <a:gd name="T14" fmla="*/ 6 w 20"/>
                <a:gd name="T15" fmla="*/ 13 h 17"/>
                <a:gd name="T16" fmla="*/ 10 w 20"/>
                <a:gd name="T17" fmla="*/ 17 h 17"/>
                <a:gd name="T18" fmla="*/ 15 w 20"/>
                <a:gd name="T19" fmla="*/ 14 h 17"/>
                <a:gd name="T20" fmla="*/ 20 w 20"/>
                <a:gd name="T21" fmla="*/ 9 h 17"/>
                <a:gd name="T22" fmla="*/ 19 w 20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9" y="6"/>
                  </a:moveTo>
                  <a:cubicBezTo>
                    <a:pt x="19" y="5"/>
                    <a:pt x="18" y="5"/>
                    <a:pt x="17" y="5"/>
                  </a:cubicBezTo>
                  <a:cubicBezTo>
                    <a:pt x="15" y="4"/>
                    <a:pt x="12" y="4"/>
                    <a:pt x="10" y="5"/>
                  </a:cubicBezTo>
                  <a:cubicBezTo>
                    <a:pt x="9" y="3"/>
                    <a:pt x="8" y="1"/>
                    <a:pt x="6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7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2" y="16"/>
                    <a:pt x="13" y="15"/>
                    <a:pt x="15" y="14"/>
                  </a:cubicBezTo>
                  <a:cubicBezTo>
                    <a:pt x="17" y="13"/>
                    <a:pt x="19" y="11"/>
                    <a:pt x="20" y="9"/>
                  </a:cubicBezTo>
                  <a:cubicBezTo>
                    <a:pt x="20" y="8"/>
                    <a:pt x="20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7893844" y="862206"/>
            <a:ext cx="233363" cy="234950"/>
            <a:chOff x="6757988" y="1095375"/>
            <a:chExt cx="233363" cy="234950"/>
          </a:xfrm>
        </p:grpSpPr>
        <p:sp>
          <p:nvSpPr>
            <p:cNvPr id="191" name="Freeform 180"/>
            <p:cNvSpPr/>
            <p:nvPr/>
          </p:nvSpPr>
          <p:spPr bwMode="auto">
            <a:xfrm>
              <a:off x="6843713" y="11811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1"/>
                    <a:pt x="4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181"/>
            <p:cNvSpPr/>
            <p:nvPr/>
          </p:nvSpPr>
          <p:spPr bwMode="auto">
            <a:xfrm>
              <a:off x="6757988" y="1123950"/>
              <a:ext cx="96838" cy="114300"/>
            </a:xfrm>
            <a:custGeom>
              <a:avLst/>
              <a:gdLst>
                <a:gd name="T0" fmla="*/ 14 w 17"/>
                <a:gd name="T1" fmla="*/ 13 h 20"/>
                <a:gd name="T2" fmla="*/ 17 w 17"/>
                <a:gd name="T3" fmla="*/ 9 h 20"/>
                <a:gd name="T4" fmla="*/ 15 w 17"/>
                <a:gd name="T5" fmla="*/ 5 h 20"/>
                <a:gd name="T6" fmla="*/ 9 w 17"/>
                <a:gd name="T7" fmla="*/ 0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3 h 20"/>
                <a:gd name="T16" fmla="*/ 3 w 17"/>
                <a:gd name="T17" fmla="*/ 19 h 20"/>
                <a:gd name="T18" fmla="*/ 5 w 17"/>
                <a:gd name="T19" fmla="*/ 19 h 20"/>
                <a:gd name="T20" fmla="*/ 14 w 17"/>
                <a:gd name="T21" fmla="*/ 19 h 20"/>
                <a:gd name="T22" fmla="*/ 14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5" y="5"/>
                    <a:pt x="5" y="8"/>
                    <a:pt x="6" y="10"/>
                  </a:cubicBezTo>
                  <a:cubicBezTo>
                    <a:pt x="4" y="10"/>
                    <a:pt x="2" y="12"/>
                    <a:pt x="1" y="13"/>
                  </a:cubicBezTo>
                  <a:cubicBezTo>
                    <a:pt x="0" y="15"/>
                    <a:pt x="1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8" y="20"/>
                    <a:pt x="11" y="19"/>
                    <a:pt x="14" y="19"/>
                  </a:cubicBezTo>
                  <a:cubicBezTo>
                    <a:pt x="13" y="17"/>
                    <a:pt x="13" y="15"/>
                    <a:pt x="14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182"/>
            <p:cNvSpPr/>
            <p:nvPr/>
          </p:nvSpPr>
          <p:spPr bwMode="auto">
            <a:xfrm>
              <a:off x="6786563" y="1238250"/>
              <a:ext cx="114300" cy="92075"/>
            </a:xfrm>
            <a:custGeom>
              <a:avLst/>
              <a:gdLst>
                <a:gd name="T0" fmla="*/ 13 w 20"/>
                <a:gd name="T1" fmla="*/ 2 h 16"/>
                <a:gd name="T2" fmla="*/ 9 w 20"/>
                <a:gd name="T3" fmla="*/ 0 h 16"/>
                <a:gd name="T4" fmla="*/ 5 w 20"/>
                <a:gd name="T5" fmla="*/ 2 h 16"/>
                <a:gd name="T6" fmla="*/ 0 w 20"/>
                <a:gd name="T7" fmla="*/ 7 h 16"/>
                <a:gd name="T8" fmla="*/ 1 w 20"/>
                <a:gd name="T9" fmla="*/ 10 h 16"/>
                <a:gd name="T10" fmla="*/ 3 w 20"/>
                <a:gd name="T11" fmla="*/ 11 h 16"/>
                <a:gd name="T12" fmla="*/ 10 w 20"/>
                <a:gd name="T13" fmla="*/ 11 h 16"/>
                <a:gd name="T14" fmla="*/ 14 w 20"/>
                <a:gd name="T15" fmla="*/ 15 h 16"/>
                <a:gd name="T16" fmla="*/ 19 w 20"/>
                <a:gd name="T17" fmla="*/ 14 h 16"/>
                <a:gd name="T18" fmla="*/ 19 w 20"/>
                <a:gd name="T19" fmla="*/ 11 h 16"/>
                <a:gd name="T20" fmla="*/ 19 w 20"/>
                <a:gd name="T21" fmla="*/ 2 h 16"/>
                <a:gd name="T22" fmla="*/ 13 w 20"/>
                <a:gd name="T2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6">
                  <a:moveTo>
                    <a:pt x="13" y="2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0"/>
                    <a:pt x="7" y="1"/>
                    <a:pt x="5" y="2"/>
                  </a:cubicBezTo>
                  <a:cubicBezTo>
                    <a:pt x="3" y="3"/>
                    <a:pt x="1" y="5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5"/>
                  </a:cubicBezTo>
                  <a:cubicBezTo>
                    <a:pt x="15" y="16"/>
                    <a:pt x="18" y="16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20" y="8"/>
                    <a:pt x="19" y="5"/>
                    <a:pt x="19" y="2"/>
                  </a:cubicBezTo>
                  <a:cubicBezTo>
                    <a:pt x="17" y="3"/>
                    <a:pt x="15" y="3"/>
                    <a:pt x="1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183"/>
            <p:cNvSpPr/>
            <p:nvPr/>
          </p:nvSpPr>
          <p:spPr bwMode="auto">
            <a:xfrm>
              <a:off x="6900863" y="1192213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0 h 19"/>
                <a:gd name="T4" fmla="*/ 2 w 16"/>
                <a:gd name="T5" fmla="*/ 1 h 19"/>
                <a:gd name="T6" fmla="*/ 2 w 16"/>
                <a:gd name="T7" fmla="*/ 6 h 19"/>
                <a:gd name="T8" fmla="*/ 0 w 16"/>
                <a:gd name="T9" fmla="*/ 10 h 19"/>
                <a:gd name="T10" fmla="*/ 2 w 16"/>
                <a:gd name="T11" fmla="*/ 14 h 19"/>
                <a:gd name="T12" fmla="*/ 7 w 16"/>
                <a:gd name="T13" fmla="*/ 19 h 19"/>
                <a:gd name="T14" fmla="*/ 10 w 16"/>
                <a:gd name="T15" fmla="*/ 19 h 19"/>
                <a:gd name="T16" fmla="*/ 11 w 16"/>
                <a:gd name="T17" fmla="*/ 17 h 19"/>
                <a:gd name="T18" fmla="*/ 11 w 16"/>
                <a:gd name="T19" fmla="*/ 9 h 19"/>
                <a:gd name="T20" fmla="*/ 16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0"/>
                    <a:pt x="12" y="0"/>
                    <a:pt x="12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1"/>
                    <a:pt x="1" y="13"/>
                    <a:pt x="2" y="14"/>
                  </a:cubicBezTo>
                  <a:cubicBezTo>
                    <a:pt x="3" y="16"/>
                    <a:pt x="5" y="19"/>
                    <a:pt x="7" y="19"/>
                  </a:cubicBezTo>
                  <a:cubicBezTo>
                    <a:pt x="8" y="19"/>
                    <a:pt x="9" y="19"/>
                    <a:pt x="10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4"/>
                    <a:pt x="12" y="12"/>
                    <a:pt x="11" y="9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184"/>
            <p:cNvSpPr/>
            <p:nvPr/>
          </p:nvSpPr>
          <p:spPr bwMode="auto">
            <a:xfrm>
              <a:off x="6854825" y="1095375"/>
              <a:ext cx="107950" cy="96837"/>
            </a:xfrm>
            <a:custGeom>
              <a:avLst/>
              <a:gdLst>
                <a:gd name="T0" fmla="*/ 19 w 19"/>
                <a:gd name="T1" fmla="*/ 7 h 17"/>
                <a:gd name="T2" fmla="*/ 17 w 19"/>
                <a:gd name="T3" fmla="*/ 5 h 17"/>
                <a:gd name="T4" fmla="*/ 10 w 19"/>
                <a:gd name="T5" fmla="*/ 6 h 17"/>
                <a:gd name="T6" fmla="*/ 6 w 19"/>
                <a:gd name="T7" fmla="*/ 1 h 17"/>
                <a:gd name="T8" fmla="*/ 1 w 19"/>
                <a:gd name="T9" fmla="*/ 3 h 17"/>
                <a:gd name="T10" fmla="*/ 0 w 19"/>
                <a:gd name="T11" fmla="*/ 5 h 17"/>
                <a:gd name="T12" fmla="*/ 1 w 19"/>
                <a:gd name="T13" fmla="*/ 14 h 17"/>
                <a:gd name="T14" fmla="*/ 6 w 19"/>
                <a:gd name="T15" fmla="*/ 14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7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4" y="4"/>
                    <a:pt x="12" y="5"/>
                    <a:pt x="10" y="6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4"/>
                  </a:cubicBezTo>
                  <a:cubicBezTo>
                    <a:pt x="3" y="13"/>
                    <a:pt x="4" y="13"/>
                    <a:pt x="6" y="14"/>
                  </a:cubicBezTo>
                  <a:cubicBezTo>
                    <a:pt x="8" y="14"/>
                    <a:pt x="9" y="16"/>
                    <a:pt x="10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7" y="14"/>
                    <a:pt x="19" y="12"/>
                    <a:pt x="19" y="9"/>
                  </a:cubicBezTo>
                  <a:cubicBezTo>
                    <a:pt x="19" y="8"/>
                    <a:pt x="19" y="7"/>
                    <a:pt x="19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10144129" y="1653124"/>
            <a:ext cx="368301" cy="373062"/>
            <a:chOff x="9213850" y="1976438"/>
            <a:chExt cx="368301" cy="373062"/>
          </a:xfrm>
        </p:grpSpPr>
        <p:sp>
          <p:nvSpPr>
            <p:cNvPr id="196" name="Freeform 185"/>
            <p:cNvSpPr/>
            <p:nvPr/>
          </p:nvSpPr>
          <p:spPr bwMode="auto">
            <a:xfrm>
              <a:off x="9344025" y="2108200"/>
              <a:ext cx="101600" cy="103187"/>
            </a:xfrm>
            <a:custGeom>
              <a:avLst/>
              <a:gdLst>
                <a:gd name="T0" fmla="*/ 16 w 18"/>
                <a:gd name="T1" fmla="*/ 12 h 18"/>
                <a:gd name="T2" fmla="*/ 6 w 18"/>
                <a:gd name="T3" fmla="*/ 17 h 18"/>
                <a:gd name="T4" fmla="*/ 1 w 18"/>
                <a:gd name="T5" fmla="*/ 6 h 18"/>
                <a:gd name="T6" fmla="*/ 11 w 18"/>
                <a:gd name="T7" fmla="*/ 2 h 18"/>
                <a:gd name="T8" fmla="*/ 16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cubicBezTo>
                    <a:pt x="15" y="16"/>
                    <a:pt x="10" y="18"/>
                    <a:pt x="6" y="17"/>
                  </a:cubicBezTo>
                  <a:cubicBezTo>
                    <a:pt x="2" y="15"/>
                    <a:pt x="0" y="11"/>
                    <a:pt x="1" y="6"/>
                  </a:cubicBezTo>
                  <a:cubicBezTo>
                    <a:pt x="2" y="2"/>
                    <a:pt x="7" y="0"/>
                    <a:pt x="11" y="2"/>
                  </a:cubicBezTo>
                  <a:cubicBezTo>
                    <a:pt x="15" y="3"/>
                    <a:pt x="18" y="8"/>
                    <a:pt x="16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186"/>
            <p:cNvSpPr/>
            <p:nvPr/>
          </p:nvSpPr>
          <p:spPr bwMode="auto">
            <a:xfrm>
              <a:off x="9213850" y="2022475"/>
              <a:ext cx="146050" cy="177800"/>
            </a:xfrm>
            <a:custGeom>
              <a:avLst/>
              <a:gdLst>
                <a:gd name="T0" fmla="*/ 21 w 26"/>
                <a:gd name="T1" fmla="*/ 20 h 31"/>
                <a:gd name="T2" fmla="*/ 26 w 26"/>
                <a:gd name="T3" fmla="*/ 14 h 31"/>
                <a:gd name="T4" fmla="*/ 23 w 26"/>
                <a:gd name="T5" fmla="*/ 8 h 31"/>
                <a:gd name="T6" fmla="*/ 14 w 26"/>
                <a:gd name="T7" fmla="*/ 0 h 31"/>
                <a:gd name="T8" fmla="*/ 10 w 26"/>
                <a:gd name="T9" fmla="*/ 1 h 31"/>
                <a:gd name="T10" fmla="*/ 8 w 26"/>
                <a:gd name="T11" fmla="*/ 4 h 31"/>
                <a:gd name="T12" fmla="*/ 8 w 26"/>
                <a:gd name="T13" fmla="*/ 16 h 31"/>
                <a:gd name="T14" fmla="*/ 1 w 26"/>
                <a:gd name="T15" fmla="*/ 21 h 31"/>
                <a:gd name="T16" fmla="*/ 4 w 26"/>
                <a:gd name="T17" fmla="*/ 29 h 31"/>
                <a:gd name="T18" fmla="*/ 7 w 26"/>
                <a:gd name="T19" fmla="*/ 30 h 31"/>
                <a:gd name="T20" fmla="*/ 21 w 26"/>
                <a:gd name="T21" fmla="*/ 29 h 31"/>
                <a:gd name="T22" fmla="*/ 21 w 26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1" y="20"/>
                  </a:moveTo>
                  <a:cubicBezTo>
                    <a:pt x="22" y="17"/>
                    <a:pt x="24" y="15"/>
                    <a:pt x="26" y="14"/>
                  </a:cubicBezTo>
                  <a:cubicBezTo>
                    <a:pt x="25" y="12"/>
                    <a:pt x="24" y="10"/>
                    <a:pt x="23" y="8"/>
                  </a:cubicBezTo>
                  <a:cubicBezTo>
                    <a:pt x="21" y="4"/>
                    <a:pt x="18" y="1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9" y="1"/>
                    <a:pt x="8" y="3"/>
                    <a:pt x="8" y="4"/>
                  </a:cubicBezTo>
                  <a:cubicBezTo>
                    <a:pt x="6" y="8"/>
                    <a:pt x="7" y="12"/>
                    <a:pt x="8" y="16"/>
                  </a:cubicBezTo>
                  <a:cubicBezTo>
                    <a:pt x="5" y="16"/>
                    <a:pt x="2" y="18"/>
                    <a:pt x="1" y="21"/>
                  </a:cubicBezTo>
                  <a:cubicBezTo>
                    <a:pt x="0" y="24"/>
                    <a:pt x="1" y="27"/>
                    <a:pt x="4" y="29"/>
                  </a:cubicBezTo>
                  <a:cubicBezTo>
                    <a:pt x="5" y="30"/>
                    <a:pt x="6" y="30"/>
                    <a:pt x="7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187"/>
            <p:cNvSpPr/>
            <p:nvPr/>
          </p:nvSpPr>
          <p:spPr bwMode="auto">
            <a:xfrm>
              <a:off x="9258300" y="220027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5 w 31"/>
                <a:gd name="T13" fmla="*/ 17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7" y="3"/>
                    <a:pt x="15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4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1" y="17"/>
                    <a:pt x="3" y="18"/>
                    <a:pt x="4" y="18"/>
                  </a:cubicBezTo>
                  <a:cubicBezTo>
                    <a:pt x="8" y="19"/>
                    <a:pt x="12" y="19"/>
                    <a:pt x="15" y="17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7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188"/>
            <p:cNvSpPr/>
            <p:nvPr/>
          </p:nvSpPr>
          <p:spPr bwMode="auto">
            <a:xfrm>
              <a:off x="9428163" y="2125663"/>
              <a:ext cx="153988" cy="177800"/>
            </a:xfrm>
            <a:custGeom>
              <a:avLst/>
              <a:gdLst>
                <a:gd name="T0" fmla="*/ 23 w 27"/>
                <a:gd name="T1" fmla="*/ 2 h 31"/>
                <a:gd name="T2" fmla="*/ 19 w 27"/>
                <a:gd name="T3" fmla="*/ 1 h 31"/>
                <a:gd name="T4" fmla="*/ 5 w 27"/>
                <a:gd name="T5" fmla="*/ 2 h 31"/>
                <a:gd name="T6" fmla="*/ 5 w 27"/>
                <a:gd name="T7" fmla="*/ 10 h 31"/>
                <a:gd name="T8" fmla="*/ 0 w 27"/>
                <a:gd name="T9" fmla="*/ 16 h 31"/>
                <a:gd name="T10" fmla="*/ 4 w 27"/>
                <a:gd name="T11" fmla="*/ 23 h 31"/>
                <a:gd name="T12" fmla="*/ 13 w 27"/>
                <a:gd name="T13" fmla="*/ 31 h 31"/>
                <a:gd name="T14" fmla="*/ 17 w 27"/>
                <a:gd name="T15" fmla="*/ 30 h 31"/>
                <a:gd name="T16" fmla="*/ 19 w 27"/>
                <a:gd name="T17" fmla="*/ 27 h 31"/>
                <a:gd name="T18" fmla="*/ 18 w 27"/>
                <a:gd name="T19" fmla="*/ 15 h 31"/>
                <a:gd name="T20" fmla="*/ 26 w 27"/>
                <a:gd name="T21" fmla="*/ 10 h 31"/>
                <a:gd name="T22" fmla="*/ 23 w 27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3" y="2"/>
                  </a:moveTo>
                  <a:cubicBezTo>
                    <a:pt x="22" y="1"/>
                    <a:pt x="21" y="1"/>
                    <a:pt x="19" y="1"/>
                  </a:cubicBezTo>
                  <a:cubicBezTo>
                    <a:pt x="14" y="0"/>
                    <a:pt x="9" y="1"/>
                    <a:pt x="5" y="2"/>
                  </a:cubicBezTo>
                  <a:cubicBezTo>
                    <a:pt x="5" y="5"/>
                    <a:pt x="6" y="7"/>
                    <a:pt x="5" y="10"/>
                  </a:cubicBezTo>
                  <a:cubicBezTo>
                    <a:pt x="4" y="12"/>
                    <a:pt x="2" y="14"/>
                    <a:pt x="0" y="16"/>
                  </a:cubicBezTo>
                  <a:cubicBezTo>
                    <a:pt x="1" y="18"/>
                    <a:pt x="2" y="21"/>
                    <a:pt x="4" y="23"/>
                  </a:cubicBezTo>
                  <a:cubicBezTo>
                    <a:pt x="6" y="27"/>
                    <a:pt x="9" y="30"/>
                    <a:pt x="13" y="31"/>
                  </a:cubicBezTo>
                  <a:cubicBezTo>
                    <a:pt x="14" y="31"/>
                    <a:pt x="16" y="31"/>
                    <a:pt x="17" y="30"/>
                  </a:cubicBezTo>
                  <a:cubicBezTo>
                    <a:pt x="18" y="30"/>
                    <a:pt x="19" y="28"/>
                    <a:pt x="19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2" y="15"/>
                    <a:pt x="25" y="13"/>
                    <a:pt x="26" y="10"/>
                  </a:cubicBezTo>
                  <a:cubicBezTo>
                    <a:pt x="27" y="7"/>
                    <a:pt x="26" y="3"/>
                    <a:pt x="2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189"/>
            <p:cNvSpPr/>
            <p:nvPr/>
          </p:nvSpPr>
          <p:spPr bwMode="auto">
            <a:xfrm>
              <a:off x="9359900" y="197643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7 w 31"/>
                <a:gd name="T3" fmla="*/ 8 h 27"/>
                <a:gd name="T4" fmla="*/ 15 w 31"/>
                <a:gd name="T5" fmla="*/ 8 h 27"/>
                <a:gd name="T6" fmla="*/ 10 w 31"/>
                <a:gd name="T7" fmla="*/ 1 h 27"/>
                <a:gd name="T8" fmla="*/ 2 w 31"/>
                <a:gd name="T9" fmla="*/ 4 h 27"/>
                <a:gd name="T10" fmla="*/ 1 w 31"/>
                <a:gd name="T11" fmla="*/ 8 h 27"/>
                <a:gd name="T12" fmla="*/ 2 w 31"/>
                <a:gd name="T13" fmla="*/ 21 h 27"/>
                <a:gd name="T14" fmla="*/ 9 w 31"/>
                <a:gd name="T15" fmla="*/ 21 h 27"/>
                <a:gd name="T16" fmla="*/ 16 w 31"/>
                <a:gd name="T17" fmla="*/ 27 h 27"/>
                <a:gd name="T18" fmla="*/ 23 w 31"/>
                <a:gd name="T19" fmla="*/ 23 h 27"/>
                <a:gd name="T20" fmla="*/ 31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7" y="8"/>
                  </a:cubicBezTo>
                  <a:cubicBezTo>
                    <a:pt x="23" y="6"/>
                    <a:pt x="19" y="7"/>
                    <a:pt x="15" y="8"/>
                  </a:cubicBezTo>
                  <a:cubicBezTo>
                    <a:pt x="15" y="5"/>
                    <a:pt x="13" y="2"/>
                    <a:pt x="10" y="1"/>
                  </a:cubicBezTo>
                  <a:cubicBezTo>
                    <a:pt x="7" y="0"/>
                    <a:pt x="3" y="1"/>
                    <a:pt x="2" y="4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0" y="12"/>
                    <a:pt x="1" y="17"/>
                    <a:pt x="2" y="21"/>
                  </a:cubicBezTo>
                  <a:cubicBezTo>
                    <a:pt x="4" y="20"/>
                    <a:pt x="7" y="20"/>
                    <a:pt x="9" y="21"/>
                  </a:cubicBezTo>
                  <a:cubicBezTo>
                    <a:pt x="12" y="22"/>
                    <a:pt x="14" y="24"/>
                    <a:pt x="16" y="27"/>
                  </a:cubicBezTo>
                  <a:cubicBezTo>
                    <a:pt x="18" y="26"/>
                    <a:pt x="21" y="24"/>
                    <a:pt x="23" y="23"/>
                  </a:cubicBezTo>
                  <a:cubicBezTo>
                    <a:pt x="27" y="21"/>
                    <a:pt x="30" y="18"/>
                    <a:pt x="31" y="14"/>
                  </a:cubicBezTo>
                  <a:cubicBezTo>
                    <a:pt x="31" y="13"/>
                    <a:pt x="31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5754688" y="1049338"/>
            <a:ext cx="504825" cy="509587"/>
            <a:chOff x="5754688" y="1049338"/>
            <a:chExt cx="504825" cy="509587"/>
          </a:xfrm>
        </p:grpSpPr>
        <p:sp>
          <p:nvSpPr>
            <p:cNvPr id="201" name="Freeform 190"/>
            <p:cNvSpPr/>
            <p:nvPr/>
          </p:nvSpPr>
          <p:spPr bwMode="auto">
            <a:xfrm>
              <a:off x="5930900" y="1233488"/>
              <a:ext cx="141288" cy="142875"/>
            </a:xfrm>
            <a:custGeom>
              <a:avLst/>
              <a:gdLst>
                <a:gd name="T0" fmla="*/ 23 w 25"/>
                <a:gd name="T1" fmla="*/ 16 h 25"/>
                <a:gd name="T2" fmla="*/ 9 w 25"/>
                <a:gd name="T3" fmla="*/ 23 h 25"/>
                <a:gd name="T4" fmla="*/ 2 w 25"/>
                <a:gd name="T5" fmla="*/ 9 h 25"/>
                <a:gd name="T6" fmla="*/ 17 w 25"/>
                <a:gd name="T7" fmla="*/ 2 h 25"/>
                <a:gd name="T8" fmla="*/ 23 w 25"/>
                <a:gd name="T9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3" y="16"/>
                  </a:moveTo>
                  <a:cubicBezTo>
                    <a:pt x="21" y="22"/>
                    <a:pt x="15" y="25"/>
                    <a:pt x="9" y="23"/>
                  </a:cubicBezTo>
                  <a:cubicBezTo>
                    <a:pt x="3" y="21"/>
                    <a:pt x="0" y="15"/>
                    <a:pt x="2" y="9"/>
                  </a:cubicBezTo>
                  <a:cubicBezTo>
                    <a:pt x="4" y="3"/>
                    <a:pt x="11" y="0"/>
                    <a:pt x="17" y="2"/>
                  </a:cubicBezTo>
                  <a:cubicBezTo>
                    <a:pt x="22" y="4"/>
                    <a:pt x="25" y="10"/>
                    <a:pt x="23" y="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191"/>
            <p:cNvSpPr/>
            <p:nvPr/>
          </p:nvSpPr>
          <p:spPr bwMode="auto">
            <a:xfrm>
              <a:off x="5754688" y="1112838"/>
              <a:ext cx="204788" cy="239712"/>
            </a:xfrm>
            <a:custGeom>
              <a:avLst/>
              <a:gdLst>
                <a:gd name="T0" fmla="*/ 29 w 36"/>
                <a:gd name="T1" fmla="*/ 28 h 42"/>
                <a:gd name="T2" fmla="*/ 36 w 36"/>
                <a:gd name="T3" fmla="*/ 19 h 42"/>
                <a:gd name="T4" fmla="*/ 32 w 36"/>
                <a:gd name="T5" fmla="*/ 11 h 42"/>
                <a:gd name="T6" fmla="*/ 20 w 36"/>
                <a:gd name="T7" fmla="*/ 0 h 42"/>
                <a:gd name="T8" fmla="*/ 14 w 36"/>
                <a:gd name="T9" fmla="*/ 1 h 42"/>
                <a:gd name="T10" fmla="*/ 11 w 36"/>
                <a:gd name="T11" fmla="*/ 6 h 42"/>
                <a:gd name="T12" fmla="*/ 12 w 36"/>
                <a:gd name="T13" fmla="*/ 22 h 42"/>
                <a:gd name="T14" fmla="*/ 2 w 36"/>
                <a:gd name="T15" fmla="*/ 29 h 42"/>
                <a:gd name="T16" fmla="*/ 6 w 36"/>
                <a:gd name="T17" fmla="*/ 40 h 42"/>
                <a:gd name="T18" fmla="*/ 11 w 36"/>
                <a:gd name="T19" fmla="*/ 41 h 42"/>
                <a:gd name="T20" fmla="*/ 29 w 36"/>
                <a:gd name="T21" fmla="*/ 40 h 42"/>
                <a:gd name="T22" fmla="*/ 29 w 36"/>
                <a:gd name="T2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2">
                  <a:moveTo>
                    <a:pt x="29" y="28"/>
                  </a:moveTo>
                  <a:cubicBezTo>
                    <a:pt x="30" y="24"/>
                    <a:pt x="33" y="21"/>
                    <a:pt x="36" y="19"/>
                  </a:cubicBezTo>
                  <a:cubicBezTo>
                    <a:pt x="35" y="16"/>
                    <a:pt x="34" y="13"/>
                    <a:pt x="32" y="11"/>
                  </a:cubicBezTo>
                  <a:cubicBezTo>
                    <a:pt x="29" y="6"/>
                    <a:pt x="25" y="1"/>
                    <a:pt x="20" y="0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2"/>
                    <a:pt x="12" y="4"/>
                    <a:pt x="11" y="6"/>
                  </a:cubicBezTo>
                  <a:cubicBezTo>
                    <a:pt x="9" y="11"/>
                    <a:pt x="10" y="17"/>
                    <a:pt x="12" y="22"/>
                  </a:cubicBezTo>
                  <a:cubicBezTo>
                    <a:pt x="8" y="22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7" y="41"/>
                    <a:pt x="9" y="41"/>
                    <a:pt x="11" y="41"/>
                  </a:cubicBezTo>
                  <a:cubicBezTo>
                    <a:pt x="17" y="42"/>
                    <a:pt x="23" y="42"/>
                    <a:pt x="29" y="40"/>
                  </a:cubicBezTo>
                  <a:cubicBezTo>
                    <a:pt x="28" y="36"/>
                    <a:pt x="27" y="32"/>
                    <a:pt x="29" y="2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192"/>
            <p:cNvSpPr/>
            <p:nvPr/>
          </p:nvSpPr>
          <p:spPr bwMode="auto">
            <a:xfrm>
              <a:off x="5816600" y="1352550"/>
              <a:ext cx="238125" cy="206375"/>
            </a:xfrm>
            <a:custGeom>
              <a:avLst/>
              <a:gdLst>
                <a:gd name="T0" fmla="*/ 28 w 42"/>
                <a:gd name="T1" fmla="*/ 6 h 36"/>
                <a:gd name="T2" fmla="*/ 20 w 42"/>
                <a:gd name="T3" fmla="*/ 0 h 36"/>
                <a:gd name="T4" fmla="*/ 11 w 42"/>
                <a:gd name="T5" fmla="*/ 5 h 36"/>
                <a:gd name="T6" fmla="*/ 0 w 42"/>
                <a:gd name="T7" fmla="*/ 17 h 36"/>
                <a:gd name="T8" fmla="*/ 1 w 42"/>
                <a:gd name="T9" fmla="*/ 22 h 36"/>
                <a:gd name="T10" fmla="*/ 6 w 42"/>
                <a:gd name="T11" fmla="*/ 26 h 36"/>
                <a:gd name="T12" fmla="*/ 22 w 42"/>
                <a:gd name="T13" fmla="*/ 25 h 36"/>
                <a:gd name="T14" fmla="*/ 29 w 42"/>
                <a:gd name="T15" fmla="*/ 35 h 36"/>
                <a:gd name="T16" fmla="*/ 40 w 42"/>
                <a:gd name="T17" fmla="*/ 31 h 36"/>
                <a:gd name="T18" fmla="*/ 42 w 42"/>
                <a:gd name="T19" fmla="*/ 26 h 36"/>
                <a:gd name="T20" fmla="*/ 40 w 42"/>
                <a:gd name="T21" fmla="*/ 6 h 36"/>
                <a:gd name="T22" fmla="*/ 28 w 42"/>
                <a:gd name="T23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6">
                  <a:moveTo>
                    <a:pt x="28" y="6"/>
                  </a:moveTo>
                  <a:cubicBezTo>
                    <a:pt x="24" y="5"/>
                    <a:pt x="22" y="3"/>
                    <a:pt x="20" y="0"/>
                  </a:cubicBezTo>
                  <a:cubicBezTo>
                    <a:pt x="17" y="1"/>
                    <a:pt x="14" y="3"/>
                    <a:pt x="11" y="5"/>
                  </a:cubicBezTo>
                  <a:cubicBezTo>
                    <a:pt x="6" y="8"/>
                    <a:pt x="1" y="11"/>
                    <a:pt x="0" y="17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5"/>
                    <a:pt x="6" y="26"/>
                  </a:cubicBezTo>
                  <a:cubicBezTo>
                    <a:pt x="11" y="27"/>
                    <a:pt x="17" y="27"/>
                    <a:pt x="22" y="25"/>
                  </a:cubicBezTo>
                  <a:cubicBezTo>
                    <a:pt x="22" y="29"/>
                    <a:pt x="25" y="33"/>
                    <a:pt x="29" y="35"/>
                  </a:cubicBezTo>
                  <a:cubicBezTo>
                    <a:pt x="33" y="36"/>
                    <a:pt x="38" y="35"/>
                    <a:pt x="40" y="31"/>
                  </a:cubicBezTo>
                  <a:cubicBezTo>
                    <a:pt x="41" y="30"/>
                    <a:pt x="41" y="28"/>
                    <a:pt x="42" y="26"/>
                  </a:cubicBezTo>
                  <a:cubicBezTo>
                    <a:pt x="42" y="19"/>
                    <a:pt x="42" y="12"/>
                    <a:pt x="40" y="6"/>
                  </a:cubicBezTo>
                  <a:cubicBezTo>
                    <a:pt x="36" y="8"/>
                    <a:pt x="32" y="8"/>
                    <a:pt x="2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93"/>
            <p:cNvSpPr/>
            <p:nvPr/>
          </p:nvSpPr>
          <p:spPr bwMode="auto">
            <a:xfrm>
              <a:off x="6054725" y="1255713"/>
              <a:ext cx="204788" cy="246062"/>
            </a:xfrm>
            <a:custGeom>
              <a:avLst/>
              <a:gdLst>
                <a:gd name="T0" fmla="*/ 31 w 36"/>
                <a:gd name="T1" fmla="*/ 3 h 43"/>
                <a:gd name="T2" fmla="*/ 26 w 36"/>
                <a:gd name="T3" fmla="*/ 1 h 43"/>
                <a:gd name="T4" fmla="*/ 6 w 36"/>
                <a:gd name="T5" fmla="*/ 3 h 43"/>
                <a:gd name="T6" fmla="*/ 6 w 36"/>
                <a:gd name="T7" fmla="*/ 14 h 43"/>
                <a:gd name="T8" fmla="*/ 0 w 36"/>
                <a:gd name="T9" fmla="*/ 22 h 43"/>
                <a:gd name="T10" fmla="*/ 5 w 36"/>
                <a:gd name="T11" fmla="*/ 32 h 43"/>
                <a:gd name="T12" fmla="*/ 17 w 36"/>
                <a:gd name="T13" fmla="*/ 42 h 43"/>
                <a:gd name="T14" fmla="*/ 23 w 36"/>
                <a:gd name="T15" fmla="*/ 42 h 43"/>
                <a:gd name="T16" fmla="*/ 26 w 36"/>
                <a:gd name="T17" fmla="*/ 37 h 43"/>
                <a:gd name="T18" fmla="*/ 25 w 36"/>
                <a:gd name="T19" fmla="*/ 21 h 43"/>
                <a:gd name="T20" fmla="*/ 35 w 36"/>
                <a:gd name="T21" fmla="*/ 14 h 43"/>
                <a:gd name="T22" fmla="*/ 31 w 36"/>
                <a:gd name="T23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3">
                  <a:moveTo>
                    <a:pt x="31" y="3"/>
                  </a:moveTo>
                  <a:cubicBezTo>
                    <a:pt x="30" y="2"/>
                    <a:pt x="28" y="1"/>
                    <a:pt x="26" y="1"/>
                  </a:cubicBezTo>
                  <a:cubicBezTo>
                    <a:pt x="19" y="0"/>
                    <a:pt x="12" y="1"/>
                    <a:pt x="6" y="3"/>
                  </a:cubicBezTo>
                  <a:cubicBezTo>
                    <a:pt x="7" y="6"/>
                    <a:pt x="7" y="10"/>
                    <a:pt x="6" y="14"/>
                  </a:cubicBezTo>
                  <a:cubicBezTo>
                    <a:pt x="5" y="17"/>
                    <a:pt x="3" y="20"/>
                    <a:pt x="0" y="22"/>
                  </a:cubicBezTo>
                  <a:cubicBezTo>
                    <a:pt x="1" y="25"/>
                    <a:pt x="3" y="29"/>
                    <a:pt x="5" y="32"/>
                  </a:cubicBezTo>
                  <a:cubicBezTo>
                    <a:pt x="8" y="37"/>
                    <a:pt x="12" y="41"/>
                    <a:pt x="17" y="42"/>
                  </a:cubicBezTo>
                  <a:cubicBezTo>
                    <a:pt x="19" y="43"/>
                    <a:pt x="21" y="43"/>
                    <a:pt x="23" y="42"/>
                  </a:cubicBezTo>
                  <a:cubicBezTo>
                    <a:pt x="24" y="40"/>
                    <a:pt x="25" y="39"/>
                    <a:pt x="26" y="37"/>
                  </a:cubicBezTo>
                  <a:cubicBezTo>
                    <a:pt x="28" y="32"/>
                    <a:pt x="27" y="26"/>
                    <a:pt x="25" y="21"/>
                  </a:cubicBezTo>
                  <a:cubicBezTo>
                    <a:pt x="29" y="20"/>
                    <a:pt x="33" y="18"/>
                    <a:pt x="35" y="14"/>
                  </a:cubicBezTo>
                  <a:cubicBezTo>
                    <a:pt x="36" y="10"/>
                    <a:pt x="35" y="5"/>
                    <a:pt x="31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94"/>
            <p:cNvSpPr/>
            <p:nvPr/>
          </p:nvSpPr>
          <p:spPr bwMode="auto">
            <a:xfrm>
              <a:off x="5964238" y="1049338"/>
              <a:ext cx="238125" cy="212725"/>
            </a:xfrm>
            <a:custGeom>
              <a:avLst/>
              <a:gdLst>
                <a:gd name="T0" fmla="*/ 41 w 42"/>
                <a:gd name="T1" fmla="*/ 14 h 37"/>
                <a:gd name="T2" fmla="*/ 36 w 42"/>
                <a:gd name="T3" fmla="*/ 11 h 37"/>
                <a:gd name="T4" fmla="*/ 20 w 42"/>
                <a:gd name="T5" fmla="*/ 12 h 37"/>
                <a:gd name="T6" fmla="*/ 13 w 42"/>
                <a:gd name="T7" fmla="*/ 2 h 37"/>
                <a:gd name="T8" fmla="*/ 2 w 42"/>
                <a:gd name="T9" fmla="*/ 5 h 37"/>
                <a:gd name="T10" fmla="*/ 0 w 42"/>
                <a:gd name="T11" fmla="*/ 11 h 37"/>
                <a:gd name="T12" fmla="*/ 2 w 42"/>
                <a:gd name="T13" fmla="*/ 29 h 37"/>
                <a:gd name="T14" fmla="*/ 12 w 42"/>
                <a:gd name="T15" fmla="*/ 29 h 37"/>
                <a:gd name="T16" fmla="*/ 21 w 42"/>
                <a:gd name="T17" fmla="*/ 37 h 37"/>
                <a:gd name="T18" fmla="*/ 31 w 42"/>
                <a:gd name="T19" fmla="*/ 32 h 37"/>
                <a:gd name="T20" fmla="*/ 42 w 42"/>
                <a:gd name="T21" fmla="*/ 20 h 37"/>
                <a:gd name="T22" fmla="*/ 41 w 42"/>
                <a:gd name="T2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7">
                  <a:moveTo>
                    <a:pt x="41" y="14"/>
                  </a:moveTo>
                  <a:cubicBezTo>
                    <a:pt x="40" y="13"/>
                    <a:pt x="38" y="12"/>
                    <a:pt x="36" y="11"/>
                  </a:cubicBezTo>
                  <a:cubicBezTo>
                    <a:pt x="31" y="9"/>
                    <a:pt x="25" y="9"/>
                    <a:pt x="20" y="12"/>
                  </a:cubicBezTo>
                  <a:cubicBezTo>
                    <a:pt x="20" y="8"/>
                    <a:pt x="17" y="3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1" y="7"/>
                    <a:pt x="0" y="9"/>
                    <a:pt x="0" y="11"/>
                  </a:cubicBezTo>
                  <a:cubicBezTo>
                    <a:pt x="0" y="17"/>
                    <a:pt x="0" y="23"/>
                    <a:pt x="2" y="29"/>
                  </a:cubicBezTo>
                  <a:cubicBezTo>
                    <a:pt x="5" y="28"/>
                    <a:pt x="9" y="28"/>
                    <a:pt x="12" y="29"/>
                  </a:cubicBezTo>
                  <a:cubicBezTo>
                    <a:pt x="16" y="31"/>
                    <a:pt x="19" y="33"/>
                    <a:pt x="21" y="37"/>
                  </a:cubicBezTo>
                  <a:cubicBezTo>
                    <a:pt x="24" y="36"/>
                    <a:pt x="28" y="34"/>
                    <a:pt x="31" y="32"/>
                  </a:cubicBezTo>
                  <a:cubicBezTo>
                    <a:pt x="36" y="29"/>
                    <a:pt x="41" y="25"/>
                    <a:pt x="42" y="20"/>
                  </a:cubicBezTo>
                  <a:cubicBezTo>
                    <a:pt x="42" y="18"/>
                    <a:pt x="42" y="16"/>
                    <a:pt x="41" y="1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3916363" y="830264"/>
            <a:ext cx="368301" cy="373062"/>
            <a:chOff x="4978400" y="928688"/>
            <a:chExt cx="368301" cy="373062"/>
          </a:xfrm>
        </p:grpSpPr>
        <p:sp>
          <p:nvSpPr>
            <p:cNvPr id="206" name="Freeform 195"/>
            <p:cNvSpPr/>
            <p:nvPr/>
          </p:nvSpPr>
          <p:spPr bwMode="auto">
            <a:xfrm>
              <a:off x="5108575" y="1060450"/>
              <a:ext cx="101600" cy="103187"/>
            </a:xfrm>
            <a:custGeom>
              <a:avLst/>
              <a:gdLst>
                <a:gd name="T0" fmla="*/ 17 w 18"/>
                <a:gd name="T1" fmla="*/ 12 h 18"/>
                <a:gd name="T2" fmla="*/ 6 w 18"/>
                <a:gd name="T3" fmla="*/ 17 h 18"/>
                <a:gd name="T4" fmla="*/ 1 w 18"/>
                <a:gd name="T5" fmla="*/ 7 h 18"/>
                <a:gd name="T6" fmla="*/ 12 w 18"/>
                <a:gd name="T7" fmla="*/ 2 h 18"/>
                <a:gd name="T8" fmla="*/ 17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7" y="12"/>
                  </a:moveTo>
                  <a:cubicBezTo>
                    <a:pt x="15" y="16"/>
                    <a:pt x="11" y="18"/>
                    <a:pt x="6" y="17"/>
                  </a:cubicBezTo>
                  <a:cubicBezTo>
                    <a:pt x="2" y="15"/>
                    <a:pt x="0" y="11"/>
                    <a:pt x="1" y="7"/>
                  </a:cubicBezTo>
                  <a:cubicBezTo>
                    <a:pt x="3" y="2"/>
                    <a:pt x="8" y="0"/>
                    <a:pt x="12" y="2"/>
                  </a:cubicBezTo>
                  <a:cubicBezTo>
                    <a:pt x="16" y="3"/>
                    <a:pt x="18" y="8"/>
                    <a:pt x="17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96"/>
            <p:cNvSpPr/>
            <p:nvPr/>
          </p:nvSpPr>
          <p:spPr bwMode="auto">
            <a:xfrm>
              <a:off x="4978400" y="974725"/>
              <a:ext cx="152400" cy="177800"/>
            </a:xfrm>
            <a:custGeom>
              <a:avLst/>
              <a:gdLst>
                <a:gd name="T0" fmla="*/ 21 w 27"/>
                <a:gd name="T1" fmla="*/ 20 h 31"/>
                <a:gd name="T2" fmla="*/ 27 w 27"/>
                <a:gd name="T3" fmla="*/ 14 h 31"/>
                <a:gd name="T4" fmla="*/ 23 w 27"/>
                <a:gd name="T5" fmla="*/ 8 h 31"/>
                <a:gd name="T6" fmla="*/ 15 w 27"/>
                <a:gd name="T7" fmla="*/ 0 h 31"/>
                <a:gd name="T8" fmla="*/ 10 w 27"/>
                <a:gd name="T9" fmla="*/ 1 h 31"/>
                <a:gd name="T10" fmla="*/ 8 w 27"/>
                <a:gd name="T11" fmla="*/ 4 h 31"/>
                <a:gd name="T12" fmla="*/ 9 w 27"/>
                <a:gd name="T13" fmla="*/ 16 h 31"/>
                <a:gd name="T14" fmla="*/ 2 w 27"/>
                <a:gd name="T15" fmla="*/ 21 h 31"/>
                <a:gd name="T16" fmla="*/ 4 w 27"/>
                <a:gd name="T17" fmla="*/ 29 h 31"/>
                <a:gd name="T18" fmla="*/ 8 w 27"/>
                <a:gd name="T19" fmla="*/ 30 h 31"/>
                <a:gd name="T20" fmla="*/ 21 w 27"/>
                <a:gd name="T21" fmla="*/ 29 h 31"/>
                <a:gd name="T22" fmla="*/ 21 w 27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1" y="20"/>
                  </a:moveTo>
                  <a:cubicBezTo>
                    <a:pt x="22" y="17"/>
                    <a:pt x="24" y="15"/>
                    <a:pt x="27" y="14"/>
                  </a:cubicBezTo>
                  <a:cubicBezTo>
                    <a:pt x="26" y="12"/>
                    <a:pt x="25" y="10"/>
                    <a:pt x="23" y="8"/>
                  </a:cubicBezTo>
                  <a:cubicBezTo>
                    <a:pt x="21" y="4"/>
                    <a:pt x="19" y="1"/>
                    <a:pt x="15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9" y="1"/>
                    <a:pt x="9" y="3"/>
                    <a:pt x="8" y="4"/>
                  </a:cubicBezTo>
                  <a:cubicBezTo>
                    <a:pt x="7" y="8"/>
                    <a:pt x="7" y="12"/>
                    <a:pt x="9" y="16"/>
                  </a:cubicBezTo>
                  <a:cubicBezTo>
                    <a:pt x="6" y="16"/>
                    <a:pt x="3" y="18"/>
                    <a:pt x="2" y="21"/>
                  </a:cubicBezTo>
                  <a:cubicBezTo>
                    <a:pt x="0" y="24"/>
                    <a:pt x="1" y="28"/>
                    <a:pt x="4" y="29"/>
                  </a:cubicBezTo>
                  <a:cubicBezTo>
                    <a:pt x="5" y="30"/>
                    <a:pt x="7" y="30"/>
                    <a:pt x="8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97"/>
            <p:cNvSpPr/>
            <p:nvPr/>
          </p:nvSpPr>
          <p:spPr bwMode="auto">
            <a:xfrm>
              <a:off x="5022850" y="115252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6 w 31"/>
                <a:gd name="T13" fmla="*/ 18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8" y="3"/>
                    <a:pt x="16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5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8" y="19"/>
                    <a:pt x="12" y="19"/>
                    <a:pt x="16" y="18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8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98"/>
            <p:cNvSpPr/>
            <p:nvPr/>
          </p:nvSpPr>
          <p:spPr bwMode="auto">
            <a:xfrm>
              <a:off x="5199063" y="1077913"/>
              <a:ext cx="147638" cy="177800"/>
            </a:xfrm>
            <a:custGeom>
              <a:avLst/>
              <a:gdLst>
                <a:gd name="T0" fmla="*/ 22 w 26"/>
                <a:gd name="T1" fmla="*/ 2 h 31"/>
                <a:gd name="T2" fmla="*/ 19 w 26"/>
                <a:gd name="T3" fmla="*/ 1 h 31"/>
                <a:gd name="T4" fmla="*/ 4 w 26"/>
                <a:gd name="T5" fmla="*/ 2 h 31"/>
                <a:gd name="T6" fmla="*/ 4 w 26"/>
                <a:gd name="T7" fmla="*/ 10 h 31"/>
                <a:gd name="T8" fmla="*/ 0 w 26"/>
                <a:gd name="T9" fmla="*/ 16 h 31"/>
                <a:gd name="T10" fmla="*/ 3 w 26"/>
                <a:gd name="T11" fmla="*/ 23 h 31"/>
                <a:gd name="T12" fmla="*/ 12 w 26"/>
                <a:gd name="T13" fmla="*/ 31 h 31"/>
                <a:gd name="T14" fmla="*/ 16 w 26"/>
                <a:gd name="T15" fmla="*/ 30 h 31"/>
                <a:gd name="T16" fmla="*/ 18 w 26"/>
                <a:gd name="T17" fmla="*/ 27 h 31"/>
                <a:gd name="T18" fmla="*/ 18 w 26"/>
                <a:gd name="T19" fmla="*/ 15 h 31"/>
                <a:gd name="T20" fmla="*/ 25 w 26"/>
                <a:gd name="T21" fmla="*/ 10 h 31"/>
                <a:gd name="T22" fmla="*/ 22 w 26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2" y="2"/>
                  </a:moveTo>
                  <a:cubicBezTo>
                    <a:pt x="21" y="1"/>
                    <a:pt x="20" y="1"/>
                    <a:pt x="19" y="1"/>
                  </a:cubicBezTo>
                  <a:cubicBezTo>
                    <a:pt x="14" y="0"/>
                    <a:pt x="9" y="1"/>
                    <a:pt x="4" y="2"/>
                  </a:cubicBezTo>
                  <a:cubicBezTo>
                    <a:pt x="5" y="5"/>
                    <a:pt x="5" y="7"/>
                    <a:pt x="4" y="10"/>
                  </a:cubicBezTo>
                  <a:cubicBezTo>
                    <a:pt x="3" y="12"/>
                    <a:pt x="2" y="14"/>
                    <a:pt x="0" y="16"/>
                  </a:cubicBezTo>
                  <a:cubicBezTo>
                    <a:pt x="0" y="18"/>
                    <a:pt x="2" y="21"/>
                    <a:pt x="3" y="23"/>
                  </a:cubicBezTo>
                  <a:cubicBezTo>
                    <a:pt x="5" y="27"/>
                    <a:pt x="8" y="30"/>
                    <a:pt x="12" y="31"/>
                  </a:cubicBezTo>
                  <a:cubicBezTo>
                    <a:pt x="13" y="31"/>
                    <a:pt x="15" y="31"/>
                    <a:pt x="16" y="30"/>
                  </a:cubicBezTo>
                  <a:cubicBezTo>
                    <a:pt x="17" y="30"/>
                    <a:pt x="18" y="28"/>
                    <a:pt x="18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1" y="15"/>
                    <a:pt x="24" y="13"/>
                    <a:pt x="25" y="10"/>
                  </a:cubicBezTo>
                  <a:cubicBezTo>
                    <a:pt x="26" y="7"/>
                    <a:pt x="25" y="3"/>
                    <a:pt x="2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99"/>
            <p:cNvSpPr/>
            <p:nvPr/>
          </p:nvSpPr>
          <p:spPr bwMode="auto">
            <a:xfrm>
              <a:off x="5130800" y="92868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6 w 31"/>
                <a:gd name="T3" fmla="*/ 8 h 27"/>
                <a:gd name="T4" fmla="*/ 15 w 31"/>
                <a:gd name="T5" fmla="*/ 8 h 27"/>
                <a:gd name="T6" fmla="*/ 9 w 31"/>
                <a:gd name="T7" fmla="*/ 1 h 27"/>
                <a:gd name="T8" fmla="*/ 1 w 31"/>
                <a:gd name="T9" fmla="*/ 4 h 27"/>
                <a:gd name="T10" fmla="*/ 0 w 31"/>
                <a:gd name="T11" fmla="*/ 8 h 27"/>
                <a:gd name="T12" fmla="*/ 1 w 31"/>
                <a:gd name="T13" fmla="*/ 21 h 27"/>
                <a:gd name="T14" fmla="*/ 9 w 31"/>
                <a:gd name="T15" fmla="*/ 21 h 27"/>
                <a:gd name="T16" fmla="*/ 15 w 31"/>
                <a:gd name="T17" fmla="*/ 27 h 27"/>
                <a:gd name="T18" fmla="*/ 23 w 31"/>
                <a:gd name="T19" fmla="*/ 23 h 27"/>
                <a:gd name="T20" fmla="*/ 30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6" y="8"/>
                  </a:cubicBezTo>
                  <a:cubicBezTo>
                    <a:pt x="23" y="6"/>
                    <a:pt x="18" y="7"/>
                    <a:pt x="15" y="8"/>
                  </a:cubicBezTo>
                  <a:cubicBezTo>
                    <a:pt x="14" y="5"/>
                    <a:pt x="12" y="2"/>
                    <a:pt x="9" y="1"/>
                  </a:cubicBezTo>
                  <a:cubicBezTo>
                    <a:pt x="7" y="0"/>
                    <a:pt x="3" y="1"/>
                    <a:pt x="1" y="4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2"/>
                    <a:pt x="0" y="17"/>
                    <a:pt x="1" y="21"/>
                  </a:cubicBezTo>
                  <a:cubicBezTo>
                    <a:pt x="4" y="20"/>
                    <a:pt x="6" y="20"/>
                    <a:pt x="9" y="21"/>
                  </a:cubicBezTo>
                  <a:cubicBezTo>
                    <a:pt x="12" y="22"/>
                    <a:pt x="14" y="24"/>
                    <a:pt x="15" y="27"/>
                  </a:cubicBezTo>
                  <a:cubicBezTo>
                    <a:pt x="18" y="26"/>
                    <a:pt x="20" y="24"/>
                    <a:pt x="23" y="23"/>
                  </a:cubicBezTo>
                  <a:cubicBezTo>
                    <a:pt x="26" y="21"/>
                    <a:pt x="30" y="18"/>
                    <a:pt x="30" y="14"/>
                  </a:cubicBezTo>
                  <a:cubicBezTo>
                    <a:pt x="31" y="13"/>
                    <a:pt x="30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1792288" y="1787525"/>
            <a:ext cx="476250" cy="481012"/>
            <a:chOff x="1792288" y="1787525"/>
            <a:chExt cx="476250" cy="481012"/>
          </a:xfrm>
        </p:grpSpPr>
        <p:sp>
          <p:nvSpPr>
            <p:cNvPr id="211" name="Freeform 200"/>
            <p:cNvSpPr/>
            <p:nvPr/>
          </p:nvSpPr>
          <p:spPr bwMode="auto">
            <a:xfrm>
              <a:off x="1968500" y="1958975"/>
              <a:ext cx="134938" cy="131762"/>
            </a:xfrm>
            <a:custGeom>
              <a:avLst/>
              <a:gdLst>
                <a:gd name="T0" fmla="*/ 2 w 24"/>
                <a:gd name="T1" fmla="*/ 15 h 23"/>
                <a:gd name="T2" fmla="*/ 16 w 24"/>
                <a:gd name="T3" fmla="*/ 21 h 23"/>
                <a:gd name="T4" fmla="*/ 22 w 24"/>
                <a:gd name="T5" fmla="*/ 8 h 23"/>
                <a:gd name="T6" fmla="*/ 9 w 24"/>
                <a:gd name="T7" fmla="*/ 2 h 23"/>
                <a:gd name="T8" fmla="*/ 2 w 24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" y="15"/>
                  </a:moveTo>
                  <a:cubicBezTo>
                    <a:pt x="4" y="20"/>
                    <a:pt x="10" y="23"/>
                    <a:pt x="16" y="21"/>
                  </a:cubicBezTo>
                  <a:cubicBezTo>
                    <a:pt x="21" y="19"/>
                    <a:pt x="24" y="13"/>
                    <a:pt x="22" y="8"/>
                  </a:cubicBezTo>
                  <a:cubicBezTo>
                    <a:pt x="20" y="3"/>
                    <a:pt x="14" y="0"/>
                    <a:pt x="9" y="2"/>
                  </a:cubicBezTo>
                  <a:cubicBezTo>
                    <a:pt x="3" y="3"/>
                    <a:pt x="0" y="9"/>
                    <a:pt x="2" y="1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201"/>
            <p:cNvSpPr/>
            <p:nvPr/>
          </p:nvSpPr>
          <p:spPr bwMode="auto">
            <a:xfrm>
              <a:off x="2074863" y="1844675"/>
              <a:ext cx="193675" cy="228600"/>
            </a:xfrm>
            <a:custGeom>
              <a:avLst/>
              <a:gdLst>
                <a:gd name="T0" fmla="*/ 7 w 34"/>
                <a:gd name="T1" fmla="*/ 26 h 40"/>
                <a:gd name="T2" fmla="*/ 0 w 34"/>
                <a:gd name="T3" fmla="*/ 18 h 40"/>
                <a:gd name="T4" fmla="*/ 4 w 34"/>
                <a:gd name="T5" fmla="*/ 10 h 40"/>
                <a:gd name="T6" fmla="*/ 16 w 34"/>
                <a:gd name="T7" fmla="*/ 0 h 40"/>
                <a:gd name="T8" fmla="*/ 21 w 34"/>
                <a:gd name="T9" fmla="*/ 1 h 40"/>
                <a:gd name="T10" fmla="*/ 24 w 34"/>
                <a:gd name="T11" fmla="*/ 5 h 40"/>
                <a:gd name="T12" fmla="*/ 23 w 34"/>
                <a:gd name="T13" fmla="*/ 20 h 40"/>
                <a:gd name="T14" fmla="*/ 33 w 34"/>
                <a:gd name="T15" fmla="*/ 27 h 40"/>
                <a:gd name="T16" fmla="*/ 29 w 34"/>
                <a:gd name="T17" fmla="*/ 38 h 40"/>
                <a:gd name="T18" fmla="*/ 24 w 34"/>
                <a:gd name="T19" fmla="*/ 39 h 40"/>
                <a:gd name="T20" fmla="*/ 7 w 34"/>
                <a:gd name="T21" fmla="*/ 38 h 40"/>
                <a:gd name="T22" fmla="*/ 7 w 34"/>
                <a:gd name="T23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40">
                  <a:moveTo>
                    <a:pt x="7" y="26"/>
                  </a:moveTo>
                  <a:cubicBezTo>
                    <a:pt x="6" y="23"/>
                    <a:pt x="3" y="20"/>
                    <a:pt x="0" y="18"/>
                  </a:cubicBezTo>
                  <a:cubicBezTo>
                    <a:pt x="1" y="15"/>
                    <a:pt x="3" y="13"/>
                    <a:pt x="4" y="10"/>
                  </a:cubicBezTo>
                  <a:cubicBezTo>
                    <a:pt x="7" y="6"/>
                    <a:pt x="11" y="1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3" y="2"/>
                    <a:pt x="23" y="4"/>
                    <a:pt x="24" y="5"/>
                  </a:cubicBezTo>
                  <a:cubicBezTo>
                    <a:pt x="26" y="10"/>
                    <a:pt x="25" y="16"/>
                    <a:pt x="23" y="20"/>
                  </a:cubicBezTo>
                  <a:cubicBezTo>
                    <a:pt x="27" y="21"/>
                    <a:pt x="31" y="23"/>
                    <a:pt x="33" y="27"/>
                  </a:cubicBezTo>
                  <a:cubicBezTo>
                    <a:pt x="34" y="31"/>
                    <a:pt x="33" y="36"/>
                    <a:pt x="29" y="38"/>
                  </a:cubicBezTo>
                  <a:cubicBezTo>
                    <a:pt x="28" y="39"/>
                    <a:pt x="26" y="39"/>
                    <a:pt x="24" y="39"/>
                  </a:cubicBezTo>
                  <a:cubicBezTo>
                    <a:pt x="19" y="40"/>
                    <a:pt x="13" y="39"/>
                    <a:pt x="7" y="38"/>
                  </a:cubicBezTo>
                  <a:cubicBezTo>
                    <a:pt x="8" y="34"/>
                    <a:pt x="9" y="30"/>
                    <a:pt x="7" y="2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202"/>
            <p:cNvSpPr/>
            <p:nvPr/>
          </p:nvSpPr>
          <p:spPr bwMode="auto">
            <a:xfrm>
              <a:off x="1984375" y="2073275"/>
              <a:ext cx="227013" cy="195262"/>
            </a:xfrm>
            <a:custGeom>
              <a:avLst/>
              <a:gdLst>
                <a:gd name="T0" fmla="*/ 14 w 40"/>
                <a:gd name="T1" fmla="*/ 6 h 34"/>
                <a:gd name="T2" fmla="*/ 22 w 40"/>
                <a:gd name="T3" fmla="*/ 0 h 34"/>
                <a:gd name="T4" fmla="*/ 30 w 40"/>
                <a:gd name="T5" fmla="*/ 4 h 34"/>
                <a:gd name="T6" fmla="*/ 40 w 40"/>
                <a:gd name="T7" fmla="*/ 15 h 34"/>
                <a:gd name="T8" fmla="*/ 39 w 40"/>
                <a:gd name="T9" fmla="*/ 21 h 34"/>
                <a:gd name="T10" fmla="*/ 35 w 40"/>
                <a:gd name="T11" fmla="*/ 24 h 34"/>
                <a:gd name="T12" fmla="*/ 20 w 40"/>
                <a:gd name="T13" fmla="*/ 23 h 34"/>
                <a:gd name="T14" fmla="*/ 13 w 40"/>
                <a:gd name="T15" fmla="*/ 32 h 34"/>
                <a:gd name="T16" fmla="*/ 2 w 40"/>
                <a:gd name="T17" fmla="*/ 29 h 34"/>
                <a:gd name="T18" fmla="*/ 1 w 40"/>
                <a:gd name="T19" fmla="*/ 24 h 34"/>
                <a:gd name="T20" fmla="*/ 3 w 40"/>
                <a:gd name="T21" fmla="*/ 5 h 34"/>
                <a:gd name="T22" fmla="*/ 14 w 40"/>
                <a:gd name="T23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4" y="6"/>
                  </a:moveTo>
                  <a:cubicBezTo>
                    <a:pt x="17" y="5"/>
                    <a:pt x="20" y="2"/>
                    <a:pt x="22" y="0"/>
                  </a:cubicBezTo>
                  <a:cubicBezTo>
                    <a:pt x="24" y="1"/>
                    <a:pt x="27" y="2"/>
                    <a:pt x="30" y="4"/>
                  </a:cubicBezTo>
                  <a:cubicBezTo>
                    <a:pt x="34" y="7"/>
                    <a:pt x="39" y="10"/>
                    <a:pt x="40" y="15"/>
                  </a:cubicBezTo>
                  <a:cubicBezTo>
                    <a:pt x="40" y="17"/>
                    <a:pt x="40" y="19"/>
                    <a:pt x="39" y="21"/>
                  </a:cubicBezTo>
                  <a:cubicBezTo>
                    <a:pt x="38" y="22"/>
                    <a:pt x="36" y="23"/>
                    <a:pt x="35" y="24"/>
                  </a:cubicBezTo>
                  <a:cubicBezTo>
                    <a:pt x="30" y="25"/>
                    <a:pt x="24" y="25"/>
                    <a:pt x="20" y="23"/>
                  </a:cubicBezTo>
                  <a:cubicBezTo>
                    <a:pt x="19" y="27"/>
                    <a:pt x="17" y="31"/>
                    <a:pt x="13" y="32"/>
                  </a:cubicBezTo>
                  <a:cubicBezTo>
                    <a:pt x="9" y="34"/>
                    <a:pt x="4" y="32"/>
                    <a:pt x="2" y="29"/>
                  </a:cubicBezTo>
                  <a:cubicBezTo>
                    <a:pt x="1" y="27"/>
                    <a:pt x="1" y="26"/>
                    <a:pt x="1" y="24"/>
                  </a:cubicBezTo>
                  <a:cubicBezTo>
                    <a:pt x="0" y="18"/>
                    <a:pt x="1" y="11"/>
                    <a:pt x="3" y="5"/>
                  </a:cubicBezTo>
                  <a:cubicBezTo>
                    <a:pt x="6" y="7"/>
                    <a:pt x="10" y="7"/>
                    <a:pt x="1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203"/>
            <p:cNvSpPr/>
            <p:nvPr/>
          </p:nvSpPr>
          <p:spPr bwMode="auto">
            <a:xfrm>
              <a:off x="1792288" y="1982788"/>
              <a:ext cx="198438" cy="228600"/>
            </a:xfrm>
            <a:custGeom>
              <a:avLst/>
              <a:gdLst>
                <a:gd name="T0" fmla="*/ 5 w 35"/>
                <a:gd name="T1" fmla="*/ 2 h 40"/>
                <a:gd name="T2" fmla="*/ 10 w 35"/>
                <a:gd name="T3" fmla="*/ 1 h 40"/>
                <a:gd name="T4" fmla="*/ 29 w 35"/>
                <a:gd name="T5" fmla="*/ 2 h 40"/>
                <a:gd name="T6" fmla="*/ 29 w 35"/>
                <a:gd name="T7" fmla="*/ 12 h 40"/>
                <a:gd name="T8" fmla="*/ 35 w 35"/>
                <a:gd name="T9" fmla="*/ 20 h 40"/>
                <a:gd name="T10" fmla="*/ 30 w 35"/>
                <a:gd name="T11" fmla="*/ 30 h 40"/>
                <a:gd name="T12" fmla="*/ 18 w 35"/>
                <a:gd name="T13" fmla="*/ 40 h 40"/>
                <a:gd name="T14" fmla="*/ 13 w 35"/>
                <a:gd name="T15" fmla="*/ 39 h 40"/>
                <a:gd name="T16" fmla="*/ 10 w 35"/>
                <a:gd name="T17" fmla="*/ 34 h 40"/>
                <a:gd name="T18" fmla="*/ 11 w 35"/>
                <a:gd name="T19" fmla="*/ 19 h 40"/>
                <a:gd name="T20" fmla="*/ 2 w 35"/>
                <a:gd name="T21" fmla="*/ 12 h 40"/>
                <a:gd name="T22" fmla="*/ 5 w 35"/>
                <a:gd name="T23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0">
                  <a:moveTo>
                    <a:pt x="5" y="2"/>
                  </a:moveTo>
                  <a:cubicBezTo>
                    <a:pt x="6" y="1"/>
                    <a:pt x="8" y="1"/>
                    <a:pt x="10" y="1"/>
                  </a:cubicBezTo>
                  <a:cubicBezTo>
                    <a:pt x="16" y="0"/>
                    <a:pt x="23" y="1"/>
                    <a:pt x="29" y="2"/>
                  </a:cubicBezTo>
                  <a:cubicBezTo>
                    <a:pt x="28" y="5"/>
                    <a:pt x="28" y="9"/>
                    <a:pt x="29" y="12"/>
                  </a:cubicBezTo>
                  <a:cubicBezTo>
                    <a:pt x="30" y="16"/>
                    <a:pt x="32" y="18"/>
                    <a:pt x="35" y="20"/>
                  </a:cubicBezTo>
                  <a:cubicBezTo>
                    <a:pt x="34" y="23"/>
                    <a:pt x="32" y="26"/>
                    <a:pt x="30" y="30"/>
                  </a:cubicBezTo>
                  <a:cubicBezTo>
                    <a:pt x="27" y="34"/>
                    <a:pt x="24" y="39"/>
                    <a:pt x="18" y="40"/>
                  </a:cubicBezTo>
                  <a:cubicBezTo>
                    <a:pt x="17" y="40"/>
                    <a:pt x="15" y="40"/>
                    <a:pt x="13" y="39"/>
                  </a:cubicBezTo>
                  <a:cubicBezTo>
                    <a:pt x="12" y="38"/>
                    <a:pt x="11" y="36"/>
                    <a:pt x="10" y="34"/>
                  </a:cubicBezTo>
                  <a:cubicBezTo>
                    <a:pt x="8" y="30"/>
                    <a:pt x="9" y="24"/>
                    <a:pt x="11" y="19"/>
                  </a:cubicBezTo>
                  <a:cubicBezTo>
                    <a:pt x="7" y="19"/>
                    <a:pt x="3" y="16"/>
                    <a:pt x="2" y="12"/>
                  </a:cubicBezTo>
                  <a:cubicBezTo>
                    <a:pt x="0" y="9"/>
                    <a:pt x="1" y="4"/>
                    <a:pt x="5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204"/>
            <p:cNvSpPr/>
            <p:nvPr/>
          </p:nvSpPr>
          <p:spPr bwMode="auto">
            <a:xfrm>
              <a:off x="1849438" y="1787525"/>
              <a:ext cx="225425" cy="195262"/>
            </a:xfrm>
            <a:custGeom>
              <a:avLst/>
              <a:gdLst>
                <a:gd name="T0" fmla="*/ 1 w 40"/>
                <a:gd name="T1" fmla="*/ 13 h 34"/>
                <a:gd name="T2" fmla="*/ 6 w 40"/>
                <a:gd name="T3" fmla="*/ 10 h 34"/>
                <a:gd name="T4" fmla="*/ 21 w 40"/>
                <a:gd name="T5" fmla="*/ 11 h 34"/>
                <a:gd name="T6" fmla="*/ 27 w 40"/>
                <a:gd name="T7" fmla="*/ 1 h 34"/>
                <a:gd name="T8" fmla="*/ 38 w 40"/>
                <a:gd name="T9" fmla="*/ 5 h 34"/>
                <a:gd name="T10" fmla="*/ 39 w 40"/>
                <a:gd name="T11" fmla="*/ 10 h 34"/>
                <a:gd name="T12" fmla="*/ 38 w 40"/>
                <a:gd name="T13" fmla="*/ 27 h 34"/>
                <a:gd name="T14" fmla="*/ 28 w 40"/>
                <a:gd name="T15" fmla="*/ 27 h 34"/>
                <a:gd name="T16" fmla="*/ 20 w 40"/>
                <a:gd name="T17" fmla="*/ 34 h 34"/>
                <a:gd name="T18" fmla="*/ 10 w 40"/>
                <a:gd name="T19" fmla="*/ 30 h 34"/>
                <a:gd name="T20" fmla="*/ 0 w 40"/>
                <a:gd name="T21" fmla="*/ 18 h 34"/>
                <a:gd name="T22" fmla="*/ 1 w 40"/>
                <a:gd name="T23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" y="13"/>
                  </a:moveTo>
                  <a:cubicBezTo>
                    <a:pt x="2" y="11"/>
                    <a:pt x="4" y="10"/>
                    <a:pt x="6" y="10"/>
                  </a:cubicBezTo>
                  <a:cubicBezTo>
                    <a:pt x="10" y="8"/>
                    <a:pt x="16" y="8"/>
                    <a:pt x="21" y="11"/>
                  </a:cubicBezTo>
                  <a:cubicBezTo>
                    <a:pt x="21" y="7"/>
                    <a:pt x="24" y="3"/>
                    <a:pt x="27" y="1"/>
                  </a:cubicBezTo>
                  <a:cubicBezTo>
                    <a:pt x="31" y="0"/>
                    <a:pt x="36" y="1"/>
                    <a:pt x="38" y="5"/>
                  </a:cubicBezTo>
                  <a:cubicBezTo>
                    <a:pt x="39" y="6"/>
                    <a:pt x="39" y="8"/>
                    <a:pt x="39" y="10"/>
                  </a:cubicBezTo>
                  <a:cubicBezTo>
                    <a:pt x="40" y="15"/>
                    <a:pt x="39" y="21"/>
                    <a:pt x="38" y="27"/>
                  </a:cubicBezTo>
                  <a:cubicBezTo>
                    <a:pt x="35" y="26"/>
                    <a:pt x="31" y="26"/>
                    <a:pt x="28" y="27"/>
                  </a:cubicBezTo>
                  <a:cubicBezTo>
                    <a:pt x="24" y="28"/>
                    <a:pt x="22" y="31"/>
                    <a:pt x="20" y="34"/>
                  </a:cubicBezTo>
                  <a:cubicBezTo>
                    <a:pt x="17" y="33"/>
                    <a:pt x="13" y="31"/>
                    <a:pt x="10" y="30"/>
                  </a:cubicBezTo>
                  <a:cubicBezTo>
                    <a:pt x="6" y="27"/>
                    <a:pt x="1" y="23"/>
                    <a:pt x="0" y="18"/>
                  </a:cubicBezTo>
                  <a:cubicBezTo>
                    <a:pt x="0" y="16"/>
                    <a:pt x="0" y="14"/>
                    <a:pt x="1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21" name="TextBox 1"/>
          <p:cNvSpPr txBox="1"/>
          <p:nvPr/>
        </p:nvSpPr>
        <p:spPr>
          <a:xfrm>
            <a:off x="976896" y="2011137"/>
            <a:ext cx="10100679" cy="2123630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6600" b="1" dirty="0" smtClean="0">
                <a:solidFill>
                  <a:srgbClr val="C1272D"/>
                </a:solidFill>
                <a:latin typeface="微软雅黑" panose="020B0503020204020204" pitchFamily="34" charset="-122"/>
                <a:cs typeface="+mn-ea"/>
                <a:sym typeface="+mn-lt"/>
              </a:rPr>
              <a:t>2020</a:t>
            </a:r>
            <a:endParaRPr lang="en-US" altLang="zh-CN" sz="6600" b="1" dirty="0" smtClean="0">
              <a:solidFill>
                <a:srgbClr val="C1272D"/>
              </a:solidFill>
              <a:latin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6600" b="1" dirty="0" smtClean="0">
                <a:solidFill>
                  <a:srgbClr val="C1272D"/>
                </a:solidFill>
                <a:latin typeface="微软雅黑" panose="020B0503020204020204" pitchFamily="34" charset="-122"/>
                <a:cs typeface="+mn-ea"/>
                <a:sym typeface="+mn-lt"/>
              </a:rPr>
              <a:t>谢谢观看   新年快乐</a:t>
            </a:r>
            <a:endParaRPr lang="zh-CN" altLang="en-US" sz="6600" b="1" dirty="0">
              <a:solidFill>
                <a:srgbClr val="C1272D"/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8" name="圆角矩形 2"/>
          <p:cNvSpPr/>
          <p:nvPr/>
        </p:nvSpPr>
        <p:spPr>
          <a:xfrm>
            <a:off x="4737761" y="5193312"/>
            <a:ext cx="1309679" cy="370768"/>
          </a:xfrm>
          <a:prstGeom prst="rect">
            <a:avLst/>
          </a:prstGeom>
          <a:solidFill>
            <a:srgbClr val="C1272D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Arial" panose="020B0604020202020204"/>
                <a:sym typeface="Arial" panose="020B0604020202020204" pitchFamily="34" charset="0"/>
              </a:rPr>
              <a:t>汇报人：</a:t>
            </a:r>
            <a:endParaRPr lang="zh-CN" altLang="en-US" sz="1200" b="1" dirty="0">
              <a:solidFill>
                <a:prstClr val="black"/>
              </a:solidFill>
              <a:latin typeface="Arial" panose="020B0604020202020204"/>
              <a:sym typeface="Arial" panose="020B0604020202020204" pitchFamily="34" charset="0"/>
            </a:endParaRPr>
          </a:p>
        </p:txBody>
      </p:sp>
      <p:sp>
        <p:nvSpPr>
          <p:cNvPr id="229" name="圆角矩形 2"/>
          <p:cNvSpPr/>
          <p:nvPr/>
        </p:nvSpPr>
        <p:spPr>
          <a:xfrm>
            <a:off x="4316557" y="5193312"/>
            <a:ext cx="370821" cy="370768"/>
          </a:xfrm>
          <a:prstGeom prst="rect">
            <a:avLst/>
          </a:prstGeom>
          <a:solidFill>
            <a:srgbClr val="C1272D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algn="ctr">
              <a:defRPr/>
            </a:pPr>
            <a:endParaRPr lang="zh-CN" altLang="en-US" sz="1400" b="1">
              <a:solidFill>
                <a:srgbClr val="00A19A"/>
              </a:solidFill>
              <a:latin typeface="Arial" panose="020B0604020202020204"/>
              <a:sym typeface="Arial" panose="020B0604020202020204" pitchFamily="34" charset="0"/>
            </a:endParaRPr>
          </a:p>
        </p:txBody>
      </p:sp>
      <p:sp>
        <p:nvSpPr>
          <p:cNvPr id="230" name="student-graduation-cap-shape_52041"/>
          <p:cNvSpPr>
            <a:spLocks noChangeAspect="1"/>
          </p:cNvSpPr>
          <p:nvPr/>
        </p:nvSpPr>
        <p:spPr bwMode="auto">
          <a:xfrm>
            <a:off x="4421412" y="5279817"/>
            <a:ext cx="153299" cy="184628"/>
          </a:xfrm>
          <a:custGeom>
            <a:avLst/>
            <a:gdLst>
              <a:gd name="connsiteX0" fmla="*/ 56671 w 279400"/>
              <a:gd name="connsiteY0" fmla="*/ 192087 h 336550"/>
              <a:gd name="connsiteX1" fmla="*/ 224047 w 279400"/>
              <a:gd name="connsiteY1" fmla="*/ 192087 h 336550"/>
              <a:gd name="connsiteX2" fmla="*/ 279400 w 279400"/>
              <a:gd name="connsiteY2" fmla="*/ 247752 h 336550"/>
              <a:gd name="connsiteX3" fmla="*/ 279400 w 279400"/>
              <a:gd name="connsiteY3" fmla="*/ 336550 h 336550"/>
              <a:gd name="connsiteX4" fmla="*/ 176602 w 279400"/>
              <a:gd name="connsiteY4" fmla="*/ 336550 h 336550"/>
              <a:gd name="connsiteX5" fmla="*/ 158151 w 279400"/>
              <a:gd name="connsiteY5" fmla="*/ 245101 h 336550"/>
              <a:gd name="connsiteX6" fmla="*/ 151562 w 279400"/>
              <a:gd name="connsiteY6" fmla="*/ 239800 h 336550"/>
              <a:gd name="connsiteX7" fmla="*/ 167377 w 279400"/>
              <a:gd name="connsiteY7" fmla="*/ 213293 h 336550"/>
              <a:gd name="connsiteX8" fmla="*/ 167377 w 279400"/>
              <a:gd name="connsiteY8" fmla="*/ 209317 h 336550"/>
              <a:gd name="connsiteX9" fmla="*/ 163423 w 279400"/>
              <a:gd name="connsiteY9" fmla="*/ 207991 h 336550"/>
              <a:gd name="connsiteX10" fmla="*/ 121249 w 279400"/>
              <a:gd name="connsiteY10" fmla="*/ 207991 h 336550"/>
              <a:gd name="connsiteX11" fmla="*/ 118613 w 279400"/>
              <a:gd name="connsiteY11" fmla="*/ 209317 h 336550"/>
              <a:gd name="connsiteX12" fmla="*/ 118613 w 279400"/>
              <a:gd name="connsiteY12" fmla="*/ 213293 h 336550"/>
              <a:gd name="connsiteX13" fmla="*/ 134429 w 279400"/>
              <a:gd name="connsiteY13" fmla="*/ 239800 h 336550"/>
              <a:gd name="connsiteX14" fmla="*/ 126521 w 279400"/>
              <a:gd name="connsiteY14" fmla="*/ 245101 h 336550"/>
              <a:gd name="connsiteX15" fmla="*/ 110706 w 279400"/>
              <a:gd name="connsiteY15" fmla="*/ 336550 h 336550"/>
              <a:gd name="connsiteX16" fmla="*/ 0 w 279400"/>
              <a:gd name="connsiteY16" fmla="*/ 336550 h 336550"/>
              <a:gd name="connsiteX17" fmla="*/ 0 w 279400"/>
              <a:gd name="connsiteY17" fmla="*/ 247752 h 336550"/>
              <a:gd name="connsiteX18" fmla="*/ 56671 w 279400"/>
              <a:gd name="connsiteY18" fmla="*/ 192087 h 336550"/>
              <a:gd name="connsiteX19" fmla="*/ 138907 w 279400"/>
              <a:gd name="connsiteY19" fmla="*/ 0 h 336550"/>
              <a:gd name="connsiteX20" fmla="*/ 219076 w 279400"/>
              <a:gd name="connsiteY20" fmla="*/ 80169 h 336550"/>
              <a:gd name="connsiteX21" fmla="*/ 138907 w 279400"/>
              <a:gd name="connsiteY21" fmla="*/ 160338 h 336550"/>
              <a:gd name="connsiteX22" fmla="*/ 58738 w 279400"/>
              <a:gd name="connsiteY22" fmla="*/ 80169 h 336550"/>
              <a:gd name="connsiteX23" fmla="*/ 138907 w 279400"/>
              <a:gd name="connsiteY23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79400" h="336550">
                <a:moveTo>
                  <a:pt x="56671" y="192087"/>
                </a:moveTo>
                <a:cubicBezTo>
                  <a:pt x="56671" y="192087"/>
                  <a:pt x="56671" y="192087"/>
                  <a:pt x="224047" y="192087"/>
                </a:cubicBezTo>
                <a:cubicBezTo>
                  <a:pt x="254360" y="192087"/>
                  <a:pt x="279400" y="217269"/>
                  <a:pt x="279400" y="247752"/>
                </a:cubicBezTo>
                <a:cubicBezTo>
                  <a:pt x="279400" y="247752"/>
                  <a:pt x="279400" y="247752"/>
                  <a:pt x="279400" y="336550"/>
                </a:cubicBezTo>
                <a:cubicBezTo>
                  <a:pt x="279400" y="336550"/>
                  <a:pt x="279400" y="336550"/>
                  <a:pt x="176602" y="336550"/>
                </a:cubicBezTo>
                <a:cubicBezTo>
                  <a:pt x="176602" y="336550"/>
                  <a:pt x="176602" y="336550"/>
                  <a:pt x="158151" y="245101"/>
                </a:cubicBezTo>
                <a:cubicBezTo>
                  <a:pt x="158151" y="242450"/>
                  <a:pt x="154197" y="239800"/>
                  <a:pt x="151562" y="239800"/>
                </a:cubicBezTo>
                <a:cubicBezTo>
                  <a:pt x="151562" y="239800"/>
                  <a:pt x="151562" y="239800"/>
                  <a:pt x="167377" y="213293"/>
                </a:cubicBezTo>
                <a:cubicBezTo>
                  <a:pt x="167377" y="211967"/>
                  <a:pt x="167377" y="210642"/>
                  <a:pt x="167377" y="209317"/>
                </a:cubicBezTo>
                <a:cubicBezTo>
                  <a:pt x="166059" y="207991"/>
                  <a:pt x="164741" y="207991"/>
                  <a:pt x="163423" y="207991"/>
                </a:cubicBezTo>
                <a:cubicBezTo>
                  <a:pt x="163423" y="207991"/>
                  <a:pt x="163423" y="207991"/>
                  <a:pt x="121249" y="207991"/>
                </a:cubicBezTo>
                <a:cubicBezTo>
                  <a:pt x="119931" y="207991"/>
                  <a:pt x="118613" y="207991"/>
                  <a:pt x="118613" y="209317"/>
                </a:cubicBezTo>
                <a:cubicBezTo>
                  <a:pt x="117296" y="210642"/>
                  <a:pt x="117296" y="211967"/>
                  <a:pt x="118613" y="213293"/>
                </a:cubicBezTo>
                <a:cubicBezTo>
                  <a:pt x="118613" y="213293"/>
                  <a:pt x="118613" y="213293"/>
                  <a:pt x="134429" y="239800"/>
                </a:cubicBezTo>
                <a:cubicBezTo>
                  <a:pt x="130475" y="239800"/>
                  <a:pt x="127839" y="242450"/>
                  <a:pt x="126521" y="245101"/>
                </a:cubicBezTo>
                <a:cubicBezTo>
                  <a:pt x="126521" y="245101"/>
                  <a:pt x="126521" y="245101"/>
                  <a:pt x="110706" y="336550"/>
                </a:cubicBezTo>
                <a:cubicBezTo>
                  <a:pt x="110706" y="336550"/>
                  <a:pt x="110706" y="336550"/>
                  <a:pt x="0" y="336550"/>
                </a:cubicBezTo>
                <a:cubicBezTo>
                  <a:pt x="0" y="336550"/>
                  <a:pt x="0" y="336550"/>
                  <a:pt x="0" y="247752"/>
                </a:cubicBezTo>
                <a:cubicBezTo>
                  <a:pt x="0" y="217269"/>
                  <a:pt x="25040" y="192087"/>
                  <a:pt x="56671" y="192087"/>
                </a:cubicBezTo>
                <a:close/>
                <a:moveTo>
                  <a:pt x="138907" y="0"/>
                </a:moveTo>
                <a:cubicBezTo>
                  <a:pt x="183183" y="0"/>
                  <a:pt x="219076" y="35893"/>
                  <a:pt x="219076" y="80169"/>
                </a:cubicBezTo>
                <a:cubicBezTo>
                  <a:pt x="219076" y="124445"/>
                  <a:pt x="183183" y="160338"/>
                  <a:pt x="138907" y="160338"/>
                </a:cubicBezTo>
                <a:cubicBezTo>
                  <a:pt x="94631" y="160338"/>
                  <a:pt x="58738" y="124445"/>
                  <a:pt x="58738" y="80169"/>
                </a:cubicBezTo>
                <a:cubicBezTo>
                  <a:pt x="58738" y="35893"/>
                  <a:pt x="94631" y="0"/>
                  <a:pt x="13890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defRPr/>
            </a:pPr>
            <a:endParaRPr lang="zh-CN" altLang="en-US" sz="1400" b="1" dirty="0">
              <a:solidFill>
                <a:srgbClr val="00A19A"/>
              </a:solidFill>
              <a:latin typeface="Arial" panose="020B0604020202020204"/>
              <a:sym typeface="Arial" panose="020B0604020202020204" pitchFamily="34" charset="0"/>
            </a:endParaRPr>
          </a:p>
        </p:txBody>
      </p:sp>
      <p:sp>
        <p:nvSpPr>
          <p:cNvPr id="231" name="圆角矩形 2"/>
          <p:cNvSpPr/>
          <p:nvPr/>
        </p:nvSpPr>
        <p:spPr>
          <a:xfrm>
            <a:off x="6344708" y="5211064"/>
            <a:ext cx="370834" cy="370958"/>
          </a:xfrm>
          <a:prstGeom prst="rect">
            <a:avLst/>
          </a:prstGeom>
          <a:solidFill>
            <a:srgbClr val="C1272D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algn="ctr">
              <a:defRPr/>
            </a:pPr>
            <a:endParaRPr lang="zh-CN" altLang="en-US" sz="1400" b="1">
              <a:solidFill>
                <a:srgbClr val="00A19A"/>
              </a:solidFill>
              <a:latin typeface="Arial" panose="020B0604020202020204"/>
              <a:sym typeface="Arial" panose="020B0604020202020204" pitchFamily="34" charset="0"/>
            </a:endParaRPr>
          </a:p>
        </p:txBody>
      </p:sp>
      <p:sp>
        <p:nvSpPr>
          <p:cNvPr id="232" name="student-graduation-cap-shape_52041"/>
          <p:cNvSpPr>
            <a:spLocks noChangeAspect="1"/>
          </p:cNvSpPr>
          <p:nvPr/>
        </p:nvSpPr>
        <p:spPr bwMode="auto">
          <a:xfrm>
            <a:off x="6438316" y="5304605"/>
            <a:ext cx="178566" cy="184724"/>
          </a:xfrm>
          <a:custGeom>
            <a:avLst/>
            <a:gdLst>
              <a:gd name="connsiteX0" fmla="*/ 233363 w 325438"/>
              <a:gd name="connsiteY0" fmla="*/ 249238 h 336550"/>
              <a:gd name="connsiteX1" fmla="*/ 279401 w 325438"/>
              <a:gd name="connsiteY1" fmla="*/ 249238 h 336550"/>
              <a:gd name="connsiteX2" fmla="*/ 279401 w 325438"/>
              <a:gd name="connsiteY2" fmla="*/ 290513 h 336550"/>
              <a:gd name="connsiteX3" fmla="*/ 233363 w 325438"/>
              <a:gd name="connsiteY3" fmla="*/ 290513 h 336550"/>
              <a:gd name="connsiteX4" fmla="*/ 171450 w 325438"/>
              <a:gd name="connsiteY4" fmla="*/ 249238 h 336550"/>
              <a:gd name="connsiteX5" fmla="*/ 217488 w 325438"/>
              <a:gd name="connsiteY5" fmla="*/ 249238 h 336550"/>
              <a:gd name="connsiteX6" fmla="*/ 217488 w 325438"/>
              <a:gd name="connsiteY6" fmla="*/ 290513 h 336550"/>
              <a:gd name="connsiteX7" fmla="*/ 171450 w 325438"/>
              <a:gd name="connsiteY7" fmla="*/ 290513 h 336550"/>
              <a:gd name="connsiteX8" fmla="*/ 107950 w 325438"/>
              <a:gd name="connsiteY8" fmla="*/ 249238 h 336550"/>
              <a:gd name="connsiteX9" fmla="*/ 155575 w 325438"/>
              <a:gd name="connsiteY9" fmla="*/ 249238 h 336550"/>
              <a:gd name="connsiteX10" fmla="*/ 155575 w 325438"/>
              <a:gd name="connsiteY10" fmla="*/ 290513 h 336550"/>
              <a:gd name="connsiteX11" fmla="*/ 107950 w 325438"/>
              <a:gd name="connsiteY11" fmla="*/ 290513 h 336550"/>
              <a:gd name="connsiteX12" fmla="*/ 46038 w 325438"/>
              <a:gd name="connsiteY12" fmla="*/ 249238 h 336550"/>
              <a:gd name="connsiteX13" fmla="*/ 93663 w 325438"/>
              <a:gd name="connsiteY13" fmla="*/ 249238 h 336550"/>
              <a:gd name="connsiteX14" fmla="*/ 93663 w 325438"/>
              <a:gd name="connsiteY14" fmla="*/ 290513 h 336550"/>
              <a:gd name="connsiteX15" fmla="*/ 46038 w 325438"/>
              <a:gd name="connsiteY15" fmla="*/ 290513 h 336550"/>
              <a:gd name="connsiteX16" fmla="*/ 233363 w 325438"/>
              <a:gd name="connsiteY16" fmla="*/ 195263 h 336550"/>
              <a:gd name="connsiteX17" fmla="*/ 279401 w 325438"/>
              <a:gd name="connsiteY17" fmla="*/ 195263 h 336550"/>
              <a:gd name="connsiteX18" fmla="*/ 279401 w 325438"/>
              <a:gd name="connsiteY18" fmla="*/ 234951 h 336550"/>
              <a:gd name="connsiteX19" fmla="*/ 233363 w 325438"/>
              <a:gd name="connsiteY19" fmla="*/ 234951 h 336550"/>
              <a:gd name="connsiteX20" fmla="*/ 171450 w 325438"/>
              <a:gd name="connsiteY20" fmla="*/ 195263 h 336550"/>
              <a:gd name="connsiteX21" fmla="*/ 217488 w 325438"/>
              <a:gd name="connsiteY21" fmla="*/ 195263 h 336550"/>
              <a:gd name="connsiteX22" fmla="*/ 217488 w 325438"/>
              <a:gd name="connsiteY22" fmla="*/ 234951 h 336550"/>
              <a:gd name="connsiteX23" fmla="*/ 171450 w 325438"/>
              <a:gd name="connsiteY23" fmla="*/ 234951 h 336550"/>
              <a:gd name="connsiteX24" fmla="*/ 107950 w 325438"/>
              <a:gd name="connsiteY24" fmla="*/ 195263 h 336550"/>
              <a:gd name="connsiteX25" fmla="*/ 155575 w 325438"/>
              <a:gd name="connsiteY25" fmla="*/ 195263 h 336550"/>
              <a:gd name="connsiteX26" fmla="*/ 155575 w 325438"/>
              <a:gd name="connsiteY26" fmla="*/ 234951 h 336550"/>
              <a:gd name="connsiteX27" fmla="*/ 107950 w 325438"/>
              <a:gd name="connsiteY27" fmla="*/ 234951 h 336550"/>
              <a:gd name="connsiteX28" fmla="*/ 46038 w 325438"/>
              <a:gd name="connsiteY28" fmla="*/ 195263 h 336550"/>
              <a:gd name="connsiteX29" fmla="*/ 93663 w 325438"/>
              <a:gd name="connsiteY29" fmla="*/ 195263 h 336550"/>
              <a:gd name="connsiteX30" fmla="*/ 93663 w 325438"/>
              <a:gd name="connsiteY30" fmla="*/ 234951 h 336550"/>
              <a:gd name="connsiteX31" fmla="*/ 46038 w 325438"/>
              <a:gd name="connsiteY31" fmla="*/ 234951 h 336550"/>
              <a:gd name="connsiteX32" fmla="*/ 233363 w 325438"/>
              <a:gd name="connsiteY32" fmla="*/ 139700 h 336550"/>
              <a:gd name="connsiteX33" fmla="*/ 279401 w 325438"/>
              <a:gd name="connsiteY33" fmla="*/ 139700 h 336550"/>
              <a:gd name="connsiteX34" fmla="*/ 279401 w 325438"/>
              <a:gd name="connsiteY34" fmla="*/ 180975 h 336550"/>
              <a:gd name="connsiteX35" fmla="*/ 233363 w 325438"/>
              <a:gd name="connsiteY35" fmla="*/ 180975 h 336550"/>
              <a:gd name="connsiteX36" fmla="*/ 171450 w 325438"/>
              <a:gd name="connsiteY36" fmla="*/ 139700 h 336550"/>
              <a:gd name="connsiteX37" fmla="*/ 217488 w 325438"/>
              <a:gd name="connsiteY37" fmla="*/ 139700 h 336550"/>
              <a:gd name="connsiteX38" fmla="*/ 217488 w 325438"/>
              <a:gd name="connsiteY38" fmla="*/ 180975 h 336550"/>
              <a:gd name="connsiteX39" fmla="*/ 171450 w 325438"/>
              <a:gd name="connsiteY39" fmla="*/ 180975 h 336550"/>
              <a:gd name="connsiteX40" fmla="*/ 107950 w 325438"/>
              <a:gd name="connsiteY40" fmla="*/ 139700 h 336550"/>
              <a:gd name="connsiteX41" fmla="*/ 155575 w 325438"/>
              <a:gd name="connsiteY41" fmla="*/ 139700 h 336550"/>
              <a:gd name="connsiteX42" fmla="*/ 155575 w 325438"/>
              <a:gd name="connsiteY42" fmla="*/ 180975 h 336550"/>
              <a:gd name="connsiteX43" fmla="*/ 107950 w 325438"/>
              <a:gd name="connsiteY43" fmla="*/ 180975 h 336550"/>
              <a:gd name="connsiteX44" fmla="*/ 49167 w 325438"/>
              <a:gd name="connsiteY44" fmla="*/ 38100 h 336550"/>
              <a:gd name="connsiteX45" fmla="*/ 25400 w 325438"/>
              <a:gd name="connsiteY45" fmla="*/ 61753 h 336550"/>
              <a:gd name="connsiteX46" fmla="*/ 25400 w 325438"/>
              <a:gd name="connsiteY46" fmla="*/ 289085 h 336550"/>
              <a:gd name="connsiteX47" fmla="*/ 49167 w 325438"/>
              <a:gd name="connsiteY47" fmla="*/ 312738 h 336550"/>
              <a:gd name="connsiteX48" fmla="*/ 276271 w 325438"/>
              <a:gd name="connsiteY48" fmla="*/ 312738 h 336550"/>
              <a:gd name="connsiteX49" fmla="*/ 300038 w 325438"/>
              <a:gd name="connsiteY49" fmla="*/ 289085 h 336550"/>
              <a:gd name="connsiteX50" fmla="*/ 300038 w 325438"/>
              <a:gd name="connsiteY50" fmla="*/ 61753 h 336550"/>
              <a:gd name="connsiteX51" fmla="*/ 276271 w 325438"/>
              <a:gd name="connsiteY51" fmla="*/ 38100 h 336550"/>
              <a:gd name="connsiteX52" fmla="*/ 269669 w 325438"/>
              <a:gd name="connsiteY52" fmla="*/ 38100 h 336550"/>
              <a:gd name="connsiteX53" fmla="*/ 269669 w 325438"/>
              <a:gd name="connsiteY53" fmla="*/ 63067 h 336550"/>
              <a:gd name="connsiteX54" fmla="*/ 276271 w 325438"/>
              <a:gd name="connsiteY54" fmla="*/ 74894 h 336550"/>
              <a:gd name="connsiteX55" fmla="*/ 260427 w 325438"/>
              <a:gd name="connsiteY55" fmla="*/ 90662 h 336550"/>
              <a:gd name="connsiteX56" fmla="*/ 244582 w 325438"/>
              <a:gd name="connsiteY56" fmla="*/ 74894 h 336550"/>
              <a:gd name="connsiteX57" fmla="*/ 249864 w 325438"/>
              <a:gd name="connsiteY57" fmla="*/ 63067 h 336550"/>
              <a:gd name="connsiteX58" fmla="*/ 249864 w 325438"/>
              <a:gd name="connsiteY58" fmla="*/ 38100 h 336550"/>
              <a:gd name="connsiteX59" fmla="*/ 231379 w 325438"/>
              <a:gd name="connsiteY59" fmla="*/ 38100 h 336550"/>
              <a:gd name="connsiteX60" fmla="*/ 231379 w 325438"/>
              <a:gd name="connsiteY60" fmla="*/ 63067 h 336550"/>
              <a:gd name="connsiteX61" fmla="*/ 236660 w 325438"/>
              <a:gd name="connsiteY61" fmla="*/ 74894 h 336550"/>
              <a:gd name="connsiteX62" fmla="*/ 220816 w 325438"/>
              <a:gd name="connsiteY62" fmla="*/ 90662 h 336550"/>
              <a:gd name="connsiteX63" fmla="*/ 204971 w 325438"/>
              <a:gd name="connsiteY63" fmla="*/ 74894 h 336550"/>
              <a:gd name="connsiteX64" fmla="*/ 210253 w 325438"/>
              <a:gd name="connsiteY64" fmla="*/ 63067 h 336550"/>
              <a:gd name="connsiteX65" fmla="*/ 210253 w 325438"/>
              <a:gd name="connsiteY65" fmla="*/ 38100 h 336550"/>
              <a:gd name="connsiteX66" fmla="*/ 191767 w 325438"/>
              <a:gd name="connsiteY66" fmla="*/ 38100 h 336550"/>
              <a:gd name="connsiteX67" fmla="*/ 191767 w 325438"/>
              <a:gd name="connsiteY67" fmla="*/ 63067 h 336550"/>
              <a:gd name="connsiteX68" fmla="*/ 198369 w 325438"/>
              <a:gd name="connsiteY68" fmla="*/ 74894 h 336550"/>
              <a:gd name="connsiteX69" fmla="*/ 182525 w 325438"/>
              <a:gd name="connsiteY69" fmla="*/ 90662 h 336550"/>
              <a:gd name="connsiteX70" fmla="*/ 166680 w 325438"/>
              <a:gd name="connsiteY70" fmla="*/ 74894 h 336550"/>
              <a:gd name="connsiteX71" fmla="*/ 171962 w 325438"/>
              <a:gd name="connsiteY71" fmla="*/ 63067 h 336550"/>
              <a:gd name="connsiteX72" fmla="*/ 171962 w 325438"/>
              <a:gd name="connsiteY72" fmla="*/ 38100 h 336550"/>
              <a:gd name="connsiteX73" fmla="*/ 153476 w 325438"/>
              <a:gd name="connsiteY73" fmla="*/ 38100 h 336550"/>
              <a:gd name="connsiteX74" fmla="*/ 153476 w 325438"/>
              <a:gd name="connsiteY74" fmla="*/ 63067 h 336550"/>
              <a:gd name="connsiteX75" fmla="*/ 158758 w 325438"/>
              <a:gd name="connsiteY75" fmla="*/ 74894 h 336550"/>
              <a:gd name="connsiteX76" fmla="*/ 142913 w 325438"/>
              <a:gd name="connsiteY76" fmla="*/ 90662 h 336550"/>
              <a:gd name="connsiteX77" fmla="*/ 127069 w 325438"/>
              <a:gd name="connsiteY77" fmla="*/ 74894 h 336550"/>
              <a:gd name="connsiteX78" fmla="*/ 133671 w 325438"/>
              <a:gd name="connsiteY78" fmla="*/ 63067 h 336550"/>
              <a:gd name="connsiteX79" fmla="*/ 133671 w 325438"/>
              <a:gd name="connsiteY79" fmla="*/ 38100 h 336550"/>
              <a:gd name="connsiteX80" fmla="*/ 115186 w 325438"/>
              <a:gd name="connsiteY80" fmla="*/ 38100 h 336550"/>
              <a:gd name="connsiteX81" fmla="*/ 115186 w 325438"/>
              <a:gd name="connsiteY81" fmla="*/ 63067 h 336550"/>
              <a:gd name="connsiteX82" fmla="*/ 120467 w 325438"/>
              <a:gd name="connsiteY82" fmla="*/ 74894 h 336550"/>
              <a:gd name="connsiteX83" fmla="*/ 104623 w 325438"/>
              <a:gd name="connsiteY83" fmla="*/ 90662 h 336550"/>
              <a:gd name="connsiteX84" fmla="*/ 88778 w 325438"/>
              <a:gd name="connsiteY84" fmla="*/ 74894 h 336550"/>
              <a:gd name="connsiteX85" fmla="*/ 94060 w 325438"/>
              <a:gd name="connsiteY85" fmla="*/ 63067 h 336550"/>
              <a:gd name="connsiteX86" fmla="*/ 94060 w 325438"/>
              <a:gd name="connsiteY86" fmla="*/ 38100 h 336550"/>
              <a:gd name="connsiteX87" fmla="*/ 75574 w 325438"/>
              <a:gd name="connsiteY87" fmla="*/ 38100 h 336550"/>
              <a:gd name="connsiteX88" fmla="*/ 75574 w 325438"/>
              <a:gd name="connsiteY88" fmla="*/ 63067 h 336550"/>
              <a:gd name="connsiteX89" fmla="*/ 80856 w 325438"/>
              <a:gd name="connsiteY89" fmla="*/ 74894 h 336550"/>
              <a:gd name="connsiteX90" fmla="*/ 65011 w 325438"/>
              <a:gd name="connsiteY90" fmla="*/ 90662 h 336550"/>
              <a:gd name="connsiteX91" fmla="*/ 49167 w 325438"/>
              <a:gd name="connsiteY91" fmla="*/ 74894 h 336550"/>
              <a:gd name="connsiteX92" fmla="*/ 55769 w 325438"/>
              <a:gd name="connsiteY92" fmla="*/ 63067 h 336550"/>
              <a:gd name="connsiteX93" fmla="*/ 55769 w 325438"/>
              <a:gd name="connsiteY93" fmla="*/ 38100 h 336550"/>
              <a:gd name="connsiteX94" fmla="*/ 49167 w 325438"/>
              <a:gd name="connsiteY94" fmla="*/ 38100 h 336550"/>
              <a:gd name="connsiteX95" fmla="*/ 65315 w 325438"/>
              <a:gd name="connsiteY95" fmla="*/ 4763 h 336550"/>
              <a:gd name="connsiteX96" fmla="*/ 61913 w 325438"/>
              <a:gd name="connsiteY96" fmla="*/ 10110 h 336550"/>
              <a:gd name="connsiteX97" fmla="*/ 61913 w 325438"/>
              <a:gd name="connsiteY97" fmla="*/ 75616 h 336550"/>
              <a:gd name="connsiteX98" fmla="*/ 65315 w 325438"/>
              <a:gd name="connsiteY98" fmla="*/ 80963 h 336550"/>
              <a:gd name="connsiteX99" fmla="*/ 69851 w 325438"/>
              <a:gd name="connsiteY99" fmla="*/ 75616 h 336550"/>
              <a:gd name="connsiteX100" fmla="*/ 69851 w 325438"/>
              <a:gd name="connsiteY100" fmla="*/ 10110 h 336550"/>
              <a:gd name="connsiteX101" fmla="*/ 65315 w 325438"/>
              <a:gd name="connsiteY101" fmla="*/ 4763 h 336550"/>
              <a:gd name="connsiteX102" fmla="*/ 104776 w 325438"/>
              <a:gd name="connsiteY102" fmla="*/ 4763 h 336550"/>
              <a:gd name="connsiteX103" fmla="*/ 100013 w 325438"/>
              <a:gd name="connsiteY103" fmla="*/ 10110 h 336550"/>
              <a:gd name="connsiteX104" fmla="*/ 100013 w 325438"/>
              <a:gd name="connsiteY104" fmla="*/ 75616 h 336550"/>
              <a:gd name="connsiteX105" fmla="*/ 104776 w 325438"/>
              <a:gd name="connsiteY105" fmla="*/ 80963 h 336550"/>
              <a:gd name="connsiteX106" fmla="*/ 109538 w 325438"/>
              <a:gd name="connsiteY106" fmla="*/ 75616 h 336550"/>
              <a:gd name="connsiteX107" fmla="*/ 109538 w 325438"/>
              <a:gd name="connsiteY107" fmla="*/ 10110 h 336550"/>
              <a:gd name="connsiteX108" fmla="*/ 104776 w 325438"/>
              <a:gd name="connsiteY108" fmla="*/ 4763 h 336550"/>
              <a:gd name="connsiteX109" fmla="*/ 142876 w 325438"/>
              <a:gd name="connsiteY109" fmla="*/ 4763 h 336550"/>
              <a:gd name="connsiteX110" fmla="*/ 138113 w 325438"/>
              <a:gd name="connsiteY110" fmla="*/ 10110 h 336550"/>
              <a:gd name="connsiteX111" fmla="*/ 138113 w 325438"/>
              <a:gd name="connsiteY111" fmla="*/ 75616 h 336550"/>
              <a:gd name="connsiteX112" fmla="*/ 142876 w 325438"/>
              <a:gd name="connsiteY112" fmla="*/ 80963 h 336550"/>
              <a:gd name="connsiteX113" fmla="*/ 147638 w 325438"/>
              <a:gd name="connsiteY113" fmla="*/ 75616 h 336550"/>
              <a:gd name="connsiteX114" fmla="*/ 147638 w 325438"/>
              <a:gd name="connsiteY114" fmla="*/ 10110 h 336550"/>
              <a:gd name="connsiteX115" fmla="*/ 142876 w 325438"/>
              <a:gd name="connsiteY115" fmla="*/ 4763 h 336550"/>
              <a:gd name="connsiteX116" fmla="*/ 182563 w 325438"/>
              <a:gd name="connsiteY116" fmla="*/ 4763 h 336550"/>
              <a:gd name="connsiteX117" fmla="*/ 177800 w 325438"/>
              <a:gd name="connsiteY117" fmla="*/ 10110 h 336550"/>
              <a:gd name="connsiteX118" fmla="*/ 177800 w 325438"/>
              <a:gd name="connsiteY118" fmla="*/ 75616 h 336550"/>
              <a:gd name="connsiteX119" fmla="*/ 182563 w 325438"/>
              <a:gd name="connsiteY119" fmla="*/ 80963 h 336550"/>
              <a:gd name="connsiteX120" fmla="*/ 187325 w 325438"/>
              <a:gd name="connsiteY120" fmla="*/ 75616 h 336550"/>
              <a:gd name="connsiteX121" fmla="*/ 187325 w 325438"/>
              <a:gd name="connsiteY121" fmla="*/ 10110 h 336550"/>
              <a:gd name="connsiteX122" fmla="*/ 182563 w 325438"/>
              <a:gd name="connsiteY122" fmla="*/ 4763 h 336550"/>
              <a:gd name="connsiteX123" fmla="*/ 220663 w 325438"/>
              <a:gd name="connsiteY123" fmla="*/ 4763 h 336550"/>
              <a:gd name="connsiteX124" fmla="*/ 215900 w 325438"/>
              <a:gd name="connsiteY124" fmla="*/ 10110 h 336550"/>
              <a:gd name="connsiteX125" fmla="*/ 215900 w 325438"/>
              <a:gd name="connsiteY125" fmla="*/ 75616 h 336550"/>
              <a:gd name="connsiteX126" fmla="*/ 220663 w 325438"/>
              <a:gd name="connsiteY126" fmla="*/ 80963 h 336550"/>
              <a:gd name="connsiteX127" fmla="*/ 225425 w 325438"/>
              <a:gd name="connsiteY127" fmla="*/ 75616 h 336550"/>
              <a:gd name="connsiteX128" fmla="*/ 225425 w 325438"/>
              <a:gd name="connsiteY128" fmla="*/ 10110 h 336550"/>
              <a:gd name="connsiteX129" fmla="*/ 220663 w 325438"/>
              <a:gd name="connsiteY129" fmla="*/ 4763 h 336550"/>
              <a:gd name="connsiteX130" fmla="*/ 260124 w 325438"/>
              <a:gd name="connsiteY130" fmla="*/ 4763 h 336550"/>
              <a:gd name="connsiteX131" fmla="*/ 255588 w 325438"/>
              <a:gd name="connsiteY131" fmla="*/ 10110 h 336550"/>
              <a:gd name="connsiteX132" fmla="*/ 255588 w 325438"/>
              <a:gd name="connsiteY132" fmla="*/ 75616 h 336550"/>
              <a:gd name="connsiteX133" fmla="*/ 260124 w 325438"/>
              <a:gd name="connsiteY133" fmla="*/ 80963 h 336550"/>
              <a:gd name="connsiteX134" fmla="*/ 263526 w 325438"/>
              <a:gd name="connsiteY134" fmla="*/ 75616 h 336550"/>
              <a:gd name="connsiteX135" fmla="*/ 263526 w 325438"/>
              <a:gd name="connsiteY135" fmla="*/ 10110 h 336550"/>
              <a:gd name="connsiteX136" fmla="*/ 260124 w 325438"/>
              <a:gd name="connsiteY136" fmla="*/ 4763 h 336550"/>
              <a:gd name="connsiteX137" fmla="*/ 64823 w 325438"/>
              <a:gd name="connsiteY137" fmla="*/ 0 h 336550"/>
              <a:gd name="connsiteX138" fmla="*/ 75406 w 325438"/>
              <a:gd name="connsiteY138" fmla="*/ 10517 h 336550"/>
              <a:gd name="connsiteX139" fmla="*/ 75406 w 325438"/>
              <a:gd name="connsiteY139" fmla="*/ 14461 h 336550"/>
              <a:gd name="connsiteX140" fmla="*/ 93927 w 325438"/>
              <a:gd name="connsiteY140" fmla="*/ 14461 h 336550"/>
              <a:gd name="connsiteX141" fmla="*/ 93927 w 325438"/>
              <a:gd name="connsiteY141" fmla="*/ 10517 h 336550"/>
              <a:gd name="connsiteX142" fmla="*/ 104511 w 325438"/>
              <a:gd name="connsiteY142" fmla="*/ 0 h 336550"/>
              <a:gd name="connsiteX143" fmla="*/ 115094 w 325438"/>
              <a:gd name="connsiteY143" fmla="*/ 10517 h 336550"/>
              <a:gd name="connsiteX144" fmla="*/ 115094 w 325438"/>
              <a:gd name="connsiteY144" fmla="*/ 14461 h 336550"/>
              <a:gd name="connsiteX145" fmla="*/ 133615 w 325438"/>
              <a:gd name="connsiteY145" fmla="*/ 14461 h 336550"/>
              <a:gd name="connsiteX146" fmla="*/ 133615 w 325438"/>
              <a:gd name="connsiteY146" fmla="*/ 10517 h 336550"/>
              <a:gd name="connsiteX147" fmla="*/ 142875 w 325438"/>
              <a:gd name="connsiteY147" fmla="*/ 0 h 336550"/>
              <a:gd name="connsiteX148" fmla="*/ 153459 w 325438"/>
              <a:gd name="connsiteY148" fmla="*/ 10517 h 336550"/>
              <a:gd name="connsiteX149" fmla="*/ 153459 w 325438"/>
              <a:gd name="connsiteY149" fmla="*/ 14461 h 336550"/>
              <a:gd name="connsiteX150" fmla="*/ 171980 w 325438"/>
              <a:gd name="connsiteY150" fmla="*/ 14461 h 336550"/>
              <a:gd name="connsiteX151" fmla="*/ 171980 w 325438"/>
              <a:gd name="connsiteY151" fmla="*/ 10517 h 336550"/>
              <a:gd name="connsiteX152" fmla="*/ 182563 w 325438"/>
              <a:gd name="connsiteY152" fmla="*/ 0 h 336550"/>
              <a:gd name="connsiteX153" fmla="*/ 191823 w 325438"/>
              <a:gd name="connsiteY153" fmla="*/ 10517 h 336550"/>
              <a:gd name="connsiteX154" fmla="*/ 191823 w 325438"/>
              <a:gd name="connsiteY154" fmla="*/ 14461 h 336550"/>
              <a:gd name="connsiteX155" fmla="*/ 210344 w 325438"/>
              <a:gd name="connsiteY155" fmla="*/ 14461 h 336550"/>
              <a:gd name="connsiteX156" fmla="*/ 210344 w 325438"/>
              <a:gd name="connsiteY156" fmla="*/ 10517 h 336550"/>
              <a:gd name="connsiteX157" fmla="*/ 220927 w 325438"/>
              <a:gd name="connsiteY157" fmla="*/ 0 h 336550"/>
              <a:gd name="connsiteX158" fmla="*/ 231511 w 325438"/>
              <a:gd name="connsiteY158" fmla="*/ 10517 h 336550"/>
              <a:gd name="connsiteX159" fmla="*/ 231511 w 325438"/>
              <a:gd name="connsiteY159" fmla="*/ 14461 h 336550"/>
              <a:gd name="connsiteX160" fmla="*/ 250032 w 325438"/>
              <a:gd name="connsiteY160" fmla="*/ 14461 h 336550"/>
              <a:gd name="connsiteX161" fmla="*/ 250032 w 325438"/>
              <a:gd name="connsiteY161" fmla="*/ 10517 h 336550"/>
              <a:gd name="connsiteX162" fmla="*/ 260615 w 325438"/>
              <a:gd name="connsiteY162" fmla="*/ 0 h 336550"/>
              <a:gd name="connsiteX163" fmla="*/ 269875 w 325438"/>
              <a:gd name="connsiteY163" fmla="*/ 10517 h 336550"/>
              <a:gd name="connsiteX164" fmla="*/ 269875 w 325438"/>
              <a:gd name="connsiteY164" fmla="*/ 14461 h 336550"/>
              <a:gd name="connsiteX165" fmla="*/ 276490 w 325438"/>
              <a:gd name="connsiteY165" fmla="*/ 14461 h 336550"/>
              <a:gd name="connsiteX166" fmla="*/ 325438 w 325438"/>
              <a:gd name="connsiteY166" fmla="*/ 61789 h 336550"/>
              <a:gd name="connsiteX167" fmla="*/ 325438 w 325438"/>
              <a:gd name="connsiteY167" fmla="*/ 289223 h 336550"/>
              <a:gd name="connsiteX168" fmla="*/ 276490 w 325438"/>
              <a:gd name="connsiteY168" fmla="*/ 336550 h 336550"/>
              <a:gd name="connsiteX169" fmla="*/ 48948 w 325438"/>
              <a:gd name="connsiteY169" fmla="*/ 336550 h 336550"/>
              <a:gd name="connsiteX170" fmla="*/ 0 w 325438"/>
              <a:gd name="connsiteY170" fmla="*/ 289223 h 336550"/>
              <a:gd name="connsiteX171" fmla="*/ 0 w 325438"/>
              <a:gd name="connsiteY171" fmla="*/ 61789 h 336550"/>
              <a:gd name="connsiteX172" fmla="*/ 48948 w 325438"/>
              <a:gd name="connsiteY172" fmla="*/ 14461 h 336550"/>
              <a:gd name="connsiteX173" fmla="*/ 55563 w 325438"/>
              <a:gd name="connsiteY173" fmla="*/ 14461 h 336550"/>
              <a:gd name="connsiteX174" fmla="*/ 55563 w 325438"/>
              <a:gd name="connsiteY174" fmla="*/ 10517 h 336550"/>
              <a:gd name="connsiteX175" fmla="*/ 64823 w 325438"/>
              <a:gd name="connsiteY175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325438" h="336550">
                <a:moveTo>
                  <a:pt x="233363" y="249238"/>
                </a:moveTo>
                <a:lnTo>
                  <a:pt x="279401" y="249238"/>
                </a:lnTo>
                <a:lnTo>
                  <a:pt x="279401" y="290513"/>
                </a:lnTo>
                <a:lnTo>
                  <a:pt x="233363" y="290513"/>
                </a:lnTo>
                <a:close/>
                <a:moveTo>
                  <a:pt x="171450" y="249238"/>
                </a:moveTo>
                <a:lnTo>
                  <a:pt x="217488" y="249238"/>
                </a:lnTo>
                <a:lnTo>
                  <a:pt x="217488" y="290513"/>
                </a:lnTo>
                <a:lnTo>
                  <a:pt x="171450" y="290513"/>
                </a:lnTo>
                <a:close/>
                <a:moveTo>
                  <a:pt x="107950" y="249238"/>
                </a:moveTo>
                <a:lnTo>
                  <a:pt x="155575" y="249238"/>
                </a:lnTo>
                <a:lnTo>
                  <a:pt x="155575" y="290513"/>
                </a:lnTo>
                <a:lnTo>
                  <a:pt x="107950" y="290513"/>
                </a:lnTo>
                <a:close/>
                <a:moveTo>
                  <a:pt x="46038" y="249238"/>
                </a:moveTo>
                <a:lnTo>
                  <a:pt x="93663" y="249238"/>
                </a:lnTo>
                <a:lnTo>
                  <a:pt x="93663" y="290513"/>
                </a:lnTo>
                <a:lnTo>
                  <a:pt x="46038" y="290513"/>
                </a:lnTo>
                <a:close/>
                <a:moveTo>
                  <a:pt x="233363" y="195263"/>
                </a:moveTo>
                <a:lnTo>
                  <a:pt x="279401" y="195263"/>
                </a:lnTo>
                <a:lnTo>
                  <a:pt x="279401" y="234951"/>
                </a:lnTo>
                <a:lnTo>
                  <a:pt x="233363" y="234951"/>
                </a:lnTo>
                <a:close/>
                <a:moveTo>
                  <a:pt x="171450" y="195263"/>
                </a:moveTo>
                <a:lnTo>
                  <a:pt x="217488" y="195263"/>
                </a:lnTo>
                <a:lnTo>
                  <a:pt x="217488" y="234951"/>
                </a:lnTo>
                <a:lnTo>
                  <a:pt x="171450" y="234951"/>
                </a:lnTo>
                <a:close/>
                <a:moveTo>
                  <a:pt x="107950" y="195263"/>
                </a:moveTo>
                <a:lnTo>
                  <a:pt x="155575" y="195263"/>
                </a:lnTo>
                <a:lnTo>
                  <a:pt x="155575" y="234951"/>
                </a:lnTo>
                <a:lnTo>
                  <a:pt x="107950" y="234951"/>
                </a:lnTo>
                <a:close/>
                <a:moveTo>
                  <a:pt x="46038" y="195263"/>
                </a:moveTo>
                <a:lnTo>
                  <a:pt x="93663" y="195263"/>
                </a:lnTo>
                <a:lnTo>
                  <a:pt x="93663" y="234951"/>
                </a:lnTo>
                <a:lnTo>
                  <a:pt x="46038" y="234951"/>
                </a:lnTo>
                <a:close/>
                <a:moveTo>
                  <a:pt x="233363" y="139700"/>
                </a:moveTo>
                <a:lnTo>
                  <a:pt x="279401" y="139700"/>
                </a:lnTo>
                <a:lnTo>
                  <a:pt x="279401" y="180975"/>
                </a:lnTo>
                <a:lnTo>
                  <a:pt x="233363" y="180975"/>
                </a:lnTo>
                <a:close/>
                <a:moveTo>
                  <a:pt x="171450" y="139700"/>
                </a:moveTo>
                <a:lnTo>
                  <a:pt x="217488" y="139700"/>
                </a:lnTo>
                <a:lnTo>
                  <a:pt x="217488" y="180975"/>
                </a:lnTo>
                <a:lnTo>
                  <a:pt x="171450" y="180975"/>
                </a:lnTo>
                <a:close/>
                <a:moveTo>
                  <a:pt x="107950" y="139700"/>
                </a:moveTo>
                <a:lnTo>
                  <a:pt x="155575" y="139700"/>
                </a:lnTo>
                <a:lnTo>
                  <a:pt x="155575" y="180975"/>
                </a:lnTo>
                <a:lnTo>
                  <a:pt x="107950" y="180975"/>
                </a:lnTo>
                <a:close/>
                <a:moveTo>
                  <a:pt x="49167" y="38100"/>
                </a:moveTo>
                <a:cubicBezTo>
                  <a:pt x="35963" y="38100"/>
                  <a:pt x="25400" y="48613"/>
                  <a:pt x="25400" y="61753"/>
                </a:cubicBezTo>
                <a:cubicBezTo>
                  <a:pt x="25400" y="61753"/>
                  <a:pt x="25400" y="61753"/>
                  <a:pt x="25400" y="289085"/>
                </a:cubicBezTo>
                <a:cubicBezTo>
                  <a:pt x="25400" y="302226"/>
                  <a:pt x="35963" y="312738"/>
                  <a:pt x="49167" y="312738"/>
                </a:cubicBezTo>
                <a:cubicBezTo>
                  <a:pt x="49167" y="312738"/>
                  <a:pt x="49167" y="312738"/>
                  <a:pt x="276271" y="312738"/>
                </a:cubicBezTo>
                <a:cubicBezTo>
                  <a:pt x="289475" y="312738"/>
                  <a:pt x="300038" y="302226"/>
                  <a:pt x="300038" y="289085"/>
                </a:cubicBezTo>
                <a:cubicBezTo>
                  <a:pt x="300038" y="289085"/>
                  <a:pt x="300038" y="289085"/>
                  <a:pt x="300038" y="61753"/>
                </a:cubicBezTo>
                <a:cubicBezTo>
                  <a:pt x="300038" y="48613"/>
                  <a:pt x="289475" y="38100"/>
                  <a:pt x="276271" y="38100"/>
                </a:cubicBezTo>
                <a:cubicBezTo>
                  <a:pt x="276271" y="38100"/>
                  <a:pt x="276271" y="38100"/>
                  <a:pt x="269669" y="38100"/>
                </a:cubicBezTo>
                <a:cubicBezTo>
                  <a:pt x="269669" y="38100"/>
                  <a:pt x="269669" y="38100"/>
                  <a:pt x="269669" y="63067"/>
                </a:cubicBezTo>
                <a:cubicBezTo>
                  <a:pt x="273631" y="65695"/>
                  <a:pt x="276271" y="70951"/>
                  <a:pt x="276271" y="74894"/>
                </a:cubicBezTo>
                <a:cubicBezTo>
                  <a:pt x="276271" y="84092"/>
                  <a:pt x="268349" y="90662"/>
                  <a:pt x="260427" y="90662"/>
                </a:cubicBezTo>
                <a:cubicBezTo>
                  <a:pt x="251184" y="90662"/>
                  <a:pt x="244582" y="84092"/>
                  <a:pt x="244582" y="74894"/>
                </a:cubicBezTo>
                <a:cubicBezTo>
                  <a:pt x="244582" y="70951"/>
                  <a:pt x="245903" y="65695"/>
                  <a:pt x="249864" y="63067"/>
                </a:cubicBezTo>
                <a:cubicBezTo>
                  <a:pt x="249864" y="63067"/>
                  <a:pt x="249864" y="63067"/>
                  <a:pt x="249864" y="38100"/>
                </a:cubicBezTo>
                <a:cubicBezTo>
                  <a:pt x="249864" y="38100"/>
                  <a:pt x="249864" y="38100"/>
                  <a:pt x="231379" y="38100"/>
                </a:cubicBezTo>
                <a:cubicBezTo>
                  <a:pt x="231379" y="38100"/>
                  <a:pt x="231379" y="38100"/>
                  <a:pt x="231379" y="63067"/>
                </a:cubicBezTo>
                <a:cubicBezTo>
                  <a:pt x="234019" y="65695"/>
                  <a:pt x="236660" y="70951"/>
                  <a:pt x="236660" y="74894"/>
                </a:cubicBezTo>
                <a:cubicBezTo>
                  <a:pt x="236660" y="84092"/>
                  <a:pt x="230058" y="90662"/>
                  <a:pt x="220816" y="90662"/>
                </a:cubicBezTo>
                <a:cubicBezTo>
                  <a:pt x="212893" y="90662"/>
                  <a:pt x="204971" y="84092"/>
                  <a:pt x="204971" y="74894"/>
                </a:cubicBezTo>
                <a:cubicBezTo>
                  <a:pt x="204971" y="70951"/>
                  <a:pt x="207612" y="65695"/>
                  <a:pt x="210253" y="63067"/>
                </a:cubicBezTo>
                <a:cubicBezTo>
                  <a:pt x="210253" y="63067"/>
                  <a:pt x="210253" y="63067"/>
                  <a:pt x="210253" y="38100"/>
                </a:cubicBezTo>
                <a:cubicBezTo>
                  <a:pt x="210253" y="38100"/>
                  <a:pt x="210253" y="38100"/>
                  <a:pt x="191767" y="38100"/>
                </a:cubicBezTo>
                <a:cubicBezTo>
                  <a:pt x="191767" y="38100"/>
                  <a:pt x="191767" y="38100"/>
                  <a:pt x="191767" y="63067"/>
                </a:cubicBezTo>
                <a:cubicBezTo>
                  <a:pt x="195728" y="65695"/>
                  <a:pt x="198369" y="70951"/>
                  <a:pt x="198369" y="74894"/>
                </a:cubicBezTo>
                <a:cubicBezTo>
                  <a:pt x="198369" y="84092"/>
                  <a:pt x="190447" y="90662"/>
                  <a:pt x="182525" y="90662"/>
                </a:cubicBezTo>
                <a:cubicBezTo>
                  <a:pt x="173282" y="90662"/>
                  <a:pt x="166680" y="84092"/>
                  <a:pt x="166680" y="74894"/>
                </a:cubicBezTo>
                <a:cubicBezTo>
                  <a:pt x="166680" y="70951"/>
                  <a:pt x="168001" y="65695"/>
                  <a:pt x="171962" y="63067"/>
                </a:cubicBezTo>
                <a:cubicBezTo>
                  <a:pt x="171962" y="63067"/>
                  <a:pt x="171962" y="63067"/>
                  <a:pt x="171962" y="38100"/>
                </a:cubicBezTo>
                <a:cubicBezTo>
                  <a:pt x="171962" y="38100"/>
                  <a:pt x="171962" y="38100"/>
                  <a:pt x="153476" y="38100"/>
                </a:cubicBezTo>
                <a:cubicBezTo>
                  <a:pt x="153476" y="38100"/>
                  <a:pt x="153476" y="38100"/>
                  <a:pt x="153476" y="63067"/>
                </a:cubicBezTo>
                <a:cubicBezTo>
                  <a:pt x="157438" y="65695"/>
                  <a:pt x="158758" y="70951"/>
                  <a:pt x="158758" y="74894"/>
                </a:cubicBezTo>
                <a:cubicBezTo>
                  <a:pt x="158758" y="84092"/>
                  <a:pt x="152156" y="90662"/>
                  <a:pt x="142913" y="90662"/>
                </a:cubicBezTo>
                <a:cubicBezTo>
                  <a:pt x="134991" y="90662"/>
                  <a:pt x="127069" y="84092"/>
                  <a:pt x="127069" y="74894"/>
                </a:cubicBezTo>
                <a:cubicBezTo>
                  <a:pt x="127069" y="70951"/>
                  <a:pt x="129710" y="65695"/>
                  <a:pt x="133671" y="63067"/>
                </a:cubicBezTo>
                <a:cubicBezTo>
                  <a:pt x="133671" y="63067"/>
                  <a:pt x="133671" y="63067"/>
                  <a:pt x="133671" y="38100"/>
                </a:cubicBezTo>
                <a:cubicBezTo>
                  <a:pt x="133671" y="38100"/>
                  <a:pt x="133671" y="38100"/>
                  <a:pt x="115186" y="38100"/>
                </a:cubicBezTo>
                <a:cubicBezTo>
                  <a:pt x="115186" y="38100"/>
                  <a:pt x="115186" y="38100"/>
                  <a:pt x="115186" y="63067"/>
                </a:cubicBezTo>
                <a:cubicBezTo>
                  <a:pt x="117826" y="65695"/>
                  <a:pt x="120467" y="70951"/>
                  <a:pt x="120467" y="74894"/>
                </a:cubicBezTo>
                <a:cubicBezTo>
                  <a:pt x="120467" y="84092"/>
                  <a:pt x="112545" y="90662"/>
                  <a:pt x="104623" y="90662"/>
                </a:cubicBezTo>
                <a:cubicBezTo>
                  <a:pt x="95380" y="90662"/>
                  <a:pt x="88778" y="84092"/>
                  <a:pt x="88778" y="74894"/>
                </a:cubicBezTo>
                <a:cubicBezTo>
                  <a:pt x="88778" y="70951"/>
                  <a:pt x="91419" y="65695"/>
                  <a:pt x="94060" y="63067"/>
                </a:cubicBezTo>
                <a:cubicBezTo>
                  <a:pt x="94060" y="63067"/>
                  <a:pt x="94060" y="63067"/>
                  <a:pt x="94060" y="38100"/>
                </a:cubicBezTo>
                <a:cubicBezTo>
                  <a:pt x="94060" y="38100"/>
                  <a:pt x="94060" y="38100"/>
                  <a:pt x="75574" y="38100"/>
                </a:cubicBezTo>
                <a:cubicBezTo>
                  <a:pt x="75574" y="38100"/>
                  <a:pt x="75574" y="38100"/>
                  <a:pt x="75574" y="63067"/>
                </a:cubicBezTo>
                <a:cubicBezTo>
                  <a:pt x="79535" y="65695"/>
                  <a:pt x="80856" y="70951"/>
                  <a:pt x="80856" y="74894"/>
                </a:cubicBezTo>
                <a:cubicBezTo>
                  <a:pt x="80856" y="84092"/>
                  <a:pt x="74254" y="90662"/>
                  <a:pt x="65011" y="90662"/>
                </a:cubicBezTo>
                <a:cubicBezTo>
                  <a:pt x="57089" y="90662"/>
                  <a:pt x="49167" y="84092"/>
                  <a:pt x="49167" y="74894"/>
                </a:cubicBezTo>
                <a:cubicBezTo>
                  <a:pt x="49167" y="70951"/>
                  <a:pt x="51808" y="65695"/>
                  <a:pt x="55769" y="63067"/>
                </a:cubicBezTo>
                <a:cubicBezTo>
                  <a:pt x="55769" y="63067"/>
                  <a:pt x="55769" y="63067"/>
                  <a:pt x="55769" y="38100"/>
                </a:cubicBezTo>
                <a:cubicBezTo>
                  <a:pt x="55769" y="38100"/>
                  <a:pt x="55769" y="38100"/>
                  <a:pt x="49167" y="38100"/>
                </a:cubicBezTo>
                <a:close/>
                <a:moveTo>
                  <a:pt x="65315" y="4763"/>
                </a:moveTo>
                <a:cubicBezTo>
                  <a:pt x="63047" y="4763"/>
                  <a:pt x="61913" y="7437"/>
                  <a:pt x="61913" y="10110"/>
                </a:cubicBezTo>
                <a:lnTo>
                  <a:pt x="61913" y="75616"/>
                </a:lnTo>
                <a:cubicBezTo>
                  <a:pt x="61913" y="79626"/>
                  <a:pt x="63047" y="80963"/>
                  <a:pt x="65315" y="80963"/>
                </a:cubicBezTo>
                <a:cubicBezTo>
                  <a:pt x="68717" y="80963"/>
                  <a:pt x="69851" y="79626"/>
                  <a:pt x="69851" y="75616"/>
                </a:cubicBezTo>
                <a:cubicBezTo>
                  <a:pt x="69851" y="75616"/>
                  <a:pt x="69851" y="75616"/>
                  <a:pt x="69851" y="10110"/>
                </a:cubicBezTo>
                <a:cubicBezTo>
                  <a:pt x="69851" y="7437"/>
                  <a:pt x="68717" y="4763"/>
                  <a:pt x="65315" y="4763"/>
                </a:cubicBezTo>
                <a:close/>
                <a:moveTo>
                  <a:pt x="104776" y="4763"/>
                </a:moveTo>
                <a:cubicBezTo>
                  <a:pt x="102394" y="4763"/>
                  <a:pt x="100013" y="7437"/>
                  <a:pt x="100013" y="10110"/>
                </a:cubicBezTo>
                <a:lnTo>
                  <a:pt x="100013" y="75616"/>
                </a:lnTo>
                <a:cubicBezTo>
                  <a:pt x="100013" y="79626"/>
                  <a:pt x="102394" y="80963"/>
                  <a:pt x="104776" y="80963"/>
                </a:cubicBezTo>
                <a:cubicBezTo>
                  <a:pt x="107157" y="80963"/>
                  <a:pt x="109538" y="79626"/>
                  <a:pt x="109538" y="75616"/>
                </a:cubicBezTo>
                <a:cubicBezTo>
                  <a:pt x="109538" y="75616"/>
                  <a:pt x="109538" y="75616"/>
                  <a:pt x="109538" y="10110"/>
                </a:cubicBezTo>
                <a:cubicBezTo>
                  <a:pt x="109538" y="7437"/>
                  <a:pt x="107157" y="4763"/>
                  <a:pt x="104776" y="4763"/>
                </a:cubicBezTo>
                <a:close/>
                <a:moveTo>
                  <a:pt x="142876" y="4763"/>
                </a:moveTo>
                <a:cubicBezTo>
                  <a:pt x="140494" y="4763"/>
                  <a:pt x="138113" y="7437"/>
                  <a:pt x="138113" y="10110"/>
                </a:cubicBezTo>
                <a:lnTo>
                  <a:pt x="138113" y="75616"/>
                </a:lnTo>
                <a:cubicBezTo>
                  <a:pt x="138113" y="79626"/>
                  <a:pt x="140494" y="80963"/>
                  <a:pt x="142876" y="80963"/>
                </a:cubicBezTo>
                <a:cubicBezTo>
                  <a:pt x="145257" y="80963"/>
                  <a:pt x="147638" y="79626"/>
                  <a:pt x="147638" y="75616"/>
                </a:cubicBezTo>
                <a:cubicBezTo>
                  <a:pt x="147638" y="75616"/>
                  <a:pt x="147638" y="75616"/>
                  <a:pt x="147638" y="10110"/>
                </a:cubicBezTo>
                <a:cubicBezTo>
                  <a:pt x="147638" y="7437"/>
                  <a:pt x="145257" y="4763"/>
                  <a:pt x="142876" y="4763"/>
                </a:cubicBezTo>
                <a:close/>
                <a:moveTo>
                  <a:pt x="182563" y="4763"/>
                </a:moveTo>
                <a:cubicBezTo>
                  <a:pt x="180181" y="4763"/>
                  <a:pt x="177800" y="7437"/>
                  <a:pt x="177800" y="10110"/>
                </a:cubicBezTo>
                <a:lnTo>
                  <a:pt x="177800" y="75616"/>
                </a:lnTo>
                <a:cubicBezTo>
                  <a:pt x="177800" y="79626"/>
                  <a:pt x="180181" y="80963"/>
                  <a:pt x="182563" y="80963"/>
                </a:cubicBezTo>
                <a:cubicBezTo>
                  <a:pt x="184944" y="80963"/>
                  <a:pt x="187325" y="79626"/>
                  <a:pt x="187325" y="75616"/>
                </a:cubicBezTo>
                <a:cubicBezTo>
                  <a:pt x="187325" y="75616"/>
                  <a:pt x="187325" y="75616"/>
                  <a:pt x="187325" y="10110"/>
                </a:cubicBezTo>
                <a:cubicBezTo>
                  <a:pt x="187325" y="7437"/>
                  <a:pt x="184944" y="4763"/>
                  <a:pt x="182563" y="4763"/>
                </a:cubicBezTo>
                <a:close/>
                <a:moveTo>
                  <a:pt x="220663" y="4763"/>
                </a:moveTo>
                <a:cubicBezTo>
                  <a:pt x="218281" y="4763"/>
                  <a:pt x="215900" y="7437"/>
                  <a:pt x="215900" y="10110"/>
                </a:cubicBezTo>
                <a:lnTo>
                  <a:pt x="215900" y="75616"/>
                </a:lnTo>
                <a:cubicBezTo>
                  <a:pt x="215900" y="79626"/>
                  <a:pt x="218281" y="80963"/>
                  <a:pt x="220663" y="80963"/>
                </a:cubicBezTo>
                <a:cubicBezTo>
                  <a:pt x="223044" y="80963"/>
                  <a:pt x="225425" y="79626"/>
                  <a:pt x="225425" y="75616"/>
                </a:cubicBezTo>
                <a:cubicBezTo>
                  <a:pt x="225425" y="75616"/>
                  <a:pt x="225425" y="75616"/>
                  <a:pt x="225425" y="10110"/>
                </a:cubicBezTo>
                <a:cubicBezTo>
                  <a:pt x="225425" y="7437"/>
                  <a:pt x="223044" y="4763"/>
                  <a:pt x="220663" y="4763"/>
                </a:cubicBezTo>
                <a:close/>
                <a:moveTo>
                  <a:pt x="260124" y="4763"/>
                </a:moveTo>
                <a:cubicBezTo>
                  <a:pt x="256722" y="4763"/>
                  <a:pt x="255588" y="7437"/>
                  <a:pt x="255588" y="10110"/>
                </a:cubicBezTo>
                <a:lnTo>
                  <a:pt x="255588" y="75616"/>
                </a:lnTo>
                <a:cubicBezTo>
                  <a:pt x="255588" y="79626"/>
                  <a:pt x="256722" y="80963"/>
                  <a:pt x="260124" y="80963"/>
                </a:cubicBezTo>
                <a:cubicBezTo>
                  <a:pt x="262392" y="80963"/>
                  <a:pt x="263526" y="79626"/>
                  <a:pt x="263526" y="75616"/>
                </a:cubicBezTo>
                <a:cubicBezTo>
                  <a:pt x="263526" y="75616"/>
                  <a:pt x="263526" y="75616"/>
                  <a:pt x="263526" y="10110"/>
                </a:cubicBezTo>
                <a:cubicBezTo>
                  <a:pt x="263526" y="7437"/>
                  <a:pt x="262392" y="4763"/>
                  <a:pt x="260124" y="4763"/>
                </a:cubicBezTo>
                <a:close/>
                <a:moveTo>
                  <a:pt x="64823" y="0"/>
                </a:moveTo>
                <a:cubicBezTo>
                  <a:pt x="71438" y="0"/>
                  <a:pt x="75406" y="3944"/>
                  <a:pt x="75406" y="10517"/>
                </a:cubicBezTo>
                <a:cubicBezTo>
                  <a:pt x="75406" y="10517"/>
                  <a:pt x="75406" y="10517"/>
                  <a:pt x="75406" y="14461"/>
                </a:cubicBezTo>
                <a:cubicBezTo>
                  <a:pt x="75406" y="14461"/>
                  <a:pt x="75406" y="14461"/>
                  <a:pt x="93927" y="14461"/>
                </a:cubicBezTo>
                <a:cubicBezTo>
                  <a:pt x="93927" y="14461"/>
                  <a:pt x="93927" y="14461"/>
                  <a:pt x="93927" y="10517"/>
                </a:cubicBezTo>
                <a:cubicBezTo>
                  <a:pt x="93927" y="3944"/>
                  <a:pt x="99219" y="0"/>
                  <a:pt x="104511" y="0"/>
                </a:cubicBezTo>
                <a:cubicBezTo>
                  <a:pt x="109802" y="0"/>
                  <a:pt x="115094" y="3944"/>
                  <a:pt x="115094" y="10517"/>
                </a:cubicBezTo>
                <a:cubicBezTo>
                  <a:pt x="115094" y="10517"/>
                  <a:pt x="115094" y="10517"/>
                  <a:pt x="115094" y="14461"/>
                </a:cubicBezTo>
                <a:cubicBezTo>
                  <a:pt x="115094" y="14461"/>
                  <a:pt x="115094" y="14461"/>
                  <a:pt x="133615" y="14461"/>
                </a:cubicBezTo>
                <a:cubicBezTo>
                  <a:pt x="133615" y="14461"/>
                  <a:pt x="133615" y="14461"/>
                  <a:pt x="133615" y="10517"/>
                </a:cubicBezTo>
                <a:cubicBezTo>
                  <a:pt x="133615" y="3944"/>
                  <a:pt x="137584" y="0"/>
                  <a:pt x="142875" y="0"/>
                </a:cubicBezTo>
                <a:cubicBezTo>
                  <a:pt x="149490" y="0"/>
                  <a:pt x="153459" y="3944"/>
                  <a:pt x="153459" y="10517"/>
                </a:cubicBezTo>
                <a:cubicBezTo>
                  <a:pt x="153459" y="10517"/>
                  <a:pt x="153459" y="10517"/>
                  <a:pt x="153459" y="14461"/>
                </a:cubicBezTo>
                <a:cubicBezTo>
                  <a:pt x="153459" y="14461"/>
                  <a:pt x="153459" y="14461"/>
                  <a:pt x="171980" y="14461"/>
                </a:cubicBezTo>
                <a:cubicBezTo>
                  <a:pt x="171980" y="14461"/>
                  <a:pt x="171980" y="14461"/>
                  <a:pt x="171980" y="10517"/>
                </a:cubicBezTo>
                <a:cubicBezTo>
                  <a:pt x="171980" y="3944"/>
                  <a:pt x="175948" y="0"/>
                  <a:pt x="182563" y="0"/>
                </a:cubicBezTo>
                <a:cubicBezTo>
                  <a:pt x="187855" y="0"/>
                  <a:pt x="191823" y="3944"/>
                  <a:pt x="191823" y="10517"/>
                </a:cubicBezTo>
                <a:cubicBezTo>
                  <a:pt x="191823" y="10517"/>
                  <a:pt x="191823" y="10517"/>
                  <a:pt x="191823" y="14461"/>
                </a:cubicBezTo>
                <a:cubicBezTo>
                  <a:pt x="191823" y="14461"/>
                  <a:pt x="191823" y="14461"/>
                  <a:pt x="210344" y="14461"/>
                </a:cubicBezTo>
                <a:cubicBezTo>
                  <a:pt x="210344" y="14461"/>
                  <a:pt x="210344" y="14461"/>
                  <a:pt x="210344" y="10517"/>
                </a:cubicBezTo>
                <a:cubicBezTo>
                  <a:pt x="210344" y="3944"/>
                  <a:pt x="215636" y="0"/>
                  <a:pt x="220927" y="0"/>
                </a:cubicBezTo>
                <a:cubicBezTo>
                  <a:pt x="226219" y="0"/>
                  <a:pt x="231511" y="3944"/>
                  <a:pt x="231511" y="10517"/>
                </a:cubicBezTo>
                <a:cubicBezTo>
                  <a:pt x="231511" y="10517"/>
                  <a:pt x="231511" y="10517"/>
                  <a:pt x="231511" y="14461"/>
                </a:cubicBezTo>
                <a:cubicBezTo>
                  <a:pt x="231511" y="14461"/>
                  <a:pt x="231511" y="14461"/>
                  <a:pt x="250032" y="14461"/>
                </a:cubicBezTo>
                <a:cubicBezTo>
                  <a:pt x="250032" y="14461"/>
                  <a:pt x="250032" y="14461"/>
                  <a:pt x="250032" y="10517"/>
                </a:cubicBezTo>
                <a:cubicBezTo>
                  <a:pt x="250032" y="3944"/>
                  <a:pt x="254000" y="0"/>
                  <a:pt x="260615" y="0"/>
                </a:cubicBezTo>
                <a:cubicBezTo>
                  <a:pt x="265907" y="0"/>
                  <a:pt x="269875" y="3944"/>
                  <a:pt x="269875" y="10517"/>
                </a:cubicBezTo>
                <a:cubicBezTo>
                  <a:pt x="269875" y="10517"/>
                  <a:pt x="269875" y="10517"/>
                  <a:pt x="269875" y="14461"/>
                </a:cubicBezTo>
                <a:cubicBezTo>
                  <a:pt x="269875" y="14461"/>
                  <a:pt x="269875" y="14461"/>
                  <a:pt x="276490" y="14461"/>
                </a:cubicBezTo>
                <a:cubicBezTo>
                  <a:pt x="302948" y="14461"/>
                  <a:pt x="325438" y="35496"/>
                  <a:pt x="325438" y="61789"/>
                </a:cubicBezTo>
                <a:cubicBezTo>
                  <a:pt x="325438" y="61789"/>
                  <a:pt x="325438" y="61789"/>
                  <a:pt x="325438" y="289223"/>
                </a:cubicBezTo>
                <a:cubicBezTo>
                  <a:pt x="325438" y="315516"/>
                  <a:pt x="302948" y="336550"/>
                  <a:pt x="276490" y="336550"/>
                </a:cubicBezTo>
                <a:cubicBezTo>
                  <a:pt x="276490" y="336550"/>
                  <a:pt x="276490" y="336550"/>
                  <a:pt x="48948" y="336550"/>
                </a:cubicBezTo>
                <a:cubicBezTo>
                  <a:pt x="22490" y="336550"/>
                  <a:pt x="0" y="315516"/>
                  <a:pt x="0" y="289223"/>
                </a:cubicBezTo>
                <a:cubicBezTo>
                  <a:pt x="0" y="289223"/>
                  <a:pt x="0" y="289223"/>
                  <a:pt x="0" y="61789"/>
                </a:cubicBezTo>
                <a:cubicBezTo>
                  <a:pt x="0" y="35496"/>
                  <a:pt x="22490" y="14461"/>
                  <a:pt x="48948" y="14461"/>
                </a:cubicBezTo>
                <a:cubicBezTo>
                  <a:pt x="48948" y="14461"/>
                  <a:pt x="48948" y="14461"/>
                  <a:pt x="55563" y="14461"/>
                </a:cubicBezTo>
                <a:cubicBezTo>
                  <a:pt x="55563" y="14461"/>
                  <a:pt x="55563" y="14461"/>
                  <a:pt x="55563" y="10517"/>
                </a:cubicBezTo>
                <a:cubicBezTo>
                  <a:pt x="55563" y="3944"/>
                  <a:pt x="59531" y="0"/>
                  <a:pt x="6482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defRPr/>
            </a:pPr>
            <a:endParaRPr lang="zh-CN" altLang="en-US" sz="1400" b="1" dirty="0">
              <a:solidFill>
                <a:srgbClr val="00A19A"/>
              </a:solidFill>
              <a:latin typeface="Arial" panose="020B0604020202020204"/>
              <a:sym typeface="Arial" panose="020B0604020202020204" pitchFamily="34" charset="0"/>
            </a:endParaRPr>
          </a:p>
        </p:txBody>
      </p:sp>
      <p:sp>
        <p:nvSpPr>
          <p:cNvPr id="233" name="圆角矩形 2"/>
          <p:cNvSpPr/>
          <p:nvPr/>
        </p:nvSpPr>
        <p:spPr>
          <a:xfrm>
            <a:off x="6771050" y="5216448"/>
            <a:ext cx="1511355" cy="370768"/>
          </a:xfrm>
          <a:prstGeom prst="rect">
            <a:avLst/>
          </a:prstGeom>
          <a:solidFill>
            <a:srgbClr val="C1272D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>
              <a:defRPr/>
            </a:pPr>
            <a:r>
              <a:rPr lang="zh-CN" altLang="en-US" sz="1200" b="1" dirty="0">
                <a:solidFill>
                  <a:prstClr val="black"/>
                </a:solidFill>
                <a:latin typeface="Arial" panose="020B0604020202020204"/>
                <a:sym typeface="Arial" panose="020B0604020202020204" pitchFamily="34" charset="0"/>
              </a:rPr>
              <a:t>时间：</a:t>
            </a:r>
            <a:endParaRPr lang="zh-CN" altLang="en-US" sz="1200" b="1" dirty="0">
              <a:solidFill>
                <a:prstClr val="black"/>
              </a:solidFill>
              <a:latin typeface="Arial" panose="020B0604020202020204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581943" y="2335213"/>
            <a:ext cx="1058365" cy="1151751"/>
            <a:chOff x="1429543" y="1995488"/>
            <a:chExt cx="1058365" cy="1151751"/>
          </a:xfrm>
        </p:grpSpPr>
        <p:sp>
          <p:nvSpPr>
            <p:cNvPr id="8193" name="Freeform 33"/>
            <p:cNvSpPr>
              <a:spLocks noEditPoints="1"/>
            </p:cNvSpPr>
            <p:nvPr/>
          </p:nvSpPr>
          <p:spPr bwMode="auto">
            <a:xfrm>
              <a:off x="1592368" y="2275644"/>
              <a:ext cx="730320" cy="707573"/>
            </a:xfrm>
            <a:custGeom>
              <a:avLst/>
              <a:gdLst>
                <a:gd name="T0" fmla="*/ 243 w 360"/>
                <a:gd name="T1" fmla="*/ 0 h 348"/>
                <a:gd name="T2" fmla="*/ 180 w 360"/>
                <a:gd name="T3" fmla="*/ 30 h 348"/>
                <a:gd name="T4" fmla="*/ 118 w 360"/>
                <a:gd name="T5" fmla="*/ 0 h 348"/>
                <a:gd name="T6" fmla="*/ 0 w 360"/>
                <a:gd name="T7" fmla="*/ 169 h 348"/>
                <a:gd name="T8" fmla="*/ 180 w 360"/>
                <a:gd name="T9" fmla="*/ 348 h 348"/>
                <a:gd name="T10" fmla="*/ 360 w 360"/>
                <a:gd name="T11" fmla="*/ 169 h 348"/>
                <a:gd name="T12" fmla="*/ 243 w 360"/>
                <a:gd name="T13" fmla="*/ 0 h 348"/>
                <a:gd name="T14" fmla="*/ 180 w 360"/>
                <a:gd name="T15" fmla="*/ 292 h 348"/>
                <a:gd name="T16" fmla="*/ 57 w 360"/>
                <a:gd name="T17" fmla="*/ 169 h 348"/>
                <a:gd name="T18" fmla="*/ 180 w 360"/>
                <a:gd name="T19" fmla="*/ 45 h 348"/>
                <a:gd name="T20" fmla="*/ 304 w 360"/>
                <a:gd name="T21" fmla="*/ 169 h 348"/>
                <a:gd name="T22" fmla="*/ 180 w 360"/>
                <a:gd name="T23" fmla="*/ 29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0" h="348">
                  <a:moveTo>
                    <a:pt x="243" y="0"/>
                  </a:moveTo>
                  <a:cubicBezTo>
                    <a:pt x="228" y="18"/>
                    <a:pt x="206" y="30"/>
                    <a:pt x="180" y="30"/>
                  </a:cubicBezTo>
                  <a:cubicBezTo>
                    <a:pt x="155" y="30"/>
                    <a:pt x="132" y="18"/>
                    <a:pt x="118" y="0"/>
                  </a:cubicBezTo>
                  <a:cubicBezTo>
                    <a:pt x="49" y="25"/>
                    <a:pt x="0" y="91"/>
                    <a:pt x="0" y="169"/>
                  </a:cubicBezTo>
                  <a:cubicBezTo>
                    <a:pt x="0" y="268"/>
                    <a:pt x="81" y="348"/>
                    <a:pt x="180" y="348"/>
                  </a:cubicBezTo>
                  <a:cubicBezTo>
                    <a:pt x="280" y="348"/>
                    <a:pt x="360" y="268"/>
                    <a:pt x="360" y="169"/>
                  </a:cubicBezTo>
                  <a:cubicBezTo>
                    <a:pt x="360" y="91"/>
                    <a:pt x="311" y="25"/>
                    <a:pt x="243" y="0"/>
                  </a:cubicBezTo>
                  <a:close/>
                  <a:moveTo>
                    <a:pt x="180" y="292"/>
                  </a:moveTo>
                  <a:cubicBezTo>
                    <a:pt x="112" y="292"/>
                    <a:pt x="57" y="237"/>
                    <a:pt x="57" y="169"/>
                  </a:cubicBezTo>
                  <a:cubicBezTo>
                    <a:pt x="57" y="100"/>
                    <a:pt x="112" y="45"/>
                    <a:pt x="180" y="45"/>
                  </a:cubicBezTo>
                  <a:cubicBezTo>
                    <a:pt x="248" y="45"/>
                    <a:pt x="304" y="100"/>
                    <a:pt x="304" y="169"/>
                  </a:cubicBezTo>
                  <a:cubicBezTo>
                    <a:pt x="304" y="237"/>
                    <a:pt x="248" y="292"/>
                    <a:pt x="180" y="292"/>
                  </a:cubicBezTo>
                  <a:close/>
                </a:path>
              </a:pathLst>
            </a:custGeom>
            <a:solidFill>
              <a:srgbClr val="7DE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94" name="Freeform 34"/>
            <p:cNvSpPr>
              <a:spLocks noEditPoints="1"/>
            </p:cNvSpPr>
            <p:nvPr/>
          </p:nvSpPr>
          <p:spPr bwMode="auto">
            <a:xfrm>
              <a:off x="1429543" y="1995488"/>
              <a:ext cx="1058365" cy="1151751"/>
            </a:xfrm>
            <a:custGeom>
              <a:avLst/>
              <a:gdLst>
                <a:gd name="T0" fmla="*/ 260 w 521"/>
                <a:gd name="T1" fmla="*/ 567 h 567"/>
                <a:gd name="T2" fmla="*/ 0 w 521"/>
                <a:gd name="T3" fmla="*/ 307 h 567"/>
                <a:gd name="T4" fmla="*/ 178 w 521"/>
                <a:gd name="T5" fmla="*/ 60 h 567"/>
                <a:gd name="T6" fmla="*/ 260 w 521"/>
                <a:gd name="T7" fmla="*/ 0 h 567"/>
                <a:gd name="T8" fmla="*/ 343 w 521"/>
                <a:gd name="T9" fmla="*/ 60 h 567"/>
                <a:gd name="T10" fmla="*/ 521 w 521"/>
                <a:gd name="T11" fmla="*/ 307 h 567"/>
                <a:gd name="T12" fmla="*/ 260 w 521"/>
                <a:gd name="T13" fmla="*/ 567 h 567"/>
                <a:gd name="T14" fmla="*/ 260 w 521"/>
                <a:gd name="T15" fmla="*/ 12 h 567"/>
                <a:gd name="T16" fmla="*/ 188 w 521"/>
                <a:gd name="T17" fmla="*/ 66 h 567"/>
                <a:gd name="T18" fmla="*/ 184 w 521"/>
                <a:gd name="T19" fmla="*/ 70 h 567"/>
                <a:gd name="T20" fmla="*/ 12 w 521"/>
                <a:gd name="T21" fmla="*/ 307 h 567"/>
                <a:gd name="T22" fmla="*/ 260 w 521"/>
                <a:gd name="T23" fmla="*/ 555 h 567"/>
                <a:gd name="T24" fmla="*/ 509 w 521"/>
                <a:gd name="T25" fmla="*/ 307 h 567"/>
                <a:gd name="T26" fmla="*/ 336 w 521"/>
                <a:gd name="T27" fmla="*/ 70 h 567"/>
                <a:gd name="T28" fmla="*/ 332 w 521"/>
                <a:gd name="T29" fmla="*/ 66 h 567"/>
                <a:gd name="T30" fmla="*/ 260 w 521"/>
                <a:gd name="T31" fmla="*/ 1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1" h="567">
                  <a:moveTo>
                    <a:pt x="260" y="567"/>
                  </a:moveTo>
                  <a:cubicBezTo>
                    <a:pt x="117" y="567"/>
                    <a:pt x="0" y="450"/>
                    <a:pt x="0" y="307"/>
                  </a:cubicBezTo>
                  <a:cubicBezTo>
                    <a:pt x="0" y="194"/>
                    <a:pt x="71" y="95"/>
                    <a:pt x="178" y="60"/>
                  </a:cubicBezTo>
                  <a:cubicBezTo>
                    <a:pt x="189" y="24"/>
                    <a:pt x="223" y="0"/>
                    <a:pt x="260" y="0"/>
                  </a:cubicBezTo>
                  <a:cubicBezTo>
                    <a:pt x="298" y="0"/>
                    <a:pt x="331" y="24"/>
                    <a:pt x="343" y="60"/>
                  </a:cubicBezTo>
                  <a:cubicBezTo>
                    <a:pt x="449" y="95"/>
                    <a:pt x="521" y="194"/>
                    <a:pt x="521" y="307"/>
                  </a:cubicBezTo>
                  <a:cubicBezTo>
                    <a:pt x="521" y="450"/>
                    <a:pt x="404" y="567"/>
                    <a:pt x="260" y="567"/>
                  </a:cubicBezTo>
                  <a:close/>
                  <a:moveTo>
                    <a:pt x="260" y="12"/>
                  </a:moveTo>
                  <a:cubicBezTo>
                    <a:pt x="227" y="12"/>
                    <a:pt x="198" y="34"/>
                    <a:pt x="188" y="66"/>
                  </a:cubicBezTo>
                  <a:cubicBezTo>
                    <a:pt x="188" y="68"/>
                    <a:pt x="186" y="69"/>
                    <a:pt x="184" y="70"/>
                  </a:cubicBezTo>
                  <a:cubicBezTo>
                    <a:pt x="81" y="103"/>
                    <a:pt x="12" y="198"/>
                    <a:pt x="12" y="307"/>
                  </a:cubicBezTo>
                  <a:cubicBezTo>
                    <a:pt x="12" y="443"/>
                    <a:pt x="123" y="555"/>
                    <a:pt x="260" y="555"/>
                  </a:cubicBezTo>
                  <a:cubicBezTo>
                    <a:pt x="397" y="555"/>
                    <a:pt x="509" y="443"/>
                    <a:pt x="509" y="307"/>
                  </a:cubicBezTo>
                  <a:cubicBezTo>
                    <a:pt x="509" y="198"/>
                    <a:pt x="439" y="103"/>
                    <a:pt x="336" y="70"/>
                  </a:cubicBezTo>
                  <a:cubicBezTo>
                    <a:pt x="334" y="69"/>
                    <a:pt x="333" y="68"/>
                    <a:pt x="332" y="66"/>
                  </a:cubicBezTo>
                  <a:cubicBezTo>
                    <a:pt x="323" y="34"/>
                    <a:pt x="293" y="12"/>
                    <a:pt x="260" y="12"/>
                  </a:cubicBezTo>
                  <a:close/>
                </a:path>
              </a:pathLst>
            </a:custGeom>
            <a:solidFill>
              <a:srgbClr val="7DE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95" name="Freeform 35"/>
            <p:cNvSpPr>
              <a:spLocks noEditPoints="1"/>
            </p:cNvSpPr>
            <p:nvPr/>
          </p:nvSpPr>
          <p:spPr bwMode="auto">
            <a:xfrm>
              <a:off x="1867735" y="2066125"/>
              <a:ext cx="180785" cy="209518"/>
            </a:xfrm>
            <a:custGeom>
              <a:avLst/>
              <a:gdLst>
                <a:gd name="T0" fmla="*/ 61 w 89"/>
                <a:gd name="T1" fmla="*/ 62 h 103"/>
                <a:gd name="T2" fmla="*/ 81 w 89"/>
                <a:gd name="T3" fmla="*/ 31 h 103"/>
                <a:gd name="T4" fmla="*/ 72 w 89"/>
                <a:gd name="T5" fmla="*/ 29 h 103"/>
                <a:gd name="T6" fmla="*/ 52 w 89"/>
                <a:gd name="T7" fmla="*/ 11 h 103"/>
                <a:gd name="T8" fmla="*/ 36 w 89"/>
                <a:gd name="T9" fmla="*/ 19 h 103"/>
                <a:gd name="T10" fmla="*/ 13 w 89"/>
                <a:gd name="T11" fmla="*/ 26 h 103"/>
                <a:gd name="T12" fmla="*/ 11 w 89"/>
                <a:gd name="T13" fmla="*/ 34 h 103"/>
                <a:gd name="T14" fmla="*/ 86 w 89"/>
                <a:gd name="T15" fmla="*/ 61 h 103"/>
                <a:gd name="T16" fmla="*/ 81 w 89"/>
                <a:gd name="T17" fmla="*/ 31 h 103"/>
                <a:gd name="T18" fmla="*/ 44 w 89"/>
                <a:gd name="T19" fmla="*/ 100 h 103"/>
                <a:gd name="T20" fmla="*/ 88 w 89"/>
                <a:gd name="T21" fmla="*/ 26 h 103"/>
                <a:gd name="T22" fmla="*/ 83 w 89"/>
                <a:gd name="T23" fmla="*/ 32 h 103"/>
                <a:gd name="T24" fmla="*/ 79 w 89"/>
                <a:gd name="T25" fmla="*/ 19 h 103"/>
                <a:gd name="T26" fmla="*/ 0 w 89"/>
                <a:gd name="T27" fmla="*/ 27 h 103"/>
                <a:gd name="T28" fmla="*/ 13 w 89"/>
                <a:gd name="T29" fmla="*/ 22 h 103"/>
                <a:gd name="T30" fmla="*/ 4 w 89"/>
                <a:gd name="T31" fmla="*/ 32 h 103"/>
                <a:gd name="T32" fmla="*/ 31 w 89"/>
                <a:gd name="T33" fmla="*/ 0 h 103"/>
                <a:gd name="T34" fmla="*/ 59 w 89"/>
                <a:gd name="T35" fmla="*/ 9 h 103"/>
                <a:gd name="T36" fmla="*/ 30 w 89"/>
                <a:gd name="T37" fmla="*/ 9 h 103"/>
                <a:gd name="T38" fmla="*/ 39 w 89"/>
                <a:gd name="T39" fmla="*/ 60 h 103"/>
                <a:gd name="T40" fmla="*/ 44 w 89"/>
                <a:gd name="T41" fmla="*/ 55 h 103"/>
                <a:gd name="T42" fmla="*/ 13 w 89"/>
                <a:gd name="T43" fmla="*/ 55 h 103"/>
                <a:gd name="T44" fmla="*/ 12 w 89"/>
                <a:gd name="T45" fmla="*/ 61 h 103"/>
                <a:gd name="T46" fmla="*/ 14 w 89"/>
                <a:gd name="T47" fmla="*/ 71 h 103"/>
                <a:gd name="T48" fmla="*/ 17 w 89"/>
                <a:gd name="T49" fmla="*/ 77 h 103"/>
                <a:gd name="T50" fmla="*/ 24 w 89"/>
                <a:gd name="T51" fmla="*/ 85 h 103"/>
                <a:gd name="T52" fmla="*/ 28 w 89"/>
                <a:gd name="T53" fmla="*/ 88 h 103"/>
                <a:gd name="T54" fmla="*/ 39 w 89"/>
                <a:gd name="T55" fmla="*/ 92 h 103"/>
                <a:gd name="T56" fmla="*/ 44 w 89"/>
                <a:gd name="T57" fmla="*/ 92 h 103"/>
                <a:gd name="T58" fmla="*/ 55 w 89"/>
                <a:gd name="T59" fmla="*/ 90 h 103"/>
                <a:gd name="T60" fmla="*/ 60 w 89"/>
                <a:gd name="T61" fmla="*/ 88 h 103"/>
                <a:gd name="T62" fmla="*/ 68 w 89"/>
                <a:gd name="T63" fmla="*/ 81 h 103"/>
                <a:gd name="T64" fmla="*/ 72 w 89"/>
                <a:gd name="T65" fmla="*/ 76 h 103"/>
                <a:gd name="T66" fmla="*/ 75 w 89"/>
                <a:gd name="T67" fmla="*/ 66 h 103"/>
                <a:gd name="T68" fmla="*/ 76 w 89"/>
                <a:gd name="T69" fmla="*/ 60 h 103"/>
                <a:gd name="T70" fmla="*/ 74 w 89"/>
                <a:gd name="T71" fmla="*/ 50 h 103"/>
                <a:gd name="T72" fmla="*/ 71 w 89"/>
                <a:gd name="T73" fmla="*/ 44 h 103"/>
                <a:gd name="T74" fmla="*/ 64 w 89"/>
                <a:gd name="T75" fmla="*/ 36 h 103"/>
                <a:gd name="T76" fmla="*/ 60 w 89"/>
                <a:gd name="T77" fmla="*/ 33 h 103"/>
                <a:gd name="T78" fmla="*/ 50 w 89"/>
                <a:gd name="T79" fmla="*/ 29 h 103"/>
                <a:gd name="T80" fmla="*/ 44 w 89"/>
                <a:gd name="T81" fmla="*/ 29 h 103"/>
                <a:gd name="T82" fmla="*/ 33 w 89"/>
                <a:gd name="T83" fmla="*/ 31 h 103"/>
                <a:gd name="T84" fmla="*/ 28 w 89"/>
                <a:gd name="T85" fmla="*/ 33 h 103"/>
                <a:gd name="T86" fmla="*/ 20 w 89"/>
                <a:gd name="T87" fmla="*/ 40 h 103"/>
                <a:gd name="T88" fmla="*/ 16 w 89"/>
                <a:gd name="T89" fmla="*/ 45 h 103"/>
                <a:gd name="T90" fmla="*/ 24 w 89"/>
                <a:gd name="T91" fmla="*/ 59 h 103"/>
                <a:gd name="T92" fmla="*/ 46 w 89"/>
                <a:gd name="T93" fmla="*/ 4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9" h="103">
                  <a:moveTo>
                    <a:pt x="27" y="59"/>
                  </a:moveTo>
                  <a:cubicBezTo>
                    <a:pt x="28" y="50"/>
                    <a:pt x="36" y="43"/>
                    <a:pt x="46" y="44"/>
                  </a:cubicBezTo>
                  <a:cubicBezTo>
                    <a:pt x="55" y="45"/>
                    <a:pt x="62" y="53"/>
                    <a:pt x="61" y="62"/>
                  </a:cubicBezTo>
                  <a:cubicBezTo>
                    <a:pt x="60" y="72"/>
                    <a:pt x="52" y="79"/>
                    <a:pt x="43" y="78"/>
                  </a:cubicBezTo>
                  <a:cubicBezTo>
                    <a:pt x="33" y="77"/>
                    <a:pt x="26" y="69"/>
                    <a:pt x="27" y="59"/>
                  </a:cubicBezTo>
                  <a:close/>
                  <a:moveTo>
                    <a:pt x="81" y="31"/>
                  </a:moveTo>
                  <a:cubicBezTo>
                    <a:pt x="76" y="26"/>
                    <a:pt x="76" y="26"/>
                    <a:pt x="76" y="26"/>
                  </a:cubicBezTo>
                  <a:cubicBezTo>
                    <a:pt x="76" y="25"/>
                    <a:pt x="76" y="25"/>
                    <a:pt x="76" y="26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66" y="24"/>
                    <a:pt x="60" y="21"/>
                    <a:pt x="52" y="19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2" y="11"/>
                    <a:pt x="52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6" y="12"/>
                    <a:pt x="36" y="12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29" y="20"/>
                    <a:pt x="22" y="24"/>
                    <a:pt x="16" y="29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7" y="31"/>
                    <a:pt x="7" y="31"/>
                    <a:pt x="8" y="32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5" y="42"/>
                    <a:pt x="1" y="51"/>
                    <a:pt x="1" y="61"/>
                  </a:cubicBezTo>
                  <a:cubicBezTo>
                    <a:pt x="1" y="84"/>
                    <a:pt x="20" y="103"/>
                    <a:pt x="44" y="103"/>
                  </a:cubicBezTo>
                  <a:cubicBezTo>
                    <a:pt x="67" y="103"/>
                    <a:pt x="86" y="84"/>
                    <a:pt x="86" y="61"/>
                  </a:cubicBezTo>
                  <a:cubicBezTo>
                    <a:pt x="86" y="51"/>
                    <a:pt x="83" y="42"/>
                    <a:pt x="77" y="35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31"/>
                    <a:pt x="81" y="31"/>
                    <a:pt x="81" y="31"/>
                  </a:cubicBezTo>
                  <a:close/>
                  <a:moveTo>
                    <a:pt x="44" y="22"/>
                  </a:moveTo>
                  <a:cubicBezTo>
                    <a:pt x="22" y="22"/>
                    <a:pt x="5" y="40"/>
                    <a:pt x="5" y="61"/>
                  </a:cubicBezTo>
                  <a:cubicBezTo>
                    <a:pt x="5" y="82"/>
                    <a:pt x="22" y="100"/>
                    <a:pt x="44" y="100"/>
                  </a:cubicBezTo>
                  <a:cubicBezTo>
                    <a:pt x="65" y="100"/>
                    <a:pt x="82" y="82"/>
                    <a:pt x="82" y="61"/>
                  </a:cubicBezTo>
                  <a:cubicBezTo>
                    <a:pt x="82" y="40"/>
                    <a:pt x="65" y="22"/>
                    <a:pt x="44" y="22"/>
                  </a:cubicBezTo>
                  <a:close/>
                  <a:moveTo>
                    <a:pt x="88" y="26"/>
                  </a:moveTo>
                  <a:cubicBezTo>
                    <a:pt x="89" y="27"/>
                    <a:pt x="89" y="28"/>
                    <a:pt x="88" y="2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83" y="32"/>
                    <a:pt x="83" y="32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5" y="23"/>
                    <a:pt x="75" y="23"/>
                    <a:pt x="76" y="22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80" y="18"/>
                    <a:pt x="81" y="18"/>
                    <a:pt x="81" y="19"/>
                  </a:cubicBezTo>
                  <a:cubicBezTo>
                    <a:pt x="88" y="26"/>
                    <a:pt x="88" y="26"/>
                    <a:pt x="88" y="26"/>
                  </a:cubicBezTo>
                  <a:close/>
                  <a:moveTo>
                    <a:pt x="0" y="27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9" y="1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3"/>
                    <a:pt x="13" y="24"/>
                    <a:pt x="13" y="24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5" y="32"/>
                    <a:pt x="5" y="32"/>
                    <a:pt x="4" y="3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7"/>
                    <a:pt x="0" y="27"/>
                  </a:cubicBezTo>
                  <a:close/>
                  <a:moveTo>
                    <a:pt x="31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9" y="1"/>
                    <a:pt x="59" y="2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10"/>
                    <a:pt x="58" y="10"/>
                    <a:pt x="58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30" y="10"/>
                    <a:pt x="30" y="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30" y="0"/>
                    <a:pt x="31" y="0"/>
                  </a:cubicBezTo>
                  <a:close/>
                  <a:moveTo>
                    <a:pt x="39" y="60"/>
                  </a:moveTo>
                  <a:cubicBezTo>
                    <a:pt x="38" y="63"/>
                    <a:pt x="41" y="66"/>
                    <a:pt x="43" y="66"/>
                  </a:cubicBezTo>
                  <a:cubicBezTo>
                    <a:pt x="46" y="66"/>
                    <a:pt x="49" y="64"/>
                    <a:pt x="49" y="61"/>
                  </a:cubicBezTo>
                  <a:cubicBezTo>
                    <a:pt x="49" y="58"/>
                    <a:pt x="47" y="56"/>
                    <a:pt x="44" y="55"/>
                  </a:cubicBezTo>
                  <a:cubicBezTo>
                    <a:pt x="41" y="55"/>
                    <a:pt x="39" y="57"/>
                    <a:pt x="39" y="60"/>
                  </a:cubicBezTo>
                  <a:close/>
                  <a:moveTo>
                    <a:pt x="17" y="54"/>
                  </a:move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2" y="55"/>
                    <a:pt x="12" y="5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7" y="64"/>
                    <a:pt x="17" y="67"/>
                    <a:pt x="18" y="69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77"/>
                    <a:pt x="17" y="77"/>
                    <a:pt x="17" y="77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2" y="78"/>
                    <a:pt x="24" y="79"/>
                    <a:pt x="25" y="81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4" y="86"/>
                    <a:pt x="36" y="87"/>
                    <a:pt x="38" y="88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3"/>
                    <a:pt x="44" y="92"/>
                    <a:pt x="44" y="92"/>
                  </a:cubicBezTo>
                  <a:cubicBezTo>
                    <a:pt x="46" y="88"/>
                    <a:pt x="46" y="88"/>
                    <a:pt x="46" y="88"/>
                  </a:cubicBezTo>
                  <a:cubicBezTo>
                    <a:pt x="48" y="88"/>
                    <a:pt x="50" y="88"/>
                    <a:pt x="52" y="87"/>
                  </a:cubicBezTo>
                  <a:cubicBezTo>
                    <a:pt x="55" y="90"/>
                    <a:pt x="55" y="90"/>
                    <a:pt x="55" y="90"/>
                  </a:cubicBezTo>
                  <a:cubicBezTo>
                    <a:pt x="55" y="90"/>
                    <a:pt x="55" y="91"/>
                    <a:pt x="56" y="90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1" y="83"/>
                    <a:pt x="63" y="81"/>
                    <a:pt x="65" y="79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2" y="77"/>
                    <a:pt x="72" y="76"/>
                    <a:pt x="72" y="76"/>
                  </a:cubicBezTo>
                  <a:cubicBezTo>
                    <a:pt x="69" y="73"/>
                    <a:pt x="69" y="73"/>
                    <a:pt x="69" y="73"/>
                  </a:cubicBezTo>
                  <a:cubicBezTo>
                    <a:pt x="70" y="71"/>
                    <a:pt x="71" y="69"/>
                    <a:pt x="71" y="67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6" y="61"/>
                    <a:pt x="76" y="61"/>
                    <a:pt x="76" y="61"/>
                  </a:cubicBezTo>
                  <a:cubicBezTo>
                    <a:pt x="76" y="61"/>
                    <a:pt x="76" y="60"/>
                    <a:pt x="76" y="60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72" y="57"/>
                    <a:pt x="71" y="54"/>
                    <a:pt x="71" y="52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49"/>
                    <a:pt x="74" y="49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66" y="43"/>
                    <a:pt x="64" y="42"/>
                    <a:pt x="63" y="40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5" y="36"/>
                    <a:pt x="64" y="36"/>
                    <a:pt x="64" y="36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4" y="35"/>
                    <a:pt x="52" y="34"/>
                    <a:pt x="50" y="34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49" y="29"/>
                    <a:pt x="49" y="29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4" y="28"/>
                    <a:pt x="44" y="29"/>
                    <a:pt x="44" y="29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0" y="33"/>
                    <a:pt x="38" y="34"/>
                    <a:pt x="36" y="34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7" y="39"/>
                    <a:pt x="25" y="40"/>
                    <a:pt x="24" y="42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19" y="40"/>
                    <a:pt x="19" y="40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50"/>
                    <a:pt x="18" y="52"/>
                    <a:pt x="17" y="54"/>
                  </a:cubicBezTo>
                  <a:close/>
                  <a:moveTo>
                    <a:pt x="24" y="59"/>
                  </a:moveTo>
                  <a:cubicBezTo>
                    <a:pt x="23" y="70"/>
                    <a:pt x="31" y="80"/>
                    <a:pt x="42" y="81"/>
                  </a:cubicBezTo>
                  <a:cubicBezTo>
                    <a:pt x="53" y="82"/>
                    <a:pt x="63" y="74"/>
                    <a:pt x="64" y="62"/>
                  </a:cubicBezTo>
                  <a:cubicBezTo>
                    <a:pt x="65" y="51"/>
                    <a:pt x="57" y="42"/>
                    <a:pt x="46" y="41"/>
                  </a:cubicBezTo>
                  <a:cubicBezTo>
                    <a:pt x="35" y="40"/>
                    <a:pt x="25" y="48"/>
                    <a:pt x="24" y="59"/>
                  </a:cubicBezTo>
                  <a:close/>
                </a:path>
              </a:pathLst>
            </a:custGeom>
            <a:solidFill>
              <a:srgbClr val="5EA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96" name="Freeform 36"/>
            <p:cNvSpPr>
              <a:spLocks noEditPoints="1"/>
            </p:cNvSpPr>
            <p:nvPr/>
          </p:nvSpPr>
          <p:spPr bwMode="auto">
            <a:xfrm>
              <a:off x="1774350" y="2493542"/>
              <a:ext cx="189165" cy="227477"/>
            </a:xfrm>
            <a:custGeom>
              <a:avLst/>
              <a:gdLst>
                <a:gd name="T0" fmla="*/ 93 w 93"/>
                <a:gd name="T1" fmla="*/ 56 h 112"/>
                <a:gd name="T2" fmla="*/ 90 w 93"/>
                <a:gd name="T3" fmla="*/ 79 h 112"/>
                <a:gd name="T4" fmla="*/ 80 w 93"/>
                <a:gd name="T5" fmla="*/ 96 h 112"/>
                <a:gd name="T6" fmla="*/ 65 w 93"/>
                <a:gd name="T7" fmla="*/ 108 h 112"/>
                <a:gd name="T8" fmla="*/ 47 w 93"/>
                <a:gd name="T9" fmla="*/ 112 h 112"/>
                <a:gd name="T10" fmla="*/ 28 w 93"/>
                <a:gd name="T11" fmla="*/ 108 h 112"/>
                <a:gd name="T12" fmla="*/ 13 w 93"/>
                <a:gd name="T13" fmla="*/ 96 h 112"/>
                <a:gd name="T14" fmla="*/ 4 w 93"/>
                <a:gd name="T15" fmla="*/ 79 h 112"/>
                <a:gd name="T16" fmla="*/ 0 w 93"/>
                <a:gd name="T17" fmla="*/ 56 h 112"/>
                <a:gd name="T18" fmla="*/ 4 w 93"/>
                <a:gd name="T19" fmla="*/ 34 h 112"/>
                <a:gd name="T20" fmla="*/ 13 w 93"/>
                <a:gd name="T21" fmla="*/ 16 h 112"/>
                <a:gd name="T22" fmla="*/ 28 w 93"/>
                <a:gd name="T23" fmla="*/ 4 h 112"/>
                <a:gd name="T24" fmla="*/ 47 w 93"/>
                <a:gd name="T25" fmla="*/ 0 h 112"/>
                <a:gd name="T26" fmla="*/ 65 w 93"/>
                <a:gd name="T27" fmla="*/ 4 h 112"/>
                <a:gd name="T28" fmla="*/ 80 w 93"/>
                <a:gd name="T29" fmla="*/ 16 h 112"/>
                <a:gd name="T30" fmla="*/ 90 w 93"/>
                <a:gd name="T31" fmla="*/ 34 h 112"/>
                <a:gd name="T32" fmla="*/ 93 w 93"/>
                <a:gd name="T33" fmla="*/ 56 h 112"/>
                <a:gd name="T34" fmla="*/ 80 w 93"/>
                <a:gd name="T35" fmla="*/ 56 h 112"/>
                <a:gd name="T36" fmla="*/ 78 w 93"/>
                <a:gd name="T37" fmla="*/ 38 h 112"/>
                <a:gd name="T38" fmla="*/ 71 w 93"/>
                <a:gd name="T39" fmla="*/ 24 h 112"/>
                <a:gd name="T40" fmla="*/ 60 w 93"/>
                <a:gd name="T41" fmla="*/ 15 h 112"/>
                <a:gd name="T42" fmla="*/ 47 w 93"/>
                <a:gd name="T43" fmla="*/ 12 h 112"/>
                <a:gd name="T44" fmla="*/ 33 w 93"/>
                <a:gd name="T45" fmla="*/ 15 h 112"/>
                <a:gd name="T46" fmla="*/ 22 w 93"/>
                <a:gd name="T47" fmla="*/ 24 h 112"/>
                <a:gd name="T48" fmla="*/ 15 w 93"/>
                <a:gd name="T49" fmla="*/ 38 h 112"/>
                <a:gd name="T50" fmla="*/ 13 w 93"/>
                <a:gd name="T51" fmla="*/ 56 h 112"/>
                <a:gd name="T52" fmla="*/ 15 w 93"/>
                <a:gd name="T53" fmla="*/ 74 h 112"/>
                <a:gd name="T54" fmla="*/ 22 w 93"/>
                <a:gd name="T55" fmla="*/ 88 h 112"/>
                <a:gd name="T56" fmla="*/ 33 w 93"/>
                <a:gd name="T57" fmla="*/ 97 h 112"/>
                <a:gd name="T58" fmla="*/ 47 w 93"/>
                <a:gd name="T59" fmla="*/ 100 h 112"/>
                <a:gd name="T60" fmla="*/ 60 w 93"/>
                <a:gd name="T61" fmla="*/ 97 h 112"/>
                <a:gd name="T62" fmla="*/ 71 w 93"/>
                <a:gd name="T63" fmla="*/ 88 h 112"/>
                <a:gd name="T64" fmla="*/ 78 w 93"/>
                <a:gd name="T65" fmla="*/ 74 h 112"/>
                <a:gd name="T66" fmla="*/ 80 w 93"/>
                <a:gd name="T67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" h="112">
                  <a:moveTo>
                    <a:pt x="93" y="56"/>
                  </a:moveTo>
                  <a:cubicBezTo>
                    <a:pt x="93" y="64"/>
                    <a:pt x="92" y="72"/>
                    <a:pt x="90" y="79"/>
                  </a:cubicBezTo>
                  <a:cubicBezTo>
                    <a:pt x="87" y="85"/>
                    <a:pt x="84" y="91"/>
                    <a:pt x="80" y="96"/>
                  </a:cubicBezTo>
                  <a:cubicBezTo>
                    <a:pt x="76" y="101"/>
                    <a:pt x="71" y="105"/>
                    <a:pt x="65" y="108"/>
                  </a:cubicBezTo>
                  <a:cubicBezTo>
                    <a:pt x="59" y="111"/>
                    <a:pt x="53" y="112"/>
                    <a:pt x="47" y="112"/>
                  </a:cubicBezTo>
                  <a:cubicBezTo>
                    <a:pt x="40" y="112"/>
                    <a:pt x="34" y="111"/>
                    <a:pt x="28" y="108"/>
                  </a:cubicBezTo>
                  <a:cubicBezTo>
                    <a:pt x="23" y="105"/>
                    <a:pt x="18" y="101"/>
                    <a:pt x="13" y="96"/>
                  </a:cubicBezTo>
                  <a:cubicBezTo>
                    <a:pt x="9" y="91"/>
                    <a:pt x="6" y="85"/>
                    <a:pt x="4" y="79"/>
                  </a:cubicBezTo>
                  <a:cubicBezTo>
                    <a:pt x="1" y="72"/>
                    <a:pt x="0" y="64"/>
                    <a:pt x="0" y="56"/>
                  </a:cubicBezTo>
                  <a:cubicBezTo>
                    <a:pt x="0" y="48"/>
                    <a:pt x="1" y="40"/>
                    <a:pt x="4" y="34"/>
                  </a:cubicBezTo>
                  <a:cubicBezTo>
                    <a:pt x="6" y="27"/>
                    <a:pt x="9" y="21"/>
                    <a:pt x="13" y="16"/>
                  </a:cubicBezTo>
                  <a:cubicBezTo>
                    <a:pt x="18" y="11"/>
                    <a:pt x="23" y="7"/>
                    <a:pt x="28" y="4"/>
                  </a:cubicBezTo>
                  <a:cubicBezTo>
                    <a:pt x="34" y="1"/>
                    <a:pt x="40" y="0"/>
                    <a:pt x="47" y="0"/>
                  </a:cubicBezTo>
                  <a:cubicBezTo>
                    <a:pt x="53" y="0"/>
                    <a:pt x="59" y="1"/>
                    <a:pt x="65" y="4"/>
                  </a:cubicBezTo>
                  <a:cubicBezTo>
                    <a:pt x="71" y="7"/>
                    <a:pt x="76" y="11"/>
                    <a:pt x="80" y="16"/>
                  </a:cubicBezTo>
                  <a:cubicBezTo>
                    <a:pt x="84" y="21"/>
                    <a:pt x="87" y="27"/>
                    <a:pt x="90" y="34"/>
                  </a:cubicBezTo>
                  <a:cubicBezTo>
                    <a:pt x="92" y="40"/>
                    <a:pt x="93" y="48"/>
                    <a:pt x="93" y="56"/>
                  </a:cubicBezTo>
                  <a:close/>
                  <a:moveTo>
                    <a:pt x="80" y="56"/>
                  </a:moveTo>
                  <a:cubicBezTo>
                    <a:pt x="80" y="49"/>
                    <a:pt x="80" y="43"/>
                    <a:pt x="78" y="38"/>
                  </a:cubicBezTo>
                  <a:cubicBezTo>
                    <a:pt x="76" y="33"/>
                    <a:pt x="74" y="28"/>
                    <a:pt x="71" y="24"/>
                  </a:cubicBezTo>
                  <a:cubicBezTo>
                    <a:pt x="68" y="20"/>
                    <a:pt x="64" y="17"/>
                    <a:pt x="60" y="15"/>
                  </a:cubicBezTo>
                  <a:cubicBezTo>
                    <a:pt x="56" y="13"/>
                    <a:pt x="52" y="12"/>
                    <a:pt x="47" y="12"/>
                  </a:cubicBezTo>
                  <a:cubicBezTo>
                    <a:pt x="42" y="12"/>
                    <a:pt x="37" y="13"/>
                    <a:pt x="33" y="15"/>
                  </a:cubicBezTo>
                  <a:cubicBezTo>
                    <a:pt x="29" y="17"/>
                    <a:pt x="25" y="20"/>
                    <a:pt x="22" y="24"/>
                  </a:cubicBezTo>
                  <a:cubicBezTo>
                    <a:pt x="19" y="28"/>
                    <a:pt x="17" y="33"/>
                    <a:pt x="15" y="38"/>
                  </a:cubicBezTo>
                  <a:cubicBezTo>
                    <a:pt x="14" y="43"/>
                    <a:pt x="13" y="49"/>
                    <a:pt x="13" y="56"/>
                  </a:cubicBezTo>
                  <a:cubicBezTo>
                    <a:pt x="13" y="63"/>
                    <a:pt x="14" y="69"/>
                    <a:pt x="15" y="74"/>
                  </a:cubicBezTo>
                  <a:cubicBezTo>
                    <a:pt x="17" y="80"/>
                    <a:pt x="19" y="84"/>
                    <a:pt x="22" y="88"/>
                  </a:cubicBezTo>
                  <a:cubicBezTo>
                    <a:pt x="25" y="92"/>
                    <a:pt x="29" y="95"/>
                    <a:pt x="33" y="97"/>
                  </a:cubicBezTo>
                  <a:cubicBezTo>
                    <a:pt x="37" y="99"/>
                    <a:pt x="42" y="100"/>
                    <a:pt x="47" y="100"/>
                  </a:cubicBezTo>
                  <a:cubicBezTo>
                    <a:pt x="52" y="100"/>
                    <a:pt x="56" y="99"/>
                    <a:pt x="60" y="97"/>
                  </a:cubicBezTo>
                  <a:cubicBezTo>
                    <a:pt x="64" y="95"/>
                    <a:pt x="68" y="92"/>
                    <a:pt x="71" y="88"/>
                  </a:cubicBezTo>
                  <a:cubicBezTo>
                    <a:pt x="74" y="84"/>
                    <a:pt x="76" y="80"/>
                    <a:pt x="78" y="74"/>
                  </a:cubicBezTo>
                  <a:cubicBezTo>
                    <a:pt x="80" y="69"/>
                    <a:pt x="80" y="63"/>
                    <a:pt x="80" y="56"/>
                  </a:cubicBezTo>
                  <a:close/>
                </a:path>
              </a:pathLst>
            </a:custGeom>
            <a:solidFill>
              <a:srgbClr val="5EA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97" name="Freeform 37"/>
            <p:cNvSpPr/>
            <p:nvPr/>
          </p:nvSpPr>
          <p:spPr bwMode="auto">
            <a:xfrm>
              <a:off x="1992249" y="2503120"/>
              <a:ext cx="134092" cy="213110"/>
            </a:xfrm>
            <a:custGeom>
              <a:avLst/>
              <a:gdLst>
                <a:gd name="T0" fmla="*/ 66 w 66"/>
                <a:gd name="T1" fmla="*/ 94 h 105"/>
                <a:gd name="T2" fmla="*/ 66 w 66"/>
                <a:gd name="T3" fmla="*/ 105 h 105"/>
                <a:gd name="T4" fmla="*/ 4 w 66"/>
                <a:gd name="T5" fmla="*/ 105 h 105"/>
                <a:gd name="T6" fmla="*/ 4 w 66"/>
                <a:gd name="T7" fmla="*/ 94 h 105"/>
                <a:gd name="T8" fmla="*/ 30 w 66"/>
                <a:gd name="T9" fmla="*/ 94 h 105"/>
                <a:gd name="T10" fmla="*/ 30 w 66"/>
                <a:gd name="T11" fmla="*/ 15 h 105"/>
                <a:gd name="T12" fmla="*/ 25 w 66"/>
                <a:gd name="T13" fmla="*/ 19 h 105"/>
                <a:gd name="T14" fmla="*/ 17 w 66"/>
                <a:gd name="T15" fmla="*/ 24 h 105"/>
                <a:gd name="T16" fmla="*/ 8 w 66"/>
                <a:gd name="T17" fmla="*/ 28 h 105"/>
                <a:gd name="T18" fmla="*/ 0 w 66"/>
                <a:gd name="T19" fmla="*/ 29 h 105"/>
                <a:gd name="T20" fmla="*/ 0 w 66"/>
                <a:gd name="T21" fmla="*/ 17 h 105"/>
                <a:gd name="T22" fmla="*/ 9 w 66"/>
                <a:gd name="T23" fmla="*/ 15 h 105"/>
                <a:gd name="T24" fmla="*/ 19 w 66"/>
                <a:gd name="T25" fmla="*/ 9 h 105"/>
                <a:gd name="T26" fmla="*/ 26 w 66"/>
                <a:gd name="T27" fmla="*/ 3 h 105"/>
                <a:gd name="T28" fmla="*/ 30 w 66"/>
                <a:gd name="T29" fmla="*/ 0 h 105"/>
                <a:gd name="T30" fmla="*/ 43 w 66"/>
                <a:gd name="T31" fmla="*/ 0 h 105"/>
                <a:gd name="T32" fmla="*/ 43 w 66"/>
                <a:gd name="T33" fmla="*/ 94 h 105"/>
                <a:gd name="T34" fmla="*/ 66 w 66"/>
                <a:gd name="T35" fmla="*/ 9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105">
                  <a:moveTo>
                    <a:pt x="66" y="94"/>
                  </a:moveTo>
                  <a:cubicBezTo>
                    <a:pt x="66" y="105"/>
                    <a:pt x="66" y="105"/>
                    <a:pt x="66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6"/>
                    <a:pt x="27" y="18"/>
                    <a:pt x="25" y="19"/>
                  </a:cubicBezTo>
                  <a:cubicBezTo>
                    <a:pt x="22" y="21"/>
                    <a:pt x="20" y="23"/>
                    <a:pt x="17" y="24"/>
                  </a:cubicBezTo>
                  <a:cubicBezTo>
                    <a:pt x="14" y="26"/>
                    <a:pt x="11" y="27"/>
                    <a:pt x="8" y="28"/>
                  </a:cubicBezTo>
                  <a:cubicBezTo>
                    <a:pt x="5" y="29"/>
                    <a:pt x="2" y="29"/>
                    <a:pt x="0" y="2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6" y="16"/>
                    <a:pt x="9" y="15"/>
                  </a:cubicBezTo>
                  <a:cubicBezTo>
                    <a:pt x="13" y="13"/>
                    <a:pt x="16" y="11"/>
                    <a:pt x="19" y="9"/>
                  </a:cubicBezTo>
                  <a:cubicBezTo>
                    <a:pt x="22" y="7"/>
                    <a:pt x="24" y="5"/>
                    <a:pt x="26" y="3"/>
                  </a:cubicBezTo>
                  <a:cubicBezTo>
                    <a:pt x="29" y="2"/>
                    <a:pt x="30" y="0"/>
                    <a:pt x="3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94"/>
                    <a:pt x="43" y="94"/>
                    <a:pt x="43" y="94"/>
                  </a:cubicBezTo>
                  <a:lnTo>
                    <a:pt x="66" y="94"/>
                  </a:lnTo>
                  <a:close/>
                </a:path>
              </a:pathLst>
            </a:custGeom>
            <a:solidFill>
              <a:srgbClr val="5EA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490117" y="2335212"/>
            <a:ext cx="1055971" cy="1151751"/>
            <a:chOff x="3319051" y="1995487"/>
            <a:chExt cx="1055971" cy="1151751"/>
          </a:xfrm>
        </p:grpSpPr>
        <p:sp>
          <p:nvSpPr>
            <p:cNvPr id="8211" name="Freeform 41"/>
            <p:cNvSpPr>
              <a:spLocks noEditPoints="1"/>
            </p:cNvSpPr>
            <p:nvPr/>
          </p:nvSpPr>
          <p:spPr bwMode="auto">
            <a:xfrm>
              <a:off x="3481877" y="2275643"/>
              <a:ext cx="731518" cy="707573"/>
            </a:xfrm>
            <a:custGeom>
              <a:avLst/>
              <a:gdLst>
                <a:gd name="T0" fmla="*/ 243 w 360"/>
                <a:gd name="T1" fmla="*/ 0 h 348"/>
                <a:gd name="T2" fmla="*/ 180 w 360"/>
                <a:gd name="T3" fmla="*/ 30 h 348"/>
                <a:gd name="T4" fmla="*/ 117 w 360"/>
                <a:gd name="T5" fmla="*/ 0 h 348"/>
                <a:gd name="T6" fmla="*/ 0 w 360"/>
                <a:gd name="T7" fmla="*/ 169 h 348"/>
                <a:gd name="T8" fmla="*/ 180 w 360"/>
                <a:gd name="T9" fmla="*/ 348 h 348"/>
                <a:gd name="T10" fmla="*/ 360 w 360"/>
                <a:gd name="T11" fmla="*/ 169 h 348"/>
                <a:gd name="T12" fmla="*/ 243 w 360"/>
                <a:gd name="T13" fmla="*/ 0 h 348"/>
                <a:gd name="T14" fmla="*/ 180 w 360"/>
                <a:gd name="T15" fmla="*/ 292 h 348"/>
                <a:gd name="T16" fmla="*/ 57 w 360"/>
                <a:gd name="T17" fmla="*/ 169 h 348"/>
                <a:gd name="T18" fmla="*/ 180 w 360"/>
                <a:gd name="T19" fmla="*/ 45 h 348"/>
                <a:gd name="T20" fmla="*/ 303 w 360"/>
                <a:gd name="T21" fmla="*/ 169 h 348"/>
                <a:gd name="T22" fmla="*/ 180 w 360"/>
                <a:gd name="T23" fmla="*/ 29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0" h="348">
                  <a:moveTo>
                    <a:pt x="243" y="0"/>
                  </a:moveTo>
                  <a:cubicBezTo>
                    <a:pt x="228" y="18"/>
                    <a:pt x="205" y="30"/>
                    <a:pt x="180" y="30"/>
                  </a:cubicBezTo>
                  <a:cubicBezTo>
                    <a:pt x="155" y="30"/>
                    <a:pt x="132" y="18"/>
                    <a:pt x="117" y="0"/>
                  </a:cubicBezTo>
                  <a:cubicBezTo>
                    <a:pt x="49" y="25"/>
                    <a:pt x="0" y="91"/>
                    <a:pt x="0" y="169"/>
                  </a:cubicBezTo>
                  <a:cubicBezTo>
                    <a:pt x="0" y="268"/>
                    <a:pt x="81" y="348"/>
                    <a:pt x="180" y="348"/>
                  </a:cubicBezTo>
                  <a:cubicBezTo>
                    <a:pt x="279" y="348"/>
                    <a:pt x="360" y="268"/>
                    <a:pt x="360" y="169"/>
                  </a:cubicBezTo>
                  <a:cubicBezTo>
                    <a:pt x="360" y="91"/>
                    <a:pt x="311" y="25"/>
                    <a:pt x="243" y="0"/>
                  </a:cubicBezTo>
                  <a:close/>
                  <a:moveTo>
                    <a:pt x="180" y="292"/>
                  </a:moveTo>
                  <a:cubicBezTo>
                    <a:pt x="112" y="292"/>
                    <a:pt x="57" y="237"/>
                    <a:pt x="57" y="169"/>
                  </a:cubicBezTo>
                  <a:cubicBezTo>
                    <a:pt x="57" y="100"/>
                    <a:pt x="112" y="45"/>
                    <a:pt x="180" y="45"/>
                  </a:cubicBezTo>
                  <a:cubicBezTo>
                    <a:pt x="248" y="45"/>
                    <a:pt x="303" y="100"/>
                    <a:pt x="303" y="169"/>
                  </a:cubicBezTo>
                  <a:cubicBezTo>
                    <a:pt x="303" y="237"/>
                    <a:pt x="248" y="292"/>
                    <a:pt x="180" y="292"/>
                  </a:cubicBezTo>
                  <a:close/>
                </a:path>
              </a:pathLst>
            </a:custGeom>
            <a:solidFill>
              <a:srgbClr val="01C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12" name="Freeform 42"/>
            <p:cNvSpPr>
              <a:spLocks noEditPoints="1"/>
            </p:cNvSpPr>
            <p:nvPr/>
          </p:nvSpPr>
          <p:spPr bwMode="auto">
            <a:xfrm>
              <a:off x="3319051" y="1995487"/>
              <a:ext cx="1055971" cy="1151751"/>
            </a:xfrm>
            <a:custGeom>
              <a:avLst/>
              <a:gdLst>
                <a:gd name="T0" fmla="*/ 260 w 520"/>
                <a:gd name="T1" fmla="*/ 567 h 567"/>
                <a:gd name="T2" fmla="*/ 0 w 520"/>
                <a:gd name="T3" fmla="*/ 307 h 567"/>
                <a:gd name="T4" fmla="*/ 177 w 520"/>
                <a:gd name="T5" fmla="*/ 60 h 567"/>
                <a:gd name="T6" fmla="*/ 260 w 520"/>
                <a:gd name="T7" fmla="*/ 0 h 567"/>
                <a:gd name="T8" fmla="*/ 342 w 520"/>
                <a:gd name="T9" fmla="*/ 60 h 567"/>
                <a:gd name="T10" fmla="*/ 520 w 520"/>
                <a:gd name="T11" fmla="*/ 307 h 567"/>
                <a:gd name="T12" fmla="*/ 260 w 520"/>
                <a:gd name="T13" fmla="*/ 567 h 567"/>
                <a:gd name="T14" fmla="*/ 260 w 520"/>
                <a:gd name="T15" fmla="*/ 12 h 567"/>
                <a:gd name="T16" fmla="*/ 188 w 520"/>
                <a:gd name="T17" fmla="*/ 66 h 567"/>
                <a:gd name="T18" fmla="*/ 184 w 520"/>
                <a:gd name="T19" fmla="*/ 70 h 567"/>
                <a:gd name="T20" fmla="*/ 12 w 520"/>
                <a:gd name="T21" fmla="*/ 307 h 567"/>
                <a:gd name="T22" fmla="*/ 260 w 520"/>
                <a:gd name="T23" fmla="*/ 555 h 567"/>
                <a:gd name="T24" fmla="*/ 508 w 520"/>
                <a:gd name="T25" fmla="*/ 307 h 567"/>
                <a:gd name="T26" fmla="*/ 336 w 520"/>
                <a:gd name="T27" fmla="*/ 70 h 567"/>
                <a:gd name="T28" fmla="*/ 332 w 520"/>
                <a:gd name="T29" fmla="*/ 66 h 567"/>
                <a:gd name="T30" fmla="*/ 260 w 520"/>
                <a:gd name="T31" fmla="*/ 1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0" h="567">
                  <a:moveTo>
                    <a:pt x="260" y="567"/>
                  </a:moveTo>
                  <a:cubicBezTo>
                    <a:pt x="116" y="567"/>
                    <a:pt x="0" y="450"/>
                    <a:pt x="0" y="307"/>
                  </a:cubicBezTo>
                  <a:cubicBezTo>
                    <a:pt x="0" y="194"/>
                    <a:pt x="71" y="95"/>
                    <a:pt x="177" y="60"/>
                  </a:cubicBezTo>
                  <a:cubicBezTo>
                    <a:pt x="189" y="24"/>
                    <a:pt x="223" y="0"/>
                    <a:pt x="260" y="0"/>
                  </a:cubicBezTo>
                  <a:cubicBezTo>
                    <a:pt x="297" y="0"/>
                    <a:pt x="331" y="24"/>
                    <a:pt x="342" y="60"/>
                  </a:cubicBezTo>
                  <a:cubicBezTo>
                    <a:pt x="449" y="95"/>
                    <a:pt x="520" y="194"/>
                    <a:pt x="520" y="307"/>
                  </a:cubicBezTo>
                  <a:cubicBezTo>
                    <a:pt x="520" y="450"/>
                    <a:pt x="403" y="567"/>
                    <a:pt x="260" y="567"/>
                  </a:cubicBezTo>
                  <a:close/>
                  <a:moveTo>
                    <a:pt x="260" y="12"/>
                  </a:moveTo>
                  <a:cubicBezTo>
                    <a:pt x="227" y="12"/>
                    <a:pt x="197" y="34"/>
                    <a:pt x="188" y="66"/>
                  </a:cubicBezTo>
                  <a:cubicBezTo>
                    <a:pt x="187" y="68"/>
                    <a:pt x="186" y="69"/>
                    <a:pt x="184" y="70"/>
                  </a:cubicBezTo>
                  <a:cubicBezTo>
                    <a:pt x="81" y="103"/>
                    <a:pt x="12" y="198"/>
                    <a:pt x="12" y="307"/>
                  </a:cubicBezTo>
                  <a:cubicBezTo>
                    <a:pt x="12" y="443"/>
                    <a:pt x="123" y="555"/>
                    <a:pt x="260" y="555"/>
                  </a:cubicBezTo>
                  <a:cubicBezTo>
                    <a:pt x="397" y="555"/>
                    <a:pt x="508" y="443"/>
                    <a:pt x="508" y="307"/>
                  </a:cubicBezTo>
                  <a:cubicBezTo>
                    <a:pt x="508" y="198"/>
                    <a:pt x="439" y="103"/>
                    <a:pt x="336" y="70"/>
                  </a:cubicBezTo>
                  <a:cubicBezTo>
                    <a:pt x="334" y="69"/>
                    <a:pt x="332" y="68"/>
                    <a:pt x="332" y="66"/>
                  </a:cubicBezTo>
                  <a:cubicBezTo>
                    <a:pt x="323" y="34"/>
                    <a:pt x="293" y="12"/>
                    <a:pt x="260" y="12"/>
                  </a:cubicBezTo>
                  <a:close/>
                </a:path>
              </a:pathLst>
            </a:custGeom>
            <a:solidFill>
              <a:srgbClr val="01CC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13" name="Freeform 43"/>
            <p:cNvSpPr>
              <a:spLocks noEditPoints="1"/>
            </p:cNvSpPr>
            <p:nvPr/>
          </p:nvSpPr>
          <p:spPr bwMode="auto">
            <a:xfrm>
              <a:off x="3660267" y="2493541"/>
              <a:ext cx="189165" cy="227477"/>
            </a:xfrm>
            <a:custGeom>
              <a:avLst/>
              <a:gdLst>
                <a:gd name="T0" fmla="*/ 93 w 93"/>
                <a:gd name="T1" fmla="*/ 56 h 112"/>
                <a:gd name="T2" fmla="*/ 89 w 93"/>
                <a:gd name="T3" fmla="*/ 79 h 112"/>
                <a:gd name="T4" fmla="*/ 80 w 93"/>
                <a:gd name="T5" fmla="*/ 96 h 112"/>
                <a:gd name="T6" fmla="*/ 65 w 93"/>
                <a:gd name="T7" fmla="*/ 108 h 112"/>
                <a:gd name="T8" fmla="*/ 46 w 93"/>
                <a:gd name="T9" fmla="*/ 112 h 112"/>
                <a:gd name="T10" fmla="*/ 28 w 93"/>
                <a:gd name="T11" fmla="*/ 108 h 112"/>
                <a:gd name="T12" fmla="*/ 13 w 93"/>
                <a:gd name="T13" fmla="*/ 96 h 112"/>
                <a:gd name="T14" fmla="*/ 3 w 93"/>
                <a:gd name="T15" fmla="*/ 79 h 112"/>
                <a:gd name="T16" fmla="*/ 0 w 93"/>
                <a:gd name="T17" fmla="*/ 56 h 112"/>
                <a:gd name="T18" fmla="*/ 3 w 93"/>
                <a:gd name="T19" fmla="*/ 34 h 112"/>
                <a:gd name="T20" fmla="*/ 13 w 93"/>
                <a:gd name="T21" fmla="*/ 16 h 112"/>
                <a:gd name="T22" fmla="*/ 28 w 93"/>
                <a:gd name="T23" fmla="*/ 4 h 112"/>
                <a:gd name="T24" fmla="*/ 46 w 93"/>
                <a:gd name="T25" fmla="*/ 0 h 112"/>
                <a:gd name="T26" fmla="*/ 65 w 93"/>
                <a:gd name="T27" fmla="*/ 4 h 112"/>
                <a:gd name="T28" fmla="*/ 80 w 93"/>
                <a:gd name="T29" fmla="*/ 16 h 112"/>
                <a:gd name="T30" fmla="*/ 89 w 93"/>
                <a:gd name="T31" fmla="*/ 34 h 112"/>
                <a:gd name="T32" fmla="*/ 93 w 93"/>
                <a:gd name="T33" fmla="*/ 56 h 112"/>
                <a:gd name="T34" fmla="*/ 80 w 93"/>
                <a:gd name="T35" fmla="*/ 56 h 112"/>
                <a:gd name="T36" fmla="*/ 78 w 93"/>
                <a:gd name="T37" fmla="*/ 38 h 112"/>
                <a:gd name="T38" fmla="*/ 71 w 93"/>
                <a:gd name="T39" fmla="*/ 24 h 112"/>
                <a:gd name="T40" fmla="*/ 60 w 93"/>
                <a:gd name="T41" fmla="*/ 15 h 112"/>
                <a:gd name="T42" fmla="*/ 46 w 93"/>
                <a:gd name="T43" fmla="*/ 12 h 112"/>
                <a:gd name="T44" fmla="*/ 33 w 93"/>
                <a:gd name="T45" fmla="*/ 15 h 112"/>
                <a:gd name="T46" fmla="*/ 22 w 93"/>
                <a:gd name="T47" fmla="*/ 24 h 112"/>
                <a:gd name="T48" fmla="*/ 15 w 93"/>
                <a:gd name="T49" fmla="*/ 38 h 112"/>
                <a:gd name="T50" fmla="*/ 13 w 93"/>
                <a:gd name="T51" fmla="*/ 56 h 112"/>
                <a:gd name="T52" fmla="*/ 15 w 93"/>
                <a:gd name="T53" fmla="*/ 74 h 112"/>
                <a:gd name="T54" fmla="*/ 22 w 93"/>
                <a:gd name="T55" fmla="*/ 88 h 112"/>
                <a:gd name="T56" fmla="*/ 33 w 93"/>
                <a:gd name="T57" fmla="*/ 97 h 112"/>
                <a:gd name="T58" fmla="*/ 46 w 93"/>
                <a:gd name="T59" fmla="*/ 100 h 112"/>
                <a:gd name="T60" fmla="*/ 60 w 93"/>
                <a:gd name="T61" fmla="*/ 97 h 112"/>
                <a:gd name="T62" fmla="*/ 71 w 93"/>
                <a:gd name="T63" fmla="*/ 88 h 112"/>
                <a:gd name="T64" fmla="*/ 78 w 93"/>
                <a:gd name="T65" fmla="*/ 74 h 112"/>
                <a:gd name="T66" fmla="*/ 80 w 93"/>
                <a:gd name="T67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" h="112">
                  <a:moveTo>
                    <a:pt x="93" y="56"/>
                  </a:moveTo>
                  <a:cubicBezTo>
                    <a:pt x="93" y="64"/>
                    <a:pt x="92" y="72"/>
                    <a:pt x="89" y="79"/>
                  </a:cubicBezTo>
                  <a:cubicBezTo>
                    <a:pt x="87" y="85"/>
                    <a:pt x="84" y="91"/>
                    <a:pt x="80" y="96"/>
                  </a:cubicBezTo>
                  <a:cubicBezTo>
                    <a:pt x="75" y="101"/>
                    <a:pt x="71" y="105"/>
                    <a:pt x="65" y="108"/>
                  </a:cubicBezTo>
                  <a:cubicBezTo>
                    <a:pt x="59" y="111"/>
                    <a:pt x="53" y="112"/>
                    <a:pt x="46" y="112"/>
                  </a:cubicBezTo>
                  <a:cubicBezTo>
                    <a:pt x="40" y="112"/>
                    <a:pt x="34" y="111"/>
                    <a:pt x="28" y="108"/>
                  </a:cubicBezTo>
                  <a:cubicBezTo>
                    <a:pt x="22" y="105"/>
                    <a:pt x="17" y="101"/>
                    <a:pt x="13" y="96"/>
                  </a:cubicBezTo>
                  <a:cubicBezTo>
                    <a:pt x="9" y="91"/>
                    <a:pt x="6" y="85"/>
                    <a:pt x="3" y="79"/>
                  </a:cubicBezTo>
                  <a:cubicBezTo>
                    <a:pt x="1" y="72"/>
                    <a:pt x="0" y="64"/>
                    <a:pt x="0" y="56"/>
                  </a:cubicBezTo>
                  <a:cubicBezTo>
                    <a:pt x="0" y="48"/>
                    <a:pt x="1" y="40"/>
                    <a:pt x="3" y="34"/>
                  </a:cubicBezTo>
                  <a:cubicBezTo>
                    <a:pt x="6" y="27"/>
                    <a:pt x="9" y="21"/>
                    <a:pt x="13" y="16"/>
                  </a:cubicBezTo>
                  <a:cubicBezTo>
                    <a:pt x="17" y="11"/>
                    <a:pt x="22" y="7"/>
                    <a:pt x="28" y="4"/>
                  </a:cubicBezTo>
                  <a:cubicBezTo>
                    <a:pt x="34" y="1"/>
                    <a:pt x="40" y="0"/>
                    <a:pt x="46" y="0"/>
                  </a:cubicBezTo>
                  <a:cubicBezTo>
                    <a:pt x="53" y="0"/>
                    <a:pt x="59" y="1"/>
                    <a:pt x="65" y="4"/>
                  </a:cubicBezTo>
                  <a:cubicBezTo>
                    <a:pt x="71" y="7"/>
                    <a:pt x="75" y="11"/>
                    <a:pt x="80" y="16"/>
                  </a:cubicBezTo>
                  <a:cubicBezTo>
                    <a:pt x="84" y="21"/>
                    <a:pt x="87" y="27"/>
                    <a:pt x="89" y="34"/>
                  </a:cubicBezTo>
                  <a:cubicBezTo>
                    <a:pt x="92" y="40"/>
                    <a:pt x="93" y="48"/>
                    <a:pt x="93" y="56"/>
                  </a:cubicBezTo>
                  <a:close/>
                  <a:moveTo>
                    <a:pt x="80" y="56"/>
                  </a:moveTo>
                  <a:cubicBezTo>
                    <a:pt x="80" y="49"/>
                    <a:pt x="79" y="43"/>
                    <a:pt x="78" y="38"/>
                  </a:cubicBezTo>
                  <a:cubicBezTo>
                    <a:pt x="76" y="33"/>
                    <a:pt x="74" y="28"/>
                    <a:pt x="71" y="24"/>
                  </a:cubicBezTo>
                  <a:cubicBezTo>
                    <a:pt x="68" y="20"/>
                    <a:pt x="64" y="17"/>
                    <a:pt x="60" y="15"/>
                  </a:cubicBezTo>
                  <a:cubicBezTo>
                    <a:pt x="56" y="13"/>
                    <a:pt x="51" y="12"/>
                    <a:pt x="46" y="12"/>
                  </a:cubicBezTo>
                  <a:cubicBezTo>
                    <a:pt x="41" y="12"/>
                    <a:pt x="37" y="13"/>
                    <a:pt x="33" y="15"/>
                  </a:cubicBezTo>
                  <a:cubicBezTo>
                    <a:pt x="28" y="17"/>
                    <a:pt x="25" y="20"/>
                    <a:pt x="22" y="24"/>
                  </a:cubicBezTo>
                  <a:cubicBezTo>
                    <a:pt x="19" y="28"/>
                    <a:pt x="17" y="33"/>
                    <a:pt x="15" y="38"/>
                  </a:cubicBezTo>
                  <a:cubicBezTo>
                    <a:pt x="13" y="43"/>
                    <a:pt x="13" y="49"/>
                    <a:pt x="13" y="56"/>
                  </a:cubicBezTo>
                  <a:cubicBezTo>
                    <a:pt x="13" y="63"/>
                    <a:pt x="13" y="69"/>
                    <a:pt x="15" y="74"/>
                  </a:cubicBezTo>
                  <a:cubicBezTo>
                    <a:pt x="17" y="80"/>
                    <a:pt x="19" y="84"/>
                    <a:pt x="22" y="88"/>
                  </a:cubicBezTo>
                  <a:cubicBezTo>
                    <a:pt x="25" y="92"/>
                    <a:pt x="28" y="95"/>
                    <a:pt x="33" y="97"/>
                  </a:cubicBezTo>
                  <a:cubicBezTo>
                    <a:pt x="37" y="99"/>
                    <a:pt x="41" y="100"/>
                    <a:pt x="46" y="100"/>
                  </a:cubicBezTo>
                  <a:cubicBezTo>
                    <a:pt x="51" y="100"/>
                    <a:pt x="56" y="99"/>
                    <a:pt x="60" y="97"/>
                  </a:cubicBezTo>
                  <a:cubicBezTo>
                    <a:pt x="64" y="95"/>
                    <a:pt x="68" y="92"/>
                    <a:pt x="71" y="88"/>
                  </a:cubicBezTo>
                  <a:cubicBezTo>
                    <a:pt x="74" y="84"/>
                    <a:pt x="76" y="80"/>
                    <a:pt x="78" y="74"/>
                  </a:cubicBezTo>
                  <a:cubicBezTo>
                    <a:pt x="79" y="69"/>
                    <a:pt x="80" y="63"/>
                    <a:pt x="80" y="56"/>
                  </a:cubicBezTo>
                  <a:close/>
                </a:path>
              </a:pathLst>
            </a:custGeom>
            <a:solidFill>
              <a:srgbClr val="0199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14" name="Freeform 44"/>
            <p:cNvSpPr/>
            <p:nvPr/>
          </p:nvSpPr>
          <p:spPr bwMode="auto">
            <a:xfrm>
              <a:off x="3873377" y="2499527"/>
              <a:ext cx="160431" cy="216702"/>
            </a:xfrm>
            <a:custGeom>
              <a:avLst/>
              <a:gdLst>
                <a:gd name="T0" fmla="*/ 0 w 79"/>
                <a:gd name="T1" fmla="*/ 107 h 107"/>
                <a:gd name="T2" fmla="*/ 1 w 79"/>
                <a:gd name="T3" fmla="*/ 95 h 107"/>
                <a:gd name="T4" fmla="*/ 5 w 79"/>
                <a:gd name="T5" fmla="*/ 82 h 107"/>
                <a:gd name="T6" fmla="*/ 14 w 79"/>
                <a:gd name="T7" fmla="*/ 70 h 107"/>
                <a:gd name="T8" fmla="*/ 30 w 79"/>
                <a:gd name="T9" fmla="*/ 59 h 107"/>
                <a:gd name="T10" fmla="*/ 42 w 79"/>
                <a:gd name="T11" fmla="*/ 53 h 107"/>
                <a:gd name="T12" fmla="*/ 52 w 79"/>
                <a:gd name="T13" fmla="*/ 47 h 107"/>
                <a:gd name="T14" fmla="*/ 60 w 79"/>
                <a:gd name="T15" fmla="*/ 40 h 107"/>
                <a:gd name="T16" fmla="*/ 64 w 79"/>
                <a:gd name="T17" fmla="*/ 30 h 107"/>
                <a:gd name="T18" fmla="*/ 62 w 79"/>
                <a:gd name="T19" fmla="*/ 23 h 107"/>
                <a:gd name="T20" fmla="*/ 57 w 79"/>
                <a:gd name="T21" fmla="*/ 17 h 107"/>
                <a:gd name="T22" fmla="*/ 50 w 79"/>
                <a:gd name="T23" fmla="*/ 13 h 107"/>
                <a:gd name="T24" fmla="*/ 39 w 79"/>
                <a:gd name="T25" fmla="*/ 11 h 107"/>
                <a:gd name="T26" fmla="*/ 28 w 79"/>
                <a:gd name="T27" fmla="*/ 13 h 107"/>
                <a:gd name="T28" fmla="*/ 20 w 79"/>
                <a:gd name="T29" fmla="*/ 17 h 107"/>
                <a:gd name="T30" fmla="*/ 14 w 79"/>
                <a:gd name="T31" fmla="*/ 22 h 107"/>
                <a:gd name="T32" fmla="*/ 10 w 79"/>
                <a:gd name="T33" fmla="*/ 26 h 107"/>
                <a:gd name="T34" fmla="*/ 1 w 79"/>
                <a:gd name="T35" fmla="*/ 17 h 107"/>
                <a:gd name="T36" fmla="*/ 6 w 79"/>
                <a:gd name="T37" fmla="*/ 13 h 107"/>
                <a:gd name="T38" fmla="*/ 14 w 79"/>
                <a:gd name="T39" fmla="*/ 7 h 107"/>
                <a:gd name="T40" fmla="*/ 26 w 79"/>
                <a:gd name="T41" fmla="*/ 2 h 107"/>
                <a:gd name="T42" fmla="*/ 41 w 79"/>
                <a:gd name="T43" fmla="*/ 0 h 107"/>
                <a:gd name="T44" fmla="*/ 56 w 79"/>
                <a:gd name="T45" fmla="*/ 2 h 107"/>
                <a:gd name="T46" fmla="*/ 68 w 79"/>
                <a:gd name="T47" fmla="*/ 9 h 107"/>
                <a:gd name="T48" fmla="*/ 75 w 79"/>
                <a:gd name="T49" fmla="*/ 18 h 107"/>
                <a:gd name="T50" fmla="*/ 77 w 79"/>
                <a:gd name="T51" fmla="*/ 29 h 107"/>
                <a:gd name="T52" fmla="*/ 74 w 79"/>
                <a:gd name="T53" fmla="*/ 42 h 107"/>
                <a:gd name="T54" fmla="*/ 65 w 79"/>
                <a:gd name="T55" fmla="*/ 52 h 107"/>
                <a:gd name="T56" fmla="*/ 55 w 79"/>
                <a:gd name="T57" fmla="*/ 59 h 107"/>
                <a:gd name="T58" fmla="*/ 45 w 79"/>
                <a:gd name="T59" fmla="*/ 63 h 107"/>
                <a:gd name="T60" fmla="*/ 33 w 79"/>
                <a:gd name="T61" fmla="*/ 69 h 107"/>
                <a:gd name="T62" fmla="*/ 23 w 79"/>
                <a:gd name="T63" fmla="*/ 76 h 107"/>
                <a:gd name="T64" fmla="*/ 16 w 79"/>
                <a:gd name="T65" fmla="*/ 85 h 107"/>
                <a:gd name="T66" fmla="*/ 13 w 79"/>
                <a:gd name="T67" fmla="*/ 96 h 107"/>
                <a:gd name="T68" fmla="*/ 79 w 79"/>
                <a:gd name="T69" fmla="*/ 96 h 107"/>
                <a:gd name="T70" fmla="*/ 79 w 79"/>
                <a:gd name="T71" fmla="*/ 107 h 107"/>
                <a:gd name="T72" fmla="*/ 0 w 79"/>
                <a:gd name="T73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" h="107">
                  <a:moveTo>
                    <a:pt x="0" y="107"/>
                  </a:moveTo>
                  <a:cubicBezTo>
                    <a:pt x="0" y="103"/>
                    <a:pt x="0" y="99"/>
                    <a:pt x="1" y="95"/>
                  </a:cubicBezTo>
                  <a:cubicBezTo>
                    <a:pt x="2" y="90"/>
                    <a:pt x="3" y="86"/>
                    <a:pt x="5" y="82"/>
                  </a:cubicBezTo>
                  <a:cubicBezTo>
                    <a:pt x="7" y="78"/>
                    <a:pt x="10" y="74"/>
                    <a:pt x="14" y="70"/>
                  </a:cubicBezTo>
                  <a:cubicBezTo>
                    <a:pt x="18" y="66"/>
                    <a:pt x="24" y="62"/>
                    <a:pt x="30" y="59"/>
                  </a:cubicBezTo>
                  <a:cubicBezTo>
                    <a:pt x="34" y="57"/>
                    <a:pt x="38" y="55"/>
                    <a:pt x="42" y="53"/>
                  </a:cubicBezTo>
                  <a:cubicBezTo>
                    <a:pt x="46" y="52"/>
                    <a:pt x="49" y="50"/>
                    <a:pt x="52" y="47"/>
                  </a:cubicBezTo>
                  <a:cubicBezTo>
                    <a:pt x="56" y="45"/>
                    <a:pt x="58" y="43"/>
                    <a:pt x="60" y="40"/>
                  </a:cubicBezTo>
                  <a:cubicBezTo>
                    <a:pt x="62" y="37"/>
                    <a:pt x="64" y="34"/>
                    <a:pt x="64" y="30"/>
                  </a:cubicBezTo>
                  <a:cubicBezTo>
                    <a:pt x="64" y="28"/>
                    <a:pt x="63" y="26"/>
                    <a:pt x="62" y="23"/>
                  </a:cubicBezTo>
                  <a:cubicBezTo>
                    <a:pt x="61" y="21"/>
                    <a:pt x="59" y="19"/>
                    <a:pt x="57" y="17"/>
                  </a:cubicBezTo>
                  <a:cubicBezTo>
                    <a:pt x="55" y="15"/>
                    <a:pt x="53" y="14"/>
                    <a:pt x="50" y="13"/>
                  </a:cubicBezTo>
                  <a:cubicBezTo>
                    <a:pt x="47" y="12"/>
                    <a:pt x="43" y="11"/>
                    <a:pt x="39" y="11"/>
                  </a:cubicBezTo>
                  <a:cubicBezTo>
                    <a:pt x="35" y="11"/>
                    <a:pt x="31" y="12"/>
                    <a:pt x="28" y="13"/>
                  </a:cubicBezTo>
                  <a:cubicBezTo>
                    <a:pt x="25" y="14"/>
                    <a:pt x="22" y="15"/>
                    <a:pt x="20" y="17"/>
                  </a:cubicBezTo>
                  <a:cubicBezTo>
                    <a:pt x="17" y="19"/>
                    <a:pt x="15" y="20"/>
                    <a:pt x="14" y="22"/>
                  </a:cubicBezTo>
                  <a:cubicBezTo>
                    <a:pt x="12" y="24"/>
                    <a:pt x="11" y="25"/>
                    <a:pt x="10" y="2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4" y="15"/>
                    <a:pt x="6" y="13"/>
                  </a:cubicBezTo>
                  <a:cubicBezTo>
                    <a:pt x="8" y="11"/>
                    <a:pt x="10" y="9"/>
                    <a:pt x="14" y="7"/>
                  </a:cubicBezTo>
                  <a:cubicBezTo>
                    <a:pt x="17" y="5"/>
                    <a:pt x="21" y="4"/>
                    <a:pt x="26" y="2"/>
                  </a:cubicBezTo>
                  <a:cubicBezTo>
                    <a:pt x="30" y="1"/>
                    <a:pt x="35" y="0"/>
                    <a:pt x="41" y="0"/>
                  </a:cubicBezTo>
                  <a:cubicBezTo>
                    <a:pt x="47" y="0"/>
                    <a:pt x="52" y="1"/>
                    <a:pt x="56" y="2"/>
                  </a:cubicBezTo>
                  <a:cubicBezTo>
                    <a:pt x="61" y="4"/>
                    <a:pt x="65" y="6"/>
                    <a:pt x="68" y="9"/>
                  </a:cubicBezTo>
                  <a:cubicBezTo>
                    <a:pt x="71" y="11"/>
                    <a:pt x="73" y="14"/>
                    <a:pt x="75" y="18"/>
                  </a:cubicBezTo>
                  <a:cubicBezTo>
                    <a:pt x="76" y="21"/>
                    <a:pt x="77" y="25"/>
                    <a:pt x="77" y="29"/>
                  </a:cubicBezTo>
                  <a:cubicBezTo>
                    <a:pt x="77" y="34"/>
                    <a:pt x="76" y="38"/>
                    <a:pt x="74" y="42"/>
                  </a:cubicBezTo>
                  <a:cubicBezTo>
                    <a:pt x="72" y="46"/>
                    <a:pt x="69" y="49"/>
                    <a:pt x="65" y="52"/>
                  </a:cubicBezTo>
                  <a:cubicBezTo>
                    <a:pt x="62" y="54"/>
                    <a:pt x="59" y="57"/>
                    <a:pt x="55" y="59"/>
                  </a:cubicBezTo>
                  <a:cubicBezTo>
                    <a:pt x="51" y="60"/>
                    <a:pt x="48" y="62"/>
                    <a:pt x="45" y="63"/>
                  </a:cubicBezTo>
                  <a:cubicBezTo>
                    <a:pt x="41" y="65"/>
                    <a:pt x="37" y="67"/>
                    <a:pt x="33" y="69"/>
                  </a:cubicBezTo>
                  <a:cubicBezTo>
                    <a:pt x="30" y="71"/>
                    <a:pt x="26" y="74"/>
                    <a:pt x="23" y="76"/>
                  </a:cubicBezTo>
                  <a:cubicBezTo>
                    <a:pt x="20" y="79"/>
                    <a:pt x="18" y="82"/>
                    <a:pt x="16" y="85"/>
                  </a:cubicBezTo>
                  <a:cubicBezTo>
                    <a:pt x="14" y="88"/>
                    <a:pt x="13" y="92"/>
                    <a:pt x="13" y="96"/>
                  </a:cubicBezTo>
                  <a:cubicBezTo>
                    <a:pt x="79" y="96"/>
                    <a:pt x="79" y="96"/>
                    <a:pt x="79" y="96"/>
                  </a:cubicBezTo>
                  <a:cubicBezTo>
                    <a:pt x="79" y="107"/>
                    <a:pt x="79" y="107"/>
                    <a:pt x="79" y="107"/>
                  </a:cubicBezTo>
                  <a:lnTo>
                    <a:pt x="0" y="107"/>
                  </a:lnTo>
                  <a:close/>
                </a:path>
              </a:pathLst>
            </a:custGeom>
            <a:solidFill>
              <a:srgbClr val="0199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15" name="Freeform 45"/>
            <p:cNvSpPr>
              <a:spLocks noEditPoints="1"/>
            </p:cNvSpPr>
            <p:nvPr/>
          </p:nvSpPr>
          <p:spPr bwMode="auto">
            <a:xfrm>
              <a:off x="3717735" y="2068519"/>
              <a:ext cx="208321" cy="219096"/>
            </a:xfrm>
            <a:custGeom>
              <a:avLst/>
              <a:gdLst>
                <a:gd name="T0" fmla="*/ 78 w 103"/>
                <a:gd name="T1" fmla="*/ 12 h 108"/>
                <a:gd name="T2" fmla="*/ 92 w 103"/>
                <a:gd name="T3" fmla="*/ 1 h 108"/>
                <a:gd name="T4" fmla="*/ 88 w 103"/>
                <a:gd name="T5" fmla="*/ 18 h 108"/>
                <a:gd name="T6" fmla="*/ 65 w 103"/>
                <a:gd name="T7" fmla="*/ 47 h 108"/>
                <a:gd name="T8" fmla="*/ 78 w 103"/>
                <a:gd name="T9" fmla="*/ 12 h 108"/>
                <a:gd name="T10" fmla="*/ 54 w 103"/>
                <a:gd name="T11" fmla="*/ 56 h 108"/>
                <a:gd name="T12" fmla="*/ 65 w 103"/>
                <a:gd name="T13" fmla="*/ 47 h 108"/>
                <a:gd name="T14" fmla="*/ 92 w 103"/>
                <a:gd name="T15" fmla="*/ 91 h 108"/>
                <a:gd name="T16" fmla="*/ 94 w 103"/>
                <a:gd name="T17" fmla="*/ 108 h 108"/>
                <a:gd name="T18" fmla="*/ 81 w 103"/>
                <a:gd name="T19" fmla="*/ 96 h 108"/>
                <a:gd name="T20" fmla="*/ 67 w 103"/>
                <a:gd name="T21" fmla="*/ 62 h 108"/>
                <a:gd name="T22" fmla="*/ 92 w 103"/>
                <a:gd name="T23" fmla="*/ 90 h 108"/>
                <a:gd name="T24" fmla="*/ 89 w 103"/>
                <a:gd name="T25" fmla="*/ 80 h 108"/>
                <a:gd name="T26" fmla="*/ 84 w 103"/>
                <a:gd name="T27" fmla="*/ 80 h 108"/>
                <a:gd name="T28" fmla="*/ 79 w 103"/>
                <a:gd name="T29" fmla="*/ 83 h 108"/>
                <a:gd name="T30" fmla="*/ 79 w 103"/>
                <a:gd name="T31" fmla="*/ 77 h 108"/>
                <a:gd name="T32" fmla="*/ 79 w 103"/>
                <a:gd name="T33" fmla="*/ 83 h 108"/>
                <a:gd name="T34" fmla="*/ 74 w 103"/>
                <a:gd name="T35" fmla="*/ 80 h 108"/>
                <a:gd name="T36" fmla="*/ 69 w 103"/>
                <a:gd name="T37" fmla="*/ 80 h 108"/>
                <a:gd name="T38" fmla="*/ 17 w 103"/>
                <a:gd name="T39" fmla="*/ 63 h 108"/>
                <a:gd name="T40" fmla="*/ 54 w 103"/>
                <a:gd name="T41" fmla="*/ 56 h 108"/>
                <a:gd name="T42" fmla="*/ 17 w 103"/>
                <a:gd name="T43" fmla="*/ 51 h 108"/>
                <a:gd name="T44" fmla="*/ 1 w 103"/>
                <a:gd name="T45" fmla="*/ 56 h 108"/>
                <a:gd name="T46" fmla="*/ 16 w 103"/>
                <a:gd name="T47" fmla="*/ 63 h 108"/>
                <a:gd name="T48" fmla="*/ 37 w 103"/>
                <a:gd name="T49" fmla="*/ 62 h 108"/>
                <a:gd name="T50" fmla="*/ 37 w 103"/>
                <a:gd name="T51" fmla="*/ 52 h 108"/>
                <a:gd name="T52" fmla="*/ 30 w 103"/>
                <a:gd name="T53" fmla="*/ 47 h 108"/>
                <a:gd name="T54" fmla="*/ 37 w 103"/>
                <a:gd name="T55" fmla="*/ 62 h 108"/>
                <a:gd name="T56" fmla="*/ 32 w 103"/>
                <a:gd name="T57" fmla="*/ 67 h 108"/>
                <a:gd name="T58" fmla="*/ 37 w 103"/>
                <a:gd name="T59" fmla="*/ 67 h 108"/>
                <a:gd name="T60" fmla="*/ 68 w 103"/>
                <a:gd name="T61" fmla="*/ 17 h 108"/>
                <a:gd name="T62" fmla="*/ 72 w 103"/>
                <a:gd name="T63" fmla="*/ 33 h 108"/>
                <a:gd name="T64" fmla="*/ 68 w 103"/>
                <a:gd name="T65" fmla="*/ 17 h 108"/>
                <a:gd name="T66" fmla="*/ 73 w 103"/>
                <a:gd name="T67" fmla="*/ 38 h 108"/>
                <a:gd name="T68" fmla="*/ 68 w 103"/>
                <a:gd name="T69" fmla="*/ 3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108">
                  <a:moveTo>
                    <a:pt x="78" y="12"/>
                  </a:moveTo>
                  <a:cubicBezTo>
                    <a:pt x="78" y="12"/>
                    <a:pt x="78" y="12"/>
                    <a:pt x="78" y="12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1" y="0"/>
                    <a:pt x="92" y="1"/>
                    <a:pt x="92" y="1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8" y="17"/>
                    <a:pt x="88" y="18"/>
                    <a:pt x="88" y="18"/>
                  </a:cubicBezTo>
                  <a:cubicBezTo>
                    <a:pt x="97" y="27"/>
                    <a:pt x="98" y="41"/>
                    <a:pt x="91" y="51"/>
                  </a:cubicBezTo>
                  <a:cubicBezTo>
                    <a:pt x="84" y="45"/>
                    <a:pt x="74" y="44"/>
                    <a:pt x="65" y="47"/>
                  </a:cubicBezTo>
                  <a:cubicBezTo>
                    <a:pt x="61" y="39"/>
                    <a:pt x="54" y="33"/>
                    <a:pt x="44" y="32"/>
                  </a:cubicBezTo>
                  <a:cubicBezTo>
                    <a:pt x="47" y="17"/>
                    <a:pt x="63" y="7"/>
                    <a:pt x="78" y="12"/>
                  </a:cubicBezTo>
                  <a:close/>
                  <a:moveTo>
                    <a:pt x="65" y="47"/>
                  </a:moveTo>
                  <a:cubicBezTo>
                    <a:pt x="61" y="49"/>
                    <a:pt x="57" y="52"/>
                    <a:pt x="54" y="56"/>
                  </a:cubicBezTo>
                  <a:cubicBezTo>
                    <a:pt x="58" y="59"/>
                    <a:pt x="62" y="61"/>
                    <a:pt x="67" y="62"/>
                  </a:cubicBezTo>
                  <a:cubicBezTo>
                    <a:pt x="68" y="57"/>
                    <a:pt x="67" y="52"/>
                    <a:pt x="65" y="47"/>
                  </a:cubicBezTo>
                  <a:close/>
                  <a:moveTo>
                    <a:pt x="92" y="90"/>
                  </a:moveTo>
                  <a:cubicBezTo>
                    <a:pt x="92" y="90"/>
                    <a:pt x="92" y="91"/>
                    <a:pt x="92" y="91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5" y="108"/>
                    <a:pt x="94" y="108"/>
                    <a:pt x="94" y="108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6"/>
                    <a:pt x="82" y="96"/>
                    <a:pt x="81" y="96"/>
                  </a:cubicBezTo>
                  <a:cubicBezTo>
                    <a:pt x="69" y="100"/>
                    <a:pt x="56" y="93"/>
                    <a:pt x="51" y="82"/>
                  </a:cubicBezTo>
                  <a:cubicBezTo>
                    <a:pt x="60" y="79"/>
                    <a:pt x="66" y="71"/>
                    <a:pt x="67" y="62"/>
                  </a:cubicBezTo>
                  <a:cubicBezTo>
                    <a:pt x="76" y="63"/>
                    <a:pt x="85" y="59"/>
                    <a:pt x="91" y="51"/>
                  </a:cubicBezTo>
                  <a:cubicBezTo>
                    <a:pt x="103" y="61"/>
                    <a:pt x="103" y="80"/>
                    <a:pt x="92" y="90"/>
                  </a:cubicBezTo>
                  <a:close/>
                  <a:moveTo>
                    <a:pt x="87" y="83"/>
                  </a:moveTo>
                  <a:cubicBezTo>
                    <a:pt x="88" y="83"/>
                    <a:pt x="89" y="81"/>
                    <a:pt x="89" y="80"/>
                  </a:cubicBezTo>
                  <a:cubicBezTo>
                    <a:pt x="89" y="78"/>
                    <a:pt x="88" y="77"/>
                    <a:pt x="87" y="77"/>
                  </a:cubicBezTo>
                  <a:cubicBezTo>
                    <a:pt x="85" y="77"/>
                    <a:pt x="84" y="78"/>
                    <a:pt x="84" y="80"/>
                  </a:cubicBezTo>
                  <a:cubicBezTo>
                    <a:pt x="84" y="81"/>
                    <a:pt x="85" y="83"/>
                    <a:pt x="87" y="83"/>
                  </a:cubicBezTo>
                  <a:close/>
                  <a:moveTo>
                    <a:pt x="79" y="83"/>
                  </a:moveTo>
                  <a:cubicBezTo>
                    <a:pt x="81" y="83"/>
                    <a:pt x="82" y="81"/>
                    <a:pt x="82" y="80"/>
                  </a:cubicBezTo>
                  <a:cubicBezTo>
                    <a:pt x="82" y="78"/>
                    <a:pt x="81" y="77"/>
                    <a:pt x="79" y="77"/>
                  </a:cubicBezTo>
                  <a:cubicBezTo>
                    <a:pt x="78" y="77"/>
                    <a:pt x="76" y="78"/>
                    <a:pt x="76" y="80"/>
                  </a:cubicBezTo>
                  <a:cubicBezTo>
                    <a:pt x="76" y="81"/>
                    <a:pt x="77" y="83"/>
                    <a:pt x="79" y="83"/>
                  </a:cubicBezTo>
                  <a:close/>
                  <a:moveTo>
                    <a:pt x="71" y="83"/>
                  </a:moveTo>
                  <a:cubicBezTo>
                    <a:pt x="73" y="83"/>
                    <a:pt x="74" y="82"/>
                    <a:pt x="74" y="80"/>
                  </a:cubicBezTo>
                  <a:cubicBezTo>
                    <a:pt x="74" y="78"/>
                    <a:pt x="73" y="77"/>
                    <a:pt x="71" y="77"/>
                  </a:cubicBezTo>
                  <a:cubicBezTo>
                    <a:pt x="70" y="77"/>
                    <a:pt x="69" y="78"/>
                    <a:pt x="69" y="80"/>
                  </a:cubicBezTo>
                  <a:cubicBezTo>
                    <a:pt x="69" y="82"/>
                    <a:pt x="70" y="83"/>
                    <a:pt x="71" y="83"/>
                  </a:cubicBezTo>
                  <a:close/>
                  <a:moveTo>
                    <a:pt x="17" y="63"/>
                  </a:moveTo>
                  <a:cubicBezTo>
                    <a:pt x="20" y="79"/>
                    <a:pt x="36" y="88"/>
                    <a:pt x="51" y="82"/>
                  </a:cubicBezTo>
                  <a:cubicBezTo>
                    <a:pt x="47" y="73"/>
                    <a:pt x="48" y="64"/>
                    <a:pt x="54" y="56"/>
                  </a:cubicBezTo>
                  <a:cubicBezTo>
                    <a:pt x="46" y="50"/>
                    <a:pt x="43" y="41"/>
                    <a:pt x="44" y="32"/>
                  </a:cubicBezTo>
                  <a:cubicBezTo>
                    <a:pt x="32" y="31"/>
                    <a:pt x="20" y="39"/>
                    <a:pt x="17" y="51"/>
                  </a:cubicBezTo>
                  <a:cubicBezTo>
                    <a:pt x="17" y="52"/>
                    <a:pt x="17" y="52"/>
                    <a:pt x="16" y="5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6"/>
                    <a:pt x="0" y="57"/>
                    <a:pt x="0" y="5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7" y="63"/>
                    <a:pt x="17" y="63"/>
                  </a:cubicBezTo>
                  <a:close/>
                  <a:moveTo>
                    <a:pt x="37" y="62"/>
                  </a:moveTo>
                  <a:cubicBezTo>
                    <a:pt x="33" y="62"/>
                    <a:pt x="33" y="62"/>
                    <a:pt x="33" y="62"/>
                  </a:cubicBezTo>
                  <a:cubicBezTo>
                    <a:pt x="32" y="56"/>
                    <a:pt x="37" y="55"/>
                    <a:pt x="37" y="52"/>
                  </a:cubicBezTo>
                  <a:cubicBezTo>
                    <a:pt x="37" y="49"/>
                    <a:pt x="33" y="49"/>
                    <a:pt x="31" y="50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4" y="45"/>
                    <a:pt x="41" y="45"/>
                    <a:pt x="41" y="51"/>
                  </a:cubicBezTo>
                  <a:cubicBezTo>
                    <a:pt x="41" y="56"/>
                    <a:pt x="37" y="56"/>
                    <a:pt x="37" y="62"/>
                  </a:cubicBezTo>
                  <a:close/>
                  <a:moveTo>
                    <a:pt x="35" y="70"/>
                  </a:moveTo>
                  <a:cubicBezTo>
                    <a:pt x="33" y="70"/>
                    <a:pt x="32" y="69"/>
                    <a:pt x="32" y="67"/>
                  </a:cubicBezTo>
                  <a:cubicBezTo>
                    <a:pt x="32" y="65"/>
                    <a:pt x="33" y="64"/>
                    <a:pt x="35" y="64"/>
                  </a:cubicBezTo>
                  <a:cubicBezTo>
                    <a:pt x="36" y="64"/>
                    <a:pt x="37" y="65"/>
                    <a:pt x="37" y="67"/>
                  </a:cubicBezTo>
                  <a:cubicBezTo>
                    <a:pt x="37" y="69"/>
                    <a:pt x="36" y="70"/>
                    <a:pt x="35" y="70"/>
                  </a:cubicBezTo>
                  <a:close/>
                  <a:moveTo>
                    <a:pt x="68" y="17"/>
                  </a:moveTo>
                  <a:cubicBezTo>
                    <a:pt x="69" y="33"/>
                    <a:pt x="69" y="33"/>
                    <a:pt x="69" y="3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68" y="17"/>
                    <a:pt x="68" y="17"/>
                    <a:pt x="68" y="17"/>
                  </a:cubicBezTo>
                  <a:close/>
                  <a:moveTo>
                    <a:pt x="70" y="41"/>
                  </a:moveTo>
                  <a:cubicBezTo>
                    <a:pt x="72" y="41"/>
                    <a:pt x="73" y="39"/>
                    <a:pt x="73" y="38"/>
                  </a:cubicBezTo>
                  <a:cubicBezTo>
                    <a:pt x="73" y="36"/>
                    <a:pt x="72" y="35"/>
                    <a:pt x="70" y="35"/>
                  </a:cubicBezTo>
                  <a:cubicBezTo>
                    <a:pt x="69" y="35"/>
                    <a:pt x="68" y="36"/>
                    <a:pt x="68" y="38"/>
                  </a:cubicBezTo>
                  <a:cubicBezTo>
                    <a:pt x="68" y="39"/>
                    <a:pt x="69" y="41"/>
                    <a:pt x="70" y="41"/>
                  </a:cubicBezTo>
                  <a:close/>
                </a:path>
              </a:pathLst>
            </a:custGeom>
            <a:solidFill>
              <a:srgbClr val="0199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395897" y="2342728"/>
            <a:ext cx="1058365" cy="1151751"/>
            <a:chOff x="5206165" y="2003003"/>
            <a:chExt cx="1058365" cy="1151751"/>
          </a:xfrm>
        </p:grpSpPr>
        <p:sp>
          <p:nvSpPr>
            <p:cNvPr id="8219" name="Freeform 49"/>
            <p:cNvSpPr>
              <a:spLocks noEditPoints="1"/>
            </p:cNvSpPr>
            <p:nvPr/>
          </p:nvSpPr>
          <p:spPr bwMode="auto">
            <a:xfrm>
              <a:off x="5368990" y="2283159"/>
              <a:ext cx="731518" cy="707573"/>
            </a:xfrm>
            <a:custGeom>
              <a:avLst/>
              <a:gdLst>
                <a:gd name="T0" fmla="*/ 243 w 360"/>
                <a:gd name="T1" fmla="*/ 0 h 348"/>
                <a:gd name="T2" fmla="*/ 180 w 360"/>
                <a:gd name="T3" fmla="*/ 30 h 348"/>
                <a:gd name="T4" fmla="*/ 118 w 360"/>
                <a:gd name="T5" fmla="*/ 0 h 348"/>
                <a:gd name="T6" fmla="*/ 0 w 360"/>
                <a:gd name="T7" fmla="*/ 169 h 348"/>
                <a:gd name="T8" fmla="*/ 180 w 360"/>
                <a:gd name="T9" fmla="*/ 348 h 348"/>
                <a:gd name="T10" fmla="*/ 360 w 360"/>
                <a:gd name="T11" fmla="*/ 169 h 348"/>
                <a:gd name="T12" fmla="*/ 243 w 360"/>
                <a:gd name="T13" fmla="*/ 0 h 348"/>
                <a:gd name="T14" fmla="*/ 180 w 360"/>
                <a:gd name="T15" fmla="*/ 292 h 348"/>
                <a:gd name="T16" fmla="*/ 57 w 360"/>
                <a:gd name="T17" fmla="*/ 169 h 348"/>
                <a:gd name="T18" fmla="*/ 180 w 360"/>
                <a:gd name="T19" fmla="*/ 45 h 348"/>
                <a:gd name="T20" fmla="*/ 304 w 360"/>
                <a:gd name="T21" fmla="*/ 169 h 348"/>
                <a:gd name="T22" fmla="*/ 180 w 360"/>
                <a:gd name="T23" fmla="*/ 29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0" h="348">
                  <a:moveTo>
                    <a:pt x="243" y="0"/>
                  </a:moveTo>
                  <a:cubicBezTo>
                    <a:pt x="228" y="18"/>
                    <a:pt x="206" y="30"/>
                    <a:pt x="180" y="30"/>
                  </a:cubicBezTo>
                  <a:cubicBezTo>
                    <a:pt x="155" y="30"/>
                    <a:pt x="132" y="18"/>
                    <a:pt x="118" y="0"/>
                  </a:cubicBezTo>
                  <a:cubicBezTo>
                    <a:pt x="49" y="25"/>
                    <a:pt x="0" y="91"/>
                    <a:pt x="0" y="169"/>
                  </a:cubicBezTo>
                  <a:cubicBezTo>
                    <a:pt x="0" y="268"/>
                    <a:pt x="81" y="348"/>
                    <a:pt x="180" y="348"/>
                  </a:cubicBezTo>
                  <a:cubicBezTo>
                    <a:pt x="280" y="348"/>
                    <a:pt x="360" y="268"/>
                    <a:pt x="360" y="169"/>
                  </a:cubicBezTo>
                  <a:cubicBezTo>
                    <a:pt x="360" y="91"/>
                    <a:pt x="311" y="25"/>
                    <a:pt x="243" y="0"/>
                  </a:cubicBezTo>
                  <a:close/>
                  <a:moveTo>
                    <a:pt x="180" y="292"/>
                  </a:moveTo>
                  <a:cubicBezTo>
                    <a:pt x="112" y="292"/>
                    <a:pt x="57" y="237"/>
                    <a:pt x="57" y="169"/>
                  </a:cubicBezTo>
                  <a:cubicBezTo>
                    <a:pt x="57" y="100"/>
                    <a:pt x="112" y="45"/>
                    <a:pt x="180" y="45"/>
                  </a:cubicBezTo>
                  <a:cubicBezTo>
                    <a:pt x="248" y="45"/>
                    <a:pt x="304" y="100"/>
                    <a:pt x="304" y="169"/>
                  </a:cubicBezTo>
                  <a:cubicBezTo>
                    <a:pt x="304" y="237"/>
                    <a:pt x="248" y="292"/>
                    <a:pt x="180" y="292"/>
                  </a:cubicBezTo>
                  <a:close/>
                </a:path>
              </a:pathLst>
            </a:custGeom>
            <a:solidFill>
              <a:srgbClr val="14A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20" name="Freeform 50"/>
            <p:cNvSpPr>
              <a:spLocks noEditPoints="1"/>
            </p:cNvSpPr>
            <p:nvPr/>
          </p:nvSpPr>
          <p:spPr bwMode="auto">
            <a:xfrm>
              <a:off x="5206165" y="2003003"/>
              <a:ext cx="1058365" cy="1151751"/>
            </a:xfrm>
            <a:custGeom>
              <a:avLst/>
              <a:gdLst>
                <a:gd name="T0" fmla="*/ 260 w 521"/>
                <a:gd name="T1" fmla="*/ 567 h 567"/>
                <a:gd name="T2" fmla="*/ 0 w 521"/>
                <a:gd name="T3" fmla="*/ 307 h 567"/>
                <a:gd name="T4" fmla="*/ 178 w 521"/>
                <a:gd name="T5" fmla="*/ 60 h 567"/>
                <a:gd name="T6" fmla="*/ 260 w 521"/>
                <a:gd name="T7" fmla="*/ 0 h 567"/>
                <a:gd name="T8" fmla="*/ 343 w 521"/>
                <a:gd name="T9" fmla="*/ 60 h 567"/>
                <a:gd name="T10" fmla="*/ 521 w 521"/>
                <a:gd name="T11" fmla="*/ 307 h 567"/>
                <a:gd name="T12" fmla="*/ 260 w 521"/>
                <a:gd name="T13" fmla="*/ 567 h 567"/>
                <a:gd name="T14" fmla="*/ 260 w 521"/>
                <a:gd name="T15" fmla="*/ 12 h 567"/>
                <a:gd name="T16" fmla="*/ 188 w 521"/>
                <a:gd name="T17" fmla="*/ 66 h 567"/>
                <a:gd name="T18" fmla="*/ 184 w 521"/>
                <a:gd name="T19" fmla="*/ 70 h 567"/>
                <a:gd name="T20" fmla="*/ 12 w 521"/>
                <a:gd name="T21" fmla="*/ 307 h 567"/>
                <a:gd name="T22" fmla="*/ 260 w 521"/>
                <a:gd name="T23" fmla="*/ 555 h 567"/>
                <a:gd name="T24" fmla="*/ 509 w 521"/>
                <a:gd name="T25" fmla="*/ 307 h 567"/>
                <a:gd name="T26" fmla="*/ 336 w 521"/>
                <a:gd name="T27" fmla="*/ 70 h 567"/>
                <a:gd name="T28" fmla="*/ 332 w 521"/>
                <a:gd name="T29" fmla="*/ 66 h 567"/>
                <a:gd name="T30" fmla="*/ 260 w 521"/>
                <a:gd name="T31" fmla="*/ 1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1" h="567">
                  <a:moveTo>
                    <a:pt x="260" y="567"/>
                  </a:moveTo>
                  <a:cubicBezTo>
                    <a:pt x="117" y="567"/>
                    <a:pt x="0" y="450"/>
                    <a:pt x="0" y="307"/>
                  </a:cubicBezTo>
                  <a:cubicBezTo>
                    <a:pt x="0" y="194"/>
                    <a:pt x="71" y="95"/>
                    <a:pt x="178" y="60"/>
                  </a:cubicBezTo>
                  <a:cubicBezTo>
                    <a:pt x="189" y="24"/>
                    <a:pt x="223" y="0"/>
                    <a:pt x="260" y="0"/>
                  </a:cubicBezTo>
                  <a:cubicBezTo>
                    <a:pt x="298" y="0"/>
                    <a:pt x="331" y="24"/>
                    <a:pt x="343" y="60"/>
                  </a:cubicBezTo>
                  <a:cubicBezTo>
                    <a:pt x="449" y="95"/>
                    <a:pt x="521" y="194"/>
                    <a:pt x="521" y="307"/>
                  </a:cubicBezTo>
                  <a:cubicBezTo>
                    <a:pt x="521" y="450"/>
                    <a:pt x="404" y="567"/>
                    <a:pt x="260" y="567"/>
                  </a:cubicBezTo>
                  <a:close/>
                  <a:moveTo>
                    <a:pt x="260" y="12"/>
                  </a:moveTo>
                  <a:cubicBezTo>
                    <a:pt x="227" y="12"/>
                    <a:pt x="198" y="34"/>
                    <a:pt x="188" y="66"/>
                  </a:cubicBezTo>
                  <a:cubicBezTo>
                    <a:pt x="188" y="68"/>
                    <a:pt x="186" y="69"/>
                    <a:pt x="184" y="70"/>
                  </a:cubicBezTo>
                  <a:cubicBezTo>
                    <a:pt x="81" y="103"/>
                    <a:pt x="12" y="198"/>
                    <a:pt x="12" y="307"/>
                  </a:cubicBezTo>
                  <a:cubicBezTo>
                    <a:pt x="12" y="443"/>
                    <a:pt x="123" y="555"/>
                    <a:pt x="260" y="555"/>
                  </a:cubicBezTo>
                  <a:cubicBezTo>
                    <a:pt x="397" y="555"/>
                    <a:pt x="509" y="443"/>
                    <a:pt x="509" y="307"/>
                  </a:cubicBezTo>
                  <a:cubicBezTo>
                    <a:pt x="509" y="198"/>
                    <a:pt x="439" y="103"/>
                    <a:pt x="336" y="70"/>
                  </a:cubicBezTo>
                  <a:cubicBezTo>
                    <a:pt x="334" y="69"/>
                    <a:pt x="333" y="68"/>
                    <a:pt x="332" y="66"/>
                  </a:cubicBezTo>
                  <a:cubicBezTo>
                    <a:pt x="323" y="34"/>
                    <a:pt x="293" y="12"/>
                    <a:pt x="260" y="12"/>
                  </a:cubicBezTo>
                  <a:close/>
                </a:path>
              </a:pathLst>
            </a:custGeom>
            <a:solidFill>
              <a:srgbClr val="14A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21" name="Freeform 51"/>
            <p:cNvSpPr>
              <a:spLocks noEditPoints="1"/>
            </p:cNvSpPr>
            <p:nvPr/>
          </p:nvSpPr>
          <p:spPr bwMode="auto">
            <a:xfrm>
              <a:off x="5547379" y="2501057"/>
              <a:ext cx="189165" cy="227477"/>
            </a:xfrm>
            <a:custGeom>
              <a:avLst/>
              <a:gdLst>
                <a:gd name="T0" fmla="*/ 93 w 93"/>
                <a:gd name="T1" fmla="*/ 56 h 112"/>
                <a:gd name="T2" fmla="*/ 90 w 93"/>
                <a:gd name="T3" fmla="*/ 79 h 112"/>
                <a:gd name="T4" fmla="*/ 80 w 93"/>
                <a:gd name="T5" fmla="*/ 96 h 112"/>
                <a:gd name="T6" fmla="*/ 65 w 93"/>
                <a:gd name="T7" fmla="*/ 108 h 112"/>
                <a:gd name="T8" fmla="*/ 47 w 93"/>
                <a:gd name="T9" fmla="*/ 112 h 112"/>
                <a:gd name="T10" fmla="*/ 28 w 93"/>
                <a:gd name="T11" fmla="*/ 108 h 112"/>
                <a:gd name="T12" fmla="*/ 14 w 93"/>
                <a:gd name="T13" fmla="*/ 96 h 112"/>
                <a:gd name="T14" fmla="*/ 4 w 93"/>
                <a:gd name="T15" fmla="*/ 79 h 112"/>
                <a:gd name="T16" fmla="*/ 0 w 93"/>
                <a:gd name="T17" fmla="*/ 56 h 112"/>
                <a:gd name="T18" fmla="*/ 4 w 93"/>
                <a:gd name="T19" fmla="*/ 34 h 112"/>
                <a:gd name="T20" fmla="*/ 14 w 93"/>
                <a:gd name="T21" fmla="*/ 16 h 112"/>
                <a:gd name="T22" fmla="*/ 28 w 93"/>
                <a:gd name="T23" fmla="*/ 4 h 112"/>
                <a:gd name="T24" fmla="*/ 47 w 93"/>
                <a:gd name="T25" fmla="*/ 0 h 112"/>
                <a:gd name="T26" fmla="*/ 65 w 93"/>
                <a:gd name="T27" fmla="*/ 4 h 112"/>
                <a:gd name="T28" fmla="*/ 80 w 93"/>
                <a:gd name="T29" fmla="*/ 16 h 112"/>
                <a:gd name="T30" fmla="*/ 90 w 93"/>
                <a:gd name="T31" fmla="*/ 34 h 112"/>
                <a:gd name="T32" fmla="*/ 93 w 93"/>
                <a:gd name="T33" fmla="*/ 56 h 112"/>
                <a:gd name="T34" fmla="*/ 80 w 93"/>
                <a:gd name="T35" fmla="*/ 56 h 112"/>
                <a:gd name="T36" fmla="*/ 78 w 93"/>
                <a:gd name="T37" fmla="*/ 38 h 112"/>
                <a:gd name="T38" fmla="*/ 71 w 93"/>
                <a:gd name="T39" fmla="*/ 24 h 112"/>
                <a:gd name="T40" fmla="*/ 60 w 93"/>
                <a:gd name="T41" fmla="*/ 15 h 112"/>
                <a:gd name="T42" fmla="*/ 47 w 93"/>
                <a:gd name="T43" fmla="*/ 12 h 112"/>
                <a:gd name="T44" fmla="*/ 33 w 93"/>
                <a:gd name="T45" fmla="*/ 15 h 112"/>
                <a:gd name="T46" fmla="*/ 22 w 93"/>
                <a:gd name="T47" fmla="*/ 24 h 112"/>
                <a:gd name="T48" fmla="*/ 15 w 93"/>
                <a:gd name="T49" fmla="*/ 38 h 112"/>
                <a:gd name="T50" fmla="*/ 13 w 93"/>
                <a:gd name="T51" fmla="*/ 56 h 112"/>
                <a:gd name="T52" fmla="*/ 15 w 93"/>
                <a:gd name="T53" fmla="*/ 74 h 112"/>
                <a:gd name="T54" fmla="*/ 22 w 93"/>
                <a:gd name="T55" fmla="*/ 88 h 112"/>
                <a:gd name="T56" fmla="*/ 33 w 93"/>
                <a:gd name="T57" fmla="*/ 97 h 112"/>
                <a:gd name="T58" fmla="*/ 47 w 93"/>
                <a:gd name="T59" fmla="*/ 100 h 112"/>
                <a:gd name="T60" fmla="*/ 60 w 93"/>
                <a:gd name="T61" fmla="*/ 97 h 112"/>
                <a:gd name="T62" fmla="*/ 71 w 93"/>
                <a:gd name="T63" fmla="*/ 88 h 112"/>
                <a:gd name="T64" fmla="*/ 78 w 93"/>
                <a:gd name="T65" fmla="*/ 74 h 112"/>
                <a:gd name="T66" fmla="*/ 80 w 93"/>
                <a:gd name="T67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" h="112">
                  <a:moveTo>
                    <a:pt x="93" y="56"/>
                  </a:moveTo>
                  <a:cubicBezTo>
                    <a:pt x="93" y="64"/>
                    <a:pt x="92" y="72"/>
                    <a:pt x="90" y="79"/>
                  </a:cubicBezTo>
                  <a:cubicBezTo>
                    <a:pt x="87" y="85"/>
                    <a:pt x="84" y="91"/>
                    <a:pt x="80" y="96"/>
                  </a:cubicBezTo>
                  <a:cubicBezTo>
                    <a:pt x="76" y="101"/>
                    <a:pt x="71" y="105"/>
                    <a:pt x="65" y="108"/>
                  </a:cubicBezTo>
                  <a:cubicBezTo>
                    <a:pt x="60" y="111"/>
                    <a:pt x="53" y="112"/>
                    <a:pt x="47" y="112"/>
                  </a:cubicBezTo>
                  <a:cubicBezTo>
                    <a:pt x="40" y="112"/>
                    <a:pt x="34" y="111"/>
                    <a:pt x="28" y="108"/>
                  </a:cubicBezTo>
                  <a:cubicBezTo>
                    <a:pt x="23" y="105"/>
                    <a:pt x="18" y="101"/>
                    <a:pt x="14" y="96"/>
                  </a:cubicBezTo>
                  <a:cubicBezTo>
                    <a:pt x="9" y="91"/>
                    <a:pt x="6" y="85"/>
                    <a:pt x="4" y="79"/>
                  </a:cubicBezTo>
                  <a:cubicBezTo>
                    <a:pt x="1" y="72"/>
                    <a:pt x="0" y="64"/>
                    <a:pt x="0" y="56"/>
                  </a:cubicBezTo>
                  <a:cubicBezTo>
                    <a:pt x="0" y="48"/>
                    <a:pt x="1" y="40"/>
                    <a:pt x="4" y="34"/>
                  </a:cubicBezTo>
                  <a:cubicBezTo>
                    <a:pt x="6" y="27"/>
                    <a:pt x="9" y="21"/>
                    <a:pt x="14" y="16"/>
                  </a:cubicBezTo>
                  <a:cubicBezTo>
                    <a:pt x="18" y="11"/>
                    <a:pt x="23" y="7"/>
                    <a:pt x="28" y="4"/>
                  </a:cubicBezTo>
                  <a:cubicBezTo>
                    <a:pt x="34" y="1"/>
                    <a:pt x="40" y="0"/>
                    <a:pt x="47" y="0"/>
                  </a:cubicBezTo>
                  <a:cubicBezTo>
                    <a:pt x="53" y="0"/>
                    <a:pt x="60" y="1"/>
                    <a:pt x="65" y="4"/>
                  </a:cubicBezTo>
                  <a:cubicBezTo>
                    <a:pt x="71" y="7"/>
                    <a:pt x="76" y="11"/>
                    <a:pt x="80" y="16"/>
                  </a:cubicBezTo>
                  <a:cubicBezTo>
                    <a:pt x="84" y="21"/>
                    <a:pt x="87" y="27"/>
                    <a:pt x="90" y="34"/>
                  </a:cubicBezTo>
                  <a:cubicBezTo>
                    <a:pt x="92" y="40"/>
                    <a:pt x="93" y="48"/>
                    <a:pt x="93" y="56"/>
                  </a:cubicBezTo>
                  <a:close/>
                  <a:moveTo>
                    <a:pt x="80" y="56"/>
                  </a:moveTo>
                  <a:cubicBezTo>
                    <a:pt x="80" y="49"/>
                    <a:pt x="80" y="43"/>
                    <a:pt x="78" y="38"/>
                  </a:cubicBezTo>
                  <a:cubicBezTo>
                    <a:pt x="76" y="33"/>
                    <a:pt x="74" y="28"/>
                    <a:pt x="71" y="24"/>
                  </a:cubicBezTo>
                  <a:cubicBezTo>
                    <a:pt x="68" y="20"/>
                    <a:pt x="64" y="17"/>
                    <a:pt x="60" y="15"/>
                  </a:cubicBezTo>
                  <a:cubicBezTo>
                    <a:pt x="56" y="13"/>
                    <a:pt x="52" y="12"/>
                    <a:pt x="47" y="12"/>
                  </a:cubicBezTo>
                  <a:cubicBezTo>
                    <a:pt x="42" y="12"/>
                    <a:pt x="37" y="13"/>
                    <a:pt x="33" y="15"/>
                  </a:cubicBezTo>
                  <a:cubicBezTo>
                    <a:pt x="29" y="17"/>
                    <a:pt x="25" y="20"/>
                    <a:pt x="22" y="24"/>
                  </a:cubicBezTo>
                  <a:cubicBezTo>
                    <a:pt x="19" y="28"/>
                    <a:pt x="17" y="33"/>
                    <a:pt x="15" y="38"/>
                  </a:cubicBezTo>
                  <a:cubicBezTo>
                    <a:pt x="14" y="43"/>
                    <a:pt x="13" y="49"/>
                    <a:pt x="13" y="56"/>
                  </a:cubicBezTo>
                  <a:cubicBezTo>
                    <a:pt x="13" y="63"/>
                    <a:pt x="14" y="69"/>
                    <a:pt x="15" y="74"/>
                  </a:cubicBezTo>
                  <a:cubicBezTo>
                    <a:pt x="17" y="80"/>
                    <a:pt x="19" y="84"/>
                    <a:pt x="22" y="88"/>
                  </a:cubicBezTo>
                  <a:cubicBezTo>
                    <a:pt x="25" y="92"/>
                    <a:pt x="29" y="95"/>
                    <a:pt x="33" y="97"/>
                  </a:cubicBezTo>
                  <a:cubicBezTo>
                    <a:pt x="37" y="99"/>
                    <a:pt x="42" y="100"/>
                    <a:pt x="47" y="100"/>
                  </a:cubicBezTo>
                  <a:cubicBezTo>
                    <a:pt x="52" y="100"/>
                    <a:pt x="56" y="99"/>
                    <a:pt x="60" y="97"/>
                  </a:cubicBezTo>
                  <a:cubicBezTo>
                    <a:pt x="64" y="95"/>
                    <a:pt x="68" y="92"/>
                    <a:pt x="71" y="88"/>
                  </a:cubicBezTo>
                  <a:cubicBezTo>
                    <a:pt x="74" y="84"/>
                    <a:pt x="76" y="80"/>
                    <a:pt x="78" y="74"/>
                  </a:cubicBezTo>
                  <a:cubicBezTo>
                    <a:pt x="80" y="69"/>
                    <a:pt x="80" y="63"/>
                    <a:pt x="80" y="56"/>
                  </a:cubicBezTo>
                  <a:close/>
                </a:path>
              </a:pathLst>
            </a:custGeom>
            <a:solidFill>
              <a:srgbClr val="0F78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22" name="Freeform 52"/>
            <p:cNvSpPr/>
            <p:nvPr/>
          </p:nvSpPr>
          <p:spPr bwMode="auto">
            <a:xfrm>
              <a:off x="5759292" y="2508241"/>
              <a:ext cx="168812" cy="270578"/>
            </a:xfrm>
            <a:custGeom>
              <a:avLst/>
              <a:gdLst>
                <a:gd name="T0" fmla="*/ 56 w 83"/>
                <a:gd name="T1" fmla="*/ 63 h 133"/>
                <a:gd name="T2" fmla="*/ 76 w 83"/>
                <a:gd name="T3" fmla="*/ 74 h 133"/>
                <a:gd name="T4" fmla="*/ 83 w 83"/>
                <a:gd name="T5" fmla="*/ 96 h 133"/>
                <a:gd name="T6" fmla="*/ 80 w 83"/>
                <a:gd name="T7" fmla="*/ 111 h 133"/>
                <a:gd name="T8" fmla="*/ 71 w 83"/>
                <a:gd name="T9" fmla="*/ 123 h 133"/>
                <a:gd name="T10" fmla="*/ 58 w 83"/>
                <a:gd name="T11" fmla="*/ 131 h 133"/>
                <a:gd name="T12" fmla="*/ 40 w 83"/>
                <a:gd name="T13" fmla="*/ 133 h 133"/>
                <a:gd name="T14" fmla="*/ 16 w 83"/>
                <a:gd name="T15" fmla="*/ 128 h 133"/>
                <a:gd name="T16" fmla="*/ 0 w 83"/>
                <a:gd name="T17" fmla="*/ 112 h 133"/>
                <a:gd name="T18" fmla="*/ 8 w 83"/>
                <a:gd name="T19" fmla="*/ 104 h 133"/>
                <a:gd name="T20" fmla="*/ 20 w 83"/>
                <a:gd name="T21" fmla="*/ 117 h 133"/>
                <a:gd name="T22" fmla="*/ 40 w 83"/>
                <a:gd name="T23" fmla="*/ 122 h 133"/>
                <a:gd name="T24" fmla="*/ 62 w 83"/>
                <a:gd name="T25" fmla="*/ 115 h 133"/>
                <a:gd name="T26" fmla="*/ 70 w 83"/>
                <a:gd name="T27" fmla="*/ 96 h 133"/>
                <a:gd name="T28" fmla="*/ 62 w 83"/>
                <a:gd name="T29" fmla="*/ 76 h 133"/>
                <a:gd name="T30" fmla="*/ 38 w 83"/>
                <a:gd name="T31" fmla="*/ 68 h 133"/>
                <a:gd name="T32" fmla="*/ 33 w 83"/>
                <a:gd name="T33" fmla="*/ 68 h 133"/>
                <a:gd name="T34" fmla="*/ 33 w 83"/>
                <a:gd name="T35" fmla="*/ 58 h 133"/>
                <a:gd name="T36" fmla="*/ 38 w 83"/>
                <a:gd name="T37" fmla="*/ 58 h 133"/>
                <a:gd name="T38" fmla="*/ 60 w 83"/>
                <a:gd name="T39" fmla="*/ 51 h 133"/>
                <a:gd name="T40" fmla="*/ 67 w 83"/>
                <a:gd name="T41" fmla="*/ 34 h 133"/>
                <a:gd name="T42" fmla="*/ 65 w 83"/>
                <a:gd name="T43" fmla="*/ 24 h 133"/>
                <a:gd name="T44" fmla="*/ 60 w 83"/>
                <a:gd name="T45" fmla="*/ 17 h 133"/>
                <a:gd name="T46" fmla="*/ 51 w 83"/>
                <a:gd name="T47" fmla="*/ 13 h 133"/>
                <a:gd name="T48" fmla="*/ 41 w 83"/>
                <a:gd name="T49" fmla="*/ 11 h 133"/>
                <a:gd name="T50" fmla="*/ 22 w 83"/>
                <a:gd name="T51" fmla="*/ 16 h 133"/>
                <a:gd name="T52" fmla="*/ 10 w 83"/>
                <a:gd name="T53" fmla="*/ 29 h 133"/>
                <a:gd name="T54" fmla="*/ 2 w 83"/>
                <a:gd name="T55" fmla="*/ 21 h 133"/>
                <a:gd name="T56" fmla="*/ 8 w 83"/>
                <a:gd name="T57" fmla="*/ 12 h 133"/>
                <a:gd name="T58" fmla="*/ 17 w 83"/>
                <a:gd name="T59" fmla="*/ 6 h 133"/>
                <a:gd name="T60" fmla="*/ 29 w 83"/>
                <a:gd name="T61" fmla="*/ 1 h 133"/>
                <a:gd name="T62" fmla="*/ 42 w 83"/>
                <a:gd name="T63" fmla="*/ 0 h 133"/>
                <a:gd name="T64" fmla="*/ 57 w 83"/>
                <a:gd name="T65" fmla="*/ 2 h 133"/>
                <a:gd name="T66" fmla="*/ 70 w 83"/>
                <a:gd name="T67" fmla="*/ 9 h 133"/>
                <a:gd name="T68" fmla="*/ 78 w 83"/>
                <a:gd name="T69" fmla="*/ 19 h 133"/>
                <a:gd name="T70" fmla="*/ 81 w 83"/>
                <a:gd name="T71" fmla="*/ 33 h 133"/>
                <a:gd name="T72" fmla="*/ 79 w 83"/>
                <a:gd name="T73" fmla="*/ 43 h 133"/>
                <a:gd name="T74" fmla="*/ 74 w 83"/>
                <a:gd name="T75" fmla="*/ 53 h 133"/>
                <a:gd name="T76" fmla="*/ 66 w 83"/>
                <a:gd name="T77" fmla="*/ 59 h 133"/>
                <a:gd name="T78" fmla="*/ 56 w 83"/>
                <a:gd name="T79" fmla="*/ 6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3" h="133">
                  <a:moveTo>
                    <a:pt x="56" y="63"/>
                  </a:moveTo>
                  <a:cubicBezTo>
                    <a:pt x="64" y="64"/>
                    <a:pt x="71" y="68"/>
                    <a:pt x="76" y="74"/>
                  </a:cubicBezTo>
                  <a:cubicBezTo>
                    <a:pt x="81" y="80"/>
                    <a:pt x="83" y="87"/>
                    <a:pt x="83" y="96"/>
                  </a:cubicBezTo>
                  <a:cubicBezTo>
                    <a:pt x="83" y="102"/>
                    <a:pt x="82" y="107"/>
                    <a:pt x="80" y="111"/>
                  </a:cubicBezTo>
                  <a:cubicBezTo>
                    <a:pt x="78" y="116"/>
                    <a:pt x="75" y="120"/>
                    <a:pt x="71" y="123"/>
                  </a:cubicBezTo>
                  <a:cubicBezTo>
                    <a:pt x="67" y="126"/>
                    <a:pt x="63" y="129"/>
                    <a:pt x="58" y="131"/>
                  </a:cubicBezTo>
                  <a:cubicBezTo>
                    <a:pt x="52" y="133"/>
                    <a:pt x="47" y="133"/>
                    <a:pt x="40" y="133"/>
                  </a:cubicBezTo>
                  <a:cubicBezTo>
                    <a:pt x="31" y="133"/>
                    <a:pt x="23" y="132"/>
                    <a:pt x="16" y="128"/>
                  </a:cubicBezTo>
                  <a:cubicBezTo>
                    <a:pt x="9" y="124"/>
                    <a:pt x="3" y="119"/>
                    <a:pt x="0" y="112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11" y="110"/>
                    <a:pt x="15" y="114"/>
                    <a:pt x="20" y="117"/>
                  </a:cubicBezTo>
                  <a:cubicBezTo>
                    <a:pt x="26" y="120"/>
                    <a:pt x="32" y="122"/>
                    <a:pt x="40" y="122"/>
                  </a:cubicBezTo>
                  <a:cubicBezTo>
                    <a:pt x="50" y="122"/>
                    <a:pt x="57" y="120"/>
                    <a:pt x="62" y="115"/>
                  </a:cubicBezTo>
                  <a:cubicBezTo>
                    <a:pt x="67" y="111"/>
                    <a:pt x="70" y="104"/>
                    <a:pt x="70" y="96"/>
                  </a:cubicBezTo>
                  <a:cubicBezTo>
                    <a:pt x="70" y="87"/>
                    <a:pt x="67" y="81"/>
                    <a:pt x="62" y="76"/>
                  </a:cubicBezTo>
                  <a:cubicBezTo>
                    <a:pt x="56" y="71"/>
                    <a:pt x="48" y="68"/>
                    <a:pt x="38" y="68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48" y="58"/>
                    <a:pt x="55" y="55"/>
                    <a:pt x="60" y="51"/>
                  </a:cubicBezTo>
                  <a:cubicBezTo>
                    <a:pt x="65" y="47"/>
                    <a:pt x="67" y="41"/>
                    <a:pt x="67" y="34"/>
                  </a:cubicBezTo>
                  <a:cubicBezTo>
                    <a:pt x="67" y="30"/>
                    <a:pt x="67" y="27"/>
                    <a:pt x="65" y="24"/>
                  </a:cubicBezTo>
                  <a:cubicBezTo>
                    <a:pt x="64" y="21"/>
                    <a:pt x="62" y="19"/>
                    <a:pt x="60" y="17"/>
                  </a:cubicBezTo>
                  <a:cubicBezTo>
                    <a:pt x="57" y="15"/>
                    <a:pt x="55" y="14"/>
                    <a:pt x="51" y="13"/>
                  </a:cubicBezTo>
                  <a:cubicBezTo>
                    <a:pt x="48" y="12"/>
                    <a:pt x="44" y="11"/>
                    <a:pt x="41" y="11"/>
                  </a:cubicBezTo>
                  <a:cubicBezTo>
                    <a:pt x="34" y="11"/>
                    <a:pt x="27" y="13"/>
                    <a:pt x="22" y="16"/>
                  </a:cubicBezTo>
                  <a:cubicBezTo>
                    <a:pt x="17" y="19"/>
                    <a:pt x="13" y="23"/>
                    <a:pt x="10" y="2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18"/>
                    <a:pt x="5" y="15"/>
                    <a:pt x="8" y="12"/>
                  </a:cubicBezTo>
                  <a:cubicBezTo>
                    <a:pt x="11" y="10"/>
                    <a:pt x="14" y="8"/>
                    <a:pt x="17" y="6"/>
                  </a:cubicBezTo>
                  <a:cubicBezTo>
                    <a:pt x="21" y="4"/>
                    <a:pt x="25" y="2"/>
                    <a:pt x="29" y="1"/>
                  </a:cubicBezTo>
                  <a:cubicBezTo>
                    <a:pt x="33" y="0"/>
                    <a:pt x="37" y="0"/>
                    <a:pt x="42" y="0"/>
                  </a:cubicBezTo>
                  <a:cubicBezTo>
                    <a:pt x="47" y="0"/>
                    <a:pt x="53" y="1"/>
                    <a:pt x="57" y="2"/>
                  </a:cubicBezTo>
                  <a:cubicBezTo>
                    <a:pt x="62" y="4"/>
                    <a:pt x="66" y="6"/>
                    <a:pt x="70" y="9"/>
                  </a:cubicBezTo>
                  <a:cubicBezTo>
                    <a:pt x="73" y="12"/>
                    <a:pt x="76" y="15"/>
                    <a:pt x="78" y="19"/>
                  </a:cubicBezTo>
                  <a:cubicBezTo>
                    <a:pt x="80" y="23"/>
                    <a:pt x="81" y="28"/>
                    <a:pt x="81" y="33"/>
                  </a:cubicBezTo>
                  <a:cubicBezTo>
                    <a:pt x="81" y="37"/>
                    <a:pt x="80" y="40"/>
                    <a:pt x="79" y="43"/>
                  </a:cubicBezTo>
                  <a:cubicBezTo>
                    <a:pt x="78" y="47"/>
                    <a:pt x="76" y="50"/>
                    <a:pt x="74" y="53"/>
                  </a:cubicBezTo>
                  <a:cubicBezTo>
                    <a:pt x="72" y="55"/>
                    <a:pt x="69" y="57"/>
                    <a:pt x="66" y="59"/>
                  </a:cubicBezTo>
                  <a:cubicBezTo>
                    <a:pt x="63" y="61"/>
                    <a:pt x="60" y="62"/>
                    <a:pt x="56" y="63"/>
                  </a:cubicBezTo>
                  <a:close/>
                </a:path>
              </a:pathLst>
            </a:custGeom>
            <a:solidFill>
              <a:srgbClr val="0F78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23" name="Freeform 53"/>
            <p:cNvSpPr>
              <a:spLocks noEditPoints="1"/>
            </p:cNvSpPr>
            <p:nvPr/>
          </p:nvSpPr>
          <p:spPr bwMode="auto">
            <a:xfrm>
              <a:off x="5681471" y="2104769"/>
              <a:ext cx="95780" cy="149656"/>
            </a:xfrm>
            <a:custGeom>
              <a:avLst/>
              <a:gdLst>
                <a:gd name="T0" fmla="*/ 36 w 47"/>
                <a:gd name="T1" fmla="*/ 21 h 74"/>
                <a:gd name="T2" fmla="*/ 26 w 47"/>
                <a:gd name="T3" fmla="*/ 18 h 74"/>
                <a:gd name="T4" fmla="*/ 26 w 47"/>
                <a:gd name="T5" fmla="*/ 32 h 74"/>
                <a:gd name="T6" fmla="*/ 28 w 47"/>
                <a:gd name="T7" fmla="*/ 32 h 74"/>
                <a:gd name="T8" fmla="*/ 36 w 47"/>
                <a:gd name="T9" fmla="*/ 34 h 74"/>
                <a:gd name="T10" fmla="*/ 45 w 47"/>
                <a:gd name="T11" fmla="*/ 42 h 74"/>
                <a:gd name="T12" fmla="*/ 45 w 47"/>
                <a:gd name="T13" fmla="*/ 56 h 74"/>
                <a:gd name="T14" fmla="*/ 27 w 47"/>
                <a:gd name="T15" fmla="*/ 65 h 74"/>
                <a:gd name="T16" fmla="*/ 27 w 47"/>
                <a:gd name="T17" fmla="*/ 72 h 74"/>
                <a:gd name="T18" fmla="*/ 25 w 47"/>
                <a:gd name="T19" fmla="*/ 74 h 74"/>
                <a:gd name="T20" fmla="*/ 25 w 47"/>
                <a:gd name="T21" fmla="*/ 74 h 74"/>
                <a:gd name="T22" fmla="*/ 22 w 47"/>
                <a:gd name="T23" fmla="*/ 72 h 74"/>
                <a:gd name="T24" fmla="*/ 22 w 47"/>
                <a:gd name="T25" fmla="*/ 65 h 74"/>
                <a:gd name="T26" fmla="*/ 6 w 47"/>
                <a:gd name="T27" fmla="*/ 61 h 74"/>
                <a:gd name="T28" fmla="*/ 11 w 47"/>
                <a:gd name="T29" fmla="*/ 52 h 74"/>
                <a:gd name="T30" fmla="*/ 23 w 47"/>
                <a:gd name="T31" fmla="*/ 55 h 74"/>
                <a:gd name="T32" fmla="*/ 23 w 47"/>
                <a:gd name="T33" fmla="*/ 42 h 74"/>
                <a:gd name="T34" fmla="*/ 13 w 47"/>
                <a:gd name="T35" fmla="*/ 39 h 74"/>
                <a:gd name="T36" fmla="*/ 4 w 47"/>
                <a:gd name="T37" fmla="*/ 26 h 74"/>
                <a:gd name="T38" fmla="*/ 15 w 47"/>
                <a:gd name="T39" fmla="*/ 10 h 74"/>
                <a:gd name="T40" fmla="*/ 22 w 47"/>
                <a:gd name="T41" fmla="*/ 8 h 74"/>
                <a:gd name="T42" fmla="*/ 22 w 47"/>
                <a:gd name="T43" fmla="*/ 3 h 74"/>
                <a:gd name="T44" fmla="*/ 25 w 47"/>
                <a:gd name="T45" fmla="*/ 0 h 74"/>
                <a:gd name="T46" fmla="*/ 25 w 47"/>
                <a:gd name="T47" fmla="*/ 0 h 74"/>
                <a:gd name="T48" fmla="*/ 27 w 47"/>
                <a:gd name="T49" fmla="*/ 3 h 74"/>
                <a:gd name="T50" fmla="*/ 27 w 47"/>
                <a:gd name="T51" fmla="*/ 8 h 74"/>
                <a:gd name="T52" fmla="*/ 40 w 47"/>
                <a:gd name="T53" fmla="*/ 12 h 74"/>
                <a:gd name="T54" fmla="*/ 42 w 47"/>
                <a:gd name="T55" fmla="*/ 19 h 74"/>
                <a:gd name="T56" fmla="*/ 36 w 47"/>
                <a:gd name="T57" fmla="*/ 21 h 74"/>
                <a:gd name="T58" fmla="*/ 16 w 47"/>
                <a:gd name="T59" fmla="*/ 24 h 74"/>
                <a:gd name="T60" fmla="*/ 17 w 47"/>
                <a:gd name="T61" fmla="*/ 28 h 74"/>
                <a:gd name="T62" fmla="*/ 23 w 47"/>
                <a:gd name="T63" fmla="*/ 31 h 74"/>
                <a:gd name="T64" fmla="*/ 23 w 47"/>
                <a:gd name="T65" fmla="*/ 18 h 74"/>
                <a:gd name="T66" fmla="*/ 16 w 47"/>
                <a:gd name="T67" fmla="*/ 24 h 74"/>
                <a:gd name="T68" fmla="*/ 35 w 47"/>
                <a:gd name="T69" fmla="*/ 50 h 74"/>
                <a:gd name="T70" fmla="*/ 33 w 47"/>
                <a:gd name="T71" fmla="*/ 46 h 74"/>
                <a:gd name="T72" fmla="*/ 26 w 47"/>
                <a:gd name="T73" fmla="*/ 43 h 74"/>
                <a:gd name="T74" fmla="*/ 26 w 47"/>
                <a:gd name="T75" fmla="*/ 56 h 74"/>
                <a:gd name="T76" fmla="*/ 35 w 47"/>
                <a:gd name="T77" fmla="*/ 5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" h="74">
                  <a:moveTo>
                    <a:pt x="36" y="21"/>
                  </a:moveTo>
                  <a:cubicBezTo>
                    <a:pt x="33" y="19"/>
                    <a:pt x="30" y="18"/>
                    <a:pt x="26" y="18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31" y="33"/>
                    <a:pt x="34" y="34"/>
                    <a:pt x="36" y="34"/>
                  </a:cubicBezTo>
                  <a:cubicBezTo>
                    <a:pt x="40" y="36"/>
                    <a:pt x="43" y="38"/>
                    <a:pt x="45" y="42"/>
                  </a:cubicBezTo>
                  <a:cubicBezTo>
                    <a:pt x="47" y="46"/>
                    <a:pt x="47" y="52"/>
                    <a:pt x="45" y="56"/>
                  </a:cubicBezTo>
                  <a:cubicBezTo>
                    <a:pt x="42" y="63"/>
                    <a:pt x="35" y="65"/>
                    <a:pt x="27" y="65"/>
                  </a:cubicBezTo>
                  <a:cubicBezTo>
                    <a:pt x="27" y="72"/>
                    <a:pt x="27" y="72"/>
                    <a:pt x="27" y="72"/>
                  </a:cubicBezTo>
                  <a:cubicBezTo>
                    <a:pt x="27" y="73"/>
                    <a:pt x="26" y="74"/>
                    <a:pt x="25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3" y="74"/>
                    <a:pt x="22" y="73"/>
                    <a:pt x="22" y="72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17" y="65"/>
                    <a:pt x="11" y="63"/>
                    <a:pt x="6" y="61"/>
                  </a:cubicBezTo>
                  <a:cubicBezTo>
                    <a:pt x="0" y="58"/>
                    <a:pt x="5" y="49"/>
                    <a:pt x="11" y="52"/>
                  </a:cubicBezTo>
                  <a:cubicBezTo>
                    <a:pt x="15" y="53"/>
                    <a:pt x="19" y="55"/>
                    <a:pt x="23" y="55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2" y="41"/>
                    <a:pt x="17" y="40"/>
                    <a:pt x="13" y="39"/>
                  </a:cubicBezTo>
                  <a:cubicBezTo>
                    <a:pt x="7" y="36"/>
                    <a:pt x="4" y="31"/>
                    <a:pt x="4" y="26"/>
                  </a:cubicBezTo>
                  <a:cubicBezTo>
                    <a:pt x="4" y="18"/>
                    <a:pt x="9" y="12"/>
                    <a:pt x="15" y="10"/>
                  </a:cubicBezTo>
                  <a:cubicBezTo>
                    <a:pt x="18" y="9"/>
                    <a:pt x="20" y="8"/>
                    <a:pt x="22" y="8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1"/>
                    <a:pt x="23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31" y="8"/>
                    <a:pt x="36" y="9"/>
                    <a:pt x="40" y="12"/>
                  </a:cubicBezTo>
                  <a:cubicBezTo>
                    <a:pt x="43" y="13"/>
                    <a:pt x="44" y="16"/>
                    <a:pt x="42" y="19"/>
                  </a:cubicBezTo>
                  <a:cubicBezTo>
                    <a:pt x="41" y="21"/>
                    <a:pt x="38" y="22"/>
                    <a:pt x="36" y="21"/>
                  </a:cubicBezTo>
                  <a:close/>
                  <a:moveTo>
                    <a:pt x="16" y="24"/>
                  </a:moveTo>
                  <a:cubicBezTo>
                    <a:pt x="16" y="26"/>
                    <a:pt x="16" y="27"/>
                    <a:pt x="17" y="28"/>
                  </a:cubicBezTo>
                  <a:cubicBezTo>
                    <a:pt x="19" y="29"/>
                    <a:pt x="21" y="30"/>
                    <a:pt x="23" y="31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18" y="18"/>
                    <a:pt x="16" y="20"/>
                    <a:pt x="16" y="24"/>
                  </a:cubicBezTo>
                  <a:close/>
                  <a:moveTo>
                    <a:pt x="35" y="50"/>
                  </a:moveTo>
                  <a:cubicBezTo>
                    <a:pt x="35" y="48"/>
                    <a:pt x="34" y="47"/>
                    <a:pt x="33" y="46"/>
                  </a:cubicBezTo>
                  <a:cubicBezTo>
                    <a:pt x="31" y="45"/>
                    <a:pt x="29" y="44"/>
                    <a:pt x="26" y="43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32" y="55"/>
                    <a:pt x="35" y="53"/>
                    <a:pt x="35" y="50"/>
                  </a:cubicBezTo>
                  <a:close/>
                </a:path>
              </a:pathLst>
            </a:custGeom>
            <a:solidFill>
              <a:srgbClr val="0F78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24" name="Freeform 54"/>
            <p:cNvSpPr/>
            <p:nvPr/>
          </p:nvSpPr>
          <p:spPr bwMode="auto">
            <a:xfrm>
              <a:off x="5619214" y="2067654"/>
              <a:ext cx="241844" cy="223885"/>
            </a:xfrm>
            <a:custGeom>
              <a:avLst/>
              <a:gdLst>
                <a:gd name="T0" fmla="*/ 114 w 119"/>
                <a:gd name="T1" fmla="*/ 42 h 110"/>
                <a:gd name="T2" fmla="*/ 107 w 119"/>
                <a:gd name="T3" fmla="*/ 42 h 110"/>
                <a:gd name="T4" fmla="*/ 50 w 119"/>
                <a:gd name="T5" fmla="*/ 3 h 110"/>
                <a:gd name="T6" fmla="*/ 2 w 119"/>
                <a:gd name="T7" fmla="*/ 52 h 110"/>
                <a:gd name="T8" fmla="*/ 56 w 119"/>
                <a:gd name="T9" fmla="*/ 110 h 110"/>
                <a:gd name="T10" fmla="*/ 102 w 119"/>
                <a:gd name="T11" fmla="*/ 83 h 110"/>
                <a:gd name="T12" fmla="*/ 100 w 119"/>
                <a:gd name="T13" fmla="*/ 77 h 110"/>
                <a:gd name="T14" fmla="*/ 100 w 119"/>
                <a:gd name="T15" fmla="*/ 77 h 110"/>
                <a:gd name="T16" fmla="*/ 95 w 119"/>
                <a:gd name="T17" fmla="*/ 79 h 110"/>
                <a:gd name="T18" fmla="*/ 52 w 119"/>
                <a:gd name="T19" fmla="*/ 102 h 110"/>
                <a:gd name="T20" fmla="*/ 10 w 119"/>
                <a:gd name="T21" fmla="*/ 59 h 110"/>
                <a:gd name="T22" fmla="*/ 56 w 119"/>
                <a:gd name="T23" fmla="*/ 11 h 110"/>
                <a:gd name="T24" fmla="*/ 99 w 119"/>
                <a:gd name="T25" fmla="*/ 42 h 110"/>
                <a:gd name="T26" fmla="*/ 92 w 119"/>
                <a:gd name="T27" fmla="*/ 42 h 110"/>
                <a:gd name="T28" fmla="*/ 89 w 119"/>
                <a:gd name="T29" fmla="*/ 48 h 110"/>
                <a:gd name="T30" fmla="*/ 100 w 119"/>
                <a:gd name="T31" fmla="*/ 65 h 110"/>
                <a:gd name="T32" fmla="*/ 106 w 119"/>
                <a:gd name="T33" fmla="*/ 65 h 110"/>
                <a:gd name="T34" fmla="*/ 117 w 119"/>
                <a:gd name="T35" fmla="*/ 48 h 110"/>
                <a:gd name="T36" fmla="*/ 114 w 119"/>
                <a:gd name="T37" fmla="*/ 4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9" h="110">
                  <a:moveTo>
                    <a:pt x="114" y="42"/>
                  </a:moveTo>
                  <a:cubicBezTo>
                    <a:pt x="107" y="42"/>
                    <a:pt x="107" y="42"/>
                    <a:pt x="107" y="42"/>
                  </a:cubicBezTo>
                  <a:cubicBezTo>
                    <a:pt x="101" y="18"/>
                    <a:pt x="77" y="0"/>
                    <a:pt x="50" y="3"/>
                  </a:cubicBezTo>
                  <a:cubicBezTo>
                    <a:pt x="25" y="5"/>
                    <a:pt x="4" y="26"/>
                    <a:pt x="2" y="52"/>
                  </a:cubicBezTo>
                  <a:cubicBezTo>
                    <a:pt x="0" y="83"/>
                    <a:pt x="25" y="110"/>
                    <a:pt x="56" y="110"/>
                  </a:cubicBezTo>
                  <a:cubicBezTo>
                    <a:pt x="75" y="110"/>
                    <a:pt x="93" y="99"/>
                    <a:pt x="102" y="83"/>
                  </a:cubicBezTo>
                  <a:cubicBezTo>
                    <a:pt x="103" y="81"/>
                    <a:pt x="102" y="78"/>
                    <a:pt x="100" y="77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98" y="77"/>
                    <a:pt x="96" y="77"/>
                    <a:pt x="95" y="79"/>
                  </a:cubicBezTo>
                  <a:cubicBezTo>
                    <a:pt x="87" y="93"/>
                    <a:pt x="70" y="103"/>
                    <a:pt x="52" y="102"/>
                  </a:cubicBezTo>
                  <a:cubicBezTo>
                    <a:pt x="30" y="100"/>
                    <a:pt x="12" y="82"/>
                    <a:pt x="10" y="59"/>
                  </a:cubicBezTo>
                  <a:cubicBezTo>
                    <a:pt x="8" y="33"/>
                    <a:pt x="29" y="11"/>
                    <a:pt x="56" y="11"/>
                  </a:cubicBezTo>
                  <a:cubicBezTo>
                    <a:pt x="76" y="11"/>
                    <a:pt x="93" y="24"/>
                    <a:pt x="99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89" y="42"/>
                    <a:pt x="87" y="45"/>
                    <a:pt x="89" y="48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1" y="67"/>
                    <a:pt x="104" y="67"/>
                    <a:pt x="106" y="65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19" y="45"/>
                    <a:pt x="117" y="42"/>
                    <a:pt x="114" y="42"/>
                  </a:cubicBezTo>
                  <a:close/>
                </a:path>
              </a:pathLst>
            </a:custGeom>
            <a:solidFill>
              <a:srgbClr val="0F78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304071" y="2351108"/>
            <a:ext cx="1058365" cy="1151751"/>
            <a:chOff x="6890572" y="2011383"/>
            <a:chExt cx="1058365" cy="1151751"/>
          </a:xfrm>
        </p:grpSpPr>
        <p:sp>
          <p:nvSpPr>
            <p:cNvPr id="8228" name="Freeform 58"/>
            <p:cNvSpPr>
              <a:spLocks noEditPoints="1"/>
            </p:cNvSpPr>
            <p:nvPr/>
          </p:nvSpPr>
          <p:spPr bwMode="auto">
            <a:xfrm>
              <a:off x="7054595" y="2291539"/>
              <a:ext cx="730320" cy="707573"/>
            </a:xfrm>
            <a:custGeom>
              <a:avLst/>
              <a:gdLst>
                <a:gd name="T0" fmla="*/ 242 w 359"/>
                <a:gd name="T1" fmla="*/ 0 h 348"/>
                <a:gd name="T2" fmla="*/ 179 w 359"/>
                <a:gd name="T3" fmla="*/ 30 h 348"/>
                <a:gd name="T4" fmla="*/ 117 w 359"/>
                <a:gd name="T5" fmla="*/ 0 h 348"/>
                <a:gd name="T6" fmla="*/ 0 w 359"/>
                <a:gd name="T7" fmla="*/ 169 h 348"/>
                <a:gd name="T8" fmla="*/ 179 w 359"/>
                <a:gd name="T9" fmla="*/ 348 h 348"/>
                <a:gd name="T10" fmla="*/ 359 w 359"/>
                <a:gd name="T11" fmla="*/ 169 h 348"/>
                <a:gd name="T12" fmla="*/ 242 w 359"/>
                <a:gd name="T13" fmla="*/ 0 h 348"/>
                <a:gd name="T14" fmla="*/ 179 w 359"/>
                <a:gd name="T15" fmla="*/ 292 h 348"/>
                <a:gd name="T16" fmla="*/ 56 w 359"/>
                <a:gd name="T17" fmla="*/ 169 h 348"/>
                <a:gd name="T18" fmla="*/ 179 w 359"/>
                <a:gd name="T19" fmla="*/ 45 h 348"/>
                <a:gd name="T20" fmla="*/ 303 w 359"/>
                <a:gd name="T21" fmla="*/ 169 h 348"/>
                <a:gd name="T22" fmla="*/ 179 w 359"/>
                <a:gd name="T23" fmla="*/ 29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9" h="348">
                  <a:moveTo>
                    <a:pt x="242" y="0"/>
                  </a:moveTo>
                  <a:cubicBezTo>
                    <a:pt x="227" y="18"/>
                    <a:pt x="205" y="30"/>
                    <a:pt x="179" y="30"/>
                  </a:cubicBezTo>
                  <a:cubicBezTo>
                    <a:pt x="154" y="30"/>
                    <a:pt x="132" y="18"/>
                    <a:pt x="117" y="0"/>
                  </a:cubicBezTo>
                  <a:cubicBezTo>
                    <a:pt x="48" y="25"/>
                    <a:pt x="0" y="91"/>
                    <a:pt x="0" y="169"/>
                  </a:cubicBezTo>
                  <a:cubicBezTo>
                    <a:pt x="0" y="268"/>
                    <a:pt x="80" y="348"/>
                    <a:pt x="179" y="348"/>
                  </a:cubicBezTo>
                  <a:cubicBezTo>
                    <a:pt x="279" y="348"/>
                    <a:pt x="359" y="268"/>
                    <a:pt x="359" y="169"/>
                  </a:cubicBezTo>
                  <a:cubicBezTo>
                    <a:pt x="359" y="91"/>
                    <a:pt x="311" y="25"/>
                    <a:pt x="242" y="0"/>
                  </a:cubicBezTo>
                  <a:close/>
                  <a:moveTo>
                    <a:pt x="179" y="292"/>
                  </a:moveTo>
                  <a:cubicBezTo>
                    <a:pt x="111" y="292"/>
                    <a:pt x="56" y="237"/>
                    <a:pt x="56" y="169"/>
                  </a:cubicBezTo>
                  <a:cubicBezTo>
                    <a:pt x="56" y="100"/>
                    <a:pt x="111" y="45"/>
                    <a:pt x="179" y="45"/>
                  </a:cubicBezTo>
                  <a:cubicBezTo>
                    <a:pt x="248" y="45"/>
                    <a:pt x="303" y="100"/>
                    <a:pt x="303" y="169"/>
                  </a:cubicBezTo>
                  <a:cubicBezTo>
                    <a:pt x="303" y="237"/>
                    <a:pt x="248" y="292"/>
                    <a:pt x="179" y="292"/>
                  </a:cubicBezTo>
                  <a:close/>
                </a:path>
              </a:pathLst>
            </a:custGeom>
            <a:solidFill>
              <a:srgbClr val="505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29" name="Freeform 59"/>
            <p:cNvSpPr>
              <a:spLocks noEditPoints="1"/>
            </p:cNvSpPr>
            <p:nvPr/>
          </p:nvSpPr>
          <p:spPr bwMode="auto">
            <a:xfrm>
              <a:off x="6890572" y="2011383"/>
              <a:ext cx="1058365" cy="1151751"/>
            </a:xfrm>
            <a:custGeom>
              <a:avLst/>
              <a:gdLst>
                <a:gd name="T0" fmla="*/ 260 w 521"/>
                <a:gd name="T1" fmla="*/ 567 h 567"/>
                <a:gd name="T2" fmla="*/ 0 w 521"/>
                <a:gd name="T3" fmla="*/ 307 h 567"/>
                <a:gd name="T4" fmla="*/ 178 w 521"/>
                <a:gd name="T5" fmla="*/ 60 h 567"/>
                <a:gd name="T6" fmla="*/ 260 w 521"/>
                <a:gd name="T7" fmla="*/ 0 h 567"/>
                <a:gd name="T8" fmla="*/ 343 w 521"/>
                <a:gd name="T9" fmla="*/ 60 h 567"/>
                <a:gd name="T10" fmla="*/ 521 w 521"/>
                <a:gd name="T11" fmla="*/ 307 h 567"/>
                <a:gd name="T12" fmla="*/ 260 w 521"/>
                <a:gd name="T13" fmla="*/ 567 h 567"/>
                <a:gd name="T14" fmla="*/ 260 w 521"/>
                <a:gd name="T15" fmla="*/ 12 h 567"/>
                <a:gd name="T16" fmla="*/ 189 w 521"/>
                <a:gd name="T17" fmla="*/ 66 h 567"/>
                <a:gd name="T18" fmla="*/ 185 w 521"/>
                <a:gd name="T19" fmla="*/ 70 h 567"/>
                <a:gd name="T20" fmla="*/ 12 w 521"/>
                <a:gd name="T21" fmla="*/ 307 h 567"/>
                <a:gd name="T22" fmla="*/ 260 w 521"/>
                <a:gd name="T23" fmla="*/ 555 h 567"/>
                <a:gd name="T24" fmla="*/ 509 w 521"/>
                <a:gd name="T25" fmla="*/ 307 h 567"/>
                <a:gd name="T26" fmla="*/ 336 w 521"/>
                <a:gd name="T27" fmla="*/ 70 h 567"/>
                <a:gd name="T28" fmla="*/ 332 w 521"/>
                <a:gd name="T29" fmla="*/ 66 h 567"/>
                <a:gd name="T30" fmla="*/ 260 w 521"/>
                <a:gd name="T31" fmla="*/ 1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1" h="567">
                  <a:moveTo>
                    <a:pt x="260" y="567"/>
                  </a:moveTo>
                  <a:cubicBezTo>
                    <a:pt x="117" y="567"/>
                    <a:pt x="0" y="450"/>
                    <a:pt x="0" y="307"/>
                  </a:cubicBezTo>
                  <a:cubicBezTo>
                    <a:pt x="0" y="194"/>
                    <a:pt x="72" y="95"/>
                    <a:pt x="178" y="60"/>
                  </a:cubicBezTo>
                  <a:cubicBezTo>
                    <a:pt x="190" y="24"/>
                    <a:pt x="223" y="0"/>
                    <a:pt x="260" y="0"/>
                  </a:cubicBezTo>
                  <a:cubicBezTo>
                    <a:pt x="298" y="0"/>
                    <a:pt x="331" y="24"/>
                    <a:pt x="343" y="60"/>
                  </a:cubicBezTo>
                  <a:cubicBezTo>
                    <a:pt x="449" y="95"/>
                    <a:pt x="521" y="194"/>
                    <a:pt x="521" y="307"/>
                  </a:cubicBezTo>
                  <a:cubicBezTo>
                    <a:pt x="521" y="450"/>
                    <a:pt x="404" y="567"/>
                    <a:pt x="260" y="567"/>
                  </a:cubicBezTo>
                  <a:close/>
                  <a:moveTo>
                    <a:pt x="260" y="12"/>
                  </a:moveTo>
                  <a:cubicBezTo>
                    <a:pt x="227" y="12"/>
                    <a:pt x="198" y="34"/>
                    <a:pt x="189" y="66"/>
                  </a:cubicBezTo>
                  <a:cubicBezTo>
                    <a:pt x="188" y="68"/>
                    <a:pt x="187" y="69"/>
                    <a:pt x="185" y="70"/>
                  </a:cubicBezTo>
                  <a:cubicBezTo>
                    <a:pt x="81" y="103"/>
                    <a:pt x="12" y="198"/>
                    <a:pt x="12" y="307"/>
                  </a:cubicBezTo>
                  <a:cubicBezTo>
                    <a:pt x="12" y="443"/>
                    <a:pt x="124" y="555"/>
                    <a:pt x="260" y="555"/>
                  </a:cubicBezTo>
                  <a:cubicBezTo>
                    <a:pt x="397" y="555"/>
                    <a:pt x="509" y="443"/>
                    <a:pt x="509" y="307"/>
                  </a:cubicBezTo>
                  <a:cubicBezTo>
                    <a:pt x="509" y="198"/>
                    <a:pt x="439" y="103"/>
                    <a:pt x="336" y="70"/>
                  </a:cubicBezTo>
                  <a:cubicBezTo>
                    <a:pt x="334" y="69"/>
                    <a:pt x="333" y="68"/>
                    <a:pt x="332" y="66"/>
                  </a:cubicBezTo>
                  <a:cubicBezTo>
                    <a:pt x="323" y="34"/>
                    <a:pt x="294" y="12"/>
                    <a:pt x="260" y="12"/>
                  </a:cubicBezTo>
                  <a:close/>
                </a:path>
              </a:pathLst>
            </a:custGeom>
            <a:solidFill>
              <a:srgbClr val="505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30" name="Freeform 60"/>
            <p:cNvSpPr>
              <a:spLocks noEditPoints="1"/>
            </p:cNvSpPr>
            <p:nvPr/>
          </p:nvSpPr>
          <p:spPr bwMode="auto">
            <a:xfrm>
              <a:off x="7222210" y="2509437"/>
              <a:ext cx="187968" cy="227477"/>
            </a:xfrm>
            <a:custGeom>
              <a:avLst/>
              <a:gdLst>
                <a:gd name="T0" fmla="*/ 93 w 93"/>
                <a:gd name="T1" fmla="*/ 56 h 112"/>
                <a:gd name="T2" fmla="*/ 89 w 93"/>
                <a:gd name="T3" fmla="*/ 79 h 112"/>
                <a:gd name="T4" fmla="*/ 79 w 93"/>
                <a:gd name="T5" fmla="*/ 96 h 112"/>
                <a:gd name="T6" fmla="*/ 65 w 93"/>
                <a:gd name="T7" fmla="*/ 108 h 112"/>
                <a:gd name="T8" fmla="*/ 46 w 93"/>
                <a:gd name="T9" fmla="*/ 112 h 112"/>
                <a:gd name="T10" fmla="*/ 28 w 93"/>
                <a:gd name="T11" fmla="*/ 108 h 112"/>
                <a:gd name="T12" fmla="*/ 13 w 93"/>
                <a:gd name="T13" fmla="*/ 96 h 112"/>
                <a:gd name="T14" fmla="*/ 3 w 93"/>
                <a:gd name="T15" fmla="*/ 79 h 112"/>
                <a:gd name="T16" fmla="*/ 0 w 93"/>
                <a:gd name="T17" fmla="*/ 56 h 112"/>
                <a:gd name="T18" fmla="*/ 3 w 93"/>
                <a:gd name="T19" fmla="*/ 34 h 112"/>
                <a:gd name="T20" fmla="*/ 13 w 93"/>
                <a:gd name="T21" fmla="*/ 16 h 112"/>
                <a:gd name="T22" fmla="*/ 28 w 93"/>
                <a:gd name="T23" fmla="*/ 4 h 112"/>
                <a:gd name="T24" fmla="*/ 46 w 93"/>
                <a:gd name="T25" fmla="*/ 0 h 112"/>
                <a:gd name="T26" fmla="*/ 65 w 93"/>
                <a:gd name="T27" fmla="*/ 4 h 112"/>
                <a:gd name="T28" fmla="*/ 79 w 93"/>
                <a:gd name="T29" fmla="*/ 16 h 112"/>
                <a:gd name="T30" fmla="*/ 89 w 93"/>
                <a:gd name="T31" fmla="*/ 34 h 112"/>
                <a:gd name="T32" fmla="*/ 93 w 93"/>
                <a:gd name="T33" fmla="*/ 56 h 112"/>
                <a:gd name="T34" fmla="*/ 80 w 93"/>
                <a:gd name="T35" fmla="*/ 56 h 112"/>
                <a:gd name="T36" fmla="*/ 77 w 93"/>
                <a:gd name="T37" fmla="*/ 38 h 112"/>
                <a:gd name="T38" fmla="*/ 70 w 93"/>
                <a:gd name="T39" fmla="*/ 24 h 112"/>
                <a:gd name="T40" fmla="*/ 60 w 93"/>
                <a:gd name="T41" fmla="*/ 15 h 112"/>
                <a:gd name="T42" fmla="*/ 46 w 93"/>
                <a:gd name="T43" fmla="*/ 12 h 112"/>
                <a:gd name="T44" fmla="*/ 32 w 93"/>
                <a:gd name="T45" fmla="*/ 15 h 112"/>
                <a:gd name="T46" fmla="*/ 22 w 93"/>
                <a:gd name="T47" fmla="*/ 24 h 112"/>
                <a:gd name="T48" fmla="*/ 15 w 93"/>
                <a:gd name="T49" fmla="*/ 38 h 112"/>
                <a:gd name="T50" fmla="*/ 12 w 93"/>
                <a:gd name="T51" fmla="*/ 56 h 112"/>
                <a:gd name="T52" fmla="*/ 15 w 93"/>
                <a:gd name="T53" fmla="*/ 74 h 112"/>
                <a:gd name="T54" fmla="*/ 22 w 93"/>
                <a:gd name="T55" fmla="*/ 88 h 112"/>
                <a:gd name="T56" fmla="*/ 32 w 93"/>
                <a:gd name="T57" fmla="*/ 97 h 112"/>
                <a:gd name="T58" fmla="*/ 46 w 93"/>
                <a:gd name="T59" fmla="*/ 100 h 112"/>
                <a:gd name="T60" fmla="*/ 60 w 93"/>
                <a:gd name="T61" fmla="*/ 97 h 112"/>
                <a:gd name="T62" fmla="*/ 70 w 93"/>
                <a:gd name="T63" fmla="*/ 88 h 112"/>
                <a:gd name="T64" fmla="*/ 77 w 93"/>
                <a:gd name="T65" fmla="*/ 74 h 112"/>
                <a:gd name="T66" fmla="*/ 80 w 93"/>
                <a:gd name="T67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" h="112">
                  <a:moveTo>
                    <a:pt x="93" y="56"/>
                  </a:moveTo>
                  <a:cubicBezTo>
                    <a:pt x="93" y="64"/>
                    <a:pt x="91" y="72"/>
                    <a:pt x="89" y="79"/>
                  </a:cubicBezTo>
                  <a:cubicBezTo>
                    <a:pt x="87" y="85"/>
                    <a:pt x="84" y="91"/>
                    <a:pt x="79" y="96"/>
                  </a:cubicBezTo>
                  <a:cubicBezTo>
                    <a:pt x="75" y="101"/>
                    <a:pt x="70" y="105"/>
                    <a:pt x="65" y="108"/>
                  </a:cubicBezTo>
                  <a:cubicBezTo>
                    <a:pt x="59" y="111"/>
                    <a:pt x="53" y="112"/>
                    <a:pt x="46" y="112"/>
                  </a:cubicBezTo>
                  <a:cubicBezTo>
                    <a:pt x="40" y="112"/>
                    <a:pt x="33" y="111"/>
                    <a:pt x="28" y="108"/>
                  </a:cubicBezTo>
                  <a:cubicBezTo>
                    <a:pt x="22" y="105"/>
                    <a:pt x="17" y="101"/>
                    <a:pt x="13" y="96"/>
                  </a:cubicBezTo>
                  <a:cubicBezTo>
                    <a:pt x="9" y="91"/>
                    <a:pt x="6" y="85"/>
                    <a:pt x="3" y="79"/>
                  </a:cubicBezTo>
                  <a:cubicBezTo>
                    <a:pt x="1" y="72"/>
                    <a:pt x="0" y="64"/>
                    <a:pt x="0" y="56"/>
                  </a:cubicBezTo>
                  <a:cubicBezTo>
                    <a:pt x="0" y="48"/>
                    <a:pt x="1" y="40"/>
                    <a:pt x="3" y="34"/>
                  </a:cubicBezTo>
                  <a:cubicBezTo>
                    <a:pt x="6" y="27"/>
                    <a:pt x="9" y="21"/>
                    <a:pt x="13" y="16"/>
                  </a:cubicBezTo>
                  <a:cubicBezTo>
                    <a:pt x="17" y="11"/>
                    <a:pt x="22" y="7"/>
                    <a:pt x="28" y="4"/>
                  </a:cubicBezTo>
                  <a:cubicBezTo>
                    <a:pt x="33" y="1"/>
                    <a:pt x="40" y="0"/>
                    <a:pt x="46" y="0"/>
                  </a:cubicBezTo>
                  <a:cubicBezTo>
                    <a:pt x="53" y="0"/>
                    <a:pt x="59" y="1"/>
                    <a:pt x="65" y="4"/>
                  </a:cubicBezTo>
                  <a:cubicBezTo>
                    <a:pt x="70" y="7"/>
                    <a:pt x="75" y="11"/>
                    <a:pt x="79" y="16"/>
                  </a:cubicBezTo>
                  <a:cubicBezTo>
                    <a:pt x="84" y="21"/>
                    <a:pt x="87" y="27"/>
                    <a:pt x="89" y="34"/>
                  </a:cubicBezTo>
                  <a:cubicBezTo>
                    <a:pt x="91" y="40"/>
                    <a:pt x="93" y="48"/>
                    <a:pt x="93" y="56"/>
                  </a:cubicBezTo>
                  <a:close/>
                  <a:moveTo>
                    <a:pt x="80" y="56"/>
                  </a:moveTo>
                  <a:cubicBezTo>
                    <a:pt x="80" y="49"/>
                    <a:pt x="79" y="43"/>
                    <a:pt x="77" y="38"/>
                  </a:cubicBezTo>
                  <a:cubicBezTo>
                    <a:pt x="76" y="33"/>
                    <a:pt x="73" y="28"/>
                    <a:pt x="70" y="24"/>
                  </a:cubicBezTo>
                  <a:cubicBezTo>
                    <a:pt x="67" y="20"/>
                    <a:pt x="64" y="17"/>
                    <a:pt x="60" y="15"/>
                  </a:cubicBezTo>
                  <a:cubicBezTo>
                    <a:pt x="56" y="13"/>
                    <a:pt x="51" y="12"/>
                    <a:pt x="46" y="12"/>
                  </a:cubicBezTo>
                  <a:cubicBezTo>
                    <a:pt x="41" y="12"/>
                    <a:pt x="37" y="13"/>
                    <a:pt x="32" y="15"/>
                  </a:cubicBezTo>
                  <a:cubicBezTo>
                    <a:pt x="28" y="17"/>
                    <a:pt x="25" y="20"/>
                    <a:pt x="22" y="24"/>
                  </a:cubicBezTo>
                  <a:cubicBezTo>
                    <a:pt x="19" y="28"/>
                    <a:pt x="17" y="33"/>
                    <a:pt x="15" y="38"/>
                  </a:cubicBezTo>
                  <a:cubicBezTo>
                    <a:pt x="13" y="43"/>
                    <a:pt x="12" y="49"/>
                    <a:pt x="12" y="56"/>
                  </a:cubicBezTo>
                  <a:cubicBezTo>
                    <a:pt x="12" y="63"/>
                    <a:pt x="13" y="69"/>
                    <a:pt x="15" y="74"/>
                  </a:cubicBezTo>
                  <a:cubicBezTo>
                    <a:pt x="17" y="80"/>
                    <a:pt x="19" y="84"/>
                    <a:pt x="22" y="88"/>
                  </a:cubicBezTo>
                  <a:cubicBezTo>
                    <a:pt x="25" y="92"/>
                    <a:pt x="28" y="95"/>
                    <a:pt x="32" y="97"/>
                  </a:cubicBezTo>
                  <a:cubicBezTo>
                    <a:pt x="37" y="99"/>
                    <a:pt x="41" y="100"/>
                    <a:pt x="46" y="100"/>
                  </a:cubicBezTo>
                  <a:cubicBezTo>
                    <a:pt x="51" y="100"/>
                    <a:pt x="56" y="99"/>
                    <a:pt x="60" y="97"/>
                  </a:cubicBezTo>
                  <a:cubicBezTo>
                    <a:pt x="64" y="95"/>
                    <a:pt x="67" y="92"/>
                    <a:pt x="70" y="88"/>
                  </a:cubicBezTo>
                  <a:cubicBezTo>
                    <a:pt x="73" y="84"/>
                    <a:pt x="76" y="80"/>
                    <a:pt x="77" y="74"/>
                  </a:cubicBezTo>
                  <a:cubicBezTo>
                    <a:pt x="79" y="69"/>
                    <a:pt x="80" y="63"/>
                    <a:pt x="80" y="56"/>
                  </a:cubicBezTo>
                  <a:close/>
                </a:path>
              </a:pathLst>
            </a:custGeom>
            <a:solidFill>
              <a:srgbClr val="3C4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31" name="Freeform 61"/>
            <p:cNvSpPr>
              <a:spLocks noEditPoints="1"/>
            </p:cNvSpPr>
            <p:nvPr/>
          </p:nvSpPr>
          <p:spPr bwMode="auto">
            <a:xfrm>
              <a:off x="7429333" y="2519015"/>
              <a:ext cx="184376" cy="262197"/>
            </a:xfrm>
            <a:custGeom>
              <a:avLst/>
              <a:gdLst>
                <a:gd name="T0" fmla="*/ 105 w 154"/>
                <a:gd name="T1" fmla="*/ 219 h 219"/>
                <a:gd name="T2" fmla="*/ 105 w 154"/>
                <a:gd name="T3" fmla="*/ 163 h 219"/>
                <a:gd name="T4" fmla="*/ 0 w 154"/>
                <a:gd name="T5" fmla="*/ 163 h 219"/>
                <a:gd name="T6" fmla="*/ 0 w 154"/>
                <a:gd name="T7" fmla="*/ 144 h 219"/>
                <a:gd name="T8" fmla="*/ 112 w 154"/>
                <a:gd name="T9" fmla="*/ 0 h 219"/>
                <a:gd name="T10" fmla="*/ 125 w 154"/>
                <a:gd name="T11" fmla="*/ 0 h 219"/>
                <a:gd name="T12" fmla="*/ 125 w 154"/>
                <a:gd name="T13" fmla="*/ 143 h 219"/>
                <a:gd name="T14" fmla="*/ 154 w 154"/>
                <a:gd name="T15" fmla="*/ 143 h 219"/>
                <a:gd name="T16" fmla="*/ 154 w 154"/>
                <a:gd name="T17" fmla="*/ 163 h 219"/>
                <a:gd name="T18" fmla="*/ 125 w 154"/>
                <a:gd name="T19" fmla="*/ 163 h 219"/>
                <a:gd name="T20" fmla="*/ 125 w 154"/>
                <a:gd name="T21" fmla="*/ 219 h 219"/>
                <a:gd name="T22" fmla="*/ 105 w 154"/>
                <a:gd name="T23" fmla="*/ 219 h 219"/>
                <a:gd name="T24" fmla="*/ 22 w 154"/>
                <a:gd name="T25" fmla="*/ 143 h 219"/>
                <a:gd name="T26" fmla="*/ 106 w 154"/>
                <a:gd name="T27" fmla="*/ 143 h 219"/>
                <a:gd name="T28" fmla="*/ 106 w 154"/>
                <a:gd name="T29" fmla="*/ 32 h 219"/>
                <a:gd name="T30" fmla="*/ 22 w 154"/>
                <a:gd name="T31" fmla="*/ 14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4" h="219">
                  <a:moveTo>
                    <a:pt x="105" y="219"/>
                  </a:moveTo>
                  <a:lnTo>
                    <a:pt x="105" y="163"/>
                  </a:lnTo>
                  <a:lnTo>
                    <a:pt x="0" y="163"/>
                  </a:lnTo>
                  <a:lnTo>
                    <a:pt x="0" y="144"/>
                  </a:lnTo>
                  <a:lnTo>
                    <a:pt x="112" y="0"/>
                  </a:lnTo>
                  <a:lnTo>
                    <a:pt x="125" y="0"/>
                  </a:lnTo>
                  <a:lnTo>
                    <a:pt x="125" y="143"/>
                  </a:lnTo>
                  <a:lnTo>
                    <a:pt x="154" y="143"/>
                  </a:lnTo>
                  <a:lnTo>
                    <a:pt x="154" y="163"/>
                  </a:lnTo>
                  <a:lnTo>
                    <a:pt x="125" y="163"/>
                  </a:lnTo>
                  <a:lnTo>
                    <a:pt x="125" y="219"/>
                  </a:lnTo>
                  <a:lnTo>
                    <a:pt x="105" y="219"/>
                  </a:lnTo>
                  <a:close/>
                  <a:moveTo>
                    <a:pt x="22" y="143"/>
                  </a:moveTo>
                  <a:lnTo>
                    <a:pt x="106" y="143"/>
                  </a:lnTo>
                  <a:lnTo>
                    <a:pt x="106" y="32"/>
                  </a:lnTo>
                  <a:lnTo>
                    <a:pt x="22" y="143"/>
                  </a:lnTo>
                  <a:close/>
                </a:path>
              </a:pathLst>
            </a:custGeom>
            <a:solidFill>
              <a:srgbClr val="3C4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32" name="Rectangle 62"/>
            <p:cNvSpPr>
              <a:spLocks noChangeArrowheads="1"/>
            </p:cNvSpPr>
            <p:nvPr/>
          </p:nvSpPr>
          <p:spPr bwMode="auto">
            <a:xfrm>
              <a:off x="7322778" y="2244846"/>
              <a:ext cx="179587" cy="8381"/>
            </a:xfrm>
            <a:prstGeom prst="rect">
              <a:avLst/>
            </a:prstGeom>
            <a:solidFill>
              <a:srgbClr val="505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33" name="Freeform 63"/>
            <p:cNvSpPr/>
            <p:nvPr/>
          </p:nvSpPr>
          <p:spPr bwMode="auto">
            <a:xfrm>
              <a:off x="7313200" y="2122727"/>
              <a:ext cx="196348" cy="67046"/>
            </a:xfrm>
            <a:custGeom>
              <a:avLst/>
              <a:gdLst>
                <a:gd name="T0" fmla="*/ 147 w 164"/>
                <a:gd name="T1" fmla="*/ 5 h 56"/>
                <a:gd name="T2" fmla="*/ 149 w 164"/>
                <a:gd name="T3" fmla="*/ 8 h 56"/>
                <a:gd name="T4" fmla="*/ 98 w 164"/>
                <a:gd name="T5" fmla="*/ 42 h 56"/>
                <a:gd name="T6" fmla="*/ 69 w 164"/>
                <a:gd name="T7" fmla="*/ 0 h 56"/>
                <a:gd name="T8" fmla="*/ 0 w 164"/>
                <a:gd name="T9" fmla="*/ 48 h 56"/>
                <a:gd name="T10" fmla="*/ 0 w 164"/>
                <a:gd name="T11" fmla="*/ 56 h 56"/>
                <a:gd name="T12" fmla="*/ 68 w 164"/>
                <a:gd name="T13" fmla="*/ 8 h 56"/>
                <a:gd name="T14" fmla="*/ 98 w 164"/>
                <a:gd name="T15" fmla="*/ 51 h 56"/>
                <a:gd name="T16" fmla="*/ 153 w 164"/>
                <a:gd name="T17" fmla="*/ 14 h 56"/>
                <a:gd name="T18" fmla="*/ 156 w 164"/>
                <a:gd name="T19" fmla="*/ 17 h 56"/>
                <a:gd name="T20" fmla="*/ 164 w 164"/>
                <a:gd name="T21" fmla="*/ 2 h 56"/>
                <a:gd name="T22" fmla="*/ 147 w 164"/>
                <a:gd name="T23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4" h="56">
                  <a:moveTo>
                    <a:pt x="147" y="5"/>
                  </a:moveTo>
                  <a:lnTo>
                    <a:pt x="149" y="8"/>
                  </a:lnTo>
                  <a:lnTo>
                    <a:pt x="98" y="42"/>
                  </a:lnTo>
                  <a:lnTo>
                    <a:pt x="69" y="0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68" y="8"/>
                  </a:lnTo>
                  <a:lnTo>
                    <a:pt x="98" y="51"/>
                  </a:lnTo>
                  <a:lnTo>
                    <a:pt x="153" y="14"/>
                  </a:lnTo>
                  <a:lnTo>
                    <a:pt x="156" y="17"/>
                  </a:lnTo>
                  <a:lnTo>
                    <a:pt x="164" y="2"/>
                  </a:lnTo>
                  <a:lnTo>
                    <a:pt x="147" y="5"/>
                  </a:lnTo>
                  <a:close/>
                </a:path>
              </a:pathLst>
            </a:custGeom>
            <a:solidFill>
              <a:srgbClr val="505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34" name="Freeform 64"/>
            <p:cNvSpPr/>
            <p:nvPr/>
          </p:nvSpPr>
          <p:spPr bwMode="auto">
            <a:xfrm>
              <a:off x="7325173" y="2167025"/>
              <a:ext cx="28734" cy="69440"/>
            </a:xfrm>
            <a:custGeom>
              <a:avLst/>
              <a:gdLst>
                <a:gd name="T0" fmla="*/ 0 w 24"/>
                <a:gd name="T1" fmla="*/ 58 h 58"/>
                <a:gd name="T2" fmla="*/ 24 w 24"/>
                <a:gd name="T3" fmla="*/ 58 h 58"/>
                <a:gd name="T4" fmla="*/ 24 w 24"/>
                <a:gd name="T5" fmla="*/ 0 h 58"/>
                <a:gd name="T6" fmla="*/ 0 w 24"/>
                <a:gd name="T7" fmla="*/ 17 h 58"/>
                <a:gd name="T8" fmla="*/ 0 w 24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8">
                  <a:moveTo>
                    <a:pt x="0" y="58"/>
                  </a:moveTo>
                  <a:lnTo>
                    <a:pt x="24" y="58"/>
                  </a:lnTo>
                  <a:lnTo>
                    <a:pt x="24" y="0"/>
                  </a:lnTo>
                  <a:lnTo>
                    <a:pt x="0" y="17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505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35" name="Freeform 65"/>
            <p:cNvSpPr/>
            <p:nvPr/>
          </p:nvSpPr>
          <p:spPr bwMode="auto">
            <a:xfrm>
              <a:off x="7467645" y="2149066"/>
              <a:ext cx="29932" cy="87399"/>
            </a:xfrm>
            <a:custGeom>
              <a:avLst/>
              <a:gdLst>
                <a:gd name="T0" fmla="*/ 22 w 25"/>
                <a:gd name="T1" fmla="*/ 0 h 73"/>
                <a:gd name="T2" fmla="*/ 0 w 25"/>
                <a:gd name="T3" fmla="*/ 15 h 73"/>
                <a:gd name="T4" fmla="*/ 0 w 25"/>
                <a:gd name="T5" fmla="*/ 73 h 73"/>
                <a:gd name="T6" fmla="*/ 25 w 25"/>
                <a:gd name="T7" fmla="*/ 73 h 73"/>
                <a:gd name="T8" fmla="*/ 25 w 25"/>
                <a:gd name="T9" fmla="*/ 3 h 73"/>
                <a:gd name="T10" fmla="*/ 22 w 25"/>
                <a:gd name="T1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73">
                  <a:moveTo>
                    <a:pt x="22" y="0"/>
                  </a:moveTo>
                  <a:lnTo>
                    <a:pt x="0" y="15"/>
                  </a:lnTo>
                  <a:lnTo>
                    <a:pt x="0" y="73"/>
                  </a:lnTo>
                  <a:lnTo>
                    <a:pt x="25" y="73"/>
                  </a:lnTo>
                  <a:lnTo>
                    <a:pt x="25" y="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505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36" name="Freeform 66"/>
            <p:cNvSpPr/>
            <p:nvPr/>
          </p:nvSpPr>
          <p:spPr bwMode="auto">
            <a:xfrm>
              <a:off x="7432925" y="2169420"/>
              <a:ext cx="28734" cy="67046"/>
            </a:xfrm>
            <a:custGeom>
              <a:avLst/>
              <a:gdLst>
                <a:gd name="T0" fmla="*/ 0 w 24"/>
                <a:gd name="T1" fmla="*/ 17 h 56"/>
                <a:gd name="T2" fmla="*/ 0 w 24"/>
                <a:gd name="T3" fmla="*/ 56 h 56"/>
                <a:gd name="T4" fmla="*/ 24 w 24"/>
                <a:gd name="T5" fmla="*/ 56 h 56"/>
                <a:gd name="T6" fmla="*/ 24 w 24"/>
                <a:gd name="T7" fmla="*/ 0 h 56"/>
                <a:gd name="T8" fmla="*/ 0 w 24"/>
                <a:gd name="T9" fmla="*/ 17 h 56"/>
                <a:gd name="T10" fmla="*/ 0 w 24"/>
                <a:gd name="T11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6">
                  <a:moveTo>
                    <a:pt x="0" y="17"/>
                  </a:moveTo>
                  <a:lnTo>
                    <a:pt x="0" y="56"/>
                  </a:lnTo>
                  <a:lnTo>
                    <a:pt x="24" y="56"/>
                  </a:lnTo>
                  <a:lnTo>
                    <a:pt x="24" y="0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505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37" name="Freeform 67"/>
            <p:cNvSpPr/>
            <p:nvPr/>
          </p:nvSpPr>
          <p:spPr bwMode="auto">
            <a:xfrm>
              <a:off x="7359892" y="2143080"/>
              <a:ext cx="29932" cy="93385"/>
            </a:xfrm>
            <a:custGeom>
              <a:avLst/>
              <a:gdLst>
                <a:gd name="T0" fmla="*/ 0 w 25"/>
                <a:gd name="T1" fmla="*/ 19 h 78"/>
                <a:gd name="T2" fmla="*/ 0 w 25"/>
                <a:gd name="T3" fmla="*/ 78 h 78"/>
                <a:gd name="T4" fmla="*/ 25 w 25"/>
                <a:gd name="T5" fmla="*/ 78 h 78"/>
                <a:gd name="T6" fmla="*/ 25 w 25"/>
                <a:gd name="T7" fmla="*/ 0 h 78"/>
                <a:gd name="T8" fmla="*/ 0 w 25"/>
                <a:gd name="T9" fmla="*/ 1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8">
                  <a:moveTo>
                    <a:pt x="0" y="19"/>
                  </a:moveTo>
                  <a:lnTo>
                    <a:pt x="0" y="78"/>
                  </a:lnTo>
                  <a:lnTo>
                    <a:pt x="25" y="78"/>
                  </a:lnTo>
                  <a:lnTo>
                    <a:pt x="25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505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38" name="Freeform 68"/>
            <p:cNvSpPr/>
            <p:nvPr/>
          </p:nvSpPr>
          <p:spPr bwMode="auto">
            <a:xfrm>
              <a:off x="7395810" y="2146671"/>
              <a:ext cx="31128" cy="89794"/>
            </a:xfrm>
            <a:custGeom>
              <a:avLst/>
              <a:gdLst>
                <a:gd name="T0" fmla="*/ 0 w 26"/>
                <a:gd name="T1" fmla="*/ 0 h 75"/>
                <a:gd name="T2" fmla="*/ 0 w 26"/>
                <a:gd name="T3" fmla="*/ 75 h 75"/>
                <a:gd name="T4" fmla="*/ 26 w 26"/>
                <a:gd name="T5" fmla="*/ 75 h 75"/>
                <a:gd name="T6" fmla="*/ 26 w 26"/>
                <a:gd name="T7" fmla="*/ 38 h 75"/>
                <a:gd name="T8" fmla="*/ 0 w 26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5">
                  <a:moveTo>
                    <a:pt x="0" y="0"/>
                  </a:moveTo>
                  <a:lnTo>
                    <a:pt x="0" y="75"/>
                  </a:lnTo>
                  <a:lnTo>
                    <a:pt x="26" y="75"/>
                  </a:lnTo>
                  <a:lnTo>
                    <a:pt x="26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05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212245" y="2304415"/>
            <a:ext cx="1058365" cy="1151751"/>
            <a:chOff x="9059845" y="1964690"/>
            <a:chExt cx="1058365" cy="1151751"/>
          </a:xfrm>
        </p:grpSpPr>
        <p:sp>
          <p:nvSpPr>
            <p:cNvPr id="8242" name="Freeform 72"/>
            <p:cNvSpPr>
              <a:spLocks noEditPoints="1"/>
            </p:cNvSpPr>
            <p:nvPr/>
          </p:nvSpPr>
          <p:spPr bwMode="auto">
            <a:xfrm>
              <a:off x="9222670" y="2244846"/>
              <a:ext cx="731518" cy="707573"/>
            </a:xfrm>
            <a:custGeom>
              <a:avLst/>
              <a:gdLst>
                <a:gd name="T0" fmla="*/ 243 w 360"/>
                <a:gd name="T1" fmla="*/ 0 h 348"/>
                <a:gd name="T2" fmla="*/ 180 w 360"/>
                <a:gd name="T3" fmla="*/ 30 h 348"/>
                <a:gd name="T4" fmla="*/ 117 w 360"/>
                <a:gd name="T5" fmla="*/ 0 h 348"/>
                <a:gd name="T6" fmla="*/ 0 w 360"/>
                <a:gd name="T7" fmla="*/ 169 h 348"/>
                <a:gd name="T8" fmla="*/ 180 w 360"/>
                <a:gd name="T9" fmla="*/ 348 h 348"/>
                <a:gd name="T10" fmla="*/ 360 w 360"/>
                <a:gd name="T11" fmla="*/ 169 h 348"/>
                <a:gd name="T12" fmla="*/ 243 w 360"/>
                <a:gd name="T13" fmla="*/ 0 h 348"/>
                <a:gd name="T14" fmla="*/ 180 w 360"/>
                <a:gd name="T15" fmla="*/ 292 h 348"/>
                <a:gd name="T16" fmla="*/ 57 w 360"/>
                <a:gd name="T17" fmla="*/ 169 h 348"/>
                <a:gd name="T18" fmla="*/ 180 w 360"/>
                <a:gd name="T19" fmla="*/ 45 h 348"/>
                <a:gd name="T20" fmla="*/ 303 w 360"/>
                <a:gd name="T21" fmla="*/ 169 h 348"/>
                <a:gd name="T22" fmla="*/ 180 w 360"/>
                <a:gd name="T23" fmla="*/ 29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0" h="348">
                  <a:moveTo>
                    <a:pt x="243" y="0"/>
                  </a:moveTo>
                  <a:cubicBezTo>
                    <a:pt x="228" y="18"/>
                    <a:pt x="206" y="30"/>
                    <a:pt x="180" y="30"/>
                  </a:cubicBezTo>
                  <a:cubicBezTo>
                    <a:pt x="155" y="30"/>
                    <a:pt x="132" y="18"/>
                    <a:pt x="117" y="0"/>
                  </a:cubicBezTo>
                  <a:cubicBezTo>
                    <a:pt x="49" y="25"/>
                    <a:pt x="0" y="91"/>
                    <a:pt x="0" y="169"/>
                  </a:cubicBezTo>
                  <a:cubicBezTo>
                    <a:pt x="0" y="268"/>
                    <a:pt x="81" y="348"/>
                    <a:pt x="180" y="348"/>
                  </a:cubicBezTo>
                  <a:cubicBezTo>
                    <a:pt x="280" y="348"/>
                    <a:pt x="360" y="268"/>
                    <a:pt x="360" y="169"/>
                  </a:cubicBezTo>
                  <a:cubicBezTo>
                    <a:pt x="360" y="91"/>
                    <a:pt x="311" y="25"/>
                    <a:pt x="243" y="0"/>
                  </a:cubicBezTo>
                  <a:close/>
                  <a:moveTo>
                    <a:pt x="180" y="292"/>
                  </a:moveTo>
                  <a:cubicBezTo>
                    <a:pt x="112" y="292"/>
                    <a:pt x="57" y="237"/>
                    <a:pt x="57" y="169"/>
                  </a:cubicBezTo>
                  <a:cubicBezTo>
                    <a:pt x="57" y="100"/>
                    <a:pt x="112" y="45"/>
                    <a:pt x="180" y="45"/>
                  </a:cubicBezTo>
                  <a:cubicBezTo>
                    <a:pt x="248" y="45"/>
                    <a:pt x="303" y="100"/>
                    <a:pt x="303" y="169"/>
                  </a:cubicBezTo>
                  <a:cubicBezTo>
                    <a:pt x="303" y="237"/>
                    <a:pt x="248" y="292"/>
                    <a:pt x="180" y="292"/>
                  </a:cubicBezTo>
                  <a:close/>
                </a:path>
              </a:pathLst>
            </a:custGeom>
            <a:solidFill>
              <a:srgbClr val="099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43" name="Freeform 73"/>
            <p:cNvSpPr>
              <a:spLocks noEditPoints="1"/>
            </p:cNvSpPr>
            <p:nvPr/>
          </p:nvSpPr>
          <p:spPr bwMode="auto">
            <a:xfrm>
              <a:off x="9059845" y="1964690"/>
              <a:ext cx="1058365" cy="1151751"/>
            </a:xfrm>
            <a:custGeom>
              <a:avLst/>
              <a:gdLst>
                <a:gd name="T0" fmla="*/ 260 w 521"/>
                <a:gd name="T1" fmla="*/ 567 h 567"/>
                <a:gd name="T2" fmla="*/ 0 w 521"/>
                <a:gd name="T3" fmla="*/ 307 h 567"/>
                <a:gd name="T4" fmla="*/ 178 w 521"/>
                <a:gd name="T5" fmla="*/ 60 h 567"/>
                <a:gd name="T6" fmla="*/ 260 w 521"/>
                <a:gd name="T7" fmla="*/ 0 h 567"/>
                <a:gd name="T8" fmla="*/ 343 w 521"/>
                <a:gd name="T9" fmla="*/ 60 h 567"/>
                <a:gd name="T10" fmla="*/ 521 w 521"/>
                <a:gd name="T11" fmla="*/ 307 h 567"/>
                <a:gd name="T12" fmla="*/ 260 w 521"/>
                <a:gd name="T13" fmla="*/ 567 h 567"/>
                <a:gd name="T14" fmla="*/ 260 w 521"/>
                <a:gd name="T15" fmla="*/ 12 h 567"/>
                <a:gd name="T16" fmla="*/ 188 w 521"/>
                <a:gd name="T17" fmla="*/ 66 h 567"/>
                <a:gd name="T18" fmla="*/ 184 w 521"/>
                <a:gd name="T19" fmla="*/ 70 h 567"/>
                <a:gd name="T20" fmla="*/ 12 w 521"/>
                <a:gd name="T21" fmla="*/ 307 h 567"/>
                <a:gd name="T22" fmla="*/ 260 w 521"/>
                <a:gd name="T23" fmla="*/ 555 h 567"/>
                <a:gd name="T24" fmla="*/ 509 w 521"/>
                <a:gd name="T25" fmla="*/ 307 h 567"/>
                <a:gd name="T26" fmla="*/ 336 w 521"/>
                <a:gd name="T27" fmla="*/ 70 h 567"/>
                <a:gd name="T28" fmla="*/ 332 w 521"/>
                <a:gd name="T29" fmla="*/ 66 h 567"/>
                <a:gd name="T30" fmla="*/ 260 w 521"/>
                <a:gd name="T31" fmla="*/ 1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1" h="567">
                  <a:moveTo>
                    <a:pt x="260" y="567"/>
                  </a:moveTo>
                  <a:cubicBezTo>
                    <a:pt x="117" y="567"/>
                    <a:pt x="0" y="450"/>
                    <a:pt x="0" y="307"/>
                  </a:cubicBezTo>
                  <a:cubicBezTo>
                    <a:pt x="0" y="194"/>
                    <a:pt x="71" y="95"/>
                    <a:pt x="178" y="60"/>
                  </a:cubicBezTo>
                  <a:cubicBezTo>
                    <a:pt x="189" y="24"/>
                    <a:pt x="223" y="0"/>
                    <a:pt x="260" y="0"/>
                  </a:cubicBezTo>
                  <a:cubicBezTo>
                    <a:pt x="298" y="0"/>
                    <a:pt x="331" y="24"/>
                    <a:pt x="343" y="60"/>
                  </a:cubicBezTo>
                  <a:cubicBezTo>
                    <a:pt x="449" y="95"/>
                    <a:pt x="521" y="194"/>
                    <a:pt x="521" y="307"/>
                  </a:cubicBezTo>
                  <a:cubicBezTo>
                    <a:pt x="521" y="450"/>
                    <a:pt x="404" y="567"/>
                    <a:pt x="260" y="567"/>
                  </a:cubicBezTo>
                  <a:close/>
                  <a:moveTo>
                    <a:pt x="260" y="12"/>
                  </a:moveTo>
                  <a:cubicBezTo>
                    <a:pt x="227" y="12"/>
                    <a:pt x="198" y="34"/>
                    <a:pt x="188" y="66"/>
                  </a:cubicBezTo>
                  <a:cubicBezTo>
                    <a:pt x="188" y="68"/>
                    <a:pt x="186" y="69"/>
                    <a:pt x="184" y="70"/>
                  </a:cubicBezTo>
                  <a:cubicBezTo>
                    <a:pt x="81" y="103"/>
                    <a:pt x="12" y="198"/>
                    <a:pt x="12" y="307"/>
                  </a:cubicBezTo>
                  <a:cubicBezTo>
                    <a:pt x="12" y="443"/>
                    <a:pt x="123" y="555"/>
                    <a:pt x="260" y="555"/>
                  </a:cubicBezTo>
                  <a:cubicBezTo>
                    <a:pt x="397" y="555"/>
                    <a:pt x="509" y="443"/>
                    <a:pt x="509" y="307"/>
                  </a:cubicBezTo>
                  <a:cubicBezTo>
                    <a:pt x="509" y="198"/>
                    <a:pt x="439" y="103"/>
                    <a:pt x="336" y="70"/>
                  </a:cubicBezTo>
                  <a:cubicBezTo>
                    <a:pt x="334" y="69"/>
                    <a:pt x="333" y="68"/>
                    <a:pt x="332" y="66"/>
                  </a:cubicBezTo>
                  <a:cubicBezTo>
                    <a:pt x="323" y="34"/>
                    <a:pt x="293" y="12"/>
                    <a:pt x="260" y="12"/>
                  </a:cubicBezTo>
                  <a:close/>
                </a:path>
              </a:pathLst>
            </a:custGeom>
            <a:solidFill>
              <a:srgbClr val="099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44" name="Freeform 74"/>
            <p:cNvSpPr>
              <a:spLocks noEditPoints="1"/>
            </p:cNvSpPr>
            <p:nvPr/>
          </p:nvSpPr>
          <p:spPr bwMode="auto">
            <a:xfrm>
              <a:off x="9383101" y="2462744"/>
              <a:ext cx="186770" cy="227477"/>
            </a:xfrm>
            <a:custGeom>
              <a:avLst/>
              <a:gdLst>
                <a:gd name="T0" fmla="*/ 92 w 92"/>
                <a:gd name="T1" fmla="*/ 56 h 112"/>
                <a:gd name="T2" fmla="*/ 89 w 92"/>
                <a:gd name="T3" fmla="*/ 79 h 112"/>
                <a:gd name="T4" fmla="*/ 79 w 92"/>
                <a:gd name="T5" fmla="*/ 96 h 112"/>
                <a:gd name="T6" fmla="*/ 65 w 92"/>
                <a:gd name="T7" fmla="*/ 108 h 112"/>
                <a:gd name="T8" fmla="*/ 46 w 92"/>
                <a:gd name="T9" fmla="*/ 112 h 112"/>
                <a:gd name="T10" fmla="*/ 28 w 92"/>
                <a:gd name="T11" fmla="*/ 108 h 112"/>
                <a:gd name="T12" fmla="*/ 13 w 92"/>
                <a:gd name="T13" fmla="*/ 96 h 112"/>
                <a:gd name="T14" fmla="*/ 3 w 92"/>
                <a:gd name="T15" fmla="*/ 79 h 112"/>
                <a:gd name="T16" fmla="*/ 0 w 92"/>
                <a:gd name="T17" fmla="*/ 56 h 112"/>
                <a:gd name="T18" fmla="*/ 3 w 92"/>
                <a:gd name="T19" fmla="*/ 34 h 112"/>
                <a:gd name="T20" fmla="*/ 13 w 92"/>
                <a:gd name="T21" fmla="*/ 16 h 112"/>
                <a:gd name="T22" fmla="*/ 28 w 92"/>
                <a:gd name="T23" fmla="*/ 4 h 112"/>
                <a:gd name="T24" fmla="*/ 46 w 92"/>
                <a:gd name="T25" fmla="*/ 0 h 112"/>
                <a:gd name="T26" fmla="*/ 65 w 92"/>
                <a:gd name="T27" fmla="*/ 4 h 112"/>
                <a:gd name="T28" fmla="*/ 79 w 92"/>
                <a:gd name="T29" fmla="*/ 16 h 112"/>
                <a:gd name="T30" fmla="*/ 89 w 92"/>
                <a:gd name="T31" fmla="*/ 34 h 112"/>
                <a:gd name="T32" fmla="*/ 92 w 92"/>
                <a:gd name="T33" fmla="*/ 56 h 112"/>
                <a:gd name="T34" fmla="*/ 80 w 92"/>
                <a:gd name="T35" fmla="*/ 56 h 112"/>
                <a:gd name="T36" fmla="*/ 77 w 92"/>
                <a:gd name="T37" fmla="*/ 38 h 112"/>
                <a:gd name="T38" fmla="*/ 70 w 92"/>
                <a:gd name="T39" fmla="*/ 24 h 112"/>
                <a:gd name="T40" fmla="*/ 60 w 92"/>
                <a:gd name="T41" fmla="*/ 15 h 112"/>
                <a:gd name="T42" fmla="*/ 46 w 92"/>
                <a:gd name="T43" fmla="*/ 12 h 112"/>
                <a:gd name="T44" fmla="*/ 32 w 92"/>
                <a:gd name="T45" fmla="*/ 15 h 112"/>
                <a:gd name="T46" fmla="*/ 22 w 92"/>
                <a:gd name="T47" fmla="*/ 24 h 112"/>
                <a:gd name="T48" fmla="*/ 15 w 92"/>
                <a:gd name="T49" fmla="*/ 38 h 112"/>
                <a:gd name="T50" fmla="*/ 12 w 92"/>
                <a:gd name="T51" fmla="*/ 56 h 112"/>
                <a:gd name="T52" fmla="*/ 15 w 92"/>
                <a:gd name="T53" fmla="*/ 74 h 112"/>
                <a:gd name="T54" fmla="*/ 22 w 92"/>
                <a:gd name="T55" fmla="*/ 88 h 112"/>
                <a:gd name="T56" fmla="*/ 32 w 92"/>
                <a:gd name="T57" fmla="*/ 97 h 112"/>
                <a:gd name="T58" fmla="*/ 46 w 92"/>
                <a:gd name="T59" fmla="*/ 100 h 112"/>
                <a:gd name="T60" fmla="*/ 60 w 92"/>
                <a:gd name="T61" fmla="*/ 97 h 112"/>
                <a:gd name="T62" fmla="*/ 70 w 92"/>
                <a:gd name="T63" fmla="*/ 88 h 112"/>
                <a:gd name="T64" fmla="*/ 77 w 92"/>
                <a:gd name="T65" fmla="*/ 74 h 112"/>
                <a:gd name="T66" fmla="*/ 80 w 92"/>
                <a:gd name="T67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2" h="112">
                  <a:moveTo>
                    <a:pt x="92" y="56"/>
                  </a:moveTo>
                  <a:cubicBezTo>
                    <a:pt x="92" y="64"/>
                    <a:pt x="91" y="72"/>
                    <a:pt x="89" y="79"/>
                  </a:cubicBezTo>
                  <a:cubicBezTo>
                    <a:pt x="87" y="85"/>
                    <a:pt x="83" y="91"/>
                    <a:pt x="79" y="96"/>
                  </a:cubicBezTo>
                  <a:cubicBezTo>
                    <a:pt x="75" y="101"/>
                    <a:pt x="70" y="105"/>
                    <a:pt x="65" y="108"/>
                  </a:cubicBezTo>
                  <a:cubicBezTo>
                    <a:pt x="59" y="111"/>
                    <a:pt x="53" y="112"/>
                    <a:pt x="46" y="112"/>
                  </a:cubicBezTo>
                  <a:cubicBezTo>
                    <a:pt x="39" y="112"/>
                    <a:pt x="33" y="111"/>
                    <a:pt x="28" y="108"/>
                  </a:cubicBezTo>
                  <a:cubicBezTo>
                    <a:pt x="22" y="105"/>
                    <a:pt x="17" y="101"/>
                    <a:pt x="13" y="96"/>
                  </a:cubicBezTo>
                  <a:cubicBezTo>
                    <a:pt x="9" y="91"/>
                    <a:pt x="5" y="85"/>
                    <a:pt x="3" y="79"/>
                  </a:cubicBezTo>
                  <a:cubicBezTo>
                    <a:pt x="1" y="72"/>
                    <a:pt x="0" y="64"/>
                    <a:pt x="0" y="56"/>
                  </a:cubicBezTo>
                  <a:cubicBezTo>
                    <a:pt x="0" y="48"/>
                    <a:pt x="1" y="40"/>
                    <a:pt x="3" y="34"/>
                  </a:cubicBezTo>
                  <a:cubicBezTo>
                    <a:pt x="5" y="27"/>
                    <a:pt x="9" y="21"/>
                    <a:pt x="13" y="16"/>
                  </a:cubicBezTo>
                  <a:cubicBezTo>
                    <a:pt x="17" y="11"/>
                    <a:pt x="22" y="7"/>
                    <a:pt x="28" y="4"/>
                  </a:cubicBezTo>
                  <a:cubicBezTo>
                    <a:pt x="33" y="1"/>
                    <a:pt x="39" y="0"/>
                    <a:pt x="46" y="0"/>
                  </a:cubicBezTo>
                  <a:cubicBezTo>
                    <a:pt x="53" y="0"/>
                    <a:pt x="59" y="1"/>
                    <a:pt x="65" y="4"/>
                  </a:cubicBezTo>
                  <a:cubicBezTo>
                    <a:pt x="70" y="7"/>
                    <a:pt x="75" y="11"/>
                    <a:pt x="79" y="16"/>
                  </a:cubicBezTo>
                  <a:cubicBezTo>
                    <a:pt x="83" y="21"/>
                    <a:pt x="87" y="27"/>
                    <a:pt x="89" y="34"/>
                  </a:cubicBezTo>
                  <a:cubicBezTo>
                    <a:pt x="91" y="40"/>
                    <a:pt x="92" y="48"/>
                    <a:pt x="92" y="56"/>
                  </a:cubicBezTo>
                  <a:close/>
                  <a:moveTo>
                    <a:pt x="80" y="56"/>
                  </a:moveTo>
                  <a:cubicBezTo>
                    <a:pt x="80" y="49"/>
                    <a:pt x="79" y="43"/>
                    <a:pt x="77" y="38"/>
                  </a:cubicBezTo>
                  <a:cubicBezTo>
                    <a:pt x="76" y="33"/>
                    <a:pt x="73" y="28"/>
                    <a:pt x="70" y="24"/>
                  </a:cubicBezTo>
                  <a:cubicBezTo>
                    <a:pt x="67" y="20"/>
                    <a:pt x="64" y="17"/>
                    <a:pt x="60" y="15"/>
                  </a:cubicBezTo>
                  <a:cubicBezTo>
                    <a:pt x="56" y="13"/>
                    <a:pt x="51" y="12"/>
                    <a:pt x="46" y="12"/>
                  </a:cubicBezTo>
                  <a:cubicBezTo>
                    <a:pt x="41" y="12"/>
                    <a:pt x="36" y="13"/>
                    <a:pt x="32" y="15"/>
                  </a:cubicBezTo>
                  <a:cubicBezTo>
                    <a:pt x="28" y="17"/>
                    <a:pt x="25" y="20"/>
                    <a:pt x="22" y="24"/>
                  </a:cubicBezTo>
                  <a:cubicBezTo>
                    <a:pt x="19" y="28"/>
                    <a:pt x="16" y="33"/>
                    <a:pt x="15" y="38"/>
                  </a:cubicBezTo>
                  <a:cubicBezTo>
                    <a:pt x="13" y="43"/>
                    <a:pt x="12" y="49"/>
                    <a:pt x="12" y="56"/>
                  </a:cubicBezTo>
                  <a:cubicBezTo>
                    <a:pt x="12" y="63"/>
                    <a:pt x="13" y="69"/>
                    <a:pt x="15" y="74"/>
                  </a:cubicBezTo>
                  <a:cubicBezTo>
                    <a:pt x="16" y="80"/>
                    <a:pt x="19" y="84"/>
                    <a:pt x="22" y="88"/>
                  </a:cubicBezTo>
                  <a:cubicBezTo>
                    <a:pt x="25" y="92"/>
                    <a:pt x="28" y="95"/>
                    <a:pt x="32" y="97"/>
                  </a:cubicBezTo>
                  <a:cubicBezTo>
                    <a:pt x="36" y="99"/>
                    <a:pt x="41" y="100"/>
                    <a:pt x="46" y="100"/>
                  </a:cubicBezTo>
                  <a:cubicBezTo>
                    <a:pt x="51" y="100"/>
                    <a:pt x="56" y="99"/>
                    <a:pt x="60" y="97"/>
                  </a:cubicBezTo>
                  <a:cubicBezTo>
                    <a:pt x="64" y="95"/>
                    <a:pt x="67" y="92"/>
                    <a:pt x="70" y="88"/>
                  </a:cubicBezTo>
                  <a:cubicBezTo>
                    <a:pt x="73" y="84"/>
                    <a:pt x="76" y="80"/>
                    <a:pt x="77" y="74"/>
                  </a:cubicBezTo>
                  <a:cubicBezTo>
                    <a:pt x="79" y="69"/>
                    <a:pt x="80" y="63"/>
                    <a:pt x="80" y="56"/>
                  </a:cubicBezTo>
                  <a:close/>
                </a:path>
              </a:pathLst>
            </a:custGeom>
            <a:solidFill>
              <a:srgbClr val="076C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45" name="Freeform 75"/>
            <p:cNvSpPr/>
            <p:nvPr/>
          </p:nvSpPr>
          <p:spPr bwMode="auto">
            <a:xfrm>
              <a:off x="9598605" y="2472322"/>
              <a:ext cx="178390" cy="270578"/>
            </a:xfrm>
            <a:custGeom>
              <a:avLst/>
              <a:gdLst>
                <a:gd name="T0" fmla="*/ 45 w 88"/>
                <a:gd name="T1" fmla="*/ 48 h 133"/>
                <a:gd name="T2" fmla="*/ 62 w 88"/>
                <a:gd name="T3" fmla="*/ 51 h 133"/>
                <a:gd name="T4" fmla="*/ 75 w 88"/>
                <a:gd name="T5" fmla="*/ 59 h 133"/>
                <a:gd name="T6" fmla="*/ 84 w 88"/>
                <a:gd name="T7" fmla="*/ 72 h 133"/>
                <a:gd name="T8" fmla="*/ 88 w 88"/>
                <a:gd name="T9" fmla="*/ 89 h 133"/>
                <a:gd name="T10" fmla="*/ 84 w 88"/>
                <a:gd name="T11" fmla="*/ 107 h 133"/>
                <a:gd name="T12" fmla="*/ 74 w 88"/>
                <a:gd name="T13" fmla="*/ 121 h 133"/>
                <a:gd name="T14" fmla="*/ 60 w 88"/>
                <a:gd name="T15" fmla="*/ 130 h 133"/>
                <a:gd name="T16" fmla="*/ 42 w 88"/>
                <a:gd name="T17" fmla="*/ 133 h 133"/>
                <a:gd name="T18" fmla="*/ 29 w 88"/>
                <a:gd name="T19" fmla="*/ 131 h 133"/>
                <a:gd name="T20" fmla="*/ 17 w 88"/>
                <a:gd name="T21" fmla="*/ 126 h 133"/>
                <a:gd name="T22" fmla="*/ 7 w 88"/>
                <a:gd name="T23" fmla="*/ 118 h 133"/>
                <a:gd name="T24" fmla="*/ 0 w 88"/>
                <a:gd name="T25" fmla="*/ 108 h 133"/>
                <a:gd name="T26" fmla="*/ 8 w 88"/>
                <a:gd name="T27" fmla="*/ 101 h 133"/>
                <a:gd name="T28" fmla="*/ 23 w 88"/>
                <a:gd name="T29" fmla="*/ 116 h 133"/>
                <a:gd name="T30" fmla="*/ 42 w 88"/>
                <a:gd name="T31" fmla="*/ 122 h 133"/>
                <a:gd name="T32" fmla="*/ 55 w 88"/>
                <a:gd name="T33" fmla="*/ 119 h 133"/>
                <a:gd name="T34" fmla="*/ 65 w 88"/>
                <a:gd name="T35" fmla="*/ 113 h 133"/>
                <a:gd name="T36" fmla="*/ 72 w 88"/>
                <a:gd name="T37" fmla="*/ 103 h 133"/>
                <a:gd name="T38" fmla="*/ 75 w 88"/>
                <a:gd name="T39" fmla="*/ 90 h 133"/>
                <a:gd name="T40" fmla="*/ 72 w 88"/>
                <a:gd name="T41" fmla="*/ 77 h 133"/>
                <a:gd name="T42" fmla="*/ 66 w 88"/>
                <a:gd name="T43" fmla="*/ 67 h 133"/>
                <a:gd name="T44" fmla="*/ 56 w 88"/>
                <a:gd name="T45" fmla="*/ 61 h 133"/>
                <a:gd name="T46" fmla="*/ 43 w 88"/>
                <a:gd name="T47" fmla="*/ 59 h 133"/>
                <a:gd name="T48" fmla="*/ 27 w 88"/>
                <a:gd name="T49" fmla="*/ 63 h 133"/>
                <a:gd name="T50" fmla="*/ 15 w 88"/>
                <a:gd name="T51" fmla="*/ 74 h 133"/>
                <a:gd name="T52" fmla="*/ 3 w 88"/>
                <a:gd name="T53" fmla="*/ 74 h 133"/>
                <a:gd name="T54" fmla="*/ 4 w 88"/>
                <a:gd name="T55" fmla="*/ 69 h 133"/>
                <a:gd name="T56" fmla="*/ 6 w 88"/>
                <a:gd name="T57" fmla="*/ 59 h 133"/>
                <a:gd name="T58" fmla="*/ 8 w 88"/>
                <a:gd name="T59" fmla="*/ 47 h 133"/>
                <a:gd name="T60" fmla="*/ 11 w 88"/>
                <a:gd name="T61" fmla="*/ 34 h 133"/>
                <a:gd name="T62" fmla="*/ 17 w 88"/>
                <a:gd name="T63" fmla="*/ 0 h 133"/>
                <a:gd name="T64" fmla="*/ 81 w 88"/>
                <a:gd name="T65" fmla="*/ 0 h 133"/>
                <a:gd name="T66" fmla="*/ 81 w 88"/>
                <a:gd name="T67" fmla="*/ 11 h 133"/>
                <a:gd name="T68" fmla="*/ 27 w 88"/>
                <a:gd name="T69" fmla="*/ 11 h 133"/>
                <a:gd name="T70" fmla="*/ 18 w 88"/>
                <a:gd name="T71" fmla="*/ 58 h 133"/>
                <a:gd name="T72" fmla="*/ 30 w 88"/>
                <a:gd name="T73" fmla="*/ 50 h 133"/>
                <a:gd name="T74" fmla="*/ 45 w 88"/>
                <a:gd name="T75" fmla="*/ 4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133">
                  <a:moveTo>
                    <a:pt x="45" y="48"/>
                  </a:moveTo>
                  <a:cubicBezTo>
                    <a:pt x="51" y="48"/>
                    <a:pt x="57" y="49"/>
                    <a:pt x="62" y="51"/>
                  </a:cubicBezTo>
                  <a:cubicBezTo>
                    <a:pt x="67" y="53"/>
                    <a:pt x="71" y="56"/>
                    <a:pt x="75" y="59"/>
                  </a:cubicBezTo>
                  <a:cubicBezTo>
                    <a:pt x="79" y="63"/>
                    <a:pt x="82" y="67"/>
                    <a:pt x="84" y="72"/>
                  </a:cubicBezTo>
                  <a:cubicBezTo>
                    <a:pt x="87" y="78"/>
                    <a:pt x="88" y="83"/>
                    <a:pt x="88" y="89"/>
                  </a:cubicBezTo>
                  <a:cubicBezTo>
                    <a:pt x="88" y="96"/>
                    <a:pt x="87" y="102"/>
                    <a:pt x="84" y="107"/>
                  </a:cubicBezTo>
                  <a:cubicBezTo>
                    <a:pt x="82" y="113"/>
                    <a:pt x="78" y="117"/>
                    <a:pt x="74" y="121"/>
                  </a:cubicBezTo>
                  <a:cubicBezTo>
                    <a:pt x="70" y="125"/>
                    <a:pt x="65" y="128"/>
                    <a:pt x="60" y="130"/>
                  </a:cubicBezTo>
                  <a:cubicBezTo>
                    <a:pt x="54" y="132"/>
                    <a:pt x="48" y="133"/>
                    <a:pt x="42" y="133"/>
                  </a:cubicBezTo>
                  <a:cubicBezTo>
                    <a:pt x="37" y="133"/>
                    <a:pt x="33" y="132"/>
                    <a:pt x="29" y="131"/>
                  </a:cubicBezTo>
                  <a:cubicBezTo>
                    <a:pt x="24" y="130"/>
                    <a:pt x="21" y="128"/>
                    <a:pt x="17" y="126"/>
                  </a:cubicBezTo>
                  <a:cubicBezTo>
                    <a:pt x="13" y="124"/>
                    <a:pt x="10" y="121"/>
                    <a:pt x="7" y="118"/>
                  </a:cubicBezTo>
                  <a:cubicBezTo>
                    <a:pt x="4" y="115"/>
                    <a:pt x="2" y="112"/>
                    <a:pt x="0" y="108"/>
                  </a:cubicBezTo>
                  <a:cubicBezTo>
                    <a:pt x="8" y="101"/>
                    <a:pt x="8" y="101"/>
                    <a:pt x="8" y="101"/>
                  </a:cubicBezTo>
                  <a:cubicBezTo>
                    <a:pt x="12" y="107"/>
                    <a:pt x="17" y="112"/>
                    <a:pt x="23" y="116"/>
                  </a:cubicBezTo>
                  <a:cubicBezTo>
                    <a:pt x="29" y="120"/>
                    <a:pt x="35" y="122"/>
                    <a:pt x="42" y="122"/>
                  </a:cubicBezTo>
                  <a:cubicBezTo>
                    <a:pt x="47" y="122"/>
                    <a:pt x="51" y="121"/>
                    <a:pt x="55" y="119"/>
                  </a:cubicBezTo>
                  <a:cubicBezTo>
                    <a:pt x="59" y="118"/>
                    <a:pt x="62" y="116"/>
                    <a:pt x="65" y="113"/>
                  </a:cubicBezTo>
                  <a:cubicBezTo>
                    <a:pt x="68" y="110"/>
                    <a:pt x="71" y="106"/>
                    <a:pt x="72" y="103"/>
                  </a:cubicBezTo>
                  <a:cubicBezTo>
                    <a:pt x="74" y="99"/>
                    <a:pt x="75" y="94"/>
                    <a:pt x="75" y="90"/>
                  </a:cubicBezTo>
                  <a:cubicBezTo>
                    <a:pt x="75" y="85"/>
                    <a:pt x="74" y="81"/>
                    <a:pt x="72" y="77"/>
                  </a:cubicBezTo>
                  <a:cubicBezTo>
                    <a:pt x="71" y="73"/>
                    <a:pt x="69" y="70"/>
                    <a:pt x="66" y="67"/>
                  </a:cubicBezTo>
                  <a:cubicBezTo>
                    <a:pt x="63" y="65"/>
                    <a:pt x="60" y="63"/>
                    <a:pt x="56" y="61"/>
                  </a:cubicBezTo>
                  <a:cubicBezTo>
                    <a:pt x="52" y="60"/>
                    <a:pt x="48" y="59"/>
                    <a:pt x="43" y="59"/>
                  </a:cubicBezTo>
                  <a:cubicBezTo>
                    <a:pt x="38" y="59"/>
                    <a:pt x="32" y="60"/>
                    <a:pt x="27" y="63"/>
                  </a:cubicBezTo>
                  <a:cubicBezTo>
                    <a:pt x="22" y="65"/>
                    <a:pt x="18" y="69"/>
                    <a:pt x="15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3"/>
                    <a:pt x="3" y="71"/>
                    <a:pt x="4" y="69"/>
                  </a:cubicBezTo>
                  <a:cubicBezTo>
                    <a:pt x="4" y="66"/>
                    <a:pt x="5" y="63"/>
                    <a:pt x="6" y="59"/>
                  </a:cubicBezTo>
                  <a:cubicBezTo>
                    <a:pt x="6" y="56"/>
                    <a:pt x="7" y="52"/>
                    <a:pt x="8" y="47"/>
                  </a:cubicBezTo>
                  <a:cubicBezTo>
                    <a:pt x="9" y="43"/>
                    <a:pt x="10" y="39"/>
                    <a:pt x="11" y="34"/>
                  </a:cubicBezTo>
                  <a:cubicBezTo>
                    <a:pt x="13" y="24"/>
                    <a:pt x="15" y="12"/>
                    <a:pt x="17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21" y="55"/>
                    <a:pt x="25" y="52"/>
                    <a:pt x="30" y="50"/>
                  </a:cubicBezTo>
                  <a:cubicBezTo>
                    <a:pt x="34" y="49"/>
                    <a:pt x="39" y="48"/>
                    <a:pt x="45" y="48"/>
                  </a:cubicBezTo>
                  <a:close/>
                </a:path>
              </a:pathLst>
            </a:custGeom>
            <a:solidFill>
              <a:srgbClr val="076C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46" name="Freeform 76"/>
            <p:cNvSpPr>
              <a:spLocks noEditPoints="1"/>
            </p:cNvSpPr>
            <p:nvPr/>
          </p:nvSpPr>
          <p:spPr bwMode="auto">
            <a:xfrm>
              <a:off x="9520785" y="2037722"/>
              <a:ext cx="132895" cy="164023"/>
            </a:xfrm>
            <a:custGeom>
              <a:avLst/>
              <a:gdLst>
                <a:gd name="T0" fmla="*/ 44 w 65"/>
                <a:gd name="T1" fmla="*/ 75 h 81"/>
                <a:gd name="T2" fmla="*/ 44 w 65"/>
                <a:gd name="T3" fmla="*/ 75 h 81"/>
                <a:gd name="T4" fmla="*/ 43 w 65"/>
                <a:gd name="T5" fmla="*/ 75 h 81"/>
                <a:gd name="T6" fmla="*/ 64 w 65"/>
                <a:gd name="T7" fmla="*/ 31 h 81"/>
                <a:gd name="T8" fmla="*/ 33 w 65"/>
                <a:gd name="T9" fmla="*/ 0 h 81"/>
                <a:gd name="T10" fmla="*/ 1 w 65"/>
                <a:gd name="T11" fmla="*/ 31 h 81"/>
                <a:gd name="T12" fmla="*/ 20 w 65"/>
                <a:gd name="T13" fmla="*/ 70 h 81"/>
                <a:gd name="T14" fmla="*/ 22 w 65"/>
                <a:gd name="T15" fmla="*/ 75 h 81"/>
                <a:gd name="T16" fmla="*/ 21 w 65"/>
                <a:gd name="T17" fmla="*/ 75 h 81"/>
                <a:gd name="T18" fmla="*/ 21 w 65"/>
                <a:gd name="T19" fmla="*/ 75 h 81"/>
                <a:gd name="T20" fmla="*/ 21 w 65"/>
                <a:gd name="T21" fmla="*/ 81 h 81"/>
                <a:gd name="T22" fmla="*/ 44 w 65"/>
                <a:gd name="T23" fmla="*/ 81 h 81"/>
                <a:gd name="T24" fmla="*/ 44 w 65"/>
                <a:gd name="T25" fmla="*/ 75 h 81"/>
                <a:gd name="T26" fmla="*/ 38 w 65"/>
                <a:gd name="T27" fmla="*/ 71 h 81"/>
                <a:gd name="T28" fmla="*/ 38 w 65"/>
                <a:gd name="T29" fmla="*/ 57 h 81"/>
                <a:gd name="T30" fmla="*/ 37 w 65"/>
                <a:gd name="T31" fmla="*/ 56 h 81"/>
                <a:gd name="T32" fmla="*/ 44 w 65"/>
                <a:gd name="T33" fmla="*/ 32 h 81"/>
                <a:gd name="T34" fmla="*/ 54 w 65"/>
                <a:gd name="T35" fmla="*/ 30 h 81"/>
                <a:gd name="T36" fmla="*/ 47 w 65"/>
                <a:gd name="T37" fmla="*/ 23 h 81"/>
                <a:gd name="T38" fmla="*/ 43 w 65"/>
                <a:gd name="T39" fmla="*/ 30 h 81"/>
                <a:gd name="T40" fmla="*/ 22 w 65"/>
                <a:gd name="T41" fmla="*/ 30 h 81"/>
                <a:gd name="T42" fmla="*/ 14 w 65"/>
                <a:gd name="T43" fmla="*/ 23 h 81"/>
                <a:gd name="T44" fmla="*/ 11 w 65"/>
                <a:gd name="T45" fmla="*/ 30 h 81"/>
                <a:gd name="T46" fmla="*/ 21 w 65"/>
                <a:gd name="T47" fmla="*/ 32 h 81"/>
                <a:gd name="T48" fmla="*/ 28 w 65"/>
                <a:gd name="T49" fmla="*/ 56 h 81"/>
                <a:gd name="T50" fmla="*/ 27 w 65"/>
                <a:gd name="T51" fmla="*/ 57 h 81"/>
                <a:gd name="T52" fmla="*/ 27 w 65"/>
                <a:gd name="T53" fmla="*/ 71 h 81"/>
                <a:gd name="T54" fmla="*/ 25 w 65"/>
                <a:gd name="T55" fmla="*/ 71 h 81"/>
                <a:gd name="T56" fmla="*/ 14 w 65"/>
                <a:gd name="T57" fmla="*/ 54 h 81"/>
                <a:gd name="T58" fmla="*/ 5 w 65"/>
                <a:gd name="T59" fmla="*/ 32 h 81"/>
                <a:gd name="T60" fmla="*/ 13 w 65"/>
                <a:gd name="T61" fmla="*/ 12 h 81"/>
                <a:gd name="T62" fmla="*/ 33 w 65"/>
                <a:gd name="T63" fmla="*/ 4 h 81"/>
                <a:gd name="T64" fmla="*/ 48 w 65"/>
                <a:gd name="T65" fmla="*/ 9 h 81"/>
                <a:gd name="T66" fmla="*/ 60 w 65"/>
                <a:gd name="T67" fmla="*/ 32 h 81"/>
                <a:gd name="T68" fmla="*/ 51 w 65"/>
                <a:gd name="T69" fmla="*/ 54 h 81"/>
                <a:gd name="T70" fmla="*/ 40 w 65"/>
                <a:gd name="T71" fmla="*/ 71 h 81"/>
                <a:gd name="T72" fmla="*/ 38 w 65"/>
                <a:gd name="T73" fmla="*/ 71 h 81"/>
                <a:gd name="T74" fmla="*/ 31 w 65"/>
                <a:gd name="T75" fmla="*/ 40 h 81"/>
                <a:gd name="T76" fmla="*/ 31 w 65"/>
                <a:gd name="T77" fmla="*/ 41 h 81"/>
                <a:gd name="T78" fmla="*/ 31 w 65"/>
                <a:gd name="T79" fmla="*/ 54 h 81"/>
                <a:gd name="T80" fmla="*/ 30 w 65"/>
                <a:gd name="T81" fmla="*/ 54 h 81"/>
                <a:gd name="T82" fmla="*/ 30 w 65"/>
                <a:gd name="T83" fmla="*/ 54 h 81"/>
                <a:gd name="T84" fmla="*/ 23 w 65"/>
                <a:gd name="T85" fmla="*/ 33 h 81"/>
                <a:gd name="T86" fmla="*/ 42 w 65"/>
                <a:gd name="T87" fmla="*/ 33 h 81"/>
                <a:gd name="T88" fmla="*/ 36 w 65"/>
                <a:gd name="T89" fmla="*/ 54 h 81"/>
                <a:gd name="T90" fmla="*/ 35 w 65"/>
                <a:gd name="T91" fmla="*/ 54 h 81"/>
                <a:gd name="T92" fmla="*/ 34 w 65"/>
                <a:gd name="T93" fmla="*/ 54 h 81"/>
                <a:gd name="T94" fmla="*/ 34 w 65"/>
                <a:gd name="T95" fmla="*/ 41 h 81"/>
                <a:gd name="T96" fmla="*/ 34 w 65"/>
                <a:gd name="T97" fmla="*/ 40 h 81"/>
                <a:gd name="T98" fmla="*/ 33 w 65"/>
                <a:gd name="T99" fmla="*/ 38 h 81"/>
                <a:gd name="T100" fmla="*/ 31 w 65"/>
                <a:gd name="T101" fmla="*/ 40 h 81"/>
                <a:gd name="T102" fmla="*/ 45 w 65"/>
                <a:gd name="T103" fmla="*/ 30 h 81"/>
                <a:gd name="T104" fmla="*/ 49 w 65"/>
                <a:gd name="T105" fmla="*/ 24 h 81"/>
                <a:gd name="T106" fmla="*/ 52 w 65"/>
                <a:gd name="T107" fmla="*/ 29 h 81"/>
                <a:gd name="T108" fmla="*/ 45 w 65"/>
                <a:gd name="T109" fmla="*/ 30 h 81"/>
                <a:gd name="T110" fmla="*/ 45 w 65"/>
                <a:gd name="T111" fmla="*/ 30 h 81"/>
                <a:gd name="T112" fmla="*/ 13 w 65"/>
                <a:gd name="T113" fmla="*/ 29 h 81"/>
                <a:gd name="T114" fmla="*/ 17 w 65"/>
                <a:gd name="T115" fmla="*/ 25 h 81"/>
                <a:gd name="T116" fmla="*/ 20 w 65"/>
                <a:gd name="T117" fmla="*/ 30 h 81"/>
                <a:gd name="T118" fmla="*/ 13 w 65"/>
                <a:gd name="T119" fmla="*/ 2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5" h="81">
                  <a:moveTo>
                    <a:pt x="44" y="75"/>
                  </a:moveTo>
                  <a:cubicBezTo>
                    <a:pt x="44" y="75"/>
                    <a:pt x="44" y="75"/>
                    <a:pt x="44" y="75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8" y="57"/>
                    <a:pt x="65" y="51"/>
                    <a:pt x="64" y="31"/>
                  </a:cubicBezTo>
                  <a:cubicBezTo>
                    <a:pt x="63" y="15"/>
                    <a:pt x="51" y="0"/>
                    <a:pt x="33" y="0"/>
                  </a:cubicBezTo>
                  <a:cubicBezTo>
                    <a:pt x="15" y="0"/>
                    <a:pt x="2" y="14"/>
                    <a:pt x="1" y="31"/>
                  </a:cubicBezTo>
                  <a:cubicBezTo>
                    <a:pt x="0" y="50"/>
                    <a:pt x="14" y="56"/>
                    <a:pt x="20" y="70"/>
                  </a:cubicBezTo>
                  <a:cubicBezTo>
                    <a:pt x="21" y="72"/>
                    <a:pt x="22" y="73"/>
                    <a:pt x="22" y="75"/>
                  </a:cubicBezTo>
                  <a:cubicBezTo>
                    <a:pt x="21" y="75"/>
                    <a:pt x="21" y="75"/>
                    <a:pt x="21" y="75"/>
                  </a:cubicBezTo>
                  <a:cubicBezTo>
                    <a:pt x="21" y="75"/>
                    <a:pt x="21" y="75"/>
                    <a:pt x="21" y="75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44" y="81"/>
                    <a:pt x="44" y="81"/>
                    <a:pt x="44" y="81"/>
                  </a:cubicBezTo>
                  <a:lnTo>
                    <a:pt x="44" y="75"/>
                  </a:lnTo>
                  <a:close/>
                  <a:moveTo>
                    <a:pt x="38" y="71"/>
                  </a:moveTo>
                  <a:cubicBezTo>
                    <a:pt x="38" y="57"/>
                    <a:pt x="38" y="57"/>
                    <a:pt x="38" y="57"/>
                  </a:cubicBezTo>
                  <a:cubicBezTo>
                    <a:pt x="38" y="56"/>
                    <a:pt x="38" y="56"/>
                    <a:pt x="37" y="56"/>
                  </a:cubicBezTo>
                  <a:cubicBezTo>
                    <a:pt x="40" y="49"/>
                    <a:pt x="43" y="36"/>
                    <a:pt x="44" y="32"/>
                  </a:cubicBezTo>
                  <a:cubicBezTo>
                    <a:pt x="48" y="32"/>
                    <a:pt x="52" y="32"/>
                    <a:pt x="54" y="30"/>
                  </a:cubicBezTo>
                  <a:cubicBezTo>
                    <a:pt x="57" y="26"/>
                    <a:pt x="51" y="21"/>
                    <a:pt x="47" y="23"/>
                  </a:cubicBezTo>
                  <a:cubicBezTo>
                    <a:pt x="44" y="24"/>
                    <a:pt x="43" y="28"/>
                    <a:pt x="43" y="30"/>
                  </a:cubicBezTo>
                  <a:cubicBezTo>
                    <a:pt x="38" y="30"/>
                    <a:pt x="27" y="30"/>
                    <a:pt x="22" y="30"/>
                  </a:cubicBezTo>
                  <a:cubicBezTo>
                    <a:pt x="22" y="28"/>
                    <a:pt x="20" y="20"/>
                    <a:pt x="14" y="23"/>
                  </a:cubicBezTo>
                  <a:cubicBezTo>
                    <a:pt x="11" y="24"/>
                    <a:pt x="10" y="28"/>
                    <a:pt x="11" y="30"/>
                  </a:cubicBezTo>
                  <a:cubicBezTo>
                    <a:pt x="13" y="32"/>
                    <a:pt x="17" y="32"/>
                    <a:pt x="21" y="32"/>
                  </a:cubicBezTo>
                  <a:cubicBezTo>
                    <a:pt x="23" y="41"/>
                    <a:pt x="25" y="46"/>
                    <a:pt x="28" y="56"/>
                  </a:cubicBezTo>
                  <a:cubicBezTo>
                    <a:pt x="28" y="56"/>
                    <a:pt x="27" y="56"/>
                    <a:pt x="27" y="57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2" y="64"/>
                    <a:pt x="18" y="59"/>
                    <a:pt x="14" y="54"/>
                  </a:cubicBezTo>
                  <a:cubicBezTo>
                    <a:pt x="9" y="47"/>
                    <a:pt x="4" y="41"/>
                    <a:pt x="5" y="32"/>
                  </a:cubicBezTo>
                  <a:cubicBezTo>
                    <a:pt x="5" y="24"/>
                    <a:pt x="8" y="17"/>
                    <a:pt x="13" y="12"/>
                  </a:cubicBezTo>
                  <a:cubicBezTo>
                    <a:pt x="18" y="7"/>
                    <a:pt x="25" y="4"/>
                    <a:pt x="33" y="4"/>
                  </a:cubicBezTo>
                  <a:cubicBezTo>
                    <a:pt x="38" y="4"/>
                    <a:pt x="44" y="6"/>
                    <a:pt x="48" y="9"/>
                  </a:cubicBezTo>
                  <a:cubicBezTo>
                    <a:pt x="56" y="14"/>
                    <a:pt x="60" y="23"/>
                    <a:pt x="60" y="32"/>
                  </a:cubicBezTo>
                  <a:cubicBezTo>
                    <a:pt x="61" y="41"/>
                    <a:pt x="56" y="47"/>
                    <a:pt x="51" y="54"/>
                  </a:cubicBezTo>
                  <a:cubicBezTo>
                    <a:pt x="47" y="59"/>
                    <a:pt x="43" y="64"/>
                    <a:pt x="40" y="71"/>
                  </a:cubicBezTo>
                  <a:lnTo>
                    <a:pt x="38" y="71"/>
                  </a:lnTo>
                  <a:close/>
                  <a:moveTo>
                    <a:pt x="31" y="40"/>
                  </a:moveTo>
                  <a:cubicBezTo>
                    <a:pt x="31" y="40"/>
                    <a:pt x="31" y="41"/>
                    <a:pt x="31" y="4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28" y="49"/>
                    <a:pt x="24" y="36"/>
                    <a:pt x="23" y="33"/>
                  </a:cubicBezTo>
                  <a:cubicBezTo>
                    <a:pt x="26" y="33"/>
                    <a:pt x="39" y="33"/>
                    <a:pt x="42" y="33"/>
                  </a:cubicBezTo>
                  <a:cubicBezTo>
                    <a:pt x="41" y="36"/>
                    <a:pt x="38" y="48"/>
                    <a:pt x="36" y="54"/>
                  </a:cubicBezTo>
                  <a:cubicBezTo>
                    <a:pt x="36" y="54"/>
                    <a:pt x="35" y="54"/>
                    <a:pt x="35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1"/>
                    <a:pt x="34" y="40"/>
                    <a:pt x="34" y="40"/>
                  </a:cubicBezTo>
                  <a:cubicBezTo>
                    <a:pt x="34" y="39"/>
                    <a:pt x="34" y="38"/>
                    <a:pt x="33" y="38"/>
                  </a:cubicBezTo>
                  <a:cubicBezTo>
                    <a:pt x="32" y="38"/>
                    <a:pt x="31" y="39"/>
                    <a:pt x="31" y="40"/>
                  </a:cubicBezTo>
                  <a:close/>
                  <a:moveTo>
                    <a:pt x="45" y="30"/>
                  </a:moveTo>
                  <a:cubicBezTo>
                    <a:pt x="46" y="27"/>
                    <a:pt x="46" y="24"/>
                    <a:pt x="49" y="24"/>
                  </a:cubicBezTo>
                  <a:cubicBezTo>
                    <a:pt x="51" y="24"/>
                    <a:pt x="53" y="27"/>
                    <a:pt x="52" y="29"/>
                  </a:cubicBezTo>
                  <a:cubicBezTo>
                    <a:pt x="51" y="30"/>
                    <a:pt x="47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lose/>
                  <a:moveTo>
                    <a:pt x="13" y="29"/>
                  </a:moveTo>
                  <a:cubicBezTo>
                    <a:pt x="12" y="27"/>
                    <a:pt x="15" y="24"/>
                    <a:pt x="17" y="25"/>
                  </a:cubicBezTo>
                  <a:cubicBezTo>
                    <a:pt x="19" y="25"/>
                    <a:pt x="20" y="28"/>
                    <a:pt x="20" y="30"/>
                  </a:cubicBezTo>
                  <a:cubicBezTo>
                    <a:pt x="20" y="31"/>
                    <a:pt x="14" y="30"/>
                    <a:pt x="13" y="29"/>
                  </a:cubicBezTo>
                  <a:close/>
                </a:path>
              </a:pathLst>
            </a:custGeom>
            <a:solidFill>
              <a:srgbClr val="076C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47" name="Rectangle 77"/>
            <p:cNvSpPr>
              <a:spLocks noChangeArrowheads="1"/>
            </p:cNvSpPr>
            <p:nvPr/>
          </p:nvSpPr>
          <p:spPr bwMode="auto">
            <a:xfrm>
              <a:off x="9563886" y="2206534"/>
              <a:ext cx="46693" cy="5987"/>
            </a:xfrm>
            <a:prstGeom prst="rect">
              <a:avLst/>
            </a:prstGeom>
            <a:solidFill>
              <a:srgbClr val="076C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48" name="Freeform 78"/>
            <p:cNvSpPr/>
            <p:nvPr/>
          </p:nvSpPr>
          <p:spPr bwMode="auto">
            <a:xfrm>
              <a:off x="9563886" y="2216112"/>
              <a:ext cx="46693" cy="22748"/>
            </a:xfrm>
            <a:custGeom>
              <a:avLst/>
              <a:gdLst>
                <a:gd name="T0" fmla="*/ 22 w 23"/>
                <a:gd name="T1" fmla="*/ 3 h 11"/>
                <a:gd name="T2" fmla="*/ 22 w 23"/>
                <a:gd name="T3" fmla="*/ 3 h 11"/>
                <a:gd name="T4" fmla="*/ 23 w 23"/>
                <a:gd name="T5" fmla="*/ 2 h 11"/>
                <a:gd name="T6" fmla="*/ 23 w 23"/>
                <a:gd name="T7" fmla="*/ 0 h 11"/>
                <a:gd name="T8" fmla="*/ 0 w 23"/>
                <a:gd name="T9" fmla="*/ 0 h 11"/>
                <a:gd name="T10" fmla="*/ 0 w 23"/>
                <a:gd name="T11" fmla="*/ 2 h 11"/>
                <a:gd name="T12" fmla="*/ 1 w 23"/>
                <a:gd name="T13" fmla="*/ 3 h 11"/>
                <a:gd name="T14" fmla="*/ 2 w 23"/>
                <a:gd name="T15" fmla="*/ 3 h 11"/>
                <a:gd name="T16" fmla="*/ 10 w 23"/>
                <a:gd name="T17" fmla="*/ 11 h 11"/>
                <a:gd name="T18" fmla="*/ 13 w 23"/>
                <a:gd name="T19" fmla="*/ 11 h 11"/>
                <a:gd name="T20" fmla="*/ 22 w 23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11">
                  <a:moveTo>
                    <a:pt x="22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23" y="3"/>
                    <a:pt x="23" y="3"/>
                    <a:pt x="23" y="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7"/>
                    <a:pt x="5" y="11"/>
                    <a:pt x="10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8" y="11"/>
                    <a:pt x="19" y="7"/>
                    <a:pt x="22" y="3"/>
                  </a:cubicBezTo>
                  <a:close/>
                </a:path>
              </a:pathLst>
            </a:custGeom>
            <a:solidFill>
              <a:srgbClr val="076C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6" name="Text Box 10"/>
          <p:cNvSpPr txBox="1">
            <a:spLocks noChangeArrowheads="1"/>
          </p:cNvSpPr>
          <p:nvPr/>
        </p:nvSpPr>
        <p:spPr bwMode="auto">
          <a:xfrm>
            <a:off x="6944533" y="3856207"/>
            <a:ext cx="2165349" cy="389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35" b="1" spc="133" dirty="0">
                <a:latin typeface="微软雅黑" panose="020B0503020204020204" pitchFamily="34" charset="-122"/>
                <a:cs typeface="+mn-ea"/>
                <a:sym typeface="+mn-lt"/>
              </a:rPr>
              <a:t>工作存在不足</a:t>
            </a:r>
            <a:endParaRPr lang="zh-CN" altLang="en-US" sz="2135" b="1" spc="133" dirty="0"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 Box 10"/>
          <p:cNvSpPr txBox="1">
            <a:spLocks noChangeArrowheads="1"/>
          </p:cNvSpPr>
          <p:nvPr/>
        </p:nvSpPr>
        <p:spPr bwMode="auto">
          <a:xfrm>
            <a:off x="9080249" y="3856087"/>
            <a:ext cx="2165351" cy="389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35" b="1" spc="133" dirty="0">
                <a:latin typeface="微软雅黑" panose="020B0503020204020204" pitchFamily="34" charset="-122"/>
                <a:cs typeface="+mn-ea"/>
                <a:sym typeface="+mn-lt"/>
              </a:rPr>
              <a:t>未来工作计划</a:t>
            </a:r>
            <a:endParaRPr lang="zh-CN" altLang="en-US" sz="2135" b="1" spc="133" dirty="0"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Text Box 10"/>
          <p:cNvSpPr txBox="1">
            <a:spLocks noChangeArrowheads="1"/>
          </p:cNvSpPr>
          <p:nvPr/>
        </p:nvSpPr>
        <p:spPr bwMode="auto">
          <a:xfrm>
            <a:off x="725766" y="3856087"/>
            <a:ext cx="2165349" cy="389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35" b="1" spc="133" dirty="0">
                <a:latin typeface="微软雅黑" panose="020B0503020204020204" pitchFamily="34" charset="-122"/>
                <a:cs typeface="+mn-ea"/>
                <a:sym typeface="+mn-lt"/>
              </a:rPr>
              <a:t>年终工作概述</a:t>
            </a:r>
            <a:endParaRPr lang="zh-CN" altLang="en-US" sz="2135" b="1" spc="133" dirty="0"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9" name="Text Box 10"/>
          <p:cNvSpPr txBox="1">
            <a:spLocks noChangeArrowheads="1"/>
          </p:cNvSpPr>
          <p:nvPr/>
        </p:nvSpPr>
        <p:spPr bwMode="auto">
          <a:xfrm>
            <a:off x="2827615" y="3855720"/>
            <a:ext cx="2164568" cy="389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35" b="1" spc="133" dirty="0">
                <a:latin typeface="微软雅黑" panose="020B0503020204020204" pitchFamily="34" charset="-122"/>
                <a:cs typeface="+mn-ea"/>
                <a:sym typeface="+mn-lt"/>
              </a:rPr>
              <a:t>工作完成情况</a:t>
            </a:r>
            <a:endParaRPr lang="zh-CN" altLang="en-US" sz="2135" b="1" spc="133" dirty="0"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Text Box 10"/>
          <p:cNvSpPr txBox="1">
            <a:spLocks noChangeArrowheads="1"/>
          </p:cNvSpPr>
          <p:nvPr/>
        </p:nvSpPr>
        <p:spPr bwMode="auto">
          <a:xfrm>
            <a:off x="4923722" y="3855720"/>
            <a:ext cx="2164568" cy="4188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35" b="1" noProof="1">
                <a:cs typeface="+mn-ea"/>
                <a:sym typeface="+mn-lt"/>
              </a:rPr>
              <a:t>  项目成绩展示</a:t>
            </a:r>
            <a:endParaRPr lang="en-US" altLang="zh-CN" sz="2135" b="1" noProof="1"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40665" y="447856"/>
            <a:ext cx="3177341" cy="132343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4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0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6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2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8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34085">
              <a:defRPr/>
            </a:pPr>
            <a:r>
              <a:rPr lang="zh-CN" altLang="en-US" sz="8000" b="1" kern="0" dirty="0" smtClean="0">
                <a:solidFill>
                  <a:srgbClr val="00A695"/>
                </a:solidFill>
                <a:cs typeface="+mn-ea"/>
                <a:sym typeface="+mn-lt"/>
              </a:rPr>
              <a:t>目录</a:t>
            </a:r>
            <a:endParaRPr lang="zh-CN" altLang="en-US" sz="8000" b="1" kern="0" dirty="0">
              <a:solidFill>
                <a:srgbClr val="00A69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315743" y="1950565"/>
            <a:ext cx="1516857" cy="1650699"/>
            <a:chOff x="1429543" y="1995488"/>
            <a:chExt cx="1058365" cy="1151751"/>
          </a:xfrm>
        </p:grpSpPr>
        <p:sp>
          <p:nvSpPr>
            <p:cNvPr id="3" name="Freeform 33"/>
            <p:cNvSpPr>
              <a:spLocks noEditPoints="1"/>
            </p:cNvSpPr>
            <p:nvPr/>
          </p:nvSpPr>
          <p:spPr bwMode="auto">
            <a:xfrm>
              <a:off x="1592368" y="2275644"/>
              <a:ext cx="730320" cy="707573"/>
            </a:xfrm>
            <a:custGeom>
              <a:avLst/>
              <a:gdLst>
                <a:gd name="T0" fmla="*/ 243 w 360"/>
                <a:gd name="T1" fmla="*/ 0 h 348"/>
                <a:gd name="T2" fmla="*/ 180 w 360"/>
                <a:gd name="T3" fmla="*/ 30 h 348"/>
                <a:gd name="T4" fmla="*/ 118 w 360"/>
                <a:gd name="T5" fmla="*/ 0 h 348"/>
                <a:gd name="T6" fmla="*/ 0 w 360"/>
                <a:gd name="T7" fmla="*/ 169 h 348"/>
                <a:gd name="T8" fmla="*/ 180 w 360"/>
                <a:gd name="T9" fmla="*/ 348 h 348"/>
                <a:gd name="T10" fmla="*/ 360 w 360"/>
                <a:gd name="T11" fmla="*/ 169 h 348"/>
                <a:gd name="T12" fmla="*/ 243 w 360"/>
                <a:gd name="T13" fmla="*/ 0 h 348"/>
                <a:gd name="T14" fmla="*/ 180 w 360"/>
                <a:gd name="T15" fmla="*/ 292 h 348"/>
                <a:gd name="T16" fmla="*/ 57 w 360"/>
                <a:gd name="T17" fmla="*/ 169 h 348"/>
                <a:gd name="T18" fmla="*/ 180 w 360"/>
                <a:gd name="T19" fmla="*/ 45 h 348"/>
                <a:gd name="T20" fmla="*/ 304 w 360"/>
                <a:gd name="T21" fmla="*/ 169 h 348"/>
                <a:gd name="T22" fmla="*/ 180 w 360"/>
                <a:gd name="T23" fmla="*/ 29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0" h="348">
                  <a:moveTo>
                    <a:pt x="243" y="0"/>
                  </a:moveTo>
                  <a:cubicBezTo>
                    <a:pt x="228" y="18"/>
                    <a:pt x="206" y="30"/>
                    <a:pt x="180" y="30"/>
                  </a:cubicBezTo>
                  <a:cubicBezTo>
                    <a:pt x="155" y="30"/>
                    <a:pt x="132" y="18"/>
                    <a:pt x="118" y="0"/>
                  </a:cubicBezTo>
                  <a:cubicBezTo>
                    <a:pt x="49" y="25"/>
                    <a:pt x="0" y="91"/>
                    <a:pt x="0" y="169"/>
                  </a:cubicBezTo>
                  <a:cubicBezTo>
                    <a:pt x="0" y="268"/>
                    <a:pt x="81" y="348"/>
                    <a:pt x="180" y="348"/>
                  </a:cubicBezTo>
                  <a:cubicBezTo>
                    <a:pt x="280" y="348"/>
                    <a:pt x="360" y="268"/>
                    <a:pt x="360" y="169"/>
                  </a:cubicBezTo>
                  <a:cubicBezTo>
                    <a:pt x="360" y="91"/>
                    <a:pt x="311" y="25"/>
                    <a:pt x="243" y="0"/>
                  </a:cubicBezTo>
                  <a:close/>
                  <a:moveTo>
                    <a:pt x="180" y="292"/>
                  </a:moveTo>
                  <a:cubicBezTo>
                    <a:pt x="112" y="292"/>
                    <a:pt x="57" y="237"/>
                    <a:pt x="57" y="169"/>
                  </a:cubicBezTo>
                  <a:cubicBezTo>
                    <a:pt x="57" y="100"/>
                    <a:pt x="112" y="45"/>
                    <a:pt x="180" y="45"/>
                  </a:cubicBezTo>
                  <a:cubicBezTo>
                    <a:pt x="248" y="45"/>
                    <a:pt x="304" y="100"/>
                    <a:pt x="304" y="169"/>
                  </a:cubicBezTo>
                  <a:cubicBezTo>
                    <a:pt x="304" y="237"/>
                    <a:pt x="248" y="292"/>
                    <a:pt x="180" y="292"/>
                  </a:cubicBezTo>
                  <a:close/>
                </a:path>
              </a:pathLst>
            </a:custGeom>
            <a:solidFill>
              <a:srgbClr val="7DE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" name="Freeform 34"/>
            <p:cNvSpPr>
              <a:spLocks noEditPoints="1"/>
            </p:cNvSpPr>
            <p:nvPr/>
          </p:nvSpPr>
          <p:spPr bwMode="auto">
            <a:xfrm>
              <a:off x="1429543" y="1995488"/>
              <a:ext cx="1058365" cy="1151751"/>
            </a:xfrm>
            <a:custGeom>
              <a:avLst/>
              <a:gdLst>
                <a:gd name="T0" fmla="*/ 260 w 521"/>
                <a:gd name="T1" fmla="*/ 567 h 567"/>
                <a:gd name="T2" fmla="*/ 0 w 521"/>
                <a:gd name="T3" fmla="*/ 307 h 567"/>
                <a:gd name="T4" fmla="*/ 178 w 521"/>
                <a:gd name="T5" fmla="*/ 60 h 567"/>
                <a:gd name="T6" fmla="*/ 260 w 521"/>
                <a:gd name="T7" fmla="*/ 0 h 567"/>
                <a:gd name="T8" fmla="*/ 343 w 521"/>
                <a:gd name="T9" fmla="*/ 60 h 567"/>
                <a:gd name="T10" fmla="*/ 521 w 521"/>
                <a:gd name="T11" fmla="*/ 307 h 567"/>
                <a:gd name="T12" fmla="*/ 260 w 521"/>
                <a:gd name="T13" fmla="*/ 567 h 567"/>
                <a:gd name="T14" fmla="*/ 260 w 521"/>
                <a:gd name="T15" fmla="*/ 12 h 567"/>
                <a:gd name="T16" fmla="*/ 188 w 521"/>
                <a:gd name="T17" fmla="*/ 66 h 567"/>
                <a:gd name="T18" fmla="*/ 184 w 521"/>
                <a:gd name="T19" fmla="*/ 70 h 567"/>
                <a:gd name="T20" fmla="*/ 12 w 521"/>
                <a:gd name="T21" fmla="*/ 307 h 567"/>
                <a:gd name="T22" fmla="*/ 260 w 521"/>
                <a:gd name="T23" fmla="*/ 555 h 567"/>
                <a:gd name="T24" fmla="*/ 509 w 521"/>
                <a:gd name="T25" fmla="*/ 307 h 567"/>
                <a:gd name="T26" fmla="*/ 336 w 521"/>
                <a:gd name="T27" fmla="*/ 70 h 567"/>
                <a:gd name="T28" fmla="*/ 332 w 521"/>
                <a:gd name="T29" fmla="*/ 66 h 567"/>
                <a:gd name="T30" fmla="*/ 260 w 521"/>
                <a:gd name="T31" fmla="*/ 1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21" h="567">
                  <a:moveTo>
                    <a:pt x="260" y="567"/>
                  </a:moveTo>
                  <a:cubicBezTo>
                    <a:pt x="117" y="567"/>
                    <a:pt x="0" y="450"/>
                    <a:pt x="0" y="307"/>
                  </a:cubicBezTo>
                  <a:cubicBezTo>
                    <a:pt x="0" y="194"/>
                    <a:pt x="71" y="95"/>
                    <a:pt x="178" y="60"/>
                  </a:cubicBezTo>
                  <a:cubicBezTo>
                    <a:pt x="189" y="24"/>
                    <a:pt x="223" y="0"/>
                    <a:pt x="260" y="0"/>
                  </a:cubicBezTo>
                  <a:cubicBezTo>
                    <a:pt x="298" y="0"/>
                    <a:pt x="331" y="24"/>
                    <a:pt x="343" y="60"/>
                  </a:cubicBezTo>
                  <a:cubicBezTo>
                    <a:pt x="449" y="95"/>
                    <a:pt x="521" y="194"/>
                    <a:pt x="521" y="307"/>
                  </a:cubicBezTo>
                  <a:cubicBezTo>
                    <a:pt x="521" y="450"/>
                    <a:pt x="404" y="567"/>
                    <a:pt x="260" y="567"/>
                  </a:cubicBezTo>
                  <a:close/>
                  <a:moveTo>
                    <a:pt x="260" y="12"/>
                  </a:moveTo>
                  <a:cubicBezTo>
                    <a:pt x="227" y="12"/>
                    <a:pt x="198" y="34"/>
                    <a:pt x="188" y="66"/>
                  </a:cubicBezTo>
                  <a:cubicBezTo>
                    <a:pt x="188" y="68"/>
                    <a:pt x="186" y="69"/>
                    <a:pt x="184" y="70"/>
                  </a:cubicBezTo>
                  <a:cubicBezTo>
                    <a:pt x="81" y="103"/>
                    <a:pt x="12" y="198"/>
                    <a:pt x="12" y="307"/>
                  </a:cubicBezTo>
                  <a:cubicBezTo>
                    <a:pt x="12" y="443"/>
                    <a:pt x="123" y="555"/>
                    <a:pt x="260" y="555"/>
                  </a:cubicBezTo>
                  <a:cubicBezTo>
                    <a:pt x="397" y="555"/>
                    <a:pt x="509" y="443"/>
                    <a:pt x="509" y="307"/>
                  </a:cubicBezTo>
                  <a:cubicBezTo>
                    <a:pt x="509" y="198"/>
                    <a:pt x="439" y="103"/>
                    <a:pt x="336" y="70"/>
                  </a:cubicBezTo>
                  <a:cubicBezTo>
                    <a:pt x="334" y="69"/>
                    <a:pt x="333" y="68"/>
                    <a:pt x="332" y="66"/>
                  </a:cubicBezTo>
                  <a:cubicBezTo>
                    <a:pt x="323" y="34"/>
                    <a:pt x="293" y="12"/>
                    <a:pt x="260" y="12"/>
                  </a:cubicBezTo>
                  <a:close/>
                </a:path>
              </a:pathLst>
            </a:custGeom>
            <a:solidFill>
              <a:srgbClr val="7DE3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Freeform 35"/>
            <p:cNvSpPr>
              <a:spLocks noEditPoints="1"/>
            </p:cNvSpPr>
            <p:nvPr/>
          </p:nvSpPr>
          <p:spPr bwMode="auto">
            <a:xfrm>
              <a:off x="1867735" y="2066125"/>
              <a:ext cx="180785" cy="209518"/>
            </a:xfrm>
            <a:custGeom>
              <a:avLst/>
              <a:gdLst>
                <a:gd name="T0" fmla="*/ 61 w 89"/>
                <a:gd name="T1" fmla="*/ 62 h 103"/>
                <a:gd name="T2" fmla="*/ 81 w 89"/>
                <a:gd name="T3" fmla="*/ 31 h 103"/>
                <a:gd name="T4" fmla="*/ 72 w 89"/>
                <a:gd name="T5" fmla="*/ 29 h 103"/>
                <a:gd name="T6" fmla="*/ 52 w 89"/>
                <a:gd name="T7" fmla="*/ 11 h 103"/>
                <a:gd name="T8" fmla="*/ 36 w 89"/>
                <a:gd name="T9" fmla="*/ 19 h 103"/>
                <a:gd name="T10" fmla="*/ 13 w 89"/>
                <a:gd name="T11" fmla="*/ 26 h 103"/>
                <a:gd name="T12" fmla="*/ 11 w 89"/>
                <a:gd name="T13" fmla="*/ 34 h 103"/>
                <a:gd name="T14" fmla="*/ 86 w 89"/>
                <a:gd name="T15" fmla="*/ 61 h 103"/>
                <a:gd name="T16" fmla="*/ 81 w 89"/>
                <a:gd name="T17" fmla="*/ 31 h 103"/>
                <a:gd name="T18" fmla="*/ 44 w 89"/>
                <a:gd name="T19" fmla="*/ 100 h 103"/>
                <a:gd name="T20" fmla="*/ 88 w 89"/>
                <a:gd name="T21" fmla="*/ 26 h 103"/>
                <a:gd name="T22" fmla="*/ 83 w 89"/>
                <a:gd name="T23" fmla="*/ 32 h 103"/>
                <a:gd name="T24" fmla="*/ 79 w 89"/>
                <a:gd name="T25" fmla="*/ 19 h 103"/>
                <a:gd name="T26" fmla="*/ 0 w 89"/>
                <a:gd name="T27" fmla="*/ 27 h 103"/>
                <a:gd name="T28" fmla="*/ 13 w 89"/>
                <a:gd name="T29" fmla="*/ 22 h 103"/>
                <a:gd name="T30" fmla="*/ 4 w 89"/>
                <a:gd name="T31" fmla="*/ 32 h 103"/>
                <a:gd name="T32" fmla="*/ 31 w 89"/>
                <a:gd name="T33" fmla="*/ 0 h 103"/>
                <a:gd name="T34" fmla="*/ 59 w 89"/>
                <a:gd name="T35" fmla="*/ 9 h 103"/>
                <a:gd name="T36" fmla="*/ 30 w 89"/>
                <a:gd name="T37" fmla="*/ 9 h 103"/>
                <a:gd name="T38" fmla="*/ 39 w 89"/>
                <a:gd name="T39" fmla="*/ 60 h 103"/>
                <a:gd name="T40" fmla="*/ 44 w 89"/>
                <a:gd name="T41" fmla="*/ 55 h 103"/>
                <a:gd name="T42" fmla="*/ 13 w 89"/>
                <a:gd name="T43" fmla="*/ 55 h 103"/>
                <a:gd name="T44" fmla="*/ 12 w 89"/>
                <a:gd name="T45" fmla="*/ 61 h 103"/>
                <a:gd name="T46" fmla="*/ 14 w 89"/>
                <a:gd name="T47" fmla="*/ 71 h 103"/>
                <a:gd name="T48" fmla="*/ 17 w 89"/>
                <a:gd name="T49" fmla="*/ 77 h 103"/>
                <a:gd name="T50" fmla="*/ 24 w 89"/>
                <a:gd name="T51" fmla="*/ 85 h 103"/>
                <a:gd name="T52" fmla="*/ 28 w 89"/>
                <a:gd name="T53" fmla="*/ 88 h 103"/>
                <a:gd name="T54" fmla="*/ 39 w 89"/>
                <a:gd name="T55" fmla="*/ 92 h 103"/>
                <a:gd name="T56" fmla="*/ 44 w 89"/>
                <a:gd name="T57" fmla="*/ 92 h 103"/>
                <a:gd name="T58" fmla="*/ 55 w 89"/>
                <a:gd name="T59" fmla="*/ 90 h 103"/>
                <a:gd name="T60" fmla="*/ 60 w 89"/>
                <a:gd name="T61" fmla="*/ 88 h 103"/>
                <a:gd name="T62" fmla="*/ 68 w 89"/>
                <a:gd name="T63" fmla="*/ 81 h 103"/>
                <a:gd name="T64" fmla="*/ 72 w 89"/>
                <a:gd name="T65" fmla="*/ 76 h 103"/>
                <a:gd name="T66" fmla="*/ 75 w 89"/>
                <a:gd name="T67" fmla="*/ 66 h 103"/>
                <a:gd name="T68" fmla="*/ 76 w 89"/>
                <a:gd name="T69" fmla="*/ 60 h 103"/>
                <a:gd name="T70" fmla="*/ 74 w 89"/>
                <a:gd name="T71" fmla="*/ 50 h 103"/>
                <a:gd name="T72" fmla="*/ 71 w 89"/>
                <a:gd name="T73" fmla="*/ 44 h 103"/>
                <a:gd name="T74" fmla="*/ 64 w 89"/>
                <a:gd name="T75" fmla="*/ 36 h 103"/>
                <a:gd name="T76" fmla="*/ 60 w 89"/>
                <a:gd name="T77" fmla="*/ 33 h 103"/>
                <a:gd name="T78" fmla="*/ 50 w 89"/>
                <a:gd name="T79" fmla="*/ 29 h 103"/>
                <a:gd name="T80" fmla="*/ 44 w 89"/>
                <a:gd name="T81" fmla="*/ 29 h 103"/>
                <a:gd name="T82" fmla="*/ 33 w 89"/>
                <a:gd name="T83" fmla="*/ 31 h 103"/>
                <a:gd name="T84" fmla="*/ 28 w 89"/>
                <a:gd name="T85" fmla="*/ 33 h 103"/>
                <a:gd name="T86" fmla="*/ 20 w 89"/>
                <a:gd name="T87" fmla="*/ 40 h 103"/>
                <a:gd name="T88" fmla="*/ 16 w 89"/>
                <a:gd name="T89" fmla="*/ 45 h 103"/>
                <a:gd name="T90" fmla="*/ 24 w 89"/>
                <a:gd name="T91" fmla="*/ 59 h 103"/>
                <a:gd name="T92" fmla="*/ 46 w 89"/>
                <a:gd name="T93" fmla="*/ 4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9" h="103">
                  <a:moveTo>
                    <a:pt x="27" y="59"/>
                  </a:moveTo>
                  <a:cubicBezTo>
                    <a:pt x="28" y="50"/>
                    <a:pt x="36" y="43"/>
                    <a:pt x="46" y="44"/>
                  </a:cubicBezTo>
                  <a:cubicBezTo>
                    <a:pt x="55" y="45"/>
                    <a:pt x="62" y="53"/>
                    <a:pt x="61" y="62"/>
                  </a:cubicBezTo>
                  <a:cubicBezTo>
                    <a:pt x="60" y="72"/>
                    <a:pt x="52" y="79"/>
                    <a:pt x="43" y="78"/>
                  </a:cubicBezTo>
                  <a:cubicBezTo>
                    <a:pt x="33" y="77"/>
                    <a:pt x="26" y="69"/>
                    <a:pt x="27" y="59"/>
                  </a:cubicBezTo>
                  <a:close/>
                  <a:moveTo>
                    <a:pt x="81" y="31"/>
                  </a:moveTo>
                  <a:cubicBezTo>
                    <a:pt x="76" y="26"/>
                    <a:pt x="76" y="26"/>
                    <a:pt x="76" y="26"/>
                  </a:cubicBezTo>
                  <a:cubicBezTo>
                    <a:pt x="76" y="25"/>
                    <a:pt x="76" y="25"/>
                    <a:pt x="76" y="26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66" y="24"/>
                    <a:pt x="60" y="21"/>
                    <a:pt x="52" y="19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2" y="11"/>
                    <a:pt x="52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6" y="12"/>
                    <a:pt x="36" y="12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29" y="20"/>
                    <a:pt x="22" y="24"/>
                    <a:pt x="16" y="29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7" y="31"/>
                    <a:pt x="7" y="31"/>
                    <a:pt x="8" y="32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5" y="42"/>
                    <a:pt x="1" y="51"/>
                    <a:pt x="1" y="61"/>
                  </a:cubicBezTo>
                  <a:cubicBezTo>
                    <a:pt x="1" y="84"/>
                    <a:pt x="20" y="103"/>
                    <a:pt x="44" y="103"/>
                  </a:cubicBezTo>
                  <a:cubicBezTo>
                    <a:pt x="67" y="103"/>
                    <a:pt x="86" y="84"/>
                    <a:pt x="86" y="61"/>
                  </a:cubicBezTo>
                  <a:cubicBezTo>
                    <a:pt x="86" y="51"/>
                    <a:pt x="83" y="42"/>
                    <a:pt x="77" y="35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31"/>
                    <a:pt x="81" y="31"/>
                    <a:pt x="81" y="31"/>
                  </a:cubicBezTo>
                  <a:close/>
                  <a:moveTo>
                    <a:pt x="44" y="22"/>
                  </a:moveTo>
                  <a:cubicBezTo>
                    <a:pt x="22" y="22"/>
                    <a:pt x="5" y="40"/>
                    <a:pt x="5" y="61"/>
                  </a:cubicBezTo>
                  <a:cubicBezTo>
                    <a:pt x="5" y="82"/>
                    <a:pt x="22" y="100"/>
                    <a:pt x="44" y="100"/>
                  </a:cubicBezTo>
                  <a:cubicBezTo>
                    <a:pt x="65" y="100"/>
                    <a:pt x="82" y="82"/>
                    <a:pt x="82" y="61"/>
                  </a:cubicBezTo>
                  <a:cubicBezTo>
                    <a:pt x="82" y="40"/>
                    <a:pt x="65" y="22"/>
                    <a:pt x="44" y="22"/>
                  </a:cubicBezTo>
                  <a:close/>
                  <a:moveTo>
                    <a:pt x="88" y="26"/>
                  </a:moveTo>
                  <a:cubicBezTo>
                    <a:pt x="89" y="27"/>
                    <a:pt x="89" y="28"/>
                    <a:pt x="88" y="2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83" y="32"/>
                    <a:pt x="83" y="32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5" y="23"/>
                    <a:pt x="75" y="23"/>
                    <a:pt x="76" y="22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80" y="18"/>
                    <a:pt x="81" y="18"/>
                    <a:pt x="81" y="19"/>
                  </a:cubicBezTo>
                  <a:cubicBezTo>
                    <a:pt x="88" y="26"/>
                    <a:pt x="88" y="26"/>
                    <a:pt x="88" y="26"/>
                  </a:cubicBezTo>
                  <a:close/>
                  <a:moveTo>
                    <a:pt x="0" y="27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8" y="18"/>
                    <a:pt x="9" y="18"/>
                    <a:pt x="9" y="1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3"/>
                    <a:pt x="13" y="24"/>
                    <a:pt x="13" y="24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5" y="32"/>
                    <a:pt x="5" y="32"/>
                    <a:pt x="4" y="3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7"/>
                    <a:pt x="0" y="27"/>
                  </a:cubicBezTo>
                  <a:close/>
                  <a:moveTo>
                    <a:pt x="31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58" y="0"/>
                    <a:pt x="59" y="1"/>
                    <a:pt x="59" y="2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10"/>
                    <a:pt x="58" y="10"/>
                    <a:pt x="58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0"/>
                    <a:pt x="30" y="10"/>
                    <a:pt x="30" y="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30" y="0"/>
                    <a:pt x="31" y="0"/>
                  </a:cubicBezTo>
                  <a:close/>
                  <a:moveTo>
                    <a:pt x="39" y="60"/>
                  </a:moveTo>
                  <a:cubicBezTo>
                    <a:pt x="38" y="63"/>
                    <a:pt x="41" y="66"/>
                    <a:pt x="43" y="66"/>
                  </a:cubicBezTo>
                  <a:cubicBezTo>
                    <a:pt x="46" y="66"/>
                    <a:pt x="49" y="64"/>
                    <a:pt x="49" y="61"/>
                  </a:cubicBezTo>
                  <a:cubicBezTo>
                    <a:pt x="49" y="58"/>
                    <a:pt x="47" y="56"/>
                    <a:pt x="44" y="55"/>
                  </a:cubicBezTo>
                  <a:cubicBezTo>
                    <a:pt x="41" y="55"/>
                    <a:pt x="39" y="57"/>
                    <a:pt x="39" y="60"/>
                  </a:cubicBezTo>
                  <a:close/>
                  <a:moveTo>
                    <a:pt x="17" y="54"/>
                  </a:move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2" y="55"/>
                    <a:pt x="12" y="55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7" y="64"/>
                    <a:pt x="17" y="67"/>
                    <a:pt x="18" y="69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77"/>
                    <a:pt x="17" y="77"/>
                    <a:pt x="17" y="77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2" y="78"/>
                    <a:pt x="24" y="79"/>
                    <a:pt x="25" y="81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4" y="86"/>
                    <a:pt x="36" y="87"/>
                    <a:pt x="38" y="88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3"/>
                    <a:pt x="44" y="92"/>
                    <a:pt x="44" y="92"/>
                  </a:cubicBezTo>
                  <a:cubicBezTo>
                    <a:pt x="46" y="88"/>
                    <a:pt x="46" y="88"/>
                    <a:pt x="46" y="88"/>
                  </a:cubicBezTo>
                  <a:cubicBezTo>
                    <a:pt x="48" y="88"/>
                    <a:pt x="50" y="88"/>
                    <a:pt x="52" y="87"/>
                  </a:cubicBezTo>
                  <a:cubicBezTo>
                    <a:pt x="55" y="90"/>
                    <a:pt x="55" y="90"/>
                    <a:pt x="55" y="90"/>
                  </a:cubicBezTo>
                  <a:cubicBezTo>
                    <a:pt x="55" y="90"/>
                    <a:pt x="55" y="91"/>
                    <a:pt x="56" y="90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1" y="83"/>
                    <a:pt x="63" y="81"/>
                    <a:pt x="65" y="79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2" y="77"/>
                    <a:pt x="72" y="76"/>
                    <a:pt x="72" y="76"/>
                  </a:cubicBezTo>
                  <a:cubicBezTo>
                    <a:pt x="69" y="73"/>
                    <a:pt x="69" y="73"/>
                    <a:pt x="69" y="73"/>
                  </a:cubicBezTo>
                  <a:cubicBezTo>
                    <a:pt x="70" y="71"/>
                    <a:pt x="71" y="69"/>
                    <a:pt x="71" y="67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6" y="61"/>
                    <a:pt x="76" y="61"/>
                    <a:pt x="76" y="61"/>
                  </a:cubicBezTo>
                  <a:cubicBezTo>
                    <a:pt x="76" y="61"/>
                    <a:pt x="76" y="60"/>
                    <a:pt x="76" y="60"/>
                  </a:cubicBezTo>
                  <a:cubicBezTo>
                    <a:pt x="72" y="59"/>
                    <a:pt x="72" y="59"/>
                    <a:pt x="72" y="59"/>
                  </a:cubicBezTo>
                  <a:cubicBezTo>
                    <a:pt x="72" y="57"/>
                    <a:pt x="71" y="54"/>
                    <a:pt x="71" y="52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49"/>
                    <a:pt x="74" y="49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2" y="44"/>
                    <a:pt x="72" y="44"/>
                    <a:pt x="71" y="44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66" y="43"/>
                    <a:pt x="64" y="42"/>
                    <a:pt x="63" y="40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5" y="36"/>
                    <a:pt x="64" y="36"/>
                    <a:pt x="64" y="36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4" y="35"/>
                    <a:pt x="52" y="34"/>
                    <a:pt x="50" y="34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49" y="29"/>
                    <a:pt x="49" y="29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4" y="28"/>
                    <a:pt x="44" y="29"/>
                    <a:pt x="44" y="29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0" y="33"/>
                    <a:pt x="38" y="34"/>
                    <a:pt x="36" y="34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7" y="39"/>
                    <a:pt x="25" y="40"/>
                    <a:pt x="24" y="42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19" y="40"/>
                    <a:pt x="19" y="40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50"/>
                    <a:pt x="18" y="52"/>
                    <a:pt x="17" y="54"/>
                  </a:cubicBezTo>
                  <a:close/>
                  <a:moveTo>
                    <a:pt x="24" y="59"/>
                  </a:moveTo>
                  <a:cubicBezTo>
                    <a:pt x="23" y="70"/>
                    <a:pt x="31" y="80"/>
                    <a:pt x="42" y="81"/>
                  </a:cubicBezTo>
                  <a:cubicBezTo>
                    <a:pt x="53" y="82"/>
                    <a:pt x="63" y="74"/>
                    <a:pt x="64" y="62"/>
                  </a:cubicBezTo>
                  <a:cubicBezTo>
                    <a:pt x="65" y="51"/>
                    <a:pt x="57" y="42"/>
                    <a:pt x="46" y="41"/>
                  </a:cubicBezTo>
                  <a:cubicBezTo>
                    <a:pt x="35" y="40"/>
                    <a:pt x="25" y="48"/>
                    <a:pt x="24" y="59"/>
                  </a:cubicBezTo>
                  <a:close/>
                </a:path>
              </a:pathLst>
            </a:custGeom>
            <a:solidFill>
              <a:srgbClr val="5EA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 36"/>
            <p:cNvSpPr>
              <a:spLocks noEditPoints="1"/>
            </p:cNvSpPr>
            <p:nvPr/>
          </p:nvSpPr>
          <p:spPr bwMode="auto">
            <a:xfrm>
              <a:off x="1774350" y="2493542"/>
              <a:ext cx="189165" cy="227477"/>
            </a:xfrm>
            <a:custGeom>
              <a:avLst/>
              <a:gdLst>
                <a:gd name="T0" fmla="*/ 93 w 93"/>
                <a:gd name="T1" fmla="*/ 56 h 112"/>
                <a:gd name="T2" fmla="*/ 90 w 93"/>
                <a:gd name="T3" fmla="*/ 79 h 112"/>
                <a:gd name="T4" fmla="*/ 80 w 93"/>
                <a:gd name="T5" fmla="*/ 96 h 112"/>
                <a:gd name="T6" fmla="*/ 65 w 93"/>
                <a:gd name="T7" fmla="*/ 108 h 112"/>
                <a:gd name="T8" fmla="*/ 47 w 93"/>
                <a:gd name="T9" fmla="*/ 112 h 112"/>
                <a:gd name="T10" fmla="*/ 28 w 93"/>
                <a:gd name="T11" fmla="*/ 108 h 112"/>
                <a:gd name="T12" fmla="*/ 13 w 93"/>
                <a:gd name="T13" fmla="*/ 96 h 112"/>
                <a:gd name="T14" fmla="*/ 4 w 93"/>
                <a:gd name="T15" fmla="*/ 79 h 112"/>
                <a:gd name="T16" fmla="*/ 0 w 93"/>
                <a:gd name="T17" fmla="*/ 56 h 112"/>
                <a:gd name="T18" fmla="*/ 4 w 93"/>
                <a:gd name="T19" fmla="*/ 34 h 112"/>
                <a:gd name="T20" fmla="*/ 13 w 93"/>
                <a:gd name="T21" fmla="*/ 16 h 112"/>
                <a:gd name="T22" fmla="*/ 28 w 93"/>
                <a:gd name="T23" fmla="*/ 4 h 112"/>
                <a:gd name="T24" fmla="*/ 47 w 93"/>
                <a:gd name="T25" fmla="*/ 0 h 112"/>
                <a:gd name="T26" fmla="*/ 65 w 93"/>
                <a:gd name="T27" fmla="*/ 4 h 112"/>
                <a:gd name="T28" fmla="*/ 80 w 93"/>
                <a:gd name="T29" fmla="*/ 16 h 112"/>
                <a:gd name="T30" fmla="*/ 90 w 93"/>
                <a:gd name="T31" fmla="*/ 34 h 112"/>
                <a:gd name="T32" fmla="*/ 93 w 93"/>
                <a:gd name="T33" fmla="*/ 56 h 112"/>
                <a:gd name="T34" fmla="*/ 80 w 93"/>
                <a:gd name="T35" fmla="*/ 56 h 112"/>
                <a:gd name="T36" fmla="*/ 78 w 93"/>
                <a:gd name="T37" fmla="*/ 38 h 112"/>
                <a:gd name="T38" fmla="*/ 71 w 93"/>
                <a:gd name="T39" fmla="*/ 24 h 112"/>
                <a:gd name="T40" fmla="*/ 60 w 93"/>
                <a:gd name="T41" fmla="*/ 15 h 112"/>
                <a:gd name="T42" fmla="*/ 47 w 93"/>
                <a:gd name="T43" fmla="*/ 12 h 112"/>
                <a:gd name="T44" fmla="*/ 33 w 93"/>
                <a:gd name="T45" fmla="*/ 15 h 112"/>
                <a:gd name="T46" fmla="*/ 22 w 93"/>
                <a:gd name="T47" fmla="*/ 24 h 112"/>
                <a:gd name="T48" fmla="*/ 15 w 93"/>
                <a:gd name="T49" fmla="*/ 38 h 112"/>
                <a:gd name="T50" fmla="*/ 13 w 93"/>
                <a:gd name="T51" fmla="*/ 56 h 112"/>
                <a:gd name="T52" fmla="*/ 15 w 93"/>
                <a:gd name="T53" fmla="*/ 74 h 112"/>
                <a:gd name="T54" fmla="*/ 22 w 93"/>
                <a:gd name="T55" fmla="*/ 88 h 112"/>
                <a:gd name="T56" fmla="*/ 33 w 93"/>
                <a:gd name="T57" fmla="*/ 97 h 112"/>
                <a:gd name="T58" fmla="*/ 47 w 93"/>
                <a:gd name="T59" fmla="*/ 100 h 112"/>
                <a:gd name="T60" fmla="*/ 60 w 93"/>
                <a:gd name="T61" fmla="*/ 97 h 112"/>
                <a:gd name="T62" fmla="*/ 71 w 93"/>
                <a:gd name="T63" fmla="*/ 88 h 112"/>
                <a:gd name="T64" fmla="*/ 78 w 93"/>
                <a:gd name="T65" fmla="*/ 74 h 112"/>
                <a:gd name="T66" fmla="*/ 80 w 93"/>
                <a:gd name="T67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" h="112">
                  <a:moveTo>
                    <a:pt x="93" y="56"/>
                  </a:moveTo>
                  <a:cubicBezTo>
                    <a:pt x="93" y="64"/>
                    <a:pt x="92" y="72"/>
                    <a:pt x="90" y="79"/>
                  </a:cubicBezTo>
                  <a:cubicBezTo>
                    <a:pt x="87" y="85"/>
                    <a:pt x="84" y="91"/>
                    <a:pt x="80" y="96"/>
                  </a:cubicBezTo>
                  <a:cubicBezTo>
                    <a:pt x="76" y="101"/>
                    <a:pt x="71" y="105"/>
                    <a:pt x="65" y="108"/>
                  </a:cubicBezTo>
                  <a:cubicBezTo>
                    <a:pt x="59" y="111"/>
                    <a:pt x="53" y="112"/>
                    <a:pt x="47" y="112"/>
                  </a:cubicBezTo>
                  <a:cubicBezTo>
                    <a:pt x="40" y="112"/>
                    <a:pt x="34" y="111"/>
                    <a:pt x="28" y="108"/>
                  </a:cubicBezTo>
                  <a:cubicBezTo>
                    <a:pt x="23" y="105"/>
                    <a:pt x="18" y="101"/>
                    <a:pt x="13" y="96"/>
                  </a:cubicBezTo>
                  <a:cubicBezTo>
                    <a:pt x="9" y="91"/>
                    <a:pt x="6" y="85"/>
                    <a:pt x="4" y="79"/>
                  </a:cubicBezTo>
                  <a:cubicBezTo>
                    <a:pt x="1" y="72"/>
                    <a:pt x="0" y="64"/>
                    <a:pt x="0" y="56"/>
                  </a:cubicBezTo>
                  <a:cubicBezTo>
                    <a:pt x="0" y="48"/>
                    <a:pt x="1" y="40"/>
                    <a:pt x="4" y="34"/>
                  </a:cubicBezTo>
                  <a:cubicBezTo>
                    <a:pt x="6" y="27"/>
                    <a:pt x="9" y="21"/>
                    <a:pt x="13" y="16"/>
                  </a:cubicBezTo>
                  <a:cubicBezTo>
                    <a:pt x="18" y="11"/>
                    <a:pt x="23" y="7"/>
                    <a:pt x="28" y="4"/>
                  </a:cubicBezTo>
                  <a:cubicBezTo>
                    <a:pt x="34" y="1"/>
                    <a:pt x="40" y="0"/>
                    <a:pt x="47" y="0"/>
                  </a:cubicBezTo>
                  <a:cubicBezTo>
                    <a:pt x="53" y="0"/>
                    <a:pt x="59" y="1"/>
                    <a:pt x="65" y="4"/>
                  </a:cubicBezTo>
                  <a:cubicBezTo>
                    <a:pt x="71" y="7"/>
                    <a:pt x="76" y="11"/>
                    <a:pt x="80" y="16"/>
                  </a:cubicBezTo>
                  <a:cubicBezTo>
                    <a:pt x="84" y="21"/>
                    <a:pt x="87" y="27"/>
                    <a:pt x="90" y="34"/>
                  </a:cubicBezTo>
                  <a:cubicBezTo>
                    <a:pt x="92" y="40"/>
                    <a:pt x="93" y="48"/>
                    <a:pt x="93" y="56"/>
                  </a:cubicBezTo>
                  <a:close/>
                  <a:moveTo>
                    <a:pt x="80" y="56"/>
                  </a:moveTo>
                  <a:cubicBezTo>
                    <a:pt x="80" y="49"/>
                    <a:pt x="80" y="43"/>
                    <a:pt x="78" y="38"/>
                  </a:cubicBezTo>
                  <a:cubicBezTo>
                    <a:pt x="76" y="33"/>
                    <a:pt x="74" y="28"/>
                    <a:pt x="71" y="24"/>
                  </a:cubicBezTo>
                  <a:cubicBezTo>
                    <a:pt x="68" y="20"/>
                    <a:pt x="64" y="17"/>
                    <a:pt x="60" y="15"/>
                  </a:cubicBezTo>
                  <a:cubicBezTo>
                    <a:pt x="56" y="13"/>
                    <a:pt x="52" y="12"/>
                    <a:pt x="47" y="12"/>
                  </a:cubicBezTo>
                  <a:cubicBezTo>
                    <a:pt x="42" y="12"/>
                    <a:pt x="37" y="13"/>
                    <a:pt x="33" y="15"/>
                  </a:cubicBezTo>
                  <a:cubicBezTo>
                    <a:pt x="29" y="17"/>
                    <a:pt x="25" y="20"/>
                    <a:pt x="22" y="24"/>
                  </a:cubicBezTo>
                  <a:cubicBezTo>
                    <a:pt x="19" y="28"/>
                    <a:pt x="17" y="33"/>
                    <a:pt x="15" y="38"/>
                  </a:cubicBezTo>
                  <a:cubicBezTo>
                    <a:pt x="14" y="43"/>
                    <a:pt x="13" y="49"/>
                    <a:pt x="13" y="56"/>
                  </a:cubicBezTo>
                  <a:cubicBezTo>
                    <a:pt x="13" y="63"/>
                    <a:pt x="14" y="69"/>
                    <a:pt x="15" y="74"/>
                  </a:cubicBezTo>
                  <a:cubicBezTo>
                    <a:pt x="17" y="80"/>
                    <a:pt x="19" y="84"/>
                    <a:pt x="22" y="88"/>
                  </a:cubicBezTo>
                  <a:cubicBezTo>
                    <a:pt x="25" y="92"/>
                    <a:pt x="29" y="95"/>
                    <a:pt x="33" y="97"/>
                  </a:cubicBezTo>
                  <a:cubicBezTo>
                    <a:pt x="37" y="99"/>
                    <a:pt x="42" y="100"/>
                    <a:pt x="47" y="100"/>
                  </a:cubicBezTo>
                  <a:cubicBezTo>
                    <a:pt x="52" y="100"/>
                    <a:pt x="56" y="99"/>
                    <a:pt x="60" y="97"/>
                  </a:cubicBezTo>
                  <a:cubicBezTo>
                    <a:pt x="64" y="95"/>
                    <a:pt x="68" y="92"/>
                    <a:pt x="71" y="88"/>
                  </a:cubicBezTo>
                  <a:cubicBezTo>
                    <a:pt x="74" y="84"/>
                    <a:pt x="76" y="80"/>
                    <a:pt x="78" y="74"/>
                  </a:cubicBezTo>
                  <a:cubicBezTo>
                    <a:pt x="80" y="69"/>
                    <a:pt x="80" y="63"/>
                    <a:pt x="80" y="56"/>
                  </a:cubicBezTo>
                  <a:close/>
                </a:path>
              </a:pathLst>
            </a:custGeom>
            <a:solidFill>
              <a:srgbClr val="5EA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37"/>
            <p:cNvSpPr/>
            <p:nvPr/>
          </p:nvSpPr>
          <p:spPr bwMode="auto">
            <a:xfrm>
              <a:off x="1992249" y="2503120"/>
              <a:ext cx="134092" cy="213110"/>
            </a:xfrm>
            <a:custGeom>
              <a:avLst/>
              <a:gdLst>
                <a:gd name="T0" fmla="*/ 66 w 66"/>
                <a:gd name="T1" fmla="*/ 94 h 105"/>
                <a:gd name="T2" fmla="*/ 66 w 66"/>
                <a:gd name="T3" fmla="*/ 105 h 105"/>
                <a:gd name="T4" fmla="*/ 4 w 66"/>
                <a:gd name="T5" fmla="*/ 105 h 105"/>
                <a:gd name="T6" fmla="*/ 4 w 66"/>
                <a:gd name="T7" fmla="*/ 94 h 105"/>
                <a:gd name="T8" fmla="*/ 30 w 66"/>
                <a:gd name="T9" fmla="*/ 94 h 105"/>
                <a:gd name="T10" fmla="*/ 30 w 66"/>
                <a:gd name="T11" fmla="*/ 15 h 105"/>
                <a:gd name="T12" fmla="*/ 25 w 66"/>
                <a:gd name="T13" fmla="*/ 19 h 105"/>
                <a:gd name="T14" fmla="*/ 17 w 66"/>
                <a:gd name="T15" fmla="*/ 24 h 105"/>
                <a:gd name="T16" fmla="*/ 8 w 66"/>
                <a:gd name="T17" fmla="*/ 28 h 105"/>
                <a:gd name="T18" fmla="*/ 0 w 66"/>
                <a:gd name="T19" fmla="*/ 29 h 105"/>
                <a:gd name="T20" fmla="*/ 0 w 66"/>
                <a:gd name="T21" fmla="*/ 17 h 105"/>
                <a:gd name="T22" fmla="*/ 9 w 66"/>
                <a:gd name="T23" fmla="*/ 15 h 105"/>
                <a:gd name="T24" fmla="*/ 19 w 66"/>
                <a:gd name="T25" fmla="*/ 9 h 105"/>
                <a:gd name="T26" fmla="*/ 26 w 66"/>
                <a:gd name="T27" fmla="*/ 3 h 105"/>
                <a:gd name="T28" fmla="*/ 30 w 66"/>
                <a:gd name="T29" fmla="*/ 0 h 105"/>
                <a:gd name="T30" fmla="*/ 43 w 66"/>
                <a:gd name="T31" fmla="*/ 0 h 105"/>
                <a:gd name="T32" fmla="*/ 43 w 66"/>
                <a:gd name="T33" fmla="*/ 94 h 105"/>
                <a:gd name="T34" fmla="*/ 66 w 66"/>
                <a:gd name="T35" fmla="*/ 9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105">
                  <a:moveTo>
                    <a:pt x="66" y="94"/>
                  </a:moveTo>
                  <a:cubicBezTo>
                    <a:pt x="66" y="105"/>
                    <a:pt x="66" y="105"/>
                    <a:pt x="66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9" y="16"/>
                    <a:pt x="27" y="18"/>
                    <a:pt x="25" y="19"/>
                  </a:cubicBezTo>
                  <a:cubicBezTo>
                    <a:pt x="22" y="21"/>
                    <a:pt x="20" y="23"/>
                    <a:pt x="17" y="24"/>
                  </a:cubicBezTo>
                  <a:cubicBezTo>
                    <a:pt x="14" y="26"/>
                    <a:pt x="11" y="27"/>
                    <a:pt x="8" y="28"/>
                  </a:cubicBezTo>
                  <a:cubicBezTo>
                    <a:pt x="5" y="29"/>
                    <a:pt x="2" y="29"/>
                    <a:pt x="0" y="2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3" y="17"/>
                    <a:pt x="6" y="16"/>
                    <a:pt x="9" y="15"/>
                  </a:cubicBezTo>
                  <a:cubicBezTo>
                    <a:pt x="13" y="13"/>
                    <a:pt x="16" y="11"/>
                    <a:pt x="19" y="9"/>
                  </a:cubicBezTo>
                  <a:cubicBezTo>
                    <a:pt x="22" y="7"/>
                    <a:pt x="24" y="5"/>
                    <a:pt x="26" y="3"/>
                  </a:cubicBezTo>
                  <a:cubicBezTo>
                    <a:pt x="29" y="2"/>
                    <a:pt x="30" y="0"/>
                    <a:pt x="3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94"/>
                    <a:pt x="43" y="94"/>
                    <a:pt x="43" y="94"/>
                  </a:cubicBezTo>
                  <a:lnTo>
                    <a:pt x="66" y="94"/>
                  </a:lnTo>
                  <a:close/>
                </a:path>
              </a:pathLst>
            </a:custGeom>
            <a:solidFill>
              <a:srgbClr val="5EAA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8" name="TextBox 13"/>
          <p:cNvSpPr txBox="1"/>
          <p:nvPr/>
        </p:nvSpPr>
        <p:spPr>
          <a:xfrm>
            <a:off x="4183225" y="3678479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4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</a:t>
            </a:r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127489" y="4520566"/>
            <a:ext cx="1762021" cy="338554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团队成员介绍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99189" y="4499160"/>
            <a:ext cx="1762021" cy="338554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27489" y="4938668"/>
            <a:ext cx="1762021" cy="338554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具体工作明细</a:t>
            </a:r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299189" y="4917260"/>
            <a:ext cx="1762021" cy="338554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重点工作回顾</a:t>
            </a:r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127489" y="5342028"/>
            <a:ext cx="1762021" cy="338554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团队建设情况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873037" y="2318413"/>
            <a:ext cx="1004187" cy="1986633"/>
            <a:chOff x="4123557" y="1981805"/>
            <a:chExt cx="1004187" cy="1986633"/>
          </a:xfrm>
        </p:grpSpPr>
        <p:sp>
          <p:nvSpPr>
            <p:cNvPr id="34" name="Freeform 34"/>
            <p:cNvSpPr/>
            <p:nvPr/>
          </p:nvSpPr>
          <p:spPr bwMode="auto">
            <a:xfrm>
              <a:off x="4177390" y="2204382"/>
              <a:ext cx="893416" cy="1053879"/>
            </a:xfrm>
            <a:custGeom>
              <a:avLst/>
              <a:gdLst>
                <a:gd name="T0" fmla="*/ 347 w 365"/>
                <a:gd name="T1" fmla="*/ 430 h 430"/>
                <a:gd name="T2" fmla="*/ 365 w 365"/>
                <a:gd name="T3" fmla="*/ 420 h 430"/>
                <a:gd name="T4" fmla="*/ 264 w 365"/>
                <a:gd name="T5" fmla="*/ 0 h 430"/>
                <a:gd name="T6" fmla="*/ 101 w 365"/>
                <a:gd name="T7" fmla="*/ 0 h 430"/>
                <a:gd name="T8" fmla="*/ 0 w 365"/>
                <a:gd name="T9" fmla="*/ 420 h 430"/>
                <a:gd name="T10" fmla="*/ 19 w 365"/>
                <a:gd name="T11" fmla="*/ 430 h 430"/>
                <a:gd name="T12" fmla="*/ 347 w 365"/>
                <a:gd name="T13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5" h="430">
                  <a:moveTo>
                    <a:pt x="347" y="430"/>
                  </a:moveTo>
                  <a:cubicBezTo>
                    <a:pt x="365" y="420"/>
                    <a:pt x="365" y="420"/>
                    <a:pt x="365" y="420"/>
                  </a:cubicBezTo>
                  <a:cubicBezTo>
                    <a:pt x="365" y="420"/>
                    <a:pt x="258" y="148"/>
                    <a:pt x="26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7" y="148"/>
                    <a:pt x="0" y="420"/>
                    <a:pt x="0" y="420"/>
                  </a:cubicBezTo>
                  <a:cubicBezTo>
                    <a:pt x="19" y="430"/>
                    <a:pt x="19" y="430"/>
                    <a:pt x="19" y="430"/>
                  </a:cubicBezTo>
                  <a:lnTo>
                    <a:pt x="347" y="43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4123557" y="2962181"/>
              <a:ext cx="1004187" cy="1006257"/>
            </a:xfrm>
            <a:prstGeom prst="ellipse">
              <a:avLst/>
            </a:prstGeom>
            <a:solidFill>
              <a:srgbClr val="00AA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36" name="Oval 36"/>
            <p:cNvSpPr>
              <a:spLocks noChangeArrowheads="1"/>
            </p:cNvSpPr>
            <p:nvPr/>
          </p:nvSpPr>
          <p:spPr bwMode="auto">
            <a:xfrm>
              <a:off x="4250892" y="3136102"/>
              <a:ext cx="656345" cy="6563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37" name="Oval 37"/>
            <p:cNvSpPr>
              <a:spLocks noChangeArrowheads="1"/>
            </p:cNvSpPr>
            <p:nvPr/>
          </p:nvSpPr>
          <p:spPr bwMode="auto">
            <a:xfrm>
              <a:off x="4424813" y="1981805"/>
              <a:ext cx="401675" cy="401675"/>
            </a:xfrm>
            <a:prstGeom prst="ellipse">
              <a:avLst/>
            </a:prstGeom>
            <a:solidFill>
              <a:srgbClr val="00AA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38" name="Oval 38"/>
            <p:cNvSpPr>
              <a:spLocks noChangeArrowheads="1"/>
            </p:cNvSpPr>
            <p:nvPr/>
          </p:nvSpPr>
          <p:spPr bwMode="auto">
            <a:xfrm>
              <a:off x="4475540" y="2037708"/>
              <a:ext cx="262952" cy="26295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39" name="Oval 39"/>
            <p:cNvSpPr>
              <a:spLocks noChangeArrowheads="1"/>
            </p:cNvSpPr>
            <p:nvPr/>
          </p:nvSpPr>
          <p:spPr bwMode="auto">
            <a:xfrm>
              <a:off x="4493139" y="2053236"/>
              <a:ext cx="265023" cy="2619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40" name="Rectangle 40"/>
            <p:cNvSpPr>
              <a:spLocks noChangeArrowheads="1"/>
            </p:cNvSpPr>
            <p:nvPr/>
          </p:nvSpPr>
          <p:spPr bwMode="auto">
            <a:xfrm>
              <a:off x="4438792" y="3363855"/>
              <a:ext cx="25648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000" b="1" dirty="0" smtClean="0">
                  <a:latin typeface="Times New Roman" panose="02020603050405020304" pitchFamily="18" charset="0"/>
                </a:rPr>
                <a:t>02</a:t>
              </a:r>
              <a:endParaRPr lang="zh-CN" altLang="zh-CN" sz="2000" b="1" dirty="0" smtClean="0"/>
            </a:p>
          </p:txBody>
        </p:sp>
        <p:sp>
          <p:nvSpPr>
            <p:cNvPr id="41" name="Freeform 41"/>
            <p:cNvSpPr>
              <a:spLocks noEditPoints="1"/>
            </p:cNvSpPr>
            <p:nvPr/>
          </p:nvSpPr>
          <p:spPr bwMode="auto">
            <a:xfrm>
              <a:off x="4458976" y="2603986"/>
              <a:ext cx="313679" cy="313679"/>
            </a:xfrm>
            <a:custGeom>
              <a:avLst/>
              <a:gdLst>
                <a:gd name="T0" fmla="*/ 128 w 128"/>
                <a:gd name="T1" fmla="*/ 76 h 128"/>
                <a:gd name="T2" fmla="*/ 128 w 128"/>
                <a:gd name="T3" fmla="*/ 52 h 128"/>
                <a:gd name="T4" fmla="*/ 113 w 128"/>
                <a:gd name="T5" fmla="*/ 52 h 128"/>
                <a:gd name="T6" fmla="*/ 107 w 128"/>
                <a:gd name="T7" fmla="*/ 38 h 128"/>
                <a:gd name="T8" fmla="*/ 107 w 128"/>
                <a:gd name="T9" fmla="*/ 38 h 128"/>
                <a:gd name="T10" fmla="*/ 118 w 128"/>
                <a:gd name="T11" fmla="*/ 28 h 128"/>
                <a:gd name="T12" fmla="*/ 101 w 128"/>
                <a:gd name="T13" fmla="*/ 11 h 128"/>
                <a:gd name="T14" fmla="*/ 91 w 128"/>
                <a:gd name="T15" fmla="*/ 21 h 128"/>
                <a:gd name="T16" fmla="*/ 76 w 128"/>
                <a:gd name="T17" fmla="*/ 15 h 128"/>
                <a:gd name="T18" fmla="*/ 76 w 128"/>
                <a:gd name="T19" fmla="*/ 15 h 128"/>
                <a:gd name="T20" fmla="*/ 76 w 128"/>
                <a:gd name="T21" fmla="*/ 0 h 128"/>
                <a:gd name="T22" fmla="*/ 52 w 128"/>
                <a:gd name="T23" fmla="*/ 0 h 128"/>
                <a:gd name="T24" fmla="*/ 52 w 128"/>
                <a:gd name="T25" fmla="*/ 15 h 128"/>
                <a:gd name="T26" fmla="*/ 38 w 128"/>
                <a:gd name="T27" fmla="*/ 21 h 128"/>
                <a:gd name="T28" fmla="*/ 28 w 128"/>
                <a:gd name="T29" fmla="*/ 11 h 128"/>
                <a:gd name="T30" fmla="*/ 11 w 128"/>
                <a:gd name="T31" fmla="*/ 28 h 128"/>
                <a:gd name="T32" fmla="*/ 21 w 128"/>
                <a:gd name="T33" fmla="*/ 38 h 128"/>
                <a:gd name="T34" fmla="*/ 15 w 128"/>
                <a:gd name="T35" fmla="*/ 52 h 128"/>
                <a:gd name="T36" fmla="*/ 0 w 128"/>
                <a:gd name="T37" fmla="*/ 52 h 128"/>
                <a:gd name="T38" fmla="*/ 0 w 128"/>
                <a:gd name="T39" fmla="*/ 76 h 128"/>
                <a:gd name="T40" fmla="*/ 16 w 128"/>
                <a:gd name="T41" fmla="*/ 76 h 128"/>
                <a:gd name="T42" fmla="*/ 22 w 128"/>
                <a:gd name="T43" fmla="*/ 90 h 128"/>
                <a:gd name="T44" fmla="*/ 11 w 128"/>
                <a:gd name="T45" fmla="*/ 101 h 128"/>
                <a:gd name="T46" fmla="*/ 28 w 128"/>
                <a:gd name="T47" fmla="*/ 118 h 128"/>
                <a:gd name="T48" fmla="*/ 39 w 128"/>
                <a:gd name="T49" fmla="*/ 106 h 128"/>
                <a:gd name="T50" fmla="*/ 52 w 128"/>
                <a:gd name="T51" fmla="*/ 112 h 128"/>
                <a:gd name="T52" fmla="*/ 52 w 128"/>
                <a:gd name="T53" fmla="*/ 128 h 128"/>
                <a:gd name="T54" fmla="*/ 76 w 128"/>
                <a:gd name="T55" fmla="*/ 128 h 128"/>
                <a:gd name="T56" fmla="*/ 76 w 128"/>
                <a:gd name="T57" fmla="*/ 112 h 128"/>
                <a:gd name="T58" fmla="*/ 76 w 128"/>
                <a:gd name="T59" fmla="*/ 112 h 128"/>
                <a:gd name="T60" fmla="*/ 89 w 128"/>
                <a:gd name="T61" fmla="*/ 106 h 128"/>
                <a:gd name="T62" fmla="*/ 101 w 128"/>
                <a:gd name="T63" fmla="*/ 118 h 128"/>
                <a:gd name="T64" fmla="*/ 118 w 128"/>
                <a:gd name="T65" fmla="*/ 101 h 128"/>
                <a:gd name="T66" fmla="*/ 107 w 128"/>
                <a:gd name="T67" fmla="*/ 90 h 128"/>
                <a:gd name="T68" fmla="*/ 113 w 128"/>
                <a:gd name="T69" fmla="*/ 76 h 128"/>
                <a:gd name="T70" fmla="*/ 128 w 128"/>
                <a:gd name="T71" fmla="*/ 76 h 128"/>
                <a:gd name="T72" fmla="*/ 64 w 128"/>
                <a:gd name="T73" fmla="*/ 85 h 128"/>
                <a:gd name="T74" fmla="*/ 42 w 128"/>
                <a:gd name="T75" fmla="*/ 63 h 128"/>
                <a:gd name="T76" fmla="*/ 64 w 128"/>
                <a:gd name="T77" fmla="*/ 41 h 128"/>
                <a:gd name="T78" fmla="*/ 86 w 128"/>
                <a:gd name="T79" fmla="*/ 63 h 128"/>
                <a:gd name="T80" fmla="*/ 64 w 128"/>
                <a:gd name="T81" fmla="*/ 8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8" h="128">
                  <a:moveTo>
                    <a:pt x="128" y="76"/>
                  </a:moveTo>
                  <a:cubicBezTo>
                    <a:pt x="128" y="52"/>
                    <a:pt x="128" y="52"/>
                    <a:pt x="128" y="52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2" y="47"/>
                    <a:pt x="110" y="42"/>
                    <a:pt x="107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86" y="18"/>
                    <a:pt x="81" y="16"/>
                    <a:pt x="76" y="15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47" y="16"/>
                    <a:pt x="42" y="18"/>
                    <a:pt x="38" y="2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18" y="42"/>
                    <a:pt x="16" y="47"/>
                    <a:pt x="15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7" y="81"/>
                    <a:pt x="19" y="86"/>
                    <a:pt x="22" y="90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28" y="118"/>
                    <a:pt x="28" y="118"/>
                    <a:pt x="28" y="118"/>
                  </a:cubicBezTo>
                  <a:cubicBezTo>
                    <a:pt x="39" y="106"/>
                    <a:pt x="39" y="106"/>
                    <a:pt x="39" y="106"/>
                  </a:cubicBezTo>
                  <a:cubicBezTo>
                    <a:pt x="43" y="109"/>
                    <a:pt x="47" y="111"/>
                    <a:pt x="52" y="112"/>
                  </a:cubicBezTo>
                  <a:cubicBezTo>
                    <a:pt x="52" y="128"/>
                    <a:pt x="52" y="128"/>
                    <a:pt x="52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76" y="112"/>
                    <a:pt x="76" y="112"/>
                    <a:pt x="76" y="112"/>
                  </a:cubicBezTo>
                  <a:cubicBezTo>
                    <a:pt x="81" y="111"/>
                    <a:pt x="85" y="109"/>
                    <a:pt x="89" y="106"/>
                  </a:cubicBezTo>
                  <a:cubicBezTo>
                    <a:pt x="101" y="118"/>
                    <a:pt x="101" y="118"/>
                    <a:pt x="101" y="118"/>
                  </a:cubicBezTo>
                  <a:cubicBezTo>
                    <a:pt x="118" y="101"/>
                    <a:pt x="118" y="101"/>
                    <a:pt x="118" y="101"/>
                  </a:cubicBezTo>
                  <a:cubicBezTo>
                    <a:pt x="107" y="90"/>
                    <a:pt x="107" y="90"/>
                    <a:pt x="107" y="90"/>
                  </a:cubicBezTo>
                  <a:cubicBezTo>
                    <a:pt x="109" y="86"/>
                    <a:pt x="111" y="81"/>
                    <a:pt x="113" y="76"/>
                  </a:cubicBezTo>
                  <a:lnTo>
                    <a:pt x="128" y="76"/>
                  </a:lnTo>
                  <a:close/>
                  <a:moveTo>
                    <a:pt x="64" y="85"/>
                  </a:moveTo>
                  <a:cubicBezTo>
                    <a:pt x="52" y="85"/>
                    <a:pt x="42" y="75"/>
                    <a:pt x="42" y="63"/>
                  </a:cubicBezTo>
                  <a:cubicBezTo>
                    <a:pt x="42" y="51"/>
                    <a:pt x="52" y="41"/>
                    <a:pt x="64" y="41"/>
                  </a:cubicBezTo>
                  <a:cubicBezTo>
                    <a:pt x="76" y="41"/>
                    <a:pt x="86" y="51"/>
                    <a:pt x="86" y="63"/>
                  </a:cubicBezTo>
                  <a:cubicBezTo>
                    <a:pt x="86" y="75"/>
                    <a:pt x="76" y="85"/>
                    <a:pt x="64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809984" y="2318413"/>
            <a:ext cx="1006257" cy="1984563"/>
            <a:chOff x="4912413" y="1952818"/>
            <a:chExt cx="1006257" cy="1984563"/>
          </a:xfrm>
        </p:grpSpPr>
        <p:sp>
          <p:nvSpPr>
            <p:cNvPr id="69" name="Freeform 69"/>
            <p:cNvSpPr/>
            <p:nvPr/>
          </p:nvSpPr>
          <p:spPr bwMode="auto">
            <a:xfrm>
              <a:off x="4968317" y="2660925"/>
              <a:ext cx="894451" cy="1055949"/>
            </a:xfrm>
            <a:custGeom>
              <a:avLst/>
              <a:gdLst>
                <a:gd name="T0" fmla="*/ 19 w 365"/>
                <a:gd name="T1" fmla="*/ 0 h 431"/>
                <a:gd name="T2" fmla="*/ 0 w 365"/>
                <a:gd name="T3" fmla="*/ 10 h 431"/>
                <a:gd name="T4" fmla="*/ 101 w 365"/>
                <a:gd name="T5" fmla="*/ 431 h 431"/>
                <a:gd name="T6" fmla="*/ 264 w 365"/>
                <a:gd name="T7" fmla="*/ 431 h 431"/>
                <a:gd name="T8" fmla="*/ 365 w 365"/>
                <a:gd name="T9" fmla="*/ 10 h 431"/>
                <a:gd name="T10" fmla="*/ 347 w 365"/>
                <a:gd name="T11" fmla="*/ 0 h 431"/>
                <a:gd name="T12" fmla="*/ 19 w 365"/>
                <a:gd name="T13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5" h="431">
                  <a:moveTo>
                    <a:pt x="19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07" y="282"/>
                    <a:pt x="101" y="431"/>
                  </a:cubicBezTo>
                  <a:cubicBezTo>
                    <a:pt x="264" y="431"/>
                    <a:pt x="264" y="431"/>
                    <a:pt x="264" y="431"/>
                  </a:cubicBezTo>
                  <a:cubicBezTo>
                    <a:pt x="258" y="282"/>
                    <a:pt x="365" y="10"/>
                    <a:pt x="365" y="10"/>
                  </a:cubicBezTo>
                  <a:cubicBezTo>
                    <a:pt x="347" y="0"/>
                    <a:pt x="347" y="0"/>
                    <a:pt x="347" y="0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70" name="Oval 70"/>
            <p:cNvSpPr>
              <a:spLocks noChangeArrowheads="1"/>
            </p:cNvSpPr>
            <p:nvPr/>
          </p:nvSpPr>
          <p:spPr bwMode="auto">
            <a:xfrm>
              <a:off x="4912413" y="1952818"/>
              <a:ext cx="1006257" cy="1004187"/>
            </a:xfrm>
            <a:prstGeom prst="ellipse">
              <a:avLst/>
            </a:prstGeom>
            <a:solidFill>
              <a:srgbClr val="00AA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71" name="Oval 71"/>
            <p:cNvSpPr>
              <a:spLocks noChangeArrowheads="1"/>
            </p:cNvSpPr>
            <p:nvPr/>
          </p:nvSpPr>
          <p:spPr bwMode="auto">
            <a:xfrm>
              <a:off x="5086334" y="2126739"/>
              <a:ext cx="656345" cy="6563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72" name="Oval 72"/>
            <p:cNvSpPr>
              <a:spLocks noChangeArrowheads="1"/>
            </p:cNvSpPr>
            <p:nvPr/>
          </p:nvSpPr>
          <p:spPr bwMode="auto">
            <a:xfrm>
              <a:off x="5213669" y="3534671"/>
              <a:ext cx="403745" cy="402710"/>
            </a:xfrm>
            <a:prstGeom prst="ellipse">
              <a:avLst/>
            </a:prstGeom>
            <a:solidFill>
              <a:srgbClr val="00AA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73" name="Oval 73"/>
            <p:cNvSpPr>
              <a:spLocks noChangeArrowheads="1"/>
            </p:cNvSpPr>
            <p:nvPr/>
          </p:nvSpPr>
          <p:spPr bwMode="auto">
            <a:xfrm>
              <a:off x="5284066" y="3604032"/>
              <a:ext cx="262952" cy="2619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74" name="Rectangle 74"/>
            <p:cNvSpPr>
              <a:spLocks noChangeArrowheads="1"/>
            </p:cNvSpPr>
            <p:nvPr/>
          </p:nvSpPr>
          <p:spPr bwMode="auto">
            <a:xfrm>
              <a:off x="5269057" y="2336893"/>
              <a:ext cx="25648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000" b="1" dirty="0" smtClean="0">
                  <a:latin typeface="Times New Roman" panose="02020603050405020304" pitchFamily="18" charset="0"/>
                </a:rPr>
                <a:t>03</a:t>
              </a:r>
              <a:endParaRPr lang="zh-CN" altLang="zh-CN" sz="2000" b="1" dirty="0" smtClean="0"/>
            </a:p>
          </p:txBody>
        </p:sp>
        <p:sp>
          <p:nvSpPr>
            <p:cNvPr id="75" name="Freeform 75"/>
            <p:cNvSpPr>
              <a:spLocks noEditPoints="1"/>
            </p:cNvSpPr>
            <p:nvPr/>
          </p:nvSpPr>
          <p:spPr bwMode="auto">
            <a:xfrm>
              <a:off x="5242656" y="3005662"/>
              <a:ext cx="349913" cy="349913"/>
            </a:xfrm>
            <a:custGeom>
              <a:avLst/>
              <a:gdLst>
                <a:gd name="T0" fmla="*/ 142 w 143"/>
                <a:gd name="T1" fmla="*/ 125 h 143"/>
                <a:gd name="T2" fmla="*/ 118 w 143"/>
                <a:gd name="T3" fmla="*/ 101 h 143"/>
                <a:gd name="T4" fmla="*/ 113 w 143"/>
                <a:gd name="T5" fmla="*/ 101 h 143"/>
                <a:gd name="T6" fmla="*/ 111 w 143"/>
                <a:gd name="T7" fmla="*/ 103 h 143"/>
                <a:gd name="T8" fmla="*/ 96 w 143"/>
                <a:gd name="T9" fmla="*/ 88 h 143"/>
                <a:gd name="T10" fmla="*/ 98 w 143"/>
                <a:gd name="T11" fmla="*/ 87 h 143"/>
                <a:gd name="T12" fmla="*/ 98 w 143"/>
                <a:gd name="T13" fmla="*/ 81 h 143"/>
                <a:gd name="T14" fmla="*/ 91 w 143"/>
                <a:gd name="T15" fmla="*/ 74 h 143"/>
                <a:gd name="T16" fmla="*/ 84 w 143"/>
                <a:gd name="T17" fmla="*/ 18 h 143"/>
                <a:gd name="T18" fmla="*/ 18 w 143"/>
                <a:gd name="T19" fmla="*/ 18 h 143"/>
                <a:gd name="T20" fmla="*/ 18 w 143"/>
                <a:gd name="T21" fmla="*/ 84 h 143"/>
                <a:gd name="T22" fmla="*/ 74 w 143"/>
                <a:gd name="T23" fmla="*/ 91 h 143"/>
                <a:gd name="T24" fmla="*/ 81 w 143"/>
                <a:gd name="T25" fmla="*/ 98 h 143"/>
                <a:gd name="T26" fmla="*/ 87 w 143"/>
                <a:gd name="T27" fmla="*/ 98 h 143"/>
                <a:gd name="T28" fmla="*/ 88 w 143"/>
                <a:gd name="T29" fmla="*/ 97 h 143"/>
                <a:gd name="T30" fmla="*/ 103 w 143"/>
                <a:gd name="T31" fmla="*/ 111 h 143"/>
                <a:gd name="T32" fmla="*/ 101 w 143"/>
                <a:gd name="T33" fmla="*/ 113 h 143"/>
                <a:gd name="T34" fmla="*/ 101 w 143"/>
                <a:gd name="T35" fmla="*/ 118 h 143"/>
                <a:gd name="T36" fmla="*/ 125 w 143"/>
                <a:gd name="T37" fmla="*/ 142 h 143"/>
                <a:gd name="T38" fmla="*/ 129 w 143"/>
                <a:gd name="T39" fmla="*/ 142 h 143"/>
                <a:gd name="T40" fmla="*/ 142 w 143"/>
                <a:gd name="T41" fmla="*/ 130 h 143"/>
                <a:gd name="T42" fmla="*/ 142 w 143"/>
                <a:gd name="T43" fmla="*/ 125 h 143"/>
                <a:gd name="T44" fmla="*/ 31 w 143"/>
                <a:gd name="T45" fmla="*/ 71 h 143"/>
                <a:gd name="T46" fmla="*/ 31 w 143"/>
                <a:gd name="T47" fmla="*/ 31 h 143"/>
                <a:gd name="T48" fmla="*/ 71 w 143"/>
                <a:gd name="T49" fmla="*/ 31 h 143"/>
                <a:gd name="T50" fmla="*/ 71 w 143"/>
                <a:gd name="T51" fmla="*/ 71 h 143"/>
                <a:gd name="T52" fmla="*/ 31 w 143"/>
                <a:gd name="T53" fmla="*/ 7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3" h="143">
                  <a:moveTo>
                    <a:pt x="142" y="125"/>
                  </a:moveTo>
                  <a:cubicBezTo>
                    <a:pt x="118" y="101"/>
                    <a:pt x="118" y="101"/>
                    <a:pt x="118" y="101"/>
                  </a:cubicBezTo>
                  <a:cubicBezTo>
                    <a:pt x="116" y="100"/>
                    <a:pt x="114" y="100"/>
                    <a:pt x="113" y="101"/>
                  </a:cubicBezTo>
                  <a:cubicBezTo>
                    <a:pt x="111" y="103"/>
                    <a:pt x="111" y="103"/>
                    <a:pt x="111" y="103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99" y="85"/>
                    <a:pt x="99" y="83"/>
                    <a:pt x="98" y="81"/>
                  </a:cubicBezTo>
                  <a:cubicBezTo>
                    <a:pt x="91" y="74"/>
                    <a:pt x="91" y="74"/>
                    <a:pt x="91" y="74"/>
                  </a:cubicBezTo>
                  <a:cubicBezTo>
                    <a:pt x="101" y="57"/>
                    <a:pt x="99" y="34"/>
                    <a:pt x="84" y="18"/>
                  </a:cubicBezTo>
                  <a:cubicBezTo>
                    <a:pt x="66" y="0"/>
                    <a:pt x="36" y="0"/>
                    <a:pt x="18" y="18"/>
                  </a:cubicBezTo>
                  <a:cubicBezTo>
                    <a:pt x="0" y="36"/>
                    <a:pt x="0" y="66"/>
                    <a:pt x="18" y="84"/>
                  </a:cubicBezTo>
                  <a:cubicBezTo>
                    <a:pt x="33" y="99"/>
                    <a:pt x="56" y="101"/>
                    <a:pt x="74" y="91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3" y="100"/>
                    <a:pt x="85" y="100"/>
                    <a:pt x="87" y="98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01" y="113"/>
                    <a:pt x="101" y="113"/>
                    <a:pt x="101" y="113"/>
                  </a:cubicBezTo>
                  <a:cubicBezTo>
                    <a:pt x="100" y="115"/>
                    <a:pt x="100" y="117"/>
                    <a:pt x="101" y="118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6" y="143"/>
                    <a:pt x="128" y="143"/>
                    <a:pt x="129" y="142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3" y="128"/>
                    <a:pt x="143" y="126"/>
                    <a:pt x="142" y="125"/>
                  </a:cubicBezTo>
                  <a:close/>
                  <a:moveTo>
                    <a:pt x="31" y="71"/>
                  </a:moveTo>
                  <a:cubicBezTo>
                    <a:pt x="20" y="60"/>
                    <a:pt x="20" y="42"/>
                    <a:pt x="31" y="31"/>
                  </a:cubicBezTo>
                  <a:cubicBezTo>
                    <a:pt x="42" y="20"/>
                    <a:pt x="60" y="20"/>
                    <a:pt x="71" y="31"/>
                  </a:cubicBezTo>
                  <a:cubicBezTo>
                    <a:pt x="82" y="42"/>
                    <a:pt x="82" y="60"/>
                    <a:pt x="71" y="71"/>
                  </a:cubicBezTo>
                  <a:cubicBezTo>
                    <a:pt x="60" y="82"/>
                    <a:pt x="42" y="82"/>
                    <a:pt x="31" y="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749001" y="2318413"/>
            <a:ext cx="1004187" cy="1986633"/>
            <a:chOff x="5703340" y="1981805"/>
            <a:chExt cx="1004187" cy="1986633"/>
          </a:xfrm>
        </p:grpSpPr>
        <p:sp>
          <p:nvSpPr>
            <p:cNvPr id="105" name="Freeform 105"/>
            <p:cNvSpPr/>
            <p:nvPr/>
          </p:nvSpPr>
          <p:spPr bwMode="auto">
            <a:xfrm>
              <a:off x="5757173" y="2204382"/>
              <a:ext cx="894451" cy="1053879"/>
            </a:xfrm>
            <a:custGeom>
              <a:avLst/>
              <a:gdLst>
                <a:gd name="T0" fmla="*/ 347 w 365"/>
                <a:gd name="T1" fmla="*/ 430 h 430"/>
                <a:gd name="T2" fmla="*/ 365 w 365"/>
                <a:gd name="T3" fmla="*/ 420 h 430"/>
                <a:gd name="T4" fmla="*/ 264 w 365"/>
                <a:gd name="T5" fmla="*/ 0 h 430"/>
                <a:gd name="T6" fmla="*/ 101 w 365"/>
                <a:gd name="T7" fmla="*/ 0 h 430"/>
                <a:gd name="T8" fmla="*/ 0 w 365"/>
                <a:gd name="T9" fmla="*/ 420 h 430"/>
                <a:gd name="T10" fmla="*/ 18 w 365"/>
                <a:gd name="T11" fmla="*/ 430 h 430"/>
                <a:gd name="T12" fmla="*/ 347 w 365"/>
                <a:gd name="T13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5" h="430">
                  <a:moveTo>
                    <a:pt x="347" y="430"/>
                  </a:moveTo>
                  <a:cubicBezTo>
                    <a:pt x="365" y="420"/>
                    <a:pt x="365" y="420"/>
                    <a:pt x="365" y="420"/>
                  </a:cubicBezTo>
                  <a:cubicBezTo>
                    <a:pt x="365" y="420"/>
                    <a:pt x="258" y="148"/>
                    <a:pt x="26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7" y="148"/>
                    <a:pt x="0" y="420"/>
                    <a:pt x="0" y="420"/>
                  </a:cubicBezTo>
                  <a:cubicBezTo>
                    <a:pt x="18" y="430"/>
                    <a:pt x="18" y="430"/>
                    <a:pt x="18" y="430"/>
                  </a:cubicBezTo>
                  <a:cubicBezTo>
                    <a:pt x="347" y="430"/>
                    <a:pt x="347" y="430"/>
                    <a:pt x="347" y="43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06" name="Oval 106"/>
            <p:cNvSpPr>
              <a:spLocks noChangeArrowheads="1"/>
            </p:cNvSpPr>
            <p:nvPr/>
          </p:nvSpPr>
          <p:spPr bwMode="auto">
            <a:xfrm>
              <a:off x="5703340" y="2962181"/>
              <a:ext cx="1004187" cy="1006257"/>
            </a:xfrm>
            <a:prstGeom prst="ellipse">
              <a:avLst/>
            </a:prstGeom>
            <a:solidFill>
              <a:srgbClr val="00AA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07" name="Oval 107"/>
            <p:cNvSpPr>
              <a:spLocks noChangeArrowheads="1"/>
            </p:cNvSpPr>
            <p:nvPr/>
          </p:nvSpPr>
          <p:spPr bwMode="auto">
            <a:xfrm>
              <a:off x="5877261" y="3136102"/>
              <a:ext cx="656345" cy="6563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08" name="Oval 108"/>
            <p:cNvSpPr>
              <a:spLocks noChangeArrowheads="1"/>
            </p:cNvSpPr>
            <p:nvPr/>
          </p:nvSpPr>
          <p:spPr bwMode="auto">
            <a:xfrm>
              <a:off x="6004596" y="1981805"/>
              <a:ext cx="401675" cy="401675"/>
            </a:xfrm>
            <a:prstGeom prst="ellipse">
              <a:avLst/>
            </a:prstGeom>
            <a:solidFill>
              <a:srgbClr val="00AA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09" name="Oval 109"/>
            <p:cNvSpPr>
              <a:spLocks noChangeArrowheads="1"/>
            </p:cNvSpPr>
            <p:nvPr/>
          </p:nvSpPr>
          <p:spPr bwMode="auto">
            <a:xfrm>
              <a:off x="6056358" y="2037708"/>
              <a:ext cx="261917" cy="26295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10" name="Oval 110"/>
            <p:cNvSpPr>
              <a:spLocks noChangeArrowheads="1"/>
            </p:cNvSpPr>
            <p:nvPr/>
          </p:nvSpPr>
          <p:spPr bwMode="auto">
            <a:xfrm>
              <a:off x="6072922" y="2053236"/>
              <a:ext cx="261917" cy="2619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11" name="Rectangle 111"/>
            <p:cNvSpPr>
              <a:spLocks noChangeArrowheads="1"/>
            </p:cNvSpPr>
            <p:nvPr/>
          </p:nvSpPr>
          <p:spPr bwMode="auto">
            <a:xfrm>
              <a:off x="6067231" y="3351432"/>
              <a:ext cx="25648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000" b="1" dirty="0" smtClean="0">
                  <a:latin typeface="Times New Roman" panose="02020603050405020304" pitchFamily="18" charset="0"/>
                </a:rPr>
                <a:t>04</a:t>
              </a:r>
              <a:endParaRPr lang="zh-CN" altLang="zh-CN" sz="2000" b="1" dirty="0" smtClean="0"/>
            </a:p>
          </p:txBody>
        </p:sp>
        <p:sp>
          <p:nvSpPr>
            <p:cNvPr id="112" name="Rectangle 112"/>
            <p:cNvSpPr>
              <a:spLocks noChangeArrowheads="1"/>
            </p:cNvSpPr>
            <p:nvPr/>
          </p:nvSpPr>
          <p:spPr bwMode="auto">
            <a:xfrm>
              <a:off x="6049112" y="2822423"/>
              <a:ext cx="70397" cy="8074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13" name="Rectangle 113"/>
            <p:cNvSpPr>
              <a:spLocks noChangeArrowheads="1"/>
            </p:cNvSpPr>
            <p:nvPr/>
          </p:nvSpPr>
          <p:spPr bwMode="auto">
            <a:xfrm>
              <a:off x="6149530" y="2753061"/>
              <a:ext cx="70397" cy="1501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14" name="Rectangle 114"/>
            <p:cNvSpPr>
              <a:spLocks noChangeArrowheads="1"/>
            </p:cNvSpPr>
            <p:nvPr/>
          </p:nvSpPr>
          <p:spPr bwMode="auto">
            <a:xfrm>
              <a:off x="6254090" y="2684735"/>
              <a:ext cx="71432" cy="21843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15" name="Freeform 115"/>
            <p:cNvSpPr/>
            <p:nvPr/>
          </p:nvSpPr>
          <p:spPr bwMode="auto">
            <a:xfrm>
              <a:off x="6079824" y="2590873"/>
              <a:ext cx="220507" cy="116983"/>
            </a:xfrm>
            <a:custGeom>
              <a:avLst/>
              <a:gdLst>
                <a:gd name="T0" fmla="*/ 159 w 213"/>
                <a:gd name="T1" fmla="*/ 85 h 113"/>
                <a:gd name="T2" fmla="*/ 213 w 213"/>
                <a:gd name="T3" fmla="*/ 11 h 113"/>
                <a:gd name="T4" fmla="*/ 123 w 213"/>
                <a:gd name="T5" fmla="*/ 0 h 113"/>
                <a:gd name="T6" fmla="*/ 135 w 213"/>
                <a:gd name="T7" fmla="*/ 28 h 113"/>
                <a:gd name="T8" fmla="*/ 0 w 213"/>
                <a:gd name="T9" fmla="*/ 85 h 113"/>
                <a:gd name="T10" fmla="*/ 12 w 213"/>
                <a:gd name="T11" fmla="*/ 113 h 113"/>
                <a:gd name="T12" fmla="*/ 147 w 213"/>
                <a:gd name="T13" fmla="*/ 56 h 113"/>
                <a:gd name="T14" fmla="*/ 159 w 213"/>
                <a:gd name="T15" fmla="*/ 8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113">
                  <a:moveTo>
                    <a:pt x="159" y="85"/>
                  </a:moveTo>
                  <a:lnTo>
                    <a:pt x="213" y="11"/>
                  </a:lnTo>
                  <a:lnTo>
                    <a:pt x="123" y="0"/>
                  </a:lnTo>
                  <a:lnTo>
                    <a:pt x="135" y="28"/>
                  </a:lnTo>
                  <a:lnTo>
                    <a:pt x="0" y="85"/>
                  </a:lnTo>
                  <a:lnTo>
                    <a:pt x="12" y="113"/>
                  </a:lnTo>
                  <a:lnTo>
                    <a:pt x="147" y="56"/>
                  </a:lnTo>
                  <a:lnTo>
                    <a:pt x="159" y="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835426" y="2318413"/>
            <a:ext cx="1006257" cy="1984563"/>
            <a:chOff x="6499443" y="1952818"/>
            <a:chExt cx="1006257" cy="1984563"/>
          </a:xfrm>
        </p:grpSpPr>
        <p:sp>
          <p:nvSpPr>
            <p:cNvPr id="145" name="Freeform 145"/>
            <p:cNvSpPr/>
            <p:nvPr/>
          </p:nvSpPr>
          <p:spPr bwMode="auto">
            <a:xfrm>
              <a:off x="6555346" y="2660925"/>
              <a:ext cx="894451" cy="1055949"/>
            </a:xfrm>
            <a:custGeom>
              <a:avLst/>
              <a:gdLst>
                <a:gd name="T0" fmla="*/ 19 w 365"/>
                <a:gd name="T1" fmla="*/ 0 h 431"/>
                <a:gd name="T2" fmla="*/ 0 w 365"/>
                <a:gd name="T3" fmla="*/ 10 h 431"/>
                <a:gd name="T4" fmla="*/ 101 w 365"/>
                <a:gd name="T5" fmla="*/ 431 h 431"/>
                <a:gd name="T6" fmla="*/ 264 w 365"/>
                <a:gd name="T7" fmla="*/ 431 h 431"/>
                <a:gd name="T8" fmla="*/ 365 w 365"/>
                <a:gd name="T9" fmla="*/ 10 h 431"/>
                <a:gd name="T10" fmla="*/ 347 w 365"/>
                <a:gd name="T11" fmla="*/ 0 h 431"/>
                <a:gd name="T12" fmla="*/ 19 w 365"/>
                <a:gd name="T13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5" h="431">
                  <a:moveTo>
                    <a:pt x="19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07" y="282"/>
                    <a:pt x="101" y="431"/>
                  </a:cubicBezTo>
                  <a:cubicBezTo>
                    <a:pt x="264" y="431"/>
                    <a:pt x="264" y="431"/>
                    <a:pt x="264" y="431"/>
                  </a:cubicBezTo>
                  <a:cubicBezTo>
                    <a:pt x="258" y="282"/>
                    <a:pt x="365" y="10"/>
                    <a:pt x="365" y="10"/>
                  </a:cubicBezTo>
                  <a:cubicBezTo>
                    <a:pt x="347" y="0"/>
                    <a:pt x="347" y="0"/>
                    <a:pt x="347" y="0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46" name="Oval 146"/>
            <p:cNvSpPr>
              <a:spLocks noChangeArrowheads="1"/>
            </p:cNvSpPr>
            <p:nvPr/>
          </p:nvSpPr>
          <p:spPr bwMode="auto">
            <a:xfrm>
              <a:off x="6499443" y="1952818"/>
              <a:ext cx="1006257" cy="1004187"/>
            </a:xfrm>
            <a:prstGeom prst="ellipse">
              <a:avLst/>
            </a:prstGeom>
            <a:solidFill>
              <a:srgbClr val="00AA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47" name="Oval 147"/>
            <p:cNvSpPr>
              <a:spLocks noChangeArrowheads="1"/>
            </p:cNvSpPr>
            <p:nvPr/>
          </p:nvSpPr>
          <p:spPr bwMode="auto">
            <a:xfrm>
              <a:off x="6673364" y="2126739"/>
              <a:ext cx="656345" cy="6563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48" name="Oval 148"/>
            <p:cNvSpPr>
              <a:spLocks noChangeArrowheads="1"/>
            </p:cNvSpPr>
            <p:nvPr/>
          </p:nvSpPr>
          <p:spPr bwMode="auto">
            <a:xfrm>
              <a:off x="6800699" y="3534671"/>
              <a:ext cx="403745" cy="402710"/>
            </a:xfrm>
            <a:prstGeom prst="ellipse">
              <a:avLst/>
            </a:prstGeom>
            <a:solidFill>
              <a:srgbClr val="00AA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49" name="Oval 149"/>
            <p:cNvSpPr>
              <a:spLocks noChangeArrowheads="1"/>
            </p:cNvSpPr>
            <p:nvPr/>
          </p:nvSpPr>
          <p:spPr bwMode="auto">
            <a:xfrm>
              <a:off x="6872130" y="3604032"/>
              <a:ext cx="261917" cy="2619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50" name="Rectangle 150"/>
            <p:cNvSpPr>
              <a:spLocks noChangeArrowheads="1"/>
            </p:cNvSpPr>
            <p:nvPr/>
          </p:nvSpPr>
          <p:spPr bwMode="auto">
            <a:xfrm>
              <a:off x="6856087" y="2336893"/>
              <a:ext cx="25648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000" b="1" dirty="0" smtClean="0">
                  <a:latin typeface="Times New Roman" panose="02020603050405020304" pitchFamily="18" charset="0"/>
                </a:rPr>
                <a:t>05</a:t>
              </a:r>
              <a:endParaRPr lang="zh-CN" altLang="zh-CN" sz="2000" b="1" dirty="0" smtClean="0"/>
            </a:p>
          </p:txBody>
        </p:sp>
        <p:sp>
          <p:nvSpPr>
            <p:cNvPr id="151" name="Freeform 151"/>
            <p:cNvSpPr>
              <a:spLocks noEditPoints="1"/>
            </p:cNvSpPr>
            <p:nvPr/>
          </p:nvSpPr>
          <p:spPr bwMode="auto">
            <a:xfrm>
              <a:off x="6817263" y="3014978"/>
              <a:ext cx="414098" cy="398569"/>
            </a:xfrm>
            <a:custGeom>
              <a:avLst/>
              <a:gdLst>
                <a:gd name="T0" fmla="*/ 114 w 169"/>
                <a:gd name="T1" fmla="*/ 94 h 163"/>
                <a:gd name="T2" fmla="*/ 169 w 169"/>
                <a:gd name="T3" fmla="*/ 32 h 163"/>
                <a:gd name="T4" fmla="*/ 138 w 169"/>
                <a:gd name="T5" fmla="*/ 17 h 163"/>
                <a:gd name="T6" fmla="*/ 138 w 169"/>
                <a:gd name="T7" fmla="*/ 10 h 163"/>
                <a:gd name="T8" fmla="*/ 90 w 169"/>
                <a:gd name="T9" fmla="*/ 1 h 163"/>
                <a:gd name="T10" fmla="*/ 90 w 169"/>
                <a:gd name="T11" fmla="*/ 0 h 163"/>
                <a:gd name="T12" fmla="*/ 84 w 169"/>
                <a:gd name="T13" fmla="*/ 0 h 163"/>
                <a:gd name="T14" fmla="*/ 79 w 169"/>
                <a:gd name="T15" fmla="*/ 0 h 163"/>
                <a:gd name="T16" fmla="*/ 79 w 169"/>
                <a:gd name="T17" fmla="*/ 1 h 163"/>
                <a:gd name="T18" fmla="*/ 31 w 169"/>
                <a:gd name="T19" fmla="*/ 10 h 163"/>
                <a:gd name="T20" fmla="*/ 31 w 169"/>
                <a:gd name="T21" fmla="*/ 17 h 163"/>
                <a:gd name="T22" fmla="*/ 0 w 169"/>
                <a:gd name="T23" fmla="*/ 32 h 163"/>
                <a:gd name="T24" fmla="*/ 55 w 169"/>
                <a:gd name="T25" fmla="*/ 94 h 163"/>
                <a:gd name="T26" fmla="*/ 75 w 169"/>
                <a:gd name="T27" fmla="*/ 107 h 163"/>
                <a:gd name="T28" fmla="*/ 57 w 169"/>
                <a:gd name="T29" fmla="*/ 151 h 163"/>
                <a:gd name="T30" fmla="*/ 43 w 169"/>
                <a:gd name="T31" fmla="*/ 151 h 163"/>
                <a:gd name="T32" fmla="*/ 37 w 169"/>
                <a:gd name="T33" fmla="*/ 157 h 163"/>
                <a:gd name="T34" fmla="*/ 39 w 169"/>
                <a:gd name="T35" fmla="*/ 161 h 163"/>
                <a:gd name="T36" fmla="*/ 43 w 169"/>
                <a:gd name="T37" fmla="*/ 163 h 163"/>
                <a:gd name="T38" fmla="*/ 57 w 169"/>
                <a:gd name="T39" fmla="*/ 163 h 163"/>
                <a:gd name="T40" fmla="*/ 112 w 169"/>
                <a:gd name="T41" fmla="*/ 163 h 163"/>
                <a:gd name="T42" fmla="*/ 125 w 169"/>
                <a:gd name="T43" fmla="*/ 163 h 163"/>
                <a:gd name="T44" fmla="*/ 132 w 169"/>
                <a:gd name="T45" fmla="*/ 157 h 163"/>
                <a:gd name="T46" fmla="*/ 130 w 169"/>
                <a:gd name="T47" fmla="*/ 152 h 163"/>
                <a:gd name="T48" fmla="*/ 125 w 169"/>
                <a:gd name="T49" fmla="*/ 151 h 163"/>
                <a:gd name="T50" fmla="*/ 112 w 169"/>
                <a:gd name="T51" fmla="*/ 151 h 163"/>
                <a:gd name="T52" fmla="*/ 93 w 169"/>
                <a:gd name="T53" fmla="*/ 107 h 163"/>
                <a:gd name="T54" fmla="*/ 114 w 169"/>
                <a:gd name="T55" fmla="*/ 94 h 163"/>
                <a:gd name="T56" fmla="*/ 159 w 169"/>
                <a:gd name="T57" fmla="*/ 34 h 163"/>
                <a:gd name="T58" fmla="*/ 151 w 169"/>
                <a:gd name="T59" fmla="*/ 59 h 163"/>
                <a:gd name="T60" fmla="*/ 123 w 169"/>
                <a:gd name="T61" fmla="*/ 82 h 163"/>
                <a:gd name="T62" fmla="*/ 138 w 169"/>
                <a:gd name="T63" fmla="*/ 27 h 163"/>
                <a:gd name="T64" fmla="*/ 159 w 169"/>
                <a:gd name="T65" fmla="*/ 34 h 163"/>
                <a:gd name="T66" fmla="*/ 18 w 169"/>
                <a:gd name="T67" fmla="*/ 59 h 163"/>
                <a:gd name="T68" fmla="*/ 10 w 169"/>
                <a:gd name="T69" fmla="*/ 34 h 163"/>
                <a:gd name="T70" fmla="*/ 31 w 169"/>
                <a:gd name="T71" fmla="*/ 27 h 163"/>
                <a:gd name="T72" fmla="*/ 45 w 169"/>
                <a:gd name="T73" fmla="*/ 82 h 163"/>
                <a:gd name="T74" fmla="*/ 18 w 169"/>
                <a:gd name="T75" fmla="*/ 5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9" h="163">
                  <a:moveTo>
                    <a:pt x="114" y="94"/>
                  </a:moveTo>
                  <a:cubicBezTo>
                    <a:pt x="166" y="88"/>
                    <a:pt x="169" y="32"/>
                    <a:pt x="169" y="32"/>
                  </a:cubicBezTo>
                  <a:cubicBezTo>
                    <a:pt x="164" y="21"/>
                    <a:pt x="148" y="18"/>
                    <a:pt x="138" y="17"/>
                  </a:cubicBezTo>
                  <a:cubicBezTo>
                    <a:pt x="138" y="13"/>
                    <a:pt x="138" y="10"/>
                    <a:pt x="138" y="10"/>
                  </a:cubicBezTo>
                  <a:cubicBezTo>
                    <a:pt x="138" y="10"/>
                    <a:pt x="119" y="2"/>
                    <a:pt x="90" y="1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8" y="0"/>
                    <a:pt x="86" y="0"/>
                    <a:pt x="84" y="0"/>
                  </a:cubicBezTo>
                  <a:cubicBezTo>
                    <a:pt x="83" y="0"/>
                    <a:pt x="81" y="0"/>
                    <a:pt x="79" y="0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50" y="2"/>
                    <a:pt x="31" y="10"/>
                    <a:pt x="31" y="10"/>
                  </a:cubicBezTo>
                  <a:cubicBezTo>
                    <a:pt x="31" y="10"/>
                    <a:pt x="31" y="13"/>
                    <a:pt x="31" y="17"/>
                  </a:cubicBezTo>
                  <a:cubicBezTo>
                    <a:pt x="21" y="18"/>
                    <a:pt x="4" y="21"/>
                    <a:pt x="0" y="32"/>
                  </a:cubicBezTo>
                  <a:cubicBezTo>
                    <a:pt x="0" y="32"/>
                    <a:pt x="3" y="88"/>
                    <a:pt x="55" y="94"/>
                  </a:cubicBezTo>
                  <a:cubicBezTo>
                    <a:pt x="60" y="99"/>
                    <a:pt x="67" y="104"/>
                    <a:pt x="75" y="107"/>
                  </a:cubicBezTo>
                  <a:cubicBezTo>
                    <a:pt x="76" y="123"/>
                    <a:pt x="73" y="143"/>
                    <a:pt x="57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0" y="151"/>
                    <a:pt x="37" y="153"/>
                    <a:pt x="37" y="157"/>
                  </a:cubicBezTo>
                  <a:cubicBezTo>
                    <a:pt x="37" y="158"/>
                    <a:pt x="37" y="160"/>
                    <a:pt x="39" y="161"/>
                  </a:cubicBezTo>
                  <a:cubicBezTo>
                    <a:pt x="40" y="162"/>
                    <a:pt x="42" y="163"/>
                    <a:pt x="43" y="163"/>
                  </a:cubicBezTo>
                  <a:cubicBezTo>
                    <a:pt x="57" y="163"/>
                    <a:pt x="57" y="163"/>
                    <a:pt x="57" y="163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25" y="163"/>
                    <a:pt x="125" y="163"/>
                    <a:pt x="125" y="163"/>
                  </a:cubicBezTo>
                  <a:cubicBezTo>
                    <a:pt x="129" y="163"/>
                    <a:pt x="132" y="160"/>
                    <a:pt x="132" y="157"/>
                  </a:cubicBezTo>
                  <a:cubicBezTo>
                    <a:pt x="132" y="155"/>
                    <a:pt x="131" y="154"/>
                    <a:pt x="130" y="152"/>
                  </a:cubicBezTo>
                  <a:cubicBezTo>
                    <a:pt x="129" y="151"/>
                    <a:pt x="127" y="151"/>
                    <a:pt x="125" y="151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96" y="143"/>
                    <a:pt x="93" y="123"/>
                    <a:pt x="93" y="107"/>
                  </a:cubicBezTo>
                  <a:cubicBezTo>
                    <a:pt x="102" y="104"/>
                    <a:pt x="108" y="99"/>
                    <a:pt x="114" y="94"/>
                  </a:cubicBezTo>
                  <a:close/>
                  <a:moveTo>
                    <a:pt x="159" y="34"/>
                  </a:moveTo>
                  <a:cubicBezTo>
                    <a:pt x="158" y="39"/>
                    <a:pt x="156" y="49"/>
                    <a:pt x="151" y="59"/>
                  </a:cubicBezTo>
                  <a:cubicBezTo>
                    <a:pt x="144" y="71"/>
                    <a:pt x="135" y="78"/>
                    <a:pt x="123" y="82"/>
                  </a:cubicBezTo>
                  <a:cubicBezTo>
                    <a:pt x="135" y="64"/>
                    <a:pt x="137" y="42"/>
                    <a:pt x="138" y="27"/>
                  </a:cubicBezTo>
                  <a:cubicBezTo>
                    <a:pt x="147" y="27"/>
                    <a:pt x="156" y="30"/>
                    <a:pt x="159" y="34"/>
                  </a:cubicBezTo>
                  <a:close/>
                  <a:moveTo>
                    <a:pt x="18" y="59"/>
                  </a:moveTo>
                  <a:cubicBezTo>
                    <a:pt x="12" y="49"/>
                    <a:pt x="10" y="39"/>
                    <a:pt x="10" y="34"/>
                  </a:cubicBezTo>
                  <a:cubicBezTo>
                    <a:pt x="13" y="30"/>
                    <a:pt x="22" y="27"/>
                    <a:pt x="31" y="27"/>
                  </a:cubicBezTo>
                  <a:cubicBezTo>
                    <a:pt x="31" y="42"/>
                    <a:pt x="34" y="64"/>
                    <a:pt x="45" y="82"/>
                  </a:cubicBezTo>
                  <a:cubicBezTo>
                    <a:pt x="34" y="78"/>
                    <a:pt x="24" y="71"/>
                    <a:pt x="18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650145" y="2261991"/>
            <a:ext cx="1007293" cy="1984563"/>
            <a:chOff x="3331595" y="1952818"/>
            <a:chExt cx="1007293" cy="1984563"/>
          </a:xfrm>
        </p:grpSpPr>
        <p:sp>
          <p:nvSpPr>
            <p:cNvPr id="181" name="Freeform 181"/>
            <p:cNvSpPr/>
            <p:nvPr/>
          </p:nvSpPr>
          <p:spPr bwMode="auto">
            <a:xfrm>
              <a:off x="3388534" y="2660925"/>
              <a:ext cx="894451" cy="1055949"/>
            </a:xfrm>
            <a:custGeom>
              <a:avLst/>
              <a:gdLst>
                <a:gd name="T0" fmla="*/ 19 w 365"/>
                <a:gd name="T1" fmla="*/ 0 h 431"/>
                <a:gd name="T2" fmla="*/ 0 w 365"/>
                <a:gd name="T3" fmla="*/ 10 h 431"/>
                <a:gd name="T4" fmla="*/ 101 w 365"/>
                <a:gd name="T5" fmla="*/ 431 h 431"/>
                <a:gd name="T6" fmla="*/ 264 w 365"/>
                <a:gd name="T7" fmla="*/ 431 h 431"/>
                <a:gd name="T8" fmla="*/ 365 w 365"/>
                <a:gd name="T9" fmla="*/ 10 h 431"/>
                <a:gd name="T10" fmla="*/ 347 w 365"/>
                <a:gd name="T11" fmla="*/ 0 h 431"/>
                <a:gd name="T12" fmla="*/ 19 w 365"/>
                <a:gd name="T13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5" h="431">
                  <a:moveTo>
                    <a:pt x="19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07" y="282"/>
                    <a:pt x="101" y="431"/>
                  </a:cubicBezTo>
                  <a:cubicBezTo>
                    <a:pt x="264" y="431"/>
                    <a:pt x="264" y="431"/>
                    <a:pt x="264" y="431"/>
                  </a:cubicBezTo>
                  <a:cubicBezTo>
                    <a:pt x="259" y="282"/>
                    <a:pt x="365" y="10"/>
                    <a:pt x="365" y="10"/>
                  </a:cubicBezTo>
                  <a:cubicBezTo>
                    <a:pt x="347" y="0"/>
                    <a:pt x="347" y="0"/>
                    <a:pt x="347" y="0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82" name="Oval 182"/>
            <p:cNvSpPr>
              <a:spLocks noChangeArrowheads="1"/>
            </p:cNvSpPr>
            <p:nvPr/>
          </p:nvSpPr>
          <p:spPr bwMode="auto">
            <a:xfrm>
              <a:off x="3331595" y="1952818"/>
              <a:ext cx="1007293" cy="1004187"/>
            </a:xfrm>
            <a:prstGeom prst="ellipse">
              <a:avLst/>
            </a:prstGeom>
            <a:solidFill>
              <a:srgbClr val="00AA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83" name="Oval 183"/>
            <p:cNvSpPr>
              <a:spLocks noChangeArrowheads="1"/>
            </p:cNvSpPr>
            <p:nvPr/>
          </p:nvSpPr>
          <p:spPr bwMode="auto">
            <a:xfrm>
              <a:off x="3508622" y="2126739"/>
              <a:ext cx="656345" cy="6563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84" name="Oval 184"/>
            <p:cNvSpPr>
              <a:spLocks noChangeArrowheads="1"/>
            </p:cNvSpPr>
            <p:nvPr/>
          </p:nvSpPr>
          <p:spPr bwMode="auto">
            <a:xfrm>
              <a:off x="3633886" y="3534671"/>
              <a:ext cx="403745" cy="402710"/>
            </a:xfrm>
            <a:prstGeom prst="ellipse">
              <a:avLst/>
            </a:prstGeom>
            <a:solidFill>
              <a:srgbClr val="00AA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85" name="Oval 185"/>
            <p:cNvSpPr>
              <a:spLocks noChangeArrowheads="1"/>
            </p:cNvSpPr>
            <p:nvPr/>
          </p:nvSpPr>
          <p:spPr bwMode="auto">
            <a:xfrm>
              <a:off x="3704283" y="3604032"/>
              <a:ext cx="261917" cy="2619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186" name="Rectangle 186"/>
            <p:cNvSpPr>
              <a:spLocks noChangeArrowheads="1"/>
            </p:cNvSpPr>
            <p:nvPr/>
          </p:nvSpPr>
          <p:spPr bwMode="auto">
            <a:xfrm>
              <a:off x="3678922" y="2349316"/>
              <a:ext cx="25648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000" b="1" dirty="0" smtClean="0">
                  <a:latin typeface="Times New Roman" panose="02020603050405020304" pitchFamily="18" charset="0"/>
                </a:rPr>
                <a:t>01</a:t>
              </a:r>
              <a:endParaRPr lang="zh-CN" altLang="zh-CN" sz="2000" b="1" dirty="0" smtClean="0"/>
            </a:p>
          </p:txBody>
        </p:sp>
        <p:sp>
          <p:nvSpPr>
            <p:cNvPr id="187" name="Freeform 187"/>
            <p:cNvSpPr/>
            <p:nvPr/>
          </p:nvSpPr>
          <p:spPr bwMode="auto">
            <a:xfrm>
              <a:off x="3665462" y="3024986"/>
              <a:ext cx="331278" cy="345772"/>
            </a:xfrm>
            <a:custGeom>
              <a:avLst/>
              <a:gdLst>
                <a:gd name="T0" fmla="*/ 127 w 135"/>
                <a:gd name="T1" fmla="*/ 99 h 141"/>
                <a:gd name="T2" fmla="*/ 99 w 135"/>
                <a:gd name="T3" fmla="*/ 85 h 141"/>
                <a:gd name="T4" fmla="*/ 87 w 135"/>
                <a:gd name="T5" fmla="*/ 81 h 141"/>
                <a:gd name="T6" fmla="*/ 87 w 135"/>
                <a:gd name="T7" fmla="*/ 81 h 141"/>
                <a:gd name="T8" fmla="*/ 86 w 135"/>
                <a:gd name="T9" fmla="*/ 81 h 141"/>
                <a:gd name="T10" fmla="*/ 81 w 135"/>
                <a:gd name="T11" fmla="*/ 79 h 141"/>
                <a:gd name="T12" fmla="*/ 81 w 135"/>
                <a:gd name="T13" fmla="*/ 79 h 141"/>
                <a:gd name="T14" fmla="*/ 81 w 135"/>
                <a:gd name="T15" fmla="*/ 79 h 141"/>
                <a:gd name="T16" fmla="*/ 81 w 135"/>
                <a:gd name="T17" fmla="*/ 67 h 141"/>
                <a:gd name="T18" fmla="*/ 81 w 135"/>
                <a:gd name="T19" fmla="*/ 67 h 141"/>
                <a:gd name="T20" fmla="*/ 89 w 135"/>
                <a:gd name="T21" fmla="*/ 52 h 141"/>
                <a:gd name="T22" fmla="*/ 95 w 135"/>
                <a:gd name="T23" fmla="*/ 43 h 141"/>
                <a:gd name="T24" fmla="*/ 95 w 135"/>
                <a:gd name="T25" fmla="*/ 40 h 141"/>
                <a:gd name="T26" fmla="*/ 94 w 135"/>
                <a:gd name="T27" fmla="*/ 16 h 141"/>
                <a:gd name="T28" fmla="*/ 71 w 135"/>
                <a:gd name="T29" fmla="*/ 0 h 141"/>
                <a:gd name="T30" fmla="*/ 60 w 135"/>
                <a:gd name="T31" fmla="*/ 1 h 141"/>
                <a:gd name="T32" fmla="*/ 52 w 135"/>
                <a:gd name="T33" fmla="*/ 6 h 141"/>
                <a:gd name="T34" fmla="*/ 40 w 135"/>
                <a:gd name="T35" fmla="*/ 19 h 141"/>
                <a:gd name="T36" fmla="*/ 40 w 135"/>
                <a:gd name="T37" fmla="*/ 40 h 141"/>
                <a:gd name="T38" fmla="*/ 39 w 135"/>
                <a:gd name="T39" fmla="*/ 43 h 141"/>
                <a:gd name="T40" fmla="*/ 46 w 135"/>
                <a:gd name="T41" fmla="*/ 52 h 141"/>
                <a:gd name="T42" fmla="*/ 54 w 135"/>
                <a:gd name="T43" fmla="*/ 67 h 141"/>
                <a:gd name="T44" fmla="*/ 54 w 135"/>
                <a:gd name="T45" fmla="*/ 67 h 141"/>
                <a:gd name="T46" fmla="*/ 54 w 135"/>
                <a:gd name="T47" fmla="*/ 79 h 141"/>
                <a:gd name="T48" fmla="*/ 54 w 135"/>
                <a:gd name="T49" fmla="*/ 79 h 141"/>
                <a:gd name="T50" fmla="*/ 54 w 135"/>
                <a:gd name="T51" fmla="*/ 79 h 141"/>
                <a:gd name="T52" fmla="*/ 49 w 135"/>
                <a:gd name="T53" fmla="*/ 81 h 141"/>
                <a:gd name="T54" fmla="*/ 36 w 135"/>
                <a:gd name="T55" fmla="*/ 85 h 141"/>
                <a:gd name="T56" fmla="*/ 7 w 135"/>
                <a:gd name="T57" fmla="*/ 99 h 141"/>
                <a:gd name="T58" fmla="*/ 0 w 135"/>
                <a:gd name="T59" fmla="*/ 141 h 141"/>
                <a:gd name="T60" fmla="*/ 135 w 135"/>
                <a:gd name="T61" fmla="*/ 141 h 141"/>
                <a:gd name="T62" fmla="*/ 127 w 135"/>
                <a:gd name="T63" fmla="*/ 9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5" h="141">
                  <a:moveTo>
                    <a:pt x="127" y="99"/>
                  </a:moveTo>
                  <a:cubicBezTo>
                    <a:pt x="125" y="95"/>
                    <a:pt x="111" y="89"/>
                    <a:pt x="99" y="85"/>
                  </a:cubicBezTo>
                  <a:cubicBezTo>
                    <a:pt x="94" y="84"/>
                    <a:pt x="90" y="82"/>
                    <a:pt x="87" y="81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3" y="80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7" y="62"/>
                    <a:pt x="89" y="56"/>
                    <a:pt x="89" y="52"/>
                  </a:cubicBezTo>
                  <a:cubicBezTo>
                    <a:pt x="93" y="51"/>
                    <a:pt x="95" y="46"/>
                    <a:pt x="95" y="43"/>
                  </a:cubicBezTo>
                  <a:cubicBezTo>
                    <a:pt x="95" y="42"/>
                    <a:pt x="95" y="41"/>
                    <a:pt x="95" y="40"/>
                  </a:cubicBezTo>
                  <a:cubicBezTo>
                    <a:pt x="95" y="35"/>
                    <a:pt x="95" y="25"/>
                    <a:pt x="94" y="16"/>
                  </a:cubicBezTo>
                  <a:cubicBezTo>
                    <a:pt x="94" y="6"/>
                    <a:pt x="83" y="2"/>
                    <a:pt x="71" y="0"/>
                  </a:cubicBezTo>
                  <a:cubicBezTo>
                    <a:pt x="70" y="0"/>
                    <a:pt x="65" y="0"/>
                    <a:pt x="60" y="1"/>
                  </a:cubicBezTo>
                  <a:cubicBezTo>
                    <a:pt x="56" y="2"/>
                    <a:pt x="53" y="4"/>
                    <a:pt x="52" y="6"/>
                  </a:cubicBezTo>
                  <a:cubicBezTo>
                    <a:pt x="52" y="6"/>
                    <a:pt x="41" y="6"/>
                    <a:pt x="40" y="19"/>
                  </a:cubicBezTo>
                  <a:cubicBezTo>
                    <a:pt x="39" y="28"/>
                    <a:pt x="40" y="37"/>
                    <a:pt x="40" y="40"/>
                  </a:cubicBezTo>
                  <a:cubicBezTo>
                    <a:pt x="40" y="41"/>
                    <a:pt x="39" y="42"/>
                    <a:pt x="39" y="43"/>
                  </a:cubicBezTo>
                  <a:cubicBezTo>
                    <a:pt x="39" y="46"/>
                    <a:pt x="42" y="51"/>
                    <a:pt x="46" y="52"/>
                  </a:cubicBezTo>
                  <a:cubicBezTo>
                    <a:pt x="46" y="56"/>
                    <a:pt x="48" y="62"/>
                    <a:pt x="54" y="67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1" y="80"/>
                    <a:pt x="49" y="81"/>
                  </a:cubicBezTo>
                  <a:cubicBezTo>
                    <a:pt x="45" y="82"/>
                    <a:pt x="41" y="83"/>
                    <a:pt x="36" y="85"/>
                  </a:cubicBezTo>
                  <a:cubicBezTo>
                    <a:pt x="24" y="89"/>
                    <a:pt x="10" y="95"/>
                    <a:pt x="7" y="99"/>
                  </a:cubicBezTo>
                  <a:cubicBezTo>
                    <a:pt x="4" y="105"/>
                    <a:pt x="1" y="134"/>
                    <a:pt x="0" y="141"/>
                  </a:cubicBezTo>
                  <a:cubicBezTo>
                    <a:pt x="135" y="141"/>
                    <a:pt x="135" y="141"/>
                    <a:pt x="135" y="141"/>
                  </a:cubicBezTo>
                  <a:cubicBezTo>
                    <a:pt x="134" y="134"/>
                    <a:pt x="131" y="105"/>
                    <a:pt x="127" y="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</p:grpSp>
      <p:sp>
        <p:nvSpPr>
          <p:cNvPr id="62" name="Text Box 10"/>
          <p:cNvSpPr txBox="1">
            <a:spLocks noChangeArrowheads="1"/>
          </p:cNvSpPr>
          <p:nvPr/>
        </p:nvSpPr>
        <p:spPr bwMode="auto">
          <a:xfrm>
            <a:off x="7120164" y="4644435"/>
            <a:ext cx="2165349" cy="389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35" b="1" spc="133" dirty="0">
                <a:latin typeface="微软雅黑" panose="020B0503020204020204" pitchFamily="34" charset="-122"/>
                <a:cs typeface="+mn-ea"/>
                <a:sym typeface="+mn-lt"/>
              </a:rPr>
              <a:t>工作存在不足</a:t>
            </a:r>
            <a:endParaRPr lang="zh-CN" altLang="en-US" sz="2135" b="1" spc="133" dirty="0"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3" name="Text Box 10"/>
          <p:cNvSpPr txBox="1">
            <a:spLocks noChangeArrowheads="1"/>
          </p:cNvSpPr>
          <p:nvPr/>
        </p:nvSpPr>
        <p:spPr bwMode="auto">
          <a:xfrm>
            <a:off x="9255880" y="4644315"/>
            <a:ext cx="2165351" cy="389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35" b="1" spc="133" dirty="0">
                <a:latin typeface="微软雅黑" panose="020B0503020204020204" pitchFamily="34" charset="-122"/>
                <a:cs typeface="+mn-ea"/>
                <a:sym typeface="+mn-lt"/>
              </a:rPr>
              <a:t>未来工作计划</a:t>
            </a:r>
            <a:endParaRPr lang="zh-CN" altLang="en-US" sz="2135" b="1" spc="133" dirty="0"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Text Box 10"/>
          <p:cNvSpPr txBox="1">
            <a:spLocks noChangeArrowheads="1"/>
          </p:cNvSpPr>
          <p:nvPr/>
        </p:nvSpPr>
        <p:spPr bwMode="auto">
          <a:xfrm>
            <a:off x="901397" y="4644315"/>
            <a:ext cx="2165349" cy="389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35" b="1" spc="133" dirty="0">
                <a:latin typeface="微软雅黑" panose="020B0503020204020204" pitchFamily="34" charset="-122"/>
                <a:cs typeface="+mn-ea"/>
                <a:sym typeface="+mn-lt"/>
              </a:rPr>
              <a:t>年终工作概述</a:t>
            </a:r>
            <a:endParaRPr lang="zh-CN" altLang="en-US" sz="2135" b="1" spc="133" dirty="0"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Text Box 10"/>
          <p:cNvSpPr txBox="1">
            <a:spLocks noChangeArrowheads="1"/>
          </p:cNvSpPr>
          <p:nvPr/>
        </p:nvSpPr>
        <p:spPr bwMode="auto">
          <a:xfrm>
            <a:off x="3003246" y="4643948"/>
            <a:ext cx="2164568" cy="389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35" b="1" spc="133" dirty="0">
                <a:latin typeface="微软雅黑" panose="020B0503020204020204" pitchFamily="34" charset="-122"/>
                <a:cs typeface="+mn-ea"/>
                <a:sym typeface="+mn-lt"/>
              </a:rPr>
              <a:t>工作完成情况</a:t>
            </a:r>
            <a:endParaRPr lang="zh-CN" altLang="en-US" sz="2135" b="1" spc="133" dirty="0"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Text Box 10"/>
          <p:cNvSpPr txBox="1">
            <a:spLocks noChangeArrowheads="1"/>
          </p:cNvSpPr>
          <p:nvPr/>
        </p:nvSpPr>
        <p:spPr bwMode="auto">
          <a:xfrm>
            <a:off x="5099353" y="4643948"/>
            <a:ext cx="2164568" cy="4188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0960" tIns="30480" rIns="60960" bIns="3048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35" b="1" noProof="1">
                <a:cs typeface="+mn-ea"/>
                <a:sym typeface="+mn-lt"/>
              </a:rPr>
              <a:t>  项目成绩展示</a:t>
            </a:r>
            <a:endParaRPr lang="en-US" altLang="zh-CN" sz="2135" b="1" noProof="1"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040665" y="447856"/>
            <a:ext cx="3177341" cy="132343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4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0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6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2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800" algn="l" defTabSz="121920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34085">
              <a:defRPr/>
            </a:pPr>
            <a:r>
              <a:rPr lang="zh-CN" altLang="en-US" sz="8000" b="1" kern="0" dirty="0" smtClean="0">
                <a:solidFill>
                  <a:srgbClr val="00A695"/>
                </a:solidFill>
                <a:cs typeface="+mn-ea"/>
                <a:sym typeface="+mn-lt"/>
              </a:rPr>
              <a:t>目录</a:t>
            </a:r>
            <a:endParaRPr lang="zh-CN" altLang="en-US" sz="8000" b="1" kern="0" dirty="0">
              <a:solidFill>
                <a:srgbClr val="00A69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569706" y="1961172"/>
            <a:ext cx="1007293" cy="1984563"/>
            <a:chOff x="3331595" y="1952818"/>
            <a:chExt cx="1007293" cy="1984563"/>
          </a:xfrm>
        </p:grpSpPr>
        <p:sp>
          <p:nvSpPr>
            <p:cNvPr id="3" name="Freeform 181"/>
            <p:cNvSpPr/>
            <p:nvPr/>
          </p:nvSpPr>
          <p:spPr bwMode="auto">
            <a:xfrm>
              <a:off x="3388534" y="2660925"/>
              <a:ext cx="894451" cy="1055949"/>
            </a:xfrm>
            <a:custGeom>
              <a:avLst/>
              <a:gdLst>
                <a:gd name="T0" fmla="*/ 19 w 365"/>
                <a:gd name="T1" fmla="*/ 0 h 431"/>
                <a:gd name="T2" fmla="*/ 0 w 365"/>
                <a:gd name="T3" fmla="*/ 10 h 431"/>
                <a:gd name="T4" fmla="*/ 101 w 365"/>
                <a:gd name="T5" fmla="*/ 431 h 431"/>
                <a:gd name="T6" fmla="*/ 264 w 365"/>
                <a:gd name="T7" fmla="*/ 431 h 431"/>
                <a:gd name="T8" fmla="*/ 365 w 365"/>
                <a:gd name="T9" fmla="*/ 10 h 431"/>
                <a:gd name="T10" fmla="*/ 347 w 365"/>
                <a:gd name="T11" fmla="*/ 0 h 431"/>
                <a:gd name="T12" fmla="*/ 19 w 365"/>
                <a:gd name="T13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5" h="431">
                  <a:moveTo>
                    <a:pt x="19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107" y="282"/>
                    <a:pt x="101" y="431"/>
                  </a:cubicBezTo>
                  <a:cubicBezTo>
                    <a:pt x="264" y="431"/>
                    <a:pt x="264" y="431"/>
                    <a:pt x="264" y="431"/>
                  </a:cubicBezTo>
                  <a:cubicBezTo>
                    <a:pt x="259" y="282"/>
                    <a:pt x="365" y="10"/>
                    <a:pt x="365" y="10"/>
                  </a:cubicBezTo>
                  <a:cubicBezTo>
                    <a:pt x="347" y="0"/>
                    <a:pt x="347" y="0"/>
                    <a:pt x="347" y="0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4" name="Oval 182"/>
            <p:cNvSpPr>
              <a:spLocks noChangeArrowheads="1"/>
            </p:cNvSpPr>
            <p:nvPr/>
          </p:nvSpPr>
          <p:spPr bwMode="auto">
            <a:xfrm>
              <a:off x="3331595" y="1952818"/>
              <a:ext cx="1007293" cy="1004187"/>
            </a:xfrm>
            <a:prstGeom prst="ellipse">
              <a:avLst/>
            </a:prstGeom>
            <a:solidFill>
              <a:srgbClr val="00AA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5" name="Oval 183"/>
            <p:cNvSpPr>
              <a:spLocks noChangeArrowheads="1"/>
            </p:cNvSpPr>
            <p:nvPr/>
          </p:nvSpPr>
          <p:spPr bwMode="auto">
            <a:xfrm>
              <a:off x="3508622" y="2126739"/>
              <a:ext cx="656345" cy="65634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6" name="Oval 184"/>
            <p:cNvSpPr>
              <a:spLocks noChangeArrowheads="1"/>
            </p:cNvSpPr>
            <p:nvPr/>
          </p:nvSpPr>
          <p:spPr bwMode="auto">
            <a:xfrm>
              <a:off x="3633886" y="3534671"/>
              <a:ext cx="403745" cy="402710"/>
            </a:xfrm>
            <a:prstGeom prst="ellipse">
              <a:avLst/>
            </a:prstGeom>
            <a:solidFill>
              <a:srgbClr val="00AA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7" name="Oval 185"/>
            <p:cNvSpPr>
              <a:spLocks noChangeArrowheads="1"/>
            </p:cNvSpPr>
            <p:nvPr/>
          </p:nvSpPr>
          <p:spPr bwMode="auto">
            <a:xfrm>
              <a:off x="3704283" y="3604032"/>
              <a:ext cx="261917" cy="2619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  <p:sp>
          <p:nvSpPr>
            <p:cNvPr id="8" name="Rectangle 186"/>
            <p:cNvSpPr>
              <a:spLocks noChangeArrowheads="1"/>
            </p:cNvSpPr>
            <p:nvPr/>
          </p:nvSpPr>
          <p:spPr bwMode="auto">
            <a:xfrm>
              <a:off x="3678922" y="2349316"/>
              <a:ext cx="25648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000" b="1" dirty="0" smtClean="0">
                  <a:latin typeface="Times New Roman" panose="02020603050405020304" pitchFamily="18" charset="0"/>
                </a:rPr>
                <a:t>01</a:t>
              </a:r>
              <a:endParaRPr lang="zh-CN" altLang="zh-CN" sz="2000" b="1" dirty="0" smtClean="0"/>
            </a:p>
          </p:txBody>
        </p:sp>
        <p:sp>
          <p:nvSpPr>
            <p:cNvPr id="9" name="Freeform 187"/>
            <p:cNvSpPr/>
            <p:nvPr/>
          </p:nvSpPr>
          <p:spPr bwMode="auto">
            <a:xfrm>
              <a:off x="3665462" y="3024986"/>
              <a:ext cx="331278" cy="345772"/>
            </a:xfrm>
            <a:custGeom>
              <a:avLst/>
              <a:gdLst>
                <a:gd name="T0" fmla="*/ 127 w 135"/>
                <a:gd name="T1" fmla="*/ 99 h 141"/>
                <a:gd name="T2" fmla="*/ 99 w 135"/>
                <a:gd name="T3" fmla="*/ 85 h 141"/>
                <a:gd name="T4" fmla="*/ 87 w 135"/>
                <a:gd name="T5" fmla="*/ 81 h 141"/>
                <a:gd name="T6" fmla="*/ 87 w 135"/>
                <a:gd name="T7" fmla="*/ 81 h 141"/>
                <a:gd name="T8" fmla="*/ 86 w 135"/>
                <a:gd name="T9" fmla="*/ 81 h 141"/>
                <a:gd name="T10" fmla="*/ 81 w 135"/>
                <a:gd name="T11" fmla="*/ 79 h 141"/>
                <a:gd name="T12" fmla="*/ 81 w 135"/>
                <a:gd name="T13" fmla="*/ 79 h 141"/>
                <a:gd name="T14" fmla="*/ 81 w 135"/>
                <a:gd name="T15" fmla="*/ 79 h 141"/>
                <a:gd name="T16" fmla="*/ 81 w 135"/>
                <a:gd name="T17" fmla="*/ 67 h 141"/>
                <a:gd name="T18" fmla="*/ 81 w 135"/>
                <a:gd name="T19" fmla="*/ 67 h 141"/>
                <a:gd name="T20" fmla="*/ 89 w 135"/>
                <a:gd name="T21" fmla="*/ 52 h 141"/>
                <a:gd name="T22" fmla="*/ 95 w 135"/>
                <a:gd name="T23" fmla="*/ 43 h 141"/>
                <a:gd name="T24" fmla="*/ 95 w 135"/>
                <a:gd name="T25" fmla="*/ 40 h 141"/>
                <a:gd name="T26" fmla="*/ 94 w 135"/>
                <a:gd name="T27" fmla="*/ 16 h 141"/>
                <a:gd name="T28" fmla="*/ 71 w 135"/>
                <a:gd name="T29" fmla="*/ 0 h 141"/>
                <a:gd name="T30" fmla="*/ 60 w 135"/>
                <a:gd name="T31" fmla="*/ 1 h 141"/>
                <a:gd name="T32" fmla="*/ 52 w 135"/>
                <a:gd name="T33" fmla="*/ 6 h 141"/>
                <a:gd name="T34" fmla="*/ 40 w 135"/>
                <a:gd name="T35" fmla="*/ 19 h 141"/>
                <a:gd name="T36" fmla="*/ 40 w 135"/>
                <a:gd name="T37" fmla="*/ 40 h 141"/>
                <a:gd name="T38" fmla="*/ 39 w 135"/>
                <a:gd name="T39" fmla="*/ 43 h 141"/>
                <a:gd name="T40" fmla="*/ 46 w 135"/>
                <a:gd name="T41" fmla="*/ 52 h 141"/>
                <a:gd name="T42" fmla="*/ 54 w 135"/>
                <a:gd name="T43" fmla="*/ 67 h 141"/>
                <a:gd name="T44" fmla="*/ 54 w 135"/>
                <a:gd name="T45" fmla="*/ 67 h 141"/>
                <a:gd name="T46" fmla="*/ 54 w 135"/>
                <a:gd name="T47" fmla="*/ 79 h 141"/>
                <a:gd name="T48" fmla="*/ 54 w 135"/>
                <a:gd name="T49" fmla="*/ 79 h 141"/>
                <a:gd name="T50" fmla="*/ 54 w 135"/>
                <a:gd name="T51" fmla="*/ 79 h 141"/>
                <a:gd name="T52" fmla="*/ 49 w 135"/>
                <a:gd name="T53" fmla="*/ 81 h 141"/>
                <a:gd name="T54" fmla="*/ 36 w 135"/>
                <a:gd name="T55" fmla="*/ 85 h 141"/>
                <a:gd name="T56" fmla="*/ 7 w 135"/>
                <a:gd name="T57" fmla="*/ 99 h 141"/>
                <a:gd name="T58" fmla="*/ 0 w 135"/>
                <a:gd name="T59" fmla="*/ 141 h 141"/>
                <a:gd name="T60" fmla="*/ 135 w 135"/>
                <a:gd name="T61" fmla="*/ 141 h 141"/>
                <a:gd name="T62" fmla="*/ 127 w 135"/>
                <a:gd name="T63" fmla="*/ 9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5" h="141">
                  <a:moveTo>
                    <a:pt x="127" y="99"/>
                  </a:moveTo>
                  <a:cubicBezTo>
                    <a:pt x="125" y="95"/>
                    <a:pt x="111" y="89"/>
                    <a:pt x="99" y="85"/>
                  </a:cubicBezTo>
                  <a:cubicBezTo>
                    <a:pt x="94" y="84"/>
                    <a:pt x="90" y="82"/>
                    <a:pt x="87" y="81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3" y="80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7" y="62"/>
                    <a:pt x="89" y="56"/>
                    <a:pt x="89" y="52"/>
                  </a:cubicBezTo>
                  <a:cubicBezTo>
                    <a:pt x="93" y="51"/>
                    <a:pt x="95" y="46"/>
                    <a:pt x="95" y="43"/>
                  </a:cubicBezTo>
                  <a:cubicBezTo>
                    <a:pt x="95" y="42"/>
                    <a:pt x="95" y="41"/>
                    <a:pt x="95" y="40"/>
                  </a:cubicBezTo>
                  <a:cubicBezTo>
                    <a:pt x="95" y="35"/>
                    <a:pt x="95" y="25"/>
                    <a:pt x="94" y="16"/>
                  </a:cubicBezTo>
                  <a:cubicBezTo>
                    <a:pt x="94" y="6"/>
                    <a:pt x="83" y="2"/>
                    <a:pt x="71" y="0"/>
                  </a:cubicBezTo>
                  <a:cubicBezTo>
                    <a:pt x="70" y="0"/>
                    <a:pt x="65" y="0"/>
                    <a:pt x="60" y="1"/>
                  </a:cubicBezTo>
                  <a:cubicBezTo>
                    <a:pt x="56" y="2"/>
                    <a:pt x="53" y="4"/>
                    <a:pt x="52" y="6"/>
                  </a:cubicBezTo>
                  <a:cubicBezTo>
                    <a:pt x="52" y="6"/>
                    <a:pt x="41" y="6"/>
                    <a:pt x="40" y="19"/>
                  </a:cubicBezTo>
                  <a:cubicBezTo>
                    <a:pt x="39" y="28"/>
                    <a:pt x="40" y="37"/>
                    <a:pt x="40" y="40"/>
                  </a:cubicBezTo>
                  <a:cubicBezTo>
                    <a:pt x="40" y="41"/>
                    <a:pt x="39" y="42"/>
                    <a:pt x="39" y="43"/>
                  </a:cubicBezTo>
                  <a:cubicBezTo>
                    <a:pt x="39" y="46"/>
                    <a:pt x="42" y="51"/>
                    <a:pt x="46" y="52"/>
                  </a:cubicBezTo>
                  <a:cubicBezTo>
                    <a:pt x="46" y="56"/>
                    <a:pt x="48" y="62"/>
                    <a:pt x="54" y="67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1" y="80"/>
                    <a:pt x="49" y="81"/>
                  </a:cubicBezTo>
                  <a:cubicBezTo>
                    <a:pt x="45" y="82"/>
                    <a:pt x="41" y="83"/>
                    <a:pt x="36" y="85"/>
                  </a:cubicBezTo>
                  <a:cubicBezTo>
                    <a:pt x="24" y="89"/>
                    <a:pt x="10" y="95"/>
                    <a:pt x="7" y="99"/>
                  </a:cubicBezTo>
                  <a:cubicBezTo>
                    <a:pt x="4" y="105"/>
                    <a:pt x="1" y="134"/>
                    <a:pt x="0" y="141"/>
                  </a:cubicBezTo>
                  <a:cubicBezTo>
                    <a:pt x="135" y="141"/>
                    <a:pt x="135" y="141"/>
                    <a:pt x="135" y="141"/>
                  </a:cubicBezTo>
                  <a:cubicBezTo>
                    <a:pt x="134" y="134"/>
                    <a:pt x="131" y="105"/>
                    <a:pt x="127" y="9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/>
              <a:endParaRPr lang="zh-CN" altLang="en-US" sz="2000" b="1"/>
            </a:p>
          </p:txBody>
        </p:sp>
      </p:grpSp>
      <p:sp>
        <p:nvSpPr>
          <p:cNvPr id="10" name="TextBox 13"/>
          <p:cNvSpPr txBox="1"/>
          <p:nvPr/>
        </p:nvSpPr>
        <p:spPr>
          <a:xfrm>
            <a:off x="4132425" y="4109648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/>
            <a:r>
              <a:rPr lang="zh-CN" altLang="en-US" sz="4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</a:t>
            </a:r>
            <a:r>
              <a:rPr lang="zh-CN" altLang="en-US" sz="4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4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76689" y="4951735"/>
            <a:ext cx="1762021" cy="338554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团队成员介绍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248389" y="4930329"/>
            <a:ext cx="1762021" cy="338554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076689" y="5369837"/>
            <a:ext cx="1762021" cy="338554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具体工作明细</a:t>
            </a:r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248389" y="5348429"/>
            <a:ext cx="1762021" cy="338554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重点工作回顾</a:t>
            </a:r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76689" y="5773197"/>
            <a:ext cx="1762021" cy="338554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团队建设情况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74" y="168029"/>
            <a:ext cx="11911914" cy="6528126"/>
          </a:xfrm>
          <a:prstGeom prst="rect">
            <a:avLst/>
          </a:prstGeom>
        </p:spPr>
      </p:pic>
      <p:grpSp>
        <p:nvGrpSpPr>
          <p:cNvPr id="47" name="组合 46"/>
          <p:cNvGrpSpPr/>
          <p:nvPr/>
        </p:nvGrpSpPr>
        <p:grpSpPr>
          <a:xfrm>
            <a:off x="150126" y="5582593"/>
            <a:ext cx="1123951" cy="1127126"/>
            <a:chOff x="153988" y="4254500"/>
            <a:chExt cx="1123951" cy="1127126"/>
          </a:xfrm>
        </p:grpSpPr>
        <p:sp>
          <p:nvSpPr>
            <p:cNvPr id="10" name="Freeform 9"/>
            <p:cNvSpPr/>
            <p:nvPr/>
          </p:nvSpPr>
          <p:spPr bwMode="auto">
            <a:xfrm>
              <a:off x="168276" y="4283075"/>
              <a:ext cx="407988" cy="373063"/>
            </a:xfrm>
            <a:custGeom>
              <a:avLst/>
              <a:gdLst>
                <a:gd name="T0" fmla="*/ 1 w 57"/>
                <a:gd name="T1" fmla="*/ 50 h 52"/>
                <a:gd name="T2" fmla="*/ 0 w 57"/>
                <a:gd name="T3" fmla="*/ 48 h 52"/>
                <a:gd name="T4" fmla="*/ 0 w 57"/>
                <a:gd name="T5" fmla="*/ 4 h 52"/>
                <a:gd name="T6" fmla="*/ 4 w 57"/>
                <a:gd name="T7" fmla="*/ 0 h 52"/>
                <a:gd name="T8" fmla="*/ 37 w 57"/>
                <a:gd name="T9" fmla="*/ 0 h 52"/>
                <a:gd name="T10" fmla="*/ 40 w 57"/>
                <a:gd name="T11" fmla="*/ 1 h 52"/>
                <a:gd name="T12" fmla="*/ 56 w 57"/>
                <a:gd name="T13" fmla="*/ 16 h 52"/>
                <a:gd name="T14" fmla="*/ 56 w 57"/>
                <a:gd name="T15" fmla="*/ 22 h 52"/>
                <a:gd name="T16" fmla="*/ 32 w 57"/>
                <a:gd name="T17" fmla="*/ 45 h 52"/>
                <a:gd name="T18" fmla="*/ 27 w 57"/>
                <a:gd name="T19" fmla="*/ 45 h 52"/>
                <a:gd name="T20" fmla="*/ 13 w 57"/>
                <a:gd name="T21" fmla="*/ 32 h 52"/>
                <a:gd name="T22" fmla="*/ 13 w 57"/>
                <a:gd name="T23" fmla="*/ 26 h 52"/>
                <a:gd name="T24" fmla="*/ 23 w 57"/>
                <a:gd name="T25" fmla="*/ 17 h 52"/>
                <a:gd name="T26" fmla="*/ 26 w 57"/>
                <a:gd name="T27" fmla="*/ 16 h 52"/>
                <a:gd name="T28" fmla="*/ 36 w 57"/>
                <a:gd name="T29" fmla="*/ 16 h 52"/>
                <a:gd name="T30" fmla="*/ 40 w 57"/>
                <a:gd name="T31" fmla="*/ 20 h 52"/>
                <a:gd name="T32" fmla="*/ 36 w 57"/>
                <a:gd name="T33" fmla="*/ 24 h 52"/>
                <a:gd name="T34" fmla="*/ 28 w 57"/>
                <a:gd name="T35" fmla="*/ 24 h 52"/>
                <a:gd name="T36" fmla="*/ 22 w 57"/>
                <a:gd name="T37" fmla="*/ 29 h 52"/>
                <a:gd name="T38" fmla="*/ 29 w 57"/>
                <a:gd name="T39" fmla="*/ 37 h 52"/>
                <a:gd name="T40" fmla="*/ 47 w 57"/>
                <a:gd name="T41" fmla="*/ 19 h 52"/>
                <a:gd name="T42" fmla="*/ 36 w 57"/>
                <a:gd name="T43" fmla="*/ 8 h 52"/>
                <a:gd name="T44" fmla="*/ 8 w 57"/>
                <a:gd name="T45" fmla="*/ 8 h 52"/>
                <a:gd name="T46" fmla="*/ 8 w 57"/>
                <a:gd name="T47" fmla="*/ 48 h 52"/>
                <a:gd name="T48" fmla="*/ 4 w 57"/>
                <a:gd name="T49" fmla="*/ 52 h 52"/>
                <a:gd name="T50" fmla="*/ 1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50"/>
                  </a:moveTo>
                  <a:cubicBezTo>
                    <a:pt x="1" y="50"/>
                    <a:pt x="0" y="49"/>
                    <a:pt x="0" y="4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9" y="0"/>
                    <a:pt x="40" y="1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8"/>
                    <a:pt x="57" y="20"/>
                    <a:pt x="56" y="22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7"/>
                    <a:pt x="28" y="47"/>
                    <a:pt x="27" y="4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1"/>
                    <a:pt x="12" y="28"/>
                    <a:pt x="13" y="2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8" y="16"/>
                    <a:pt x="40" y="18"/>
                    <a:pt x="40" y="20"/>
                  </a:cubicBezTo>
                  <a:cubicBezTo>
                    <a:pt x="40" y="22"/>
                    <a:pt x="38" y="24"/>
                    <a:pt x="36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50"/>
                    <a:pt x="7" y="52"/>
                    <a:pt x="4" y="52"/>
                  </a:cubicBezTo>
                  <a:cubicBezTo>
                    <a:pt x="3" y="52"/>
                    <a:pt x="2" y="51"/>
                    <a:pt x="1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327026" y="4383088"/>
              <a:ext cx="636588" cy="387350"/>
            </a:xfrm>
            <a:custGeom>
              <a:avLst/>
              <a:gdLst>
                <a:gd name="T0" fmla="*/ 2 w 89"/>
                <a:gd name="T1" fmla="*/ 52 h 54"/>
                <a:gd name="T2" fmla="*/ 2 w 89"/>
                <a:gd name="T3" fmla="*/ 47 h 54"/>
                <a:gd name="T4" fmla="*/ 47 w 89"/>
                <a:gd name="T5" fmla="*/ 1 h 54"/>
                <a:gd name="T6" fmla="*/ 50 w 89"/>
                <a:gd name="T7" fmla="*/ 0 h 54"/>
                <a:gd name="T8" fmla="*/ 76 w 89"/>
                <a:gd name="T9" fmla="*/ 0 h 54"/>
                <a:gd name="T10" fmla="*/ 79 w 89"/>
                <a:gd name="T11" fmla="*/ 1 h 54"/>
                <a:gd name="T12" fmla="*/ 88 w 89"/>
                <a:gd name="T13" fmla="*/ 10 h 54"/>
                <a:gd name="T14" fmla="*/ 88 w 89"/>
                <a:gd name="T15" fmla="*/ 16 h 54"/>
                <a:gd name="T16" fmla="*/ 61 w 89"/>
                <a:gd name="T17" fmla="*/ 43 h 54"/>
                <a:gd name="T18" fmla="*/ 55 w 89"/>
                <a:gd name="T19" fmla="*/ 43 h 54"/>
                <a:gd name="T20" fmla="*/ 42 w 89"/>
                <a:gd name="T21" fmla="*/ 29 h 54"/>
                <a:gd name="T22" fmla="*/ 42 w 89"/>
                <a:gd name="T23" fmla="*/ 24 h 54"/>
                <a:gd name="T24" fmla="*/ 50 w 89"/>
                <a:gd name="T25" fmla="*/ 16 h 54"/>
                <a:gd name="T26" fmla="*/ 53 w 89"/>
                <a:gd name="T27" fmla="*/ 15 h 54"/>
                <a:gd name="T28" fmla="*/ 64 w 89"/>
                <a:gd name="T29" fmla="*/ 15 h 54"/>
                <a:gd name="T30" fmla="*/ 68 w 89"/>
                <a:gd name="T31" fmla="*/ 19 h 54"/>
                <a:gd name="T32" fmla="*/ 64 w 89"/>
                <a:gd name="T33" fmla="*/ 23 h 54"/>
                <a:gd name="T34" fmla="*/ 54 w 89"/>
                <a:gd name="T35" fmla="*/ 23 h 54"/>
                <a:gd name="T36" fmla="*/ 50 w 89"/>
                <a:gd name="T37" fmla="*/ 27 h 54"/>
                <a:gd name="T38" fmla="*/ 58 w 89"/>
                <a:gd name="T39" fmla="*/ 34 h 54"/>
                <a:gd name="T40" fmla="*/ 79 w 89"/>
                <a:gd name="T41" fmla="*/ 13 h 54"/>
                <a:gd name="T42" fmla="*/ 74 w 89"/>
                <a:gd name="T43" fmla="*/ 8 h 54"/>
                <a:gd name="T44" fmla="*/ 52 w 89"/>
                <a:gd name="T45" fmla="*/ 8 h 54"/>
                <a:gd name="T46" fmla="*/ 7 w 89"/>
                <a:gd name="T47" fmla="*/ 52 h 54"/>
                <a:gd name="T48" fmla="*/ 2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52"/>
                  </a:moveTo>
                  <a:cubicBezTo>
                    <a:pt x="0" y="51"/>
                    <a:pt x="0" y="48"/>
                    <a:pt x="2" y="4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7" y="0"/>
                    <a:pt x="78" y="1"/>
                    <a:pt x="79" y="1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9" y="12"/>
                    <a:pt x="89" y="14"/>
                    <a:pt x="88" y="16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9" y="44"/>
                    <a:pt x="57" y="44"/>
                    <a:pt x="55" y="4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0" y="28"/>
                    <a:pt x="40" y="25"/>
                    <a:pt x="42" y="24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5"/>
                    <a:pt x="51" y="15"/>
                    <a:pt x="53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6" y="15"/>
                    <a:pt x="68" y="17"/>
                    <a:pt x="68" y="19"/>
                  </a:cubicBezTo>
                  <a:cubicBezTo>
                    <a:pt x="68" y="21"/>
                    <a:pt x="66" y="23"/>
                    <a:pt x="6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3" y="54"/>
                    <a:pt x="2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877888" y="4957763"/>
              <a:ext cx="371475" cy="407988"/>
            </a:xfrm>
            <a:custGeom>
              <a:avLst/>
              <a:gdLst>
                <a:gd name="T0" fmla="*/ 1 w 52"/>
                <a:gd name="T1" fmla="*/ 55 h 57"/>
                <a:gd name="T2" fmla="*/ 0 w 52"/>
                <a:gd name="T3" fmla="*/ 53 h 57"/>
                <a:gd name="T4" fmla="*/ 4 w 52"/>
                <a:gd name="T5" fmla="*/ 49 h 57"/>
                <a:gd name="T6" fmla="*/ 44 w 52"/>
                <a:gd name="T7" fmla="*/ 49 h 57"/>
                <a:gd name="T8" fmla="*/ 44 w 52"/>
                <a:gd name="T9" fmla="*/ 21 h 57"/>
                <a:gd name="T10" fmla="*/ 33 w 52"/>
                <a:gd name="T11" fmla="*/ 10 h 57"/>
                <a:gd name="T12" fmla="*/ 15 w 52"/>
                <a:gd name="T13" fmla="*/ 27 h 57"/>
                <a:gd name="T14" fmla="*/ 23 w 52"/>
                <a:gd name="T15" fmla="*/ 35 h 57"/>
                <a:gd name="T16" fmla="*/ 28 w 52"/>
                <a:gd name="T17" fmla="*/ 29 h 57"/>
                <a:gd name="T18" fmla="*/ 28 w 52"/>
                <a:gd name="T19" fmla="*/ 21 h 57"/>
                <a:gd name="T20" fmla="*/ 32 w 52"/>
                <a:gd name="T21" fmla="*/ 17 h 57"/>
                <a:gd name="T22" fmla="*/ 36 w 52"/>
                <a:gd name="T23" fmla="*/ 21 h 57"/>
                <a:gd name="T24" fmla="*/ 36 w 52"/>
                <a:gd name="T25" fmla="*/ 31 h 57"/>
                <a:gd name="T26" fmla="*/ 35 w 52"/>
                <a:gd name="T27" fmla="*/ 34 h 57"/>
                <a:gd name="T28" fmla="*/ 25 w 52"/>
                <a:gd name="T29" fmla="*/ 43 h 57"/>
                <a:gd name="T30" fmla="*/ 20 w 52"/>
                <a:gd name="T31" fmla="*/ 43 h 57"/>
                <a:gd name="T32" fmla="*/ 7 w 52"/>
                <a:gd name="T33" fmla="*/ 30 h 57"/>
                <a:gd name="T34" fmla="*/ 7 w 52"/>
                <a:gd name="T35" fmla="*/ 25 h 57"/>
                <a:gd name="T36" fmla="*/ 30 w 52"/>
                <a:gd name="T37" fmla="*/ 1 h 57"/>
                <a:gd name="T38" fmla="*/ 36 w 52"/>
                <a:gd name="T39" fmla="*/ 1 h 57"/>
                <a:gd name="T40" fmla="*/ 51 w 52"/>
                <a:gd name="T41" fmla="*/ 17 h 57"/>
                <a:gd name="T42" fmla="*/ 52 w 52"/>
                <a:gd name="T43" fmla="*/ 20 h 57"/>
                <a:gd name="T44" fmla="*/ 52 w 52"/>
                <a:gd name="T45" fmla="*/ 53 h 57"/>
                <a:gd name="T46" fmla="*/ 48 w 52"/>
                <a:gd name="T47" fmla="*/ 57 h 57"/>
                <a:gd name="T48" fmla="*/ 4 w 52"/>
                <a:gd name="T49" fmla="*/ 57 h 57"/>
                <a:gd name="T50" fmla="*/ 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55"/>
                  </a:moveTo>
                  <a:cubicBezTo>
                    <a:pt x="1" y="55"/>
                    <a:pt x="0" y="54"/>
                    <a:pt x="0" y="53"/>
                  </a:cubicBezTo>
                  <a:cubicBezTo>
                    <a:pt x="0" y="50"/>
                    <a:pt x="2" y="49"/>
                    <a:pt x="4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19"/>
                    <a:pt x="30" y="17"/>
                    <a:pt x="32" y="17"/>
                  </a:cubicBezTo>
                  <a:cubicBezTo>
                    <a:pt x="34" y="17"/>
                    <a:pt x="36" y="19"/>
                    <a:pt x="36" y="2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6" y="33"/>
                    <a:pt x="35" y="3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4" y="45"/>
                    <a:pt x="21" y="45"/>
                    <a:pt x="20" y="43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5" y="29"/>
                    <a:pt x="5" y="26"/>
                    <a:pt x="7" y="25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0"/>
                    <a:pt x="34" y="0"/>
                    <a:pt x="36" y="1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2" y="17"/>
                    <a:pt x="52" y="18"/>
                    <a:pt x="52" y="20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5"/>
                    <a:pt x="50" y="57"/>
                    <a:pt x="48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3" y="57"/>
                    <a:pt x="2" y="56"/>
                    <a:pt x="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762001" y="4570413"/>
              <a:ext cx="387350" cy="638175"/>
            </a:xfrm>
            <a:custGeom>
              <a:avLst/>
              <a:gdLst>
                <a:gd name="T0" fmla="*/ 1 w 54"/>
                <a:gd name="T1" fmla="*/ 87 h 89"/>
                <a:gd name="T2" fmla="*/ 1 w 54"/>
                <a:gd name="T3" fmla="*/ 81 h 89"/>
                <a:gd name="T4" fmla="*/ 46 w 54"/>
                <a:gd name="T5" fmla="*/ 37 h 89"/>
                <a:gd name="T6" fmla="*/ 46 w 54"/>
                <a:gd name="T7" fmla="*/ 14 h 89"/>
                <a:gd name="T8" fmla="*/ 41 w 54"/>
                <a:gd name="T9" fmla="*/ 10 h 89"/>
                <a:gd name="T10" fmla="*/ 20 w 54"/>
                <a:gd name="T11" fmla="*/ 31 h 89"/>
                <a:gd name="T12" fmla="*/ 27 w 54"/>
                <a:gd name="T13" fmla="*/ 38 h 89"/>
                <a:gd name="T14" fmla="*/ 31 w 54"/>
                <a:gd name="T15" fmla="*/ 35 h 89"/>
                <a:gd name="T16" fmla="*/ 31 w 54"/>
                <a:gd name="T17" fmla="*/ 25 h 89"/>
                <a:gd name="T18" fmla="*/ 35 w 54"/>
                <a:gd name="T19" fmla="*/ 21 h 89"/>
                <a:gd name="T20" fmla="*/ 39 w 54"/>
                <a:gd name="T21" fmla="*/ 25 h 89"/>
                <a:gd name="T22" fmla="*/ 39 w 54"/>
                <a:gd name="T23" fmla="*/ 36 h 89"/>
                <a:gd name="T24" fmla="*/ 38 w 54"/>
                <a:gd name="T25" fmla="*/ 39 h 89"/>
                <a:gd name="T26" fmla="*/ 30 w 54"/>
                <a:gd name="T27" fmla="*/ 47 h 89"/>
                <a:gd name="T28" fmla="*/ 24 w 54"/>
                <a:gd name="T29" fmla="*/ 47 h 89"/>
                <a:gd name="T30" fmla="*/ 11 w 54"/>
                <a:gd name="T31" fmla="*/ 34 h 89"/>
                <a:gd name="T32" fmla="*/ 11 w 54"/>
                <a:gd name="T33" fmla="*/ 28 h 89"/>
                <a:gd name="T34" fmla="*/ 38 w 54"/>
                <a:gd name="T35" fmla="*/ 1 h 89"/>
                <a:gd name="T36" fmla="*/ 44 w 54"/>
                <a:gd name="T37" fmla="*/ 1 h 89"/>
                <a:gd name="T38" fmla="*/ 52 w 54"/>
                <a:gd name="T39" fmla="*/ 10 h 89"/>
                <a:gd name="T40" fmla="*/ 54 w 54"/>
                <a:gd name="T41" fmla="*/ 13 h 89"/>
                <a:gd name="T42" fmla="*/ 54 w 54"/>
                <a:gd name="T43" fmla="*/ 39 h 89"/>
                <a:gd name="T44" fmla="*/ 52 w 54"/>
                <a:gd name="T45" fmla="*/ 42 h 89"/>
                <a:gd name="T46" fmla="*/ 7 w 54"/>
                <a:gd name="T47" fmla="*/ 87 h 89"/>
                <a:gd name="T48" fmla="*/ 1 w 54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87"/>
                  </a:moveTo>
                  <a:cubicBezTo>
                    <a:pt x="0" y="85"/>
                    <a:pt x="0" y="83"/>
                    <a:pt x="1" y="81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2"/>
                    <a:pt x="33" y="21"/>
                    <a:pt x="35" y="21"/>
                  </a:cubicBezTo>
                  <a:cubicBezTo>
                    <a:pt x="37" y="21"/>
                    <a:pt x="39" y="22"/>
                    <a:pt x="39" y="25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8"/>
                    <a:pt x="38" y="3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6" y="48"/>
                    <a:pt x="24" y="47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0" y="32"/>
                    <a:pt x="10" y="30"/>
                    <a:pt x="11" y="28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0" y="0"/>
                    <a:pt x="42" y="0"/>
                    <a:pt x="44" y="1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3" y="11"/>
                    <a:pt x="54" y="12"/>
                    <a:pt x="54" y="13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3" y="41"/>
                    <a:pt x="52" y="42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9"/>
                    <a:pt x="3" y="89"/>
                    <a:pt x="1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533401" y="4362450"/>
              <a:ext cx="636588" cy="638175"/>
            </a:xfrm>
            <a:custGeom>
              <a:avLst/>
              <a:gdLst>
                <a:gd name="T0" fmla="*/ 6 w 89"/>
                <a:gd name="T1" fmla="*/ 89 h 89"/>
                <a:gd name="T2" fmla="*/ 87 w 89"/>
                <a:gd name="T3" fmla="*/ 7 h 89"/>
                <a:gd name="T4" fmla="*/ 87 w 89"/>
                <a:gd name="T5" fmla="*/ 2 h 89"/>
                <a:gd name="T6" fmla="*/ 82 w 89"/>
                <a:gd name="T7" fmla="*/ 2 h 89"/>
                <a:gd name="T8" fmla="*/ 0 w 89"/>
                <a:gd name="T9" fmla="*/ 83 h 89"/>
                <a:gd name="T10" fmla="*/ 6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6" y="89"/>
                  </a:moveTo>
                  <a:cubicBezTo>
                    <a:pt x="87" y="7"/>
                    <a:pt x="87" y="7"/>
                    <a:pt x="87" y="7"/>
                  </a:cubicBezTo>
                  <a:cubicBezTo>
                    <a:pt x="89" y="6"/>
                    <a:pt x="89" y="3"/>
                    <a:pt x="87" y="2"/>
                  </a:cubicBezTo>
                  <a:cubicBezTo>
                    <a:pt x="86" y="0"/>
                    <a:pt x="83" y="0"/>
                    <a:pt x="82" y="2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6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504826" y="4627563"/>
              <a:ext cx="393700" cy="401638"/>
            </a:xfrm>
            <a:custGeom>
              <a:avLst/>
              <a:gdLst>
                <a:gd name="T0" fmla="*/ 37 w 55"/>
                <a:gd name="T1" fmla="*/ 54 h 56"/>
                <a:gd name="T2" fmla="*/ 2 w 55"/>
                <a:gd name="T3" fmla="*/ 19 h 56"/>
                <a:gd name="T4" fmla="*/ 2 w 55"/>
                <a:gd name="T5" fmla="*/ 14 h 56"/>
                <a:gd name="T6" fmla="*/ 13 w 55"/>
                <a:gd name="T7" fmla="*/ 2 h 56"/>
                <a:gd name="T8" fmla="*/ 19 w 55"/>
                <a:gd name="T9" fmla="*/ 2 h 56"/>
                <a:gd name="T10" fmla="*/ 19 w 55"/>
                <a:gd name="T11" fmla="*/ 8 h 56"/>
                <a:gd name="T12" fmla="*/ 10 w 55"/>
                <a:gd name="T13" fmla="*/ 16 h 56"/>
                <a:gd name="T14" fmla="*/ 39 w 55"/>
                <a:gd name="T15" fmla="*/ 46 h 56"/>
                <a:gd name="T16" fmla="*/ 48 w 55"/>
                <a:gd name="T17" fmla="*/ 37 h 56"/>
                <a:gd name="T18" fmla="*/ 54 w 55"/>
                <a:gd name="T19" fmla="*/ 37 h 56"/>
                <a:gd name="T20" fmla="*/ 54 w 55"/>
                <a:gd name="T21" fmla="*/ 43 h 56"/>
                <a:gd name="T22" fmla="*/ 42 w 55"/>
                <a:gd name="T23" fmla="*/ 54 h 56"/>
                <a:gd name="T24" fmla="*/ 37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37" y="54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0" y="18"/>
                    <a:pt x="0" y="15"/>
                    <a:pt x="2" y="1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5" y="0"/>
                    <a:pt x="17" y="0"/>
                    <a:pt x="19" y="2"/>
                  </a:cubicBezTo>
                  <a:cubicBezTo>
                    <a:pt x="20" y="4"/>
                    <a:pt x="20" y="6"/>
                    <a:pt x="19" y="8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50" y="35"/>
                    <a:pt x="52" y="35"/>
                    <a:pt x="54" y="37"/>
                  </a:cubicBezTo>
                  <a:cubicBezTo>
                    <a:pt x="55" y="38"/>
                    <a:pt x="55" y="41"/>
                    <a:pt x="54" y="43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1" y="56"/>
                    <a:pt x="38" y="56"/>
                    <a:pt x="37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927101" y="4254500"/>
              <a:ext cx="350838" cy="352425"/>
            </a:xfrm>
            <a:custGeom>
              <a:avLst/>
              <a:gdLst>
                <a:gd name="T0" fmla="*/ 32 w 49"/>
                <a:gd name="T1" fmla="*/ 47 h 49"/>
                <a:gd name="T2" fmla="*/ 2 w 49"/>
                <a:gd name="T3" fmla="*/ 17 h 49"/>
                <a:gd name="T4" fmla="*/ 2 w 49"/>
                <a:gd name="T5" fmla="*/ 11 h 49"/>
                <a:gd name="T6" fmla="*/ 12 w 49"/>
                <a:gd name="T7" fmla="*/ 1 h 49"/>
                <a:gd name="T8" fmla="*/ 17 w 49"/>
                <a:gd name="T9" fmla="*/ 1 h 49"/>
                <a:gd name="T10" fmla="*/ 17 w 49"/>
                <a:gd name="T11" fmla="*/ 7 h 49"/>
                <a:gd name="T12" fmla="*/ 10 w 49"/>
                <a:gd name="T13" fmla="*/ 14 h 49"/>
                <a:gd name="T14" fmla="*/ 35 w 49"/>
                <a:gd name="T15" fmla="*/ 39 h 49"/>
                <a:gd name="T16" fmla="*/ 42 w 49"/>
                <a:gd name="T17" fmla="*/ 31 h 49"/>
                <a:gd name="T18" fmla="*/ 47 w 49"/>
                <a:gd name="T19" fmla="*/ 31 h 49"/>
                <a:gd name="T20" fmla="*/ 47 w 49"/>
                <a:gd name="T21" fmla="*/ 37 h 49"/>
                <a:gd name="T22" fmla="*/ 37 w 49"/>
                <a:gd name="T23" fmla="*/ 47 h 49"/>
                <a:gd name="T24" fmla="*/ 32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32" y="4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ubicBezTo>
                    <a:pt x="19" y="3"/>
                    <a:pt x="19" y="6"/>
                    <a:pt x="17" y="7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0"/>
                    <a:pt x="46" y="30"/>
                    <a:pt x="47" y="31"/>
                  </a:cubicBezTo>
                  <a:cubicBezTo>
                    <a:pt x="49" y="33"/>
                    <a:pt x="49" y="36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9"/>
                    <a:pt x="33" y="49"/>
                    <a:pt x="32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1063626" y="4291013"/>
              <a:ext cx="177800" cy="179388"/>
            </a:xfrm>
            <a:custGeom>
              <a:avLst/>
              <a:gdLst>
                <a:gd name="T0" fmla="*/ 14 w 25"/>
                <a:gd name="T1" fmla="*/ 24 h 25"/>
                <a:gd name="T2" fmla="*/ 1 w 25"/>
                <a:gd name="T3" fmla="*/ 11 h 25"/>
                <a:gd name="T4" fmla="*/ 1 w 25"/>
                <a:gd name="T5" fmla="*/ 5 h 25"/>
                <a:gd name="T6" fmla="*/ 5 w 25"/>
                <a:gd name="T7" fmla="*/ 1 h 25"/>
                <a:gd name="T8" fmla="*/ 11 w 25"/>
                <a:gd name="T9" fmla="*/ 1 h 25"/>
                <a:gd name="T10" fmla="*/ 11 w 25"/>
                <a:gd name="T11" fmla="*/ 7 h 25"/>
                <a:gd name="T12" fmla="*/ 10 w 25"/>
                <a:gd name="T13" fmla="*/ 8 h 25"/>
                <a:gd name="T14" fmla="*/ 17 w 25"/>
                <a:gd name="T15" fmla="*/ 15 h 25"/>
                <a:gd name="T16" fmla="*/ 18 w 25"/>
                <a:gd name="T17" fmla="*/ 14 h 25"/>
                <a:gd name="T18" fmla="*/ 24 w 25"/>
                <a:gd name="T19" fmla="*/ 14 h 25"/>
                <a:gd name="T20" fmla="*/ 24 w 25"/>
                <a:gd name="T21" fmla="*/ 19 h 25"/>
                <a:gd name="T22" fmla="*/ 20 w 25"/>
                <a:gd name="T23" fmla="*/ 24 h 25"/>
                <a:gd name="T24" fmla="*/ 14 w 25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9"/>
                    <a:pt x="0" y="7"/>
                    <a:pt x="1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1" y="1"/>
                  </a:cubicBezTo>
                  <a:cubicBezTo>
                    <a:pt x="13" y="3"/>
                    <a:pt x="13" y="5"/>
                    <a:pt x="11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2"/>
                    <a:pt x="22" y="12"/>
                    <a:pt x="24" y="14"/>
                  </a:cubicBezTo>
                  <a:cubicBezTo>
                    <a:pt x="25" y="15"/>
                    <a:pt x="25" y="18"/>
                    <a:pt x="24" y="19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5"/>
                    <a:pt x="15" y="25"/>
                    <a:pt x="14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153988" y="4513263"/>
              <a:ext cx="866775" cy="868363"/>
            </a:xfrm>
            <a:custGeom>
              <a:avLst/>
              <a:gdLst>
                <a:gd name="T0" fmla="*/ 0 w 121"/>
                <a:gd name="T1" fmla="*/ 0 h 121"/>
                <a:gd name="T2" fmla="*/ 0 w 121"/>
                <a:gd name="T3" fmla="*/ 121 h 121"/>
                <a:gd name="T4" fmla="*/ 121 w 121"/>
                <a:gd name="T5" fmla="*/ 121 h 121"/>
                <a:gd name="T6" fmla="*/ 0 w 121"/>
                <a:gd name="T7" fmla="*/ 0 h 121"/>
                <a:gd name="T8" fmla="*/ 52 w 121"/>
                <a:gd name="T9" fmla="*/ 99 h 121"/>
                <a:gd name="T10" fmla="*/ 52 w 121"/>
                <a:gd name="T11" fmla="*/ 93 h 121"/>
                <a:gd name="T12" fmla="*/ 59 w 121"/>
                <a:gd name="T13" fmla="*/ 86 h 121"/>
                <a:gd name="T14" fmla="*/ 50 w 121"/>
                <a:gd name="T15" fmla="*/ 76 h 121"/>
                <a:gd name="T16" fmla="*/ 25 w 121"/>
                <a:gd name="T17" fmla="*/ 101 h 121"/>
                <a:gd name="T18" fmla="*/ 19 w 121"/>
                <a:gd name="T19" fmla="*/ 101 h 121"/>
                <a:gd name="T20" fmla="*/ 19 w 121"/>
                <a:gd name="T21" fmla="*/ 96 h 121"/>
                <a:gd name="T22" fmla="*/ 44 w 121"/>
                <a:gd name="T23" fmla="*/ 71 h 121"/>
                <a:gd name="T24" fmla="*/ 35 w 121"/>
                <a:gd name="T25" fmla="*/ 61 h 121"/>
                <a:gd name="T26" fmla="*/ 28 w 121"/>
                <a:gd name="T27" fmla="*/ 69 h 121"/>
                <a:gd name="T28" fmla="*/ 22 w 121"/>
                <a:gd name="T29" fmla="*/ 69 h 121"/>
                <a:gd name="T30" fmla="*/ 22 w 121"/>
                <a:gd name="T31" fmla="*/ 63 h 121"/>
                <a:gd name="T32" fmla="*/ 32 w 121"/>
                <a:gd name="T33" fmla="*/ 53 h 121"/>
                <a:gd name="T34" fmla="*/ 38 w 121"/>
                <a:gd name="T35" fmla="*/ 53 h 121"/>
                <a:gd name="T36" fmla="*/ 68 w 121"/>
                <a:gd name="T37" fmla="*/ 83 h 121"/>
                <a:gd name="T38" fmla="*/ 68 w 121"/>
                <a:gd name="T39" fmla="*/ 89 h 121"/>
                <a:gd name="T40" fmla="*/ 58 w 121"/>
                <a:gd name="T41" fmla="*/ 99 h 121"/>
                <a:gd name="T42" fmla="*/ 52 w 121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1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121" y="121"/>
                    <a:pt x="121" y="121"/>
                    <a:pt x="121" y="121"/>
                  </a:cubicBezTo>
                  <a:lnTo>
                    <a:pt x="0" y="0"/>
                  </a:lnTo>
                  <a:close/>
                  <a:moveTo>
                    <a:pt x="52" y="99"/>
                  </a:moveTo>
                  <a:cubicBezTo>
                    <a:pt x="51" y="97"/>
                    <a:pt x="51" y="94"/>
                    <a:pt x="52" y="93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4" y="103"/>
                    <a:pt x="21" y="103"/>
                    <a:pt x="19" y="101"/>
                  </a:cubicBezTo>
                  <a:cubicBezTo>
                    <a:pt x="18" y="100"/>
                    <a:pt x="18" y="97"/>
                    <a:pt x="19" y="96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6" y="70"/>
                    <a:pt x="24" y="70"/>
                    <a:pt x="22" y="69"/>
                  </a:cubicBezTo>
                  <a:cubicBezTo>
                    <a:pt x="21" y="67"/>
                    <a:pt x="21" y="64"/>
                    <a:pt x="22" y="6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4" y="51"/>
                    <a:pt x="36" y="51"/>
                    <a:pt x="38" y="5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70" y="84"/>
                    <a:pt x="70" y="87"/>
                    <a:pt x="68" y="8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6" y="100"/>
                    <a:pt x="54" y="100"/>
                    <a:pt x="5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930496" y="5582593"/>
            <a:ext cx="1123950" cy="1127126"/>
            <a:chOff x="10922001" y="4254500"/>
            <a:chExt cx="1123950" cy="1127126"/>
          </a:xfrm>
        </p:grpSpPr>
        <p:sp>
          <p:nvSpPr>
            <p:cNvPr id="19" name="Freeform 18"/>
            <p:cNvSpPr/>
            <p:nvPr/>
          </p:nvSpPr>
          <p:spPr bwMode="auto">
            <a:xfrm>
              <a:off x="11623676" y="4283075"/>
              <a:ext cx="407988" cy="373063"/>
            </a:xfrm>
            <a:custGeom>
              <a:avLst/>
              <a:gdLst>
                <a:gd name="T0" fmla="*/ 56 w 57"/>
                <a:gd name="T1" fmla="*/ 50 h 52"/>
                <a:gd name="T2" fmla="*/ 57 w 57"/>
                <a:gd name="T3" fmla="*/ 48 h 52"/>
                <a:gd name="T4" fmla="*/ 57 w 57"/>
                <a:gd name="T5" fmla="*/ 4 h 52"/>
                <a:gd name="T6" fmla="*/ 53 w 57"/>
                <a:gd name="T7" fmla="*/ 0 h 52"/>
                <a:gd name="T8" fmla="*/ 20 w 57"/>
                <a:gd name="T9" fmla="*/ 0 h 52"/>
                <a:gd name="T10" fmla="*/ 17 w 57"/>
                <a:gd name="T11" fmla="*/ 1 h 52"/>
                <a:gd name="T12" fmla="*/ 2 w 57"/>
                <a:gd name="T13" fmla="*/ 16 h 52"/>
                <a:gd name="T14" fmla="*/ 2 w 57"/>
                <a:gd name="T15" fmla="*/ 22 h 52"/>
                <a:gd name="T16" fmla="*/ 25 w 57"/>
                <a:gd name="T17" fmla="*/ 45 h 52"/>
                <a:gd name="T18" fmla="*/ 31 w 57"/>
                <a:gd name="T19" fmla="*/ 45 h 52"/>
                <a:gd name="T20" fmla="*/ 44 w 57"/>
                <a:gd name="T21" fmla="*/ 32 h 52"/>
                <a:gd name="T22" fmla="*/ 44 w 57"/>
                <a:gd name="T23" fmla="*/ 26 h 52"/>
                <a:gd name="T24" fmla="*/ 34 w 57"/>
                <a:gd name="T25" fmla="*/ 17 h 52"/>
                <a:gd name="T26" fmla="*/ 31 w 57"/>
                <a:gd name="T27" fmla="*/ 16 h 52"/>
                <a:gd name="T28" fmla="*/ 21 w 57"/>
                <a:gd name="T29" fmla="*/ 16 h 52"/>
                <a:gd name="T30" fmla="*/ 17 w 57"/>
                <a:gd name="T31" fmla="*/ 20 h 52"/>
                <a:gd name="T32" fmla="*/ 21 w 57"/>
                <a:gd name="T33" fmla="*/ 24 h 52"/>
                <a:gd name="T34" fmla="*/ 30 w 57"/>
                <a:gd name="T35" fmla="*/ 24 h 52"/>
                <a:gd name="T36" fmla="*/ 35 w 57"/>
                <a:gd name="T37" fmla="*/ 29 h 52"/>
                <a:gd name="T38" fmla="*/ 28 w 57"/>
                <a:gd name="T39" fmla="*/ 37 h 52"/>
                <a:gd name="T40" fmla="*/ 10 w 57"/>
                <a:gd name="T41" fmla="*/ 19 h 52"/>
                <a:gd name="T42" fmla="*/ 22 w 57"/>
                <a:gd name="T43" fmla="*/ 8 h 52"/>
                <a:gd name="T44" fmla="*/ 49 w 57"/>
                <a:gd name="T45" fmla="*/ 8 h 52"/>
                <a:gd name="T46" fmla="*/ 49 w 57"/>
                <a:gd name="T47" fmla="*/ 48 h 52"/>
                <a:gd name="T48" fmla="*/ 53 w 57"/>
                <a:gd name="T49" fmla="*/ 52 h 52"/>
                <a:gd name="T50" fmla="*/ 56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50"/>
                  </a:moveTo>
                  <a:cubicBezTo>
                    <a:pt x="56" y="50"/>
                    <a:pt x="57" y="49"/>
                    <a:pt x="57" y="48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1"/>
                    <a:pt x="55" y="0"/>
                    <a:pt x="5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0"/>
                    <a:pt x="2" y="22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7" y="47"/>
                    <a:pt x="29" y="47"/>
                    <a:pt x="31" y="45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5" y="31"/>
                    <a:pt x="45" y="28"/>
                    <a:pt x="44" y="26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6"/>
                    <a:pt x="32" y="16"/>
                    <a:pt x="3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6"/>
                    <a:pt x="17" y="18"/>
                    <a:pt x="17" y="20"/>
                  </a:cubicBezTo>
                  <a:cubicBezTo>
                    <a:pt x="17" y="22"/>
                    <a:pt x="19" y="24"/>
                    <a:pt x="21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50"/>
                    <a:pt x="51" y="52"/>
                    <a:pt x="53" y="52"/>
                  </a:cubicBezTo>
                  <a:cubicBezTo>
                    <a:pt x="54" y="52"/>
                    <a:pt x="55" y="51"/>
                    <a:pt x="56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11236326" y="4383088"/>
              <a:ext cx="636588" cy="387350"/>
            </a:xfrm>
            <a:custGeom>
              <a:avLst/>
              <a:gdLst>
                <a:gd name="T0" fmla="*/ 87 w 89"/>
                <a:gd name="T1" fmla="*/ 52 h 54"/>
                <a:gd name="T2" fmla="*/ 87 w 89"/>
                <a:gd name="T3" fmla="*/ 47 h 54"/>
                <a:gd name="T4" fmla="*/ 42 w 89"/>
                <a:gd name="T5" fmla="*/ 1 h 54"/>
                <a:gd name="T6" fmla="*/ 39 w 89"/>
                <a:gd name="T7" fmla="*/ 0 h 54"/>
                <a:gd name="T8" fmla="*/ 13 w 89"/>
                <a:gd name="T9" fmla="*/ 0 h 54"/>
                <a:gd name="T10" fmla="*/ 10 w 89"/>
                <a:gd name="T11" fmla="*/ 1 h 54"/>
                <a:gd name="T12" fmla="*/ 2 w 89"/>
                <a:gd name="T13" fmla="*/ 10 h 54"/>
                <a:gd name="T14" fmla="*/ 2 w 89"/>
                <a:gd name="T15" fmla="*/ 16 h 54"/>
                <a:gd name="T16" fmla="*/ 28 w 89"/>
                <a:gd name="T17" fmla="*/ 43 h 54"/>
                <a:gd name="T18" fmla="*/ 34 w 89"/>
                <a:gd name="T19" fmla="*/ 43 h 54"/>
                <a:gd name="T20" fmla="*/ 47 w 89"/>
                <a:gd name="T21" fmla="*/ 29 h 54"/>
                <a:gd name="T22" fmla="*/ 47 w 89"/>
                <a:gd name="T23" fmla="*/ 24 h 54"/>
                <a:gd name="T24" fmla="*/ 40 w 89"/>
                <a:gd name="T25" fmla="*/ 16 h 54"/>
                <a:gd name="T26" fmla="*/ 37 w 89"/>
                <a:gd name="T27" fmla="*/ 15 h 54"/>
                <a:gd name="T28" fmla="*/ 25 w 89"/>
                <a:gd name="T29" fmla="*/ 15 h 54"/>
                <a:gd name="T30" fmla="*/ 21 w 89"/>
                <a:gd name="T31" fmla="*/ 19 h 54"/>
                <a:gd name="T32" fmla="*/ 25 w 89"/>
                <a:gd name="T33" fmla="*/ 23 h 54"/>
                <a:gd name="T34" fmla="*/ 35 w 89"/>
                <a:gd name="T35" fmla="*/ 23 h 54"/>
                <a:gd name="T36" fmla="*/ 39 w 89"/>
                <a:gd name="T37" fmla="*/ 27 h 54"/>
                <a:gd name="T38" fmla="*/ 31 w 89"/>
                <a:gd name="T39" fmla="*/ 34 h 54"/>
                <a:gd name="T40" fmla="*/ 10 w 89"/>
                <a:gd name="T41" fmla="*/ 13 h 54"/>
                <a:gd name="T42" fmla="*/ 15 w 89"/>
                <a:gd name="T43" fmla="*/ 8 h 54"/>
                <a:gd name="T44" fmla="*/ 38 w 89"/>
                <a:gd name="T45" fmla="*/ 8 h 54"/>
                <a:gd name="T46" fmla="*/ 82 w 89"/>
                <a:gd name="T47" fmla="*/ 52 h 54"/>
                <a:gd name="T48" fmla="*/ 87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52"/>
                  </a:moveTo>
                  <a:cubicBezTo>
                    <a:pt x="89" y="51"/>
                    <a:pt x="89" y="48"/>
                    <a:pt x="87" y="47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0" y="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2"/>
                    <a:pt x="0" y="14"/>
                    <a:pt x="2" y="16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4"/>
                    <a:pt x="32" y="44"/>
                    <a:pt x="34" y="43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9" y="28"/>
                    <a:pt x="49" y="25"/>
                    <a:pt x="47" y="24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5"/>
                    <a:pt x="38" y="15"/>
                    <a:pt x="37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3" y="15"/>
                    <a:pt x="21" y="17"/>
                    <a:pt x="21" y="19"/>
                  </a:cubicBezTo>
                  <a:cubicBezTo>
                    <a:pt x="21" y="21"/>
                    <a:pt x="23" y="23"/>
                    <a:pt x="2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3" y="54"/>
                    <a:pt x="86" y="54"/>
                    <a:pt x="87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10950576" y="4957763"/>
              <a:ext cx="371475" cy="407988"/>
            </a:xfrm>
            <a:custGeom>
              <a:avLst/>
              <a:gdLst>
                <a:gd name="T0" fmla="*/ 51 w 52"/>
                <a:gd name="T1" fmla="*/ 55 h 57"/>
                <a:gd name="T2" fmla="*/ 52 w 52"/>
                <a:gd name="T3" fmla="*/ 53 h 57"/>
                <a:gd name="T4" fmla="*/ 48 w 52"/>
                <a:gd name="T5" fmla="*/ 49 h 57"/>
                <a:gd name="T6" fmla="*/ 8 w 52"/>
                <a:gd name="T7" fmla="*/ 49 h 57"/>
                <a:gd name="T8" fmla="*/ 8 w 52"/>
                <a:gd name="T9" fmla="*/ 21 h 57"/>
                <a:gd name="T10" fmla="*/ 19 w 52"/>
                <a:gd name="T11" fmla="*/ 10 h 57"/>
                <a:gd name="T12" fmla="*/ 37 w 52"/>
                <a:gd name="T13" fmla="*/ 27 h 57"/>
                <a:gd name="T14" fmla="*/ 30 w 52"/>
                <a:gd name="T15" fmla="*/ 35 h 57"/>
                <a:gd name="T16" fmla="*/ 24 w 52"/>
                <a:gd name="T17" fmla="*/ 29 h 57"/>
                <a:gd name="T18" fmla="*/ 24 w 52"/>
                <a:gd name="T19" fmla="*/ 21 h 57"/>
                <a:gd name="T20" fmla="*/ 20 w 52"/>
                <a:gd name="T21" fmla="*/ 17 h 57"/>
                <a:gd name="T22" fmla="*/ 16 w 52"/>
                <a:gd name="T23" fmla="*/ 21 h 57"/>
                <a:gd name="T24" fmla="*/ 16 w 52"/>
                <a:gd name="T25" fmla="*/ 31 h 57"/>
                <a:gd name="T26" fmla="*/ 17 w 52"/>
                <a:gd name="T27" fmla="*/ 34 h 57"/>
                <a:gd name="T28" fmla="*/ 27 w 52"/>
                <a:gd name="T29" fmla="*/ 43 h 57"/>
                <a:gd name="T30" fmla="*/ 33 w 52"/>
                <a:gd name="T31" fmla="*/ 43 h 57"/>
                <a:gd name="T32" fmla="*/ 46 w 52"/>
                <a:gd name="T33" fmla="*/ 30 h 57"/>
                <a:gd name="T34" fmla="*/ 46 w 52"/>
                <a:gd name="T35" fmla="*/ 25 h 57"/>
                <a:gd name="T36" fmla="*/ 22 w 52"/>
                <a:gd name="T37" fmla="*/ 1 h 57"/>
                <a:gd name="T38" fmla="*/ 17 w 52"/>
                <a:gd name="T39" fmla="*/ 1 h 57"/>
                <a:gd name="T40" fmla="*/ 1 w 52"/>
                <a:gd name="T41" fmla="*/ 17 h 57"/>
                <a:gd name="T42" fmla="*/ 0 w 52"/>
                <a:gd name="T43" fmla="*/ 20 h 57"/>
                <a:gd name="T44" fmla="*/ 0 w 52"/>
                <a:gd name="T45" fmla="*/ 53 h 57"/>
                <a:gd name="T46" fmla="*/ 4 w 52"/>
                <a:gd name="T47" fmla="*/ 57 h 57"/>
                <a:gd name="T48" fmla="*/ 48 w 52"/>
                <a:gd name="T49" fmla="*/ 57 h 57"/>
                <a:gd name="T50" fmla="*/ 5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55"/>
                  </a:moveTo>
                  <a:cubicBezTo>
                    <a:pt x="51" y="55"/>
                    <a:pt x="52" y="54"/>
                    <a:pt x="52" y="53"/>
                  </a:cubicBezTo>
                  <a:cubicBezTo>
                    <a:pt x="52" y="50"/>
                    <a:pt x="50" y="49"/>
                    <a:pt x="4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19"/>
                    <a:pt x="22" y="17"/>
                    <a:pt x="20" y="17"/>
                  </a:cubicBezTo>
                  <a:cubicBezTo>
                    <a:pt x="18" y="17"/>
                    <a:pt x="16" y="19"/>
                    <a:pt x="16" y="2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7" y="33"/>
                    <a:pt x="17" y="34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8" y="45"/>
                    <a:pt x="31" y="45"/>
                    <a:pt x="33" y="43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7" y="29"/>
                    <a:pt x="47" y="26"/>
                    <a:pt x="46" y="25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0"/>
                    <a:pt x="18" y="0"/>
                    <a:pt x="17" y="1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8"/>
                    <a:pt x="0" y="2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5"/>
                    <a:pt x="2" y="57"/>
                    <a:pt x="4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50" y="56"/>
                    <a:pt x="5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11058526" y="4570413"/>
              <a:ext cx="377825" cy="638175"/>
            </a:xfrm>
            <a:custGeom>
              <a:avLst/>
              <a:gdLst>
                <a:gd name="T0" fmla="*/ 52 w 53"/>
                <a:gd name="T1" fmla="*/ 87 h 89"/>
                <a:gd name="T2" fmla="*/ 52 w 53"/>
                <a:gd name="T3" fmla="*/ 81 h 89"/>
                <a:gd name="T4" fmla="*/ 8 w 53"/>
                <a:gd name="T5" fmla="*/ 37 h 89"/>
                <a:gd name="T6" fmla="*/ 8 w 53"/>
                <a:gd name="T7" fmla="*/ 14 h 89"/>
                <a:gd name="T8" fmla="*/ 12 w 53"/>
                <a:gd name="T9" fmla="*/ 10 h 89"/>
                <a:gd name="T10" fmla="*/ 34 w 53"/>
                <a:gd name="T11" fmla="*/ 31 h 89"/>
                <a:gd name="T12" fmla="*/ 26 w 53"/>
                <a:gd name="T13" fmla="*/ 38 h 89"/>
                <a:gd name="T14" fmla="*/ 22 w 53"/>
                <a:gd name="T15" fmla="*/ 35 h 89"/>
                <a:gd name="T16" fmla="*/ 22 w 53"/>
                <a:gd name="T17" fmla="*/ 25 h 89"/>
                <a:gd name="T18" fmla="*/ 18 w 53"/>
                <a:gd name="T19" fmla="*/ 21 h 89"/>
                <a:gd name="T20" fmla="*/ 14 w 53"/>
                <a:gd name="T21" fmla="*/ 25 h 89"/>
                <a:gd name="T22" fmla="*/ 14 w 53"/>
                <a:gd name="T23" fmla="*/ 36 h 89"/>
                <a:gd name="T24" fmla="*/ 15 w 53"/>
                <a:gd name="T25" fmla="*/ 39 h 89"/>
                <a:gd name="T26" fmla="*/ 23 w 53"/>
                <a:gd name="T27" fmla="*/ 47 h 89"/>
                <a:gd name="T28" fmla="*/ 29 w 53"/>
                <a:gd name="T29" fmla="*/ 47 h 89"/>
                <a:gd name="T30" fmla="*/ 42 w 53"/>
                <a:gd name="T31" fmla="*/ 34 h 89"/>
                <a:gd name="T32" fmla="*/ 42 w 53"/>
                <a:gd name="T33" fmla="*/ 28 h 89"/>
                <a:gd name="T34" fmla="*/ 15 w 53"/>
                <a:gd name="T35" fmla="*/ 1 h 89"/>
                <a:gd name="T36" fmla="*/ 10 w 53"/>
                <a:gd name="T37" fmla="*/ 1 h 89"/>
                <a:gd name="T38" fmla="*/ 1 w 53"/>
                <a:gd name="T39" fmla="*/ 10 h 89"/>
                <a:gd name="T40" fmla="*/ 0 w 53"/>
                <a:gd name="T41" fmla="*/ 13 h 89"/>
                <a:gd name="T42" fmla="*/ 0 w 53"/>
                <a:gd name="T43" fmla="*/ 39 h 89"/>
                <a:gd name="T44" fmla="*/ 1 w 53"/>
                <a:gd name="T45" fmla="*/ 42 h 89"/>
                <a:gd name="T46" fmla="*/ 46 w 53"/>
                <a:gd name="T47" fmla="*/ 87 h 89"/>
                <a:gd name="T48" fmla="*/ 52 w 53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87"/>
                  </a:moveTo>
                  <a:cubicBezTo>
                    <a:pt x="53" y="85"/>
                    <a:pt x="53" y="83"/>
                    <a:pt x="52" y="81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2"/>
                    <a:pt x="20" y="21"/>
                    <a:pt x="18" y="21"/>
                  </a:cubicBezTo>
                  <a:cubicBezTo>
                    <a:pt x="16" y="21"/>
                    <a:pt x="14" y="22"/>
                    <a:pt x="14" y="2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5" y="38"/>
                    <a:pt x="15" y="39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5" y="48"/>
                    <a:pt x="27" y="48"/>
                    <a:pt x="29" y="47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4" y="32"/>
                    <a:pt x="44" y="30"/>
                    <a:pt x="42" y="2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1" y="0"/>
                    <a:pt x="10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1"/>
                    <a:pt x="1" y="4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8" y="89"/>
                    <a:pt x="50" y="89"/>
                    <a:pt x="52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11029951" y="4362450"/>
              <a:ext cx="636588" cy="638175"/>
            </a:xfrm>
            <a:custGeom>
              <a:avLst/>
              <a:gdLst>
                <a:gd name="T0" fmla="*/ 83 w 89"/>
                <a:gd name="T1" fmla="*/ 89 h 89"/>
                <a:gd name="T2" fmla="*/ 2 w 89"/>
                <a:gd name="T3" fmla="*/ 7 h 89"/>
                <a:gd name="T4" fmla="*/ 2 w 89"/>
                <a:gd name="T5" fmla="*/ 2 h 89"/>
                <a:gd name="T6" fmla="*/ 8 w 89"/>
                <a:gd name="T7" fmla="*/ 2 h 89"/>
                <a:gd name="T8" fmla="*/ 89 w 89"/>
                <a:gd name="T9" fmla="*/ 83 h 89"/>
                <a:gd name="T10" fmla="*/ 83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83" y="89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6" y="0"/>
                    <a:pt x="8" y="2"/>
                  </a:cubicBezTo>
                  <a:cubicBezTo>
                    <a:pt x="89" y="83"/>
                    <a:pt x="89" y="83"/>
                    <a:pt x="89" y="83"/>
                  </a:cubicBezTo>
                  <a:lnTo>
                    <a:pt x="83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11301413" y="4627563"/>
              <a:ext cx="393700" cy="401638"/>
            </a:xfrm>
            <a:custGeom>
              <a:avLst/>
              <a:gdLst>
                <a:gd name="T0" fmla="*/ 19 w 55"/>
                <a:gd name="T1" fmla="*/ 54 h 56"/>
                <a:gd name="T2" fmla="*/ 54 w 55"/>
                <a:gd name="T3" fmla="*/ 19 h 56"/>
                <a:gd name="T4" fmla="*/ 54 w 55"/>
                <a:gd name="T5" fmla="*/ 14 h 56"/>
                <a:gd name="T6" fmla="*/ 42 w 55"/>
                <a:gd name="T7" fmla="*/ 2 h 56"/>
                <a:gd name="T8" fmla="*/ 36 w 55"/>
                <a:gd name="T9" fmla="*/ 2 h 56"/>
                <a:gd name="T10" fmla="*/ 36 w 55"/>
                <a:gd name="T11" fmla="*/ 8 h 56"/>
                <a:gd name="T12" fmla="*/ 45 w 55"/>
                <a:gd name="T13" fmla="*/ 16 h 56"/>
                <a:gd name="T14" fmla="*/ 16 w 55"/>
                <a:gd name="T15" fmla="*/ 46 h 56"/>
                <a:gd name="T16" fmla="*/ 7 w 55"/>
                <a:gd name="T17" fmla="*/ 37 h 56"/>
                <a:gd name="T18" fmla="*/ 1 w 55"/>
                <a:gd name="T19" fmla="*/ 37 h 56"/>
                <a:gd name="T20" fmla="*/ 1 w 55"/>
                <a:gd name="T21" fmla="*/ 43 h 56"/>
                <a:gd name="T22" fmla="*/ 13 w 55"/>
                <a:gd name="T23" fmla="*/ 54 h 56"/>
                <a:gd name="T24" fmla="*/ 19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19" y="54"/>
                  </a:moveTo>
                  <a:cubicBezTo>
                    <a:pt x="54" y="19"/>
                    <a:pt x="54" y="19"/>
                    <a:pt x="54" y="19"/>
                  </a:cubicBezTo>
                  <a:cubicBezTo>
                    <a:pt x="55" y="18"/>
                    <a:pt x="55" y="15"/>
                    <a:pt x="54" y="1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35" y="4"/>
                    <a:pt x="35" y="6"/>
                    <a:pt x="36" y="8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5" y="35"/>
                    <a:pt x="3" y="35"/>
                    <a:pt x="1" y="37"/>
                  </a:cubicBezTo>
                  <a:cubicBezTo>
                    <a:pt x="0" y="38"/>
                    <a:pt x="0" y="41"/>
                    <a:pt x="1" y="4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5" y="56"/>
                    <a:pt x="17" y="56"/>
                    <a:pt x="19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10922001" y="4254500"/>
              <a:ext cx="350838" cy="352425"/>
            </a:xfrm>
            <a:custGeom>
              <a:avLst/>
              <a:gdLst>
                <a:gd name="T0" fmla="*/ 17 w 49"/>
                <a:gd name="T1" fmla="*/ 47 h 49"/>
                <a:gd name="T2" fmla="*/ 47 w 49"/>
                <a:gd name="T3" fmla="*/ 17 h 49"/>
                <a:gd name="T4" fmla="*/ 47 w 49"/>
                <a:gd name="T5" fmla="*/ 11 h 49"/>
                <a:gd name="T6" fmla="*/ 37 w 49"/>
                <a:gd name="T7" fmla="*/ 1 h 49"/>
                <a:gd name="T8" fmla="*/ 32 w 49"/>
                <a:gd name="T9" fmla="*/ 1 h 49"/>
                <a:gd name="T10" fmla="*/ 32 w 49"/>
                <a:gd name="T11" fmla="*/ 7 h 49"/>
                <a:gd name="T12" fmla="*/ 39 w 49"/>
                <a:gd name="T13" fmla="*/ 14 h 49"/>
                <a:gd name="T14" fmla="*/ 15 w 49"/>
                <a:gd name="T15" fmla="*/ 39 h 49"/>
                <a:gd name="T16" fmla="*/ 7 w 49"/>
                <a:gd name="T17" fmla="*/ 31 h 49"/>
                <a:gd name="T18" fmla="*/ 2 w 49"/>
                <a:gd name="T19" fmla="*/ 31 h 49"/>
                <a:gd name="T20" fmla="*/ 2 w 49"/>
                <a:gd name="T21" fmla="*/ 37 h 49"/>
                <a:gd name="T22" fmla="*/ 12 w 49"/>
                <a:gd name="T23" fmla="*/ 47 h 49"/>
                <a:gd name="T24" fmla="*/ 17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17" y="47"/>
                  </a:moveTo>
                  <a:cubicBezTo>
                    <a:pt x="47" y="17"/>
                    <a:pt x="47" y="17"/>
                    <a:pt x="47" y="17"/>
                  </a:cubicBezTo>
                  <a:cubicBezTo>
                    <a:pt x="49" y="16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ubicBezTo>
                    <a:pt x="30" y="3"/>
                    <a:pt x="30" y="6"/>
                    <a:pt x="32" y="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0"/>
                    <a:pt x="3" y="30"/>
                    <a:pt x="2" y="31"/>
                  </a:cubicBezTo>
                  <a:cubicBezTo>
                    <a:pt x="0" y="33"/>
                    <a:pt x="0" y="36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9"/>
                    <a:pt x="16" y="49"/>
                    <a:pt x="17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10958513" y="4291013"/>
              <a:ext cx="185738" cy="179388"/>
            </a:xfrm>
            <a:custGeom>
              <a:avLst/>
              <a:gdLst>
                <a:gd name="T0" fmla="*/ 11 w 26"/>
                <a:gd name="T1" fmla="*/ 24 h 25"/>
                <a:gd name="T2" fmla="*/ 24 w 26"/>
                <a:gd name="T3" fmla="*/ 11 h 25"/>
                <a:gd name="T4" fmla="*/ 24 w 26"/>
                <a:gd name="T5" fmla="*/ 5 h 25"/>
                <a:gd name="T6" fmla="*/ 20 w 26"/>
                <a:gd name="T7" fmla="*/ 1 h 25"/>
                <a:gd name="T8" fmla="*/ 14 w 26"/>
                <a:gd name="T9" fmla="*/ 1 h 25"/>
                <a:gd name="T10" fmla="*/ 14 w 26"/>
                <a:gd name="T11" fmla="*/ 7 h 25"/>
                <a:gd name="T12" fmla="*/ 16 w 26"/>
                <a:gd name="T13" fmla="*/ 8 h 25"/>
                <a:gd name="T14" fmla="*/ 9 w 26"/>
                <a:gd name="T15" fmla="*/ 15 h 25"/>
                <a:gd name="T16" fmla="*/ 7 w 26"/>
                <a:gd name="T17" fmla="*/ 14 h 25"/>
                <a:gd name="T18" fmla="*/ 1 w 26"/>
                <a:gd name="T19" fmla="*/ 14 h 25"/>
                <a:gd name="T20" fmla="*/ 1 w 26"/>
                <a:gd name="T21" fmla="*/ 19 h 25"/>
                <a:gd name="T22" fmla="*/ 6 w 26"/>
                <a:gd name="T23" fmla="*/ 24 h 25"/>
                <a:gd name="T24" fmla="*/ 11 w 26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5">
                  <a:moveTo>
                    <a:pt x="11" y="24"/>
                  </a:moveTo>
                  <a:cubicBezTo>
                    <a:pt x="24" y="11"/>
                    <a:pt x="24" y="11"/>
                    <a:pt x="24" y="11"/>
                  </a:cubicBezTo>
                  <a:cubicBezTo>
                    <a:pt x="26" y="9"/>
                    <a:pt x="26" y="7"/>
                    <a:pt x="24" y="5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3"/>
                    <a:pt x="13" y="5"/>
                    <a:pt x="14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2"/>
                    <a:pt x="3" y="12"/>
                    <a:pt x="1" y="14"/>
                  </a:cubicBezTo>
                  <a:cubicBezTo>
                    <a:pt x="0" y="15"/>
                    <a:pt x="0" y="18"/>
                    <a:pt x="1" y="19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10" y="25"/>
                    <a:pt x="11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187113" y="4513263"/>
              <a:ext cx="858838" cy="868363"/>
            </a:xfrm>
            <a:custGeom>
              <a:avLst/>
              <a:gdLst>
                <a:gd name="T0" fmla="*/ 0 w 120"/>
                <a:gd name="T1" fmla="*/ 121 h 121"/>
                <a:gd name="T2" fmla="*/ 120 w 120"/>
                <a:gd name="T3" fmla="*/ 121 h 121"/>
                <a:gd name="T4" fmla="*/ 120 w 120"/>
                <a:gd name="T5" fmla="*/ 0 h 121"/>
                <a:gd name="T6" fmla="*/ 0 w 120"/>
                <a:gd name="T7" fmla="*/ 121 h 121"/>
                <a:gd name="T8" fmla="*/ 62 w 120"/>
                <a:gd name="T9" fmla="*/ 99 h 121"/>
                <a:gd name="T10" fmla="*/ 52 w 120"/>
                <a:gd name="T11" fmla="*/ 89 h 121"/>
                <a:gd name="T12" fmla="*/ 52 w 120"/>
                <a:gd name="T13" fmla="*/ 83 h 121"/>
                <a:gd name="T14" fmla="*/ 82 w 120"/>
                <a:gd name="T15" fmla="*/ 53 h 121"/>
                <a:gd name="T16" fmla="*/ 88 w 120"/>
                <a:gd name="T17" fmla="*/ 53 h 121"/>
                <a:gd name="T18" fmla="*/ 98 w 120"/>
                <a:gd name="T19" fmla="*/ 63 h 121"/>
                <a:gd name="T20" fmla="*/ 98 w 120"/>
                <a:gd name="T21" fmla="*/ 69 h 121"/>
                <a:gd name="T22" fmla="*/ 92 w 120"/>
                <a:gd name="T23" fmla="*/ 69 h 121"/>
                <a:gd name="T24" fmla="*/ 85 w 120"/>
                <a:gd name="T25" fmla="*/ 61 h 121"/>
                <a:gd name="T26" fmla="*/ 76 w 120"/>
                <a:gd name="T27" fmla="*/ 71 h 121"/>
                <a:gd name="T28" fmla="*/ 101 w 120"/>
                <a:gd name="T29" fmla="*/ 96 h 121"/>
                <a:gd name="T30" fmla="*/ 101 w 120"/>
                <a:gd name="T31" fmla="*/ 101 h 121"/>
                <a:gd name="T32" fmla="*/ 95 w 120"/>
                <a:gd name="T33" fmla="*/ 101 h 121"/>
                <a:gd name="T34" fmla="*/ 70 w 120"/>
                <a:gd name="T35" fmla="*/ 76 h 121"/>
                <a:gd name="T36" fmla="*/ 61 w 120"/>
                <a:gd name="T37" fmla="*/ 86 h 121"/>
                <a:gd name="T38" fmla="*/ 68 w 120"/>
                <a:gd name="T39" fmla="*/ 93 h 121"/>
                <a:gd name="T40" fmla="*/ 68 w 120"/>
                <a:gd name="T41" fmla="*/ 99 h 121"/>
                <a:gd name="T42" fmla="*/ 62 w 120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1">
                  <a:moveTo>
                    <a:pt x="0" y="121"/>
                  </a:moveTo>
                  <a:cubicBezTo>
                    <a:pt x="120" y="121"/>
                    <a:pt x="120" y="121"/>
                    <a:pt x="120" y="121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121"/>
                  </a:lnTo>
                  <a:close/>
                  <a:moveTo>
                    <a:pt x="62" y="99"/>
                  </a:moveTo>
                  <a:cubicBezTo>
                    <a:pt x="52" y="89"/>
                    <a:pt x="52" y="89"/>
                    <a:pt x="52" y="89"/>
                  </a:cubicBezTo>
                  <a:cubicBezTo>
                    <a:pt x="51" y="87"/>
                    <a:pt x="51" y="84"/>
                    <a:pt x="52" y="8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4" y="51"/>
                    <a:pt x="86" y="51"/>
                    <a:pt x="88" y="5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9" y="64"/>
                    <a:pt x="99" y="67"/>
                    <a:pt x="98" y="69"/>
                  </a:cubicBezTo>
                  <a:cubicBezTo>
                    <a:pt x="96" y="70"/>
                    <a:pt x="94" y="70"/>
                    <a:pt x="92" y="69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102" y="97"/>
                    <a:pt x="102" y="100"/>
                    <a:pt x="101" y="101"/>
                  </a:cubicBezTo>
                  <a:cubicBezTo>
                    <a:pt x="99" y="103"/>
                    <a:pt x="97" y="103"/>
                    <a:pt x="95" y="101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68" y="93"/>
                    <a:pt x="68" y="93"/>
                    <a:pt x="68" y="93"/>
                  </a:cubicBezTo>
                  <a:cubicBezTo>
                    <a:pt x="69" y="94"/>
                    <a:pt x="69" y="97"/>
                    <a:pt x="68" y="99"/>
                  </a:cubicBezTo>
                  <a:cubicBezTo>
                    <a:pt x="66" y="100"/>
                    <a:pt x="64" y="100"/>
                    <a:pt x="6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0922001" y="187325"/>
            <a:ext cx="1123950" cy="1119188"/>
            <a:chOff x="10922001" y="187325"/>
            <a:chExt cx="1123950" cy="1119188"/>
          </a:xfrm>
        </p:grpSpPr>
        <p:sp>
          <p:nvSpPr>
            <p:cNvPr id="28" name="Freeform 27"/>
            <p:cNvSpPr/>
            <p:nvPr/>
          </p:nvSpPr>
          <p:spPr bwMode="auto">
            <a:xfrm>
              <a:off x="11623676" y="912813"/>
              <a:ext cx="407988" cy="373063"/>
            </a:xfrm>
            <a:custGeom>
              <a:avLst/>
              <a:gdLst>
                <a:gd name="T0" fmla="*/ 56 w 57"/>
                <a:gd name="T1" fmla="*/ 1 h 52"/>
                <a:gd name="T2" fmla="*/ 57 w 57"/>
                <a:gd name="T3" fmla="*/ 4 h 52"/>
                <a:gd name="T4" fmla="*/ 57 w 57"/>
                <a:gd name="T5" fmla="*/ 48 h 52"/>
                <a:gd name="T6" fmla="*/ 53 w 57"/>
                <a:gd name="T7" fmla="*/ 52 h 52"/>
                <a:gd name="T8" fmla="*/ 20 w 57"/>
                <a:gd name="T9" fmla="*/ 52 h 52"/>
                <a:gd name="T10" fmla="*/ 17 w 57"/>
                <a:gd name="T11" fmla="*/ 51 h 52"/>
                <a:gd name="T12" fmla="*/ 2 w 57"/>
                <a:gd name="T13" fmla="*/ 35 h 52"/>
                <a:gd name="T14" fmla="*/ 2 w 57"/>
                <a:gd name="T15" fmla="*/ 29 h 52"/>
                <a:gd name="T16" fmla="*/ 25 w 57"/>
                <a:gd name="T17" fmla="*/ 6 h 52"/>
                <a:gd name="T18" fmla="*/ 31 w 57"/>
                <a:gd name="T19" fmla="*/ 6 h 52"/>
                <a:gd name="T20" fmla="*/ 44 w 57"/>
                <a:gd name="T21" fmla="*/ 19 h 52"/>
                <a:gd name="T22" fmla="*/ 44 w 57"/>
                <a:gd name="T23" fmla="*/ 25 h 52"/>
                <a:gd name="T24" fmla="*/ 34 w 57"/>
                <a:gd name="T25" fmla="*/ 34 h 52"/>
                <a:gd name="T26" fmla="*/ 31 w 57"/>
                <a:gd name="T27" fmla="*/ 36 h 52"/>
                <a:gd name="T28" fmla="*/ 21 w 57"/>
                <a:gd name="T29" fmla="*/ 36 h 52"/>
                <a:gd name="T30" fmla="*/ 17 w 57"/>
                <a:gd name="T31" fmla="*/ 32 h 52"/>
                <a:gd name="T32" fmla="*/ 21 w 57"/>
                <a:gd name="T33" fmla="*/ 28 h 52"/>
                <a:gd name="T34" fmla="*/ 30 w 57"/>
                <a:gd name="T35" fmla="*/ 28 h 52"/>
                <a:gd name="T36" fmla="*/ 35 w 57"/>
                <a:gd name="T37" fmla="*/ 22 h 52"/>
                <a:gd name="T38" fmla="*/ 28 w 57"/>
                <a:gd name="T39" fmla="*/ 15 h 52"/>
                <a:gd name="T40" fmla="*/ 10 w 57"/>
                <a:gd name="T41" fmla="*/ 32 h 52"/>
                <a:gd name="T42" fmla="*/ 22 w 57"/>
                <a:gd name="T43" fmla="*/ 44 h 52"/>
                <a:gd name="T44" fmla="*/ 49 w 57"/>
                <a:gd name="T45" fmla="*/ 44 h 52"/>
                <a:gd name="T46" fmla="*/ 49 w 57"/>
                <a:gd name="T47" fmla="*/ 4 h 52"/>
                <a:gd name="T48" fmla="*/ 53 w 57"/>
                <a:gd name="T49" fmla="*/ 0 h 52"/>
                <a:gd name="T50" fmla="*/ 56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1"/>
                  </a:moveTo>
                  <a:cubicBezTo>
                    <a:pt x="56" y="2"/>
                    <a:pt x="57" y="3"/>
                    <a:pt x="57" y="4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7" y="50"/>
                    <a:pt x="55" y="52"/>
                    <a:pt x="53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19" y="52"/>
                    <a:pt x="18" y="51"/>
                    <a:pt x="17" y="5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4"/>
                    <a:pt x="0" y="31"/>
                    <a:pt x="2" y="29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5"/>
                    <a:pt x="29" y="5"/>
                    <a:pt x="31" y="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5" y="21"/>
                    <a:pt x="45" y="23"/>
                    <a:pt x="44" y="2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3" y="35"/>
                    <a:pt x="32" y="36"/>
                    <a:pt x="3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19" y="36"/>
                    <a:pt x="17" y="34"/>
                    <a:pt x="17" y="32"/>
                  </a:cubicBezTo>
                  <a:cubicBezTo>
                    <a:pt x="17" y="29"/>
                    <a:pt x="19" y="28"/>
                    <a:pt x="21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2"/>
                    <a:pt x="51" y="0"/>
                    <a:pt x="53" y="0"/>
                  </a:cubicBezTo>
                  <a:cubicBezTo>
                    <a:pt x="54" y="0"/>
                    <a:pt x="55" y="0"/>
                    <a:pt x="56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11236326" y="790575"/>
              <a:ext cx="636588" cy="387350"/>
            </a:xfrm>
            <a:custGeom>
              <a:avLst/>
              <a:gdLst>
                <a:gd name="T0" fmla="*/ 87 w 89"/>
                <a:gd name="T1" fmla="*/ 2 h 54"/>
                <a:gd name="T2" fmla="*/ 87 w 89"/>
                <a:gd name="T3" fmla="*/ 8 h 54"/>
                <a:gd name="T4" fmla="*/ 42 w 89"/>
                <a:gd name="T5" fmla="*/ 53 h 54"/>
                <a:gd name="T6" fmla="*/ 39 w 89"/>
                <a:gd name="T7" fmla="*/ 54 h 54"/>
                <a:gd name="T8" fmla="*/ 13 w 89"/>
                <a:gd name="T9" fmla="*/ 54 h 54"/>
                <a:gd name="T10" fmla="*/ 10 w 89"/>
                <a:gd name="T11" fmla="*/ 53 h 54"/>
                <a:gd name="T12" fmla="*/ 2 w 89"/>
                <a:gd name="T13" fmla="*/ 44 h 54"/>
                <a:gd name="T14" fmla="*/ 2 w 89"/>
                <a:gd name="T15" fmla="*/ 39 h 54"/>
                <a:gd name="T16" fmla="*/ 28 w 89"/>
                <a:gd name="T17" fmla="*/ 12 h 54"/>
                <a:gd name="T18" fmla="*/ 34 w 89"/>
                <a:gd name="T19" fmla="*/ 12 h 54"/>
                <a:gd name="T20" fmla="*/ 47 w 89"/>
                <a:gd name="T21" fmla="*/ 25 h 54"/>
                <a:gd name="T22" fmla="*/ 47 w 89"/>
                <a:gd name="T23" fmla="*/ 31 h 54"/>
                <a:gd name="T24" fmla="*/ 40 w 89"/>
                <a:gd name="T25" fmla="*/ 38 h 54"/>
                <a:gd name="T26" fmla="*/ 37 w 89"/>
                <a:gd name="T27" fmla="*/ 40 h 54"/>
                <a:gd name="T28" fmla="*/ 25 w 89"/>
                <a:gd name="T29" fmla="*/ 40 h 54"/>
                <a:gd name="T30" fmla="*/ 21 w 89"/>
                <a:gd name="T31" fmla="*/ 36 h 54"/>
                <a:gd name="T32" fmla="*/ 25 w 89"/>
                <a:gd name="T33" fmla="*/ 32 h 54"/>
                <a:gd name="T34" fmla="*/ 35 w 89"/>
                <a:gd name="T35" fmla="*/ 32 h 54"/>
                <a:gd name="T36" fmla="*/ 39 w 89"/>
                <a:gd name="T37" fmla="*/ 28 h 54"/>
                <a:gd name="T38" fmla="*/ 31 w 89"/>
                <a:gd name="T39" fmla="*/ 20 h 54"/>
                <a:gd name="T40" fmla="*/ 10 w 89"/>
                <a:gd name="T41" fmla="*/ 41 h 54"/>
                <a:gd name="T42" fmla="*/ 15 w 89"/>
                <a:gd name="T43" fmla="*/ 46 h 54"/>
                <a:gd name="T44" fmla="*/ 38 w 89"/>
                <a:gd name="T45" fmla="*/ 46 h 54"/>
                <a:gd name="T46" fmla="*/ 82 w 89"/>
                <a:gd name="T47" fmla="*/ 2 h 54"/>
                <a:gd name="T48" fmla="*/ 87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2"/>
                  </a:moveTo>
                  <a:cubicBezTo>
                    <a:pt x="89" y="4"/>
                    <a:pt x="89" y="6"/>
                    <a:pt x="87" y="8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4"/>
                    <a:pt x="40" y="54"/>
                    <a:pt x="39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2" y="54"/>
                    <a:pt x="11" y="54"/>
                    <a:pt x="10" y="5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0" y="43"/>
                    <a:pt x="0" y="40"/>
                    <a:pt x="2" y="3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30" y="10"/>
                    <a:pt x="32" y="10"/>
                    <a:pt x="34" y="12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7"/>
                    <a:pt x="49" y="29"/>
                    <a:pt x="47" y="31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8" y="40"/>
                    <a:pt x="37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3" y="40"/>
                    <a:pt x="21" y="38"/>
                    <a:pt x="21" y="36"/>
                  </a:cubicBezTo>
                  <a:cubicBezTo>
                    <a:pt x="21" y="33"/>
                    <a:pt x="23" y="32"/>
                    <a:pt x="2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3" y="0"/>
                    <a:pt x="86" y="0"/>
                    <a:pt x="87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10950576" y="201613"/>
              <a:ext cx="371475" cy="409575"/>
            </a:xfrm>
            <a:custGeom>
              <a:avLst/>
              <a:gdLst>
                <a:gd name="T0" fmla="*/ 51 w 52"/>
                <a:gd name="T1" fmla="*/ 1 h 57"/>
                <a:gd name="T2" fmla="*/ 52 w 52"/>
                <a:gd name="T3" fmla="*/ 4 h 57"/>
                <a:gd name="T4" fmla="*/ 48 w 52"/>
                <a:gd name="T5" fmla="*/ 8 h 57"/>
                <a:gd name="T6" fmla="*/ 8 w 52"/>
                <a:gd name="T7" fmla="*/ 8 h 57"/>
                <a:gd name="T8" fmla="*/ 8 w 52"/>
                <a:gd name="T9" fmla="*/ 35 h 57"/>
                <a:gd name="T10" fmla="*/ 19 w 52"/>
                <a:gd name="T11" fmla="*/ 47 h 57"/>
                <a:gd name="T12" fmla="*/ 37 w 52"/>
                <a:gd name="T13" fmla="*/ 29 h 57"/>
                <a:gd name="T14" fmla="*/ 30 w 52"/>
                <a:gd name="T15" fmla="*/ 21 h 57"/>
                <a:gd name="T16" fmla="*/ 24 w 52"/>
                <a:gd name="T17" fmla="*/ 27 h 57"/>
                <a:gd name="T18" fmla="*/ 24 w 52"/>
                <a:gd name="T19" fmla="*/ 35 h 57"/>
                <a:gd name="T20" fmla="*/ 20 w 52"/>
                <a:gd name="T21" fmla="*/ 39 h 57"/>
                <a:gd name="T22" fmla="*/ 16 w 52"/>
                <a:gd name="T23" fmla="*/ 35 h 57"/>
                <a:gd name="T24" fmla="*/ 16 w 52"/>
                <a:gd name="T25" fmla="*/ 25 h 57"/>
                <a:gd name="T26" fmla="*/ 17 w 52"/>
                <a:gd name="T27" fmla="*/ 23 h 57"/>
                <a:gd name="T28" fmla="*/ 27 w 52"/>
                <a:gd name="T29" fmla="*/ 13 h 57"/>
                <a:gd name="T30" fmla="*/ 33 w 52"/>
                <a:gd name="T31" fmla="*/ 13 h 57"/>
                <a:gd name="T32" fmla="*/ 46 w 52"/>
                <a:gd name="T33" fmla="*/ 26 h 57"/>
                <a:gd name="T34" fmla="*/ 46 w 52"/>
                <a:gd name="T35" fmla="*/ 32 h 57"/>
                <a:gd name="T36" fmla="*/ 22 w 52"/>
                <a:gd name="T37" fmla="*/ 55 h 57"/>
                <a:gd name="T38" fmla="*/ 17 w 52"/>
                <a:gd name="T39" fmla="*/ 55 h 57"/>
                <a:gd name="T40" fmla="*/ 1 w 52"/>
                <a:gd name="T41" fmla="*/ 40 h 57"/>
                <a:gd name="T42" fmla="*/ 0 w 52"/>
                <a:gd name="T43" fmla="*/ 37 h 57"/>
                <a:gd name="T44" fmla="*/ 0 w 52"/>
                <a:gd name="T45" fmla="*/ 4 h 57"/>
                <a:gd name="T46" fmla="*/ 4 w 52"/>
                <a:gd name="T47" fmla="*/ 0 h 57"/>
                <a:gd name="T48" fmla="*/ 48 w 52"/>
                <a:gd name="T49" fmla="*/ 0 h 57"/>
                <a:gd name="T50" fmla="*/ 5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1"/>
                  </a:moveTo>
                  <a:cubicBezTo>
                    <a:pt x="51" y="2"/>
                    <a:pt x="52" y="3"/>
                    <a:pt x="52" y="4"/>
                  </a:cubicBezTo>
                  <a:cubicBezTo>
                    <a:pt x="52" y="6"/>
                    <a:pt x="50" y="8"/>
                    <a:pt x="4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8"/>
                    <a:pt x="22" y="39"/>
                    <a:pt x="20" y="39"/>
                  </a:cubicBezTo>
                  <a:cubicBezTo>
                    <a:pt x="18" y="39"/>
                    <a:pt x="16" y="38"/>
                    <a:pt x="16" y="3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1"/>
                    <a:pt x="31" y="11"/>
                    <a:pt x="33" y="13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8"/>
                    <a:pt x="47" y="30"/>
                    <a:pt x="46" y="32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7"/>
                    <a:pt x="18" y="57"/>
                    <a:pt x="17" y="55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0" y="0"/>
                    <a:pt x="5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11058526" y="360363"/>
              <a:ext cx="377825" cy="638175"/>
            </a:xfrm>
            <a:custGeom>
              <a:avLst/>
              <a:gdLst>
                <a:gd name="T0" fmla="*/ 52 w 53"/>
                <a:gd name="T1" fmla="*/ 1 h 89"/>
                <a:gd name="T2" fmla="*/ 52 w 53"/>
                <a:gd name="T3" fmla="*/ 7 h 89"/>
                <a:gd name="T4" fmla="*/ 8 w 53"/>
                <a:gd name="T5" fmla="*/ 51 h 89"/>
                <a:gd name="T6" fmla="*/ 8 w 53"/>
                <a:gd name="T7" fmla="*/ 74 h 89"/>
                <a:gd name="T8" fmla="*/ 12 w 53"/>
                <a:gd name="T9" fmla="*/ 79 h 89"/>
                <a:gd name="T10" fmla="*/ 34 w 53"/>
                <a:gd name="T11" fmla="*/ 58 h 89"/>
                <a:gd name="T12" fmla="*/ 26 w 53"/>
                <a:gd name="T13" fmla="*/ 50 h 89"/>
                <a:gd name="T14" fmla="*/ 22 w 53"/>
                <a:gd name="T15" fmla="*/ 54 h 89"/>
                <a:gd name="T16" fmla="*/ 22 w 53"/>
                <a:gd name="T17" fmla="*/ 64 h 89"/>
                <a:gd name="T18" fmla="*/ 18 w 53"/>
                <a:gd name="T19" fmla="*/ 68 h 89"/>
                <a:gd name="T20" fmla="*/ 14 w 53"/>
                <a:gd name="T21" fmla="*/ 64 h 89"/>
                <a:gd name="T22" fmla="*/ 14 w 53"/>
                <a:gd name="T23" fmla="*/ 52 h 89"/>
                <a:gd name="T24" fmla="*/ 15 w 53"/>
                <a:gd name="T25" fmla="*/ 49 h 89"/>
                <a:gd name="T26" fmla="*/ 23 w 53"/>
                <a:gd name="T27" fmla="*/ 41 h 89"/>
                <a:gd name="T28" fmla="*/ 29 w 53"/>
                <a:gd name="T29" fmla="*/ 41 h 89"/>
                <a:gd name="T30" fmla="*/ 42 w 53"/>
                <a:gd name="T31" fmla="*/ 55 h 89"/>
                <a:gd name="T32" fmla="*/ 42 w 53"/>
                <a:gd name="T33" fmla="*/ 60 h 89"/>
                <a:gd name="T34" fmla="*/ 15 w 53"/>
                <a:gd name="T35" fmla="*/ 87 h 89"/>
                <a:gd name="T36" fmla="*/ 10 w 53"/>
                <a:gd name="T37" fmla="*/ 87 h 89"/>
                <a:gd name="T38" fmla="*/ 1 w 53"/>
                <a:gd name="T39" fmla="*/ 78 h 89"/>
                <a:gd name="T40" fmla="*/ 0 w 53"/>
                <a:gd name="T41" fmla="*/ 76 h 89"/>
                <a:gd name="T42" fmla="*/ 0 w 53"/>
                <a:gd name="T43" fmla="*/ 49 h 89"/>
                <a:gd name="T44" fmla="*/ 1 w 53"/>
                <a:gd name="T45" fmla="*/ 47 h 89"/>
                <a:gd name="T46" fmla="*/ 46 w 53"/>
                <a:gd name="T47" fmla="*/ 1 h 89"/>
                <a:gd name="T48" fmla="*/ 52 w 53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1"/>
                  </a:moveTo>
                  <a:cubicBezTo>
                    <a:pt x="53" y="3"/>
                    <a:pt x="53" y="5"/>
                    <a:pt x="52" y="7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6"/>
                    <a:pt x="20" y="68"/>
                    <a:pt x="18" y="68"/>
                  </a:cubicBezTo>
                  <a:cubicBezTo>
                    <a:pt x="16" y="68"/>
                    <a:pt x="14" y="66"/>
                    <a:pt x="14" y="64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1"/>
                    <a:pt x="15" y="50"/>
                    <a:pt x="15" y="49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5" y="40"/>
                    <a:pt x="27" y="40"/>
                    <a:pt x="29" y="41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4" y="56"/>
                    <a:pt x="44" y="59"/>
                    <a:pt x="42" y="60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4" y="89"/>
                    <a:pt x="11" y="89"/>
                    <a:pt x="10" y="87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0" y="78"/>
                    <a:pt x="0" y="77"/>
                    <a:pt x="0" y="7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8"/>
                    <a:pt x="0" y="47"/>
                    <a:pt x="1" y="47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0"/>
                    <a:pt x="50" y="0"/>
                    <a:pt x="5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11029951" y="568325"/>
              <a:ext cx="636588" cy="630238"/>
            </a:xfrm>
            <a:custGeom>
              <a:avLst/>
              <a:gdLst>
                <a:gd name="T0" fmla="*/ 83 w 89"/>
                <a:gd name="T1" fmla="*/ 0 h 88"/>
                <a:gd name="T2" fmla="*/ 2 w 89"/>
                <a:gd name="T3" fmla="*/ 81 h 88"/>
                <a:gd name="T4" fmla="*/ 2 w 89"/>
                <a:gd name="T5" fmla="*/ 87 h 88"/>
                <a:gd name="T6" fmla="*/ 8 w 89"/>
                <a:gd name="T7" fmla="*/ 87 h 88"/>
                <a:gd name="T8" fmla="*/ 89 w 89"/>
                <a:gd name="T9" fmla="*/ 5 h 88"/>
                <a:gd name="T10" fmla="*/ 83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83" y="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0" y="83"/>
                    <a:pt x="0" y="85"/>
                    <a:pt x="2" y="87"/>
                  </a:cubicBezTo>
                  <a:cubicBezTo>
                    <a:pt x="4" y="88"/>
                    <a:pt x="6" y="88"/>
                    <a:pt x="8" y="87"/>
                  </a:cubicBezTo>
                  <a:cubicBezTo>
                    <a:pt x="89" y="5"/>
                    <a:pt x="89" y="5"/>
                    <a:pt x="89" y="5"/>
                  </a:cubicBezTo>
                  <a:lnTo>
                    <a:pt x="8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11301413" y="539750"/>
              <a:ext cx="393700" cy="393700"/>
            </a:xfrm>
            <a:custGeom>
              <a:avLst/>
              <a:gdLst>
                <a:gd name="T0" fmla="*/ 19 w 55"/>
                <a:gd name="T1" fmla="*/ 1 h 55"/>
                <a:gd name="T2" fmla="*/ 54 w 55"/>
                <a:gd name="T3" fmla="*/ 36 h 55"/>
                <a:gd name="T4" fmla="*/ 54 w 55"/>
                <a:gd name="T5" fmla="*/ 42 h 55"/>
                <a:gd name="T6" fmla="*/ 42 w 55"/>
                <a:gd name="T7" fmla="*/ 53 h 55"/>
                <a:gd name="T8" fmla="*/ 36 w 55"/>
                <a:gd name="T9" fmla="*/ 53 h 55"/>
                <a:gd name="T10" fmla="*/ 36 w 55"/>
                <a:gd name="T11" fmla="*/ 48 h 55"/>
                <a:gd name="T12" fmla="*/ 45 w 55"/>
                <a:gd name="T13" fmla="*/ 39 h 55"/>
                <a:gd name="T14" fmla="*/ 16 w 55"/>
                <a:gd name="T15" fmla="*/ 10 h 55"/>
                <a:gd name="T16" fmla="*/ 7 w 55"/>
                <a:gd name="T17" fmla="*/ 18 h 55"/>
                <a:gd name="T18" fmla="*/ 1 w 55"/>
                <a:gd name="T19" fmla="*/ 18 h 55"/>
                <a:gd name="T20" fmla="*/ 1 w 55"/>
                <a:gd name="T21" fmla="*/ 13 h 55"/>
                <a:gd name="T22" fmla="*/ 13 w 55"/>
                <a:gd name="T23" fmla="*/ 1 h 55"/>
                <a:gd name="T24" fmla="*/ 19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19" y="1"/>
                  </a:moveTo>
                  <a:cubicBezTo>
                    <a:pt x="54" y="36"/>
                    <a:pt x="54" y="36"/>
                    <a:pt x="54" y="36"/>
                  </a:cubicBezTo>
                  <a:cubicBezTo>
                    <a:pt x="55" y="38"/>
                    <a:pt x="55" y="40"/>
                    <a:pt x="54" y="42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0" y="55"/>
                    <a:pt x="38" y="55"/>
                    <a:pt x="36" y="53"/>
                  </a:cubicBezTo>
                  <a:cubicBezTo>
                    <a:pt x="35" y="52"/>
                    <a:pt x="35" y="49"/>
                    <a:pt x="36" y="48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20"/>
                    <a:pt x="3" y="20"/>
                    <a:pt x="1" y="18"/>
                  </a:cubicBezTo>
                  <a:cubicBezTo>
                    <a:pt x="0" y="17"/>
                    <a:pt x="0" y="14"/>
                    <a:pt x="1" y="1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0"/>
                    <a:pt x="17" y="0"/>
                    <a:pt x="19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10922001" y="962025"/>
              <a:ext cx="350838" cy="344488"/>
            </a:xfrm>
            <a:custGeom>
              <a:avLst/>
              <a:gdLst>
                <a:gd name="T0" fmla="*/ 17 w 49"/>
                <a:gd name="T1" fmla="*/ 1 h 48"/>
                <a:gd name="T2" fmla="*/ 47 w 49"/>
                <a:gd name="T3" fmla="*/ 31 h 48"/>
                <a:gd name="T4" fmla="*/ 47 w 49"/>
                <a:gd name="T5" fmla="*/ 37 h 48"/>
                <a:gd name="T6" fmla="*/ 37 w 49"/>
                <a:gd name="T7" fmla="*/ 47 h 48"/>
                <a:gd name="T8" fmla="*/ 32 w 49"/>
                <a:gd name="T9" fmla="*/ 47 h 48"/>
                <a:gd name="T10" fmla="*/ 32 w 49"/>
                <a:gd name="T11" fmla="*/ 41 h 48"/>
                <a:gd name="T12" fmla="*/ 39 w 49"/>
                <a:gd name="T13" fmla="*/ 34 h 48"/>
                <a:gd name="T14" fmla="*/ 15 w 49"/>
                <a:gd name="T15" fmla="*/ 10 h 48"/>
                <a:gd name="T16" fmla="*/ 7 w 49"/>
                <a:gd name="T17" fmla="*/ 17 h 48"/>
                <a:gd name="T18" fmla="*/ 2 w 49"/>
                <a:gd name="T19" fmla="*/ 17 h 48"/>
                <a:gd name="T20" fmla="*/ 2 w 49"/>
                <a:gd name="T21" fmla="*/ 11 h 48"/>
                <a:gd name="T22" fmla="*/ 12 w 49"/>
                <a:gd name="T23" fmla="*/ 1 h 48"/>
                <a:gd name="T24" fmla="*/ 17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17" y="1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9" y="33"/>
                    <a:pt x="49" y="35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8"/>
                    <a:pt x="33" y="48"/>
                    <a:pt x="32" y="47"/>
                  </a:cubicBezTo>
                  <a:cubicBezTo>
                    <a:pt x="30" y="45"/>
                    <a:pt x="30" y="43"/>
                    <a:pt x="32" y="41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9"/>
                    <a:pt x="3" y="19"/>
                    <a:pt x="2" y="17"/>
                  </a:cubicBezTo>
                  <a:cubicBezTo>
                    <a:pt x="0" y="15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10958513" y="1092200"/>
              <a:ext cx="185738" cy="185738"/>
            </a:xfrm>
            <a:custGeom>
              <a:avLst/>
              <a:gdLst>
                <a:gd name="T0" fmla="*/ 11 w 26"/>
                <a:gd name="T1" fmla="*/ 2 h 26"/>
                <a:gd name="T2" fmla="*/ 24 w 26"/>
                <a:gd name="T3" fmla="*/ 14 h 26"/>
                <a:gd name="T4" fmla="*/ 24 w 26"/>
                <a:gd name="T5" fmla="*/ 20 h 26"/>
                <a:gd name="T6" fmla="*/ 20 w 26"/>
                <a:gd name="T7" fmla="*/ 24 h 26"/>
                <a:gd name="T8" fmla="*/ 14 w 26"/>
                <a:gd name="T9" fmla="*/ 24 h 26"/>
                <a:gd name="T10" fmla="*/ 14 w 26"/>
                <a:gd name="T11" fmla="*/ 19 h 26"/>
                <a:gd name="T12" fmla="*/ 16 w 26"/>
                <a:gd name="T13" fmla="*/ 17 h 26"/>
                <a:gd name="T14" fmla="*/ 9 w 26"/>
                <a:gd name="T15" fmla="*/ 10 h 26"/>
                <a:gd name="T16" fmla="*/ 7 w 26"/>
                <a:gd name="T17" fmla="*/ 12 h 26"/>
                <a:gd name="T18" fmla="*/ 1 w 26"/>
                <a:gd name="T19" fmla="*/ 12 h 26"/>
                <a:gd name="T20" fmla="*/ 1 w 26"/>
                <a:gd name="T21" fmla="*/ 6 h 26"/>
                <a:gd name="T22" fmla="*/ 6 w 26"/>
                <a:gd name="T23" fmla="*/ 2 h 26"/>
                <a:gd name="T24" fmla="*/ 11 w 26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6">
                  <a:moveTo>
                    <a:pt x="11" y="2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6" y="16"/>
                    <a:pt x="26" y="19"/>
                    <a:pt x="24" y="20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6"/>
                    <a:pt x="16" y="26"/>
                    <a:pt x="14" y="24"/>
                  </a:cubicBezTo>
                  <a:cubicBezTo>
                    <a:pt x="13" y="23"/>
                    <a:pt x="13" y="20"/>
                    <a:pt x="14" y="19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3"/>
                    <a:pt x="3" y="13"/>
                    <a:pt x="1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0"/>
                    <a:pt x="10" y="0"/>
                    <a:pt x="11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11187113" y="187325"/>
              <a:ext cx="858838" cy="862013"/>
            </a:xfrm>
            <a:custGeom>
              <a:avLst/>
              <a:gdLst>
                <a:gd name="T0" fmla="*/ 120 w 120"/>
                <a:gd name="T1" fmla="*/ 120 h 120"/>
                <a:gd name="T2" fmla="*/ 120 w 120"/>
                <a:gd name="T3" fmla="*/ 0 h 120"/>
                <a:gd name="T4" fmla="*/ 0 w 120"/>
                <a:gd name="T5" fmla="*/ 0 h 120"/>
                <a:gd name="T6" fmla="*/ 120 w 120"/>
                <a:gd name="T7" fmla="*/ 120 h 120"/>
                <a:gd name="T8" fmla="*/ 68 w 120"/>
                <a:gd name="T9" fmla="*/ 22 h 120"/>
                <a:gd name="T10" fmla="*/ 68 w 120"/>
                <a:gd name="T11" fmla="*/ 28 h 120"/>
                <a:gd name="T12" fmla="*/ 61 w 120"/>
                <a:gd name="T13" fmla="*/ 35 h 120"/>
                <a:gd name="T14" fmla="*/ 70 w 120"/>
                <a:gd name="T15" fmla="*/ 44 h 120"/>
                <a:gd name="T16" fmla="*/ 95 w 120"/>
                <a:gd name="T17" fmla="*/ 19 h 120"/>
                <a:gd name="T18" fmla="*/ 101 w 120"/>
                <a:gd name="T19" fmla="*/ 19 h 120"/>
                <a:gd name="T20" fmla="*/ 101 w 120"/>
                <a:gd name="T21" fmla="*/ 25 h 120"/>
                <a:gd name="T22" fmla="*/ 76 w 120"/>
                <a:gd name="T23" fmla="*/ 50 h 120"/>
                <a:gd name="T24" fmla="*/ 85 w 120"/>
                <a:gd name="T25" fmla="*/ 59 h 120"/>
                <a:gd name="T26" fmla="*/ 92 w 120"/>
                <a:gd name="T27" fmla="*/ 52 h 120"/>
                <a:gd name="T28" fmla="*/ 98 w 120"/>
                <a:gd name="T29" fmla="*/ 52 h 120"/>
                <a:gd name="T30" fmla="*/ 98 w 120"/>
                <a:gd name="T31" fmla="*/ 58 h 120"/>
                <a:gd name="T32" fmla="*/ 88 w 120"/>
                <a:gd name="T33" fmla="*/ 67 h 120"/>
                <a:gd name="T34" fmla="*/ 82 w 120"/>
                <a:gd name="T35" fmla="*/ 67 h 120"/>
                <a:gd name="T36" fmla="*/ 52 w 120"/>
                <a:gd name="T37" fmla="*/ 38 h 120"/>
                <a:gd name="T38" fmla="*/ 52 w 120"/>
                <a:gd name="T39" fmla="*/ 32 h 120"/>
                <a:gd name="T40" fmla="*/ 62 w 120"/>
                <a:gd name="T41" fmla="*/ 22 h 120"/>
                <a:gd name="T42" fmla="*/ 68 w 120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0">
                  <a:moveTo>
                    <a:pt x="120" y="12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0" y="120"/>
                  </a:lnTo>
                  <a:close/>
                  <a:moveTo>
                    <a:pt x="68" y="22"/>
                  </a:moveTo>
                  <a:cubicBezTo>
                    <a:pt x="69" y="23"/>
                    <a:pt x="69" y="26"/>
                    <a:pt x="68" y="28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7" y="17"/>
                    <a:pt x="99" y="17"/>
                    <a:pt x="101" y="19"/>
                  </a:cubicBezTo>
                  <a:cubicBezTo>
                    <a:pt x="102" y="21"/>
                    <a:pt x="102" y="23"/>
                    <a:pt x="101" y="25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4" y="50"/>
                    <a:pt x="96" y="50"/>
                    <a:pt x="98" y="52"/>
                  </a:cubicBezTo>
                  <a:cubicBezTo>
                    <a:pt x="99" y="53"/>
                    <a:pt x="99" y="56"/>
                    <a:pt x="98" y="58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6" y="69"/>
                    <a:pt x="84" y="69"/>
                    <a:pt x="82" y="67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1" y="36"/>
                    <a:pt x="51" y="33"/>
                    <a:pt x="52" y="3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4" y="20"/>
                    <a:pt x="66" y="20"/>
                    <a:pt x="6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53988" y="187325"/>
            <a:ext cx="1123951" cy="1119188"/>
            <a:chOff x="153988" y="187325"/>
            <a:chExt cx="1123951" cy="1119188"/>
          </a:xfrm>
        </p:grpSpPr>
        <p:sp>
          <p:nvSpPr>
            <p:cNvPr id="37" name="Freeform 36"/>
            <p:cNvSpPr/>
            <p:nvPr/>
          </p:nvSpPr>
          <p:spPr bwMode="auto">
            <a:xfrm>
              <a:off x="168276" y="912813"/>
              <a:ext cx="407988" cy="373063"/>
            </a:xfrm>
            <a:custGeom>
              <a:avLst/>
              <a:gdLst>
                <a:gd name="T0" fmla="*/ 1 w 57"/>
                <a:gd name="T1" fmla="*/ 1 h 52"/>
                <a:gd name="T2" fmla="*/ 0 w 57"/>
                <a:gd name="T3" fmla="*/ 4 h 52"/>
                <a:gd name="T4" fmla="*/ 0 w 57"/>
                <a:gd name="T5" fmla="*/ 48 h 52"/>
                <a:gd name="T6" fmla="*/ 4 w 57"/>
                <a:gd name="T7" fmla="*/ 52 h 52"/>
                <a:gd name="T8" fmla="*/ 37 w 57"/>
                <a:gd name="T9" fmla="*/ 52 h 52"/>
                <a:gd name="T10" fmla="*/ 40 w 57"/>
                <a:gd name="T11" fmla="*/ 51 h 52"/>
                <a:gd name="T12" fmla="*/ 56 w 57"/>
                <a:gd name="T13" fmla="*/ 35 h 52"/>
                <a:gd name="T14" fmla="*/ 56 w 57"/>
                <a:gd name="T15" fmla="*/ 29 h 52"/>
                <a:gd name="T16" fmla="*/ 32 w 57"/>
                <a:gd name="T17" fmla="*/ 6 h 52"/>
                <a:gd name="T18" fmla="*/ 27 w 57"/>
                <a:gd name="T19" fmla="*/ 6 h 52"/>
                <a:gd name="T20" fmla="*/ 13 w 57"/>
                <a:gd name="T21" fmla="*/ 19 h 52"/>
                <a:gd name="T22" fmla="*/ 13 w 57"/>
                <a:gd name="T23" fmla="*/ 25 h 52"/>
                <a:gd name="T24" fmla="*/ 23 w 57"/>
                <a:gd name="T25" fmla="*/ 34 h 52"/>
                <a:gd name="T26" fmla="*/ 26 w 57"/>
                <a:gd name="T27" fmla="*/ 36 h 52"/>
                <a:gd name="T28" fmla="*/ 36 w 57"/>
                <a:gd name="T29" fmla="*/ 36 h 52"/>
                <a:gd name="T30" fmla="*/ 40 w 57"/>
                <a:gd name="T31" fmla="*/ 32 h 52"/>
                <a:gd name="T32" fmla="*/ 36 w 57"/>
                <a:gd name="T33" fmla="*/ 28 h 52"/>
                <a:gd name="T34" fmla="*/ 28 w 57"/>
                <a:gd name="T35" fmla="*/ 28 h 52"/>
                <a:gd name="T36" fmla="*/ 22 w 57"/>
                <a:gd name="T37" fmla="*/ 22 h 52"/>
                <a:gd name="T38" fmla="*/ 29 w 57"/>
                <a:gd name="T39" fmla="*/ 15 h 52"/>
                <a:gd name="T40" fmla="*/ 47 w 57"/>
                <a:gd name="T41" fmla="*/ 32 h 52"/>
                <a:gd name="T42" fmla="*/ 36 w 57"/>
                <a:gd name="T43" fmla="*/ 44 h 52"/>
                <a:gd name="T44" fmla="*/ 8 w 57"/>
                <a:gd name="T45" fmla="*/ 44 h 52"/>
                <a:gd name="T46" fmla="*/ 8 w 57"/>
                <a:gd name="T47" fmla="*/ 4 h 52"/>
                <a:gd name="T48" fmla="*/ 4 w 57"/>
                <a:gd name="T49" fmla="*/ 0 h 52"/>
                <a:gd name="T50" fmla="*/ 1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2" y="52"/>
                    <a:pt x="4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8" y="52"/>
                    <a:pt x="39" y="51"/>
                    <a:pt x="40" y="5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4"/>
                    <a:pt x="57" y="31"/>
                    <a:pt x="56" y="29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28" y="5"/>
                    <a:pt x="27" y="6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1"/>
                    <a:pt x="12" y="23"/>
                    <a:pt x="13" y="2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5"/>
                    <a:pt x="25" y="36"/>
                    <a:pt x="2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8" y="36"/>
                    <a:pt x="40" y="34"/>
                    <a:pt x="40" y="32"/>
                  </a:cubicBezTo>
                  <a:cubicBezTo>
                    <a:pt x="40" y="29"/>
                    <a:pt x="38" y="28"/>
                    <a:pt x="36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27026" y="790575"/>
              <a:ext cx="636588" cy="387350"/>
            </a:xfrm>
            <a:custGeom>
              <a:avLst/>
              <a:gdLst>
                <a:gd name="T0" fmla="*/ 2 w 89"/>
                <a:gd name="T1" fmla="*/ 2 h 54"/>
                <a:gd name="T2" fmla="*/ 2 w 89"/>
                <a:gd name="T3" fmla="*/ 8 h 54"/>
                <a:gd name="T4" fmla="*/ 47 w 89"/>
                <a:gd name="T5" fmla="*/ 53 h 54"/>
                <a:gd name="T6" fmla="*/ 50 w 89"/>
                <a:gd name="T7" fmla="*/ 54 h 54"/>
                <a:gd name="T8" fmla="*/ 76 w 89"/>
                <a:gd name="T9" fmla="*/ 54 h 54"/>
                <a:gd name="T10" fmla="*/ 79 w 89"/>
                <a:gd name="T11" fmla="*/ 53 h 54"/>
                <a:gd name="T12" fmla="*/ 88 w 89"/>
                <a:gd name="T13" fmla="*/ 44 h 54"/>
                <a:gd name="T14" fmla="*/ 88 w 89"/>
                <a:gd name="T15" fmla="*/ 39 h 54"/>
                <a:gd name="T16" fmla="*/ 61 w 89"/>
                <a:gd name="T17" fmla="*/ 12 h 54"/>
                <a:gd name="T18" fmla="*/ 55 w 89"/>
                <a:gd name="T19" fmla="*/ 12 h 54"/>
                <a:gd name="T20" fmla="*/ 42 w 89"/>
                <a:gd name="T21" fmla="*/ 25 h 54"/>
                <a:gd name="T22" fmla="*/ 42 w 89"/>
                <a:gd name="T23" fmla="*/ 31 h 54"/>
                <a:gd name="T24" fmla="*/ 50 w 89"/>
                <a:gd name="T25" fmla="*/ 38 h 54"/>
                <a:gd name="T26" fmla="*/ 53 w 89"/>
                <a:gd name="T27" fmla="*/ 40 h 54"/>
                <a:gd name="T28" fmla="*/ 64 w 89"/>
                <a:gd name="T29" fmla="*/ 40 h 54"/>
                <a:gd name="T30" fmla="*/ 68 w 89"/>
                <a:gd name="T31" fmla="*/ 36 h 54"/>
                <a:gd name="T32" fmla="*/ 64 w 89"/>
                <a:gd name="T33" fmla="*/ 32 h 54"/>
                <a:gd name="T34" fmla="*/ 54 w 89"/>
                <a:gd name="T35" fmla="*/ 32 h 54"/>
                <a:gd name="T36" fmla="*/ 50 w 89"/>
                <a:gd name="T37" fmla="*/ 28 h 54"/>
                <a:gd name="T38" fmla="*/ 58 w 89"/>
                <a:gd name="T39" fmla="*/ 20 h 54"/>
                <a:gd name="T40" fmla="*/ 79 w 89"/>
                <a:gd name="T41" fmla="*/ 41 h 54"/>
                <a:gd name="T42" fmla="*/ 74 w 89"/>
                <a:gd name="T43" fmla="*/ 46 h 54"/>
                <a:gd name="T44" fmla="*/ 52 w 89"/>
                <a:gd name="T45" fmla="*/ 46 h 54"/>
                <a:gd name="T46" fmla="*/ 7 w 89"/>
                <a:gd name="T47" fmla="*/ 2 h 54"/>
                <a:gd name="T48" fmla="*/ 2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4"/>
                    <a:pt x="49" y="54"/>
                    <a:pt x="50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8" y="54"/>
                    <a:pt x="79" y="53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9" y="43"/>
                    <a:pt x="89" y="40"/>
                    <a:pt x="88" y="39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10"/>
                    <a:pt x="57" y="10"/>
                    <a:pt x="55" y="12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7"/>
                    <a:pt x="40" y="29"/>
                    <a:pt x="4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9"/>
                    <a:pt x="51" y="40"/>
                    <a:pt x="53" y="40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6" y="40"/>
                    <a:pt x="68" y="38"/>
                    <a:pt x="68" y="36"/>
                  </a:cubicBezTo>
                  <a:cubicBezTo>
                    <a:pt x="68" y="33"/>
                    <a:pt x="66" y="32"/>
                    <a:pt x="64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3" y="0"/>
                    <a:pt x="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877888" y="201613"/>
              <a:ext cx="371475" cy="409575"/>
            </a:xfrm>
            <a:custGeom>
              <a:avLst/>
              <a:gdLst>
                <a:gd name="T0" fmla="*/ 1 w 52"/>
                <a:gd name="T1" fmla="*/ 1 h 57"/>
                <a:gd name="T2" fmla="*/ 0 w 52"/>
                <a:gd name="T3" fmla="*/ 4 h 57"/>
                <a:gd name="T4" fmla="*/ 4 w 52"/>
                <a:gd name="T5" fmla="*/ 8 h 57"/>
                <a:gd name="T6" fmla="*/ 44 w 52"/>
                <a:gd name="T7" fmla="*/ 8 h 57"/>
                <a:gd name="T8" fmla="*/ 44 w 52"/>
                <a:gd name="T9" fmla="*/ 35 h 57"/>
                <a:gd name="T10" fmla="*/ 33 w 52"/>
                <a:gd name="T11" fmla="*/ 47 h 57"/>
                <a:gd name="T12" fmla="*/ 15 w 52"/>
                <a:gd name="T13" fmla="*/ 29 h 57"/>
                <a:gd name="T14" fmla="*/ 23 w 52"/>
                <a:gd name="T15" fmla="*/ 21 h 57"/>
                <a:gd name="T16" fmla="*/ 28 w 52"/>
                <a:gd name="T17" fmla="*/ 27 h 57"/>
                <a:gd name="T18" fmla="*/ 28 w 52"/>
                <a:gd name="T19" fmla="*/ 35 h 57"/>
                <a:gd name="T20" fmla="*/ 32 w 52"/>
                <a:gd name="T21" fmla="*/ 39 h 57"/>
                <a:gd name="T22" fmla="*/ 36 w 52"/>
                <a:gd name="T23" fmla="*/ 35 h 57"/>
                <a:gd name="T24" fmla="*/ 36 w 52"/>
                <a:gd name="T25" fmla="*/ 25 h 57"/>
                <a:gd name="T26" fmla="*/ 35 w 52"/>
                <a:gd name="T27" fmla="*/ 23 h 57"/>
                <a:gd name="T28" fmla="*/ 25 w 52"/>
                <a:gd name="T29" fmla="*/ 13 h 57"/>
                <a:gd name="T30" fmla="*/ 20 w 52"/>
                <a:gd name="T31" fmla="*/ 13 h 57"/>
                <a:gd name="T32" fmla="*/ 7 w 52"/>
                <a:gd name="T33" fmla="*/ 26 h 57"/>
                <a:gd name="T34" fmla="*/ 7 w 52"/>
                <a:gd name="T35" fmla="*/ 32 h 57"/>
                <a:gd name="T36" fmla="*/ 30 w 52"/>
                <a:gd name="T37" fmla="*/ 55 h 57"/>
                <a:gd name="T38" fmla="*/ 36 w 52"/>
                <a:gd name="T39" fmla="*/ 55 h 57"/>
                <a:gd name="T40" fmla="*/ 51 w 52"/>
                <a:gd name="T41" fmla="*/ 40 h 57"/>
                <a:gd name="T42" fmla="*/ 52 w 52"/>
                <a:gd name="T43" fmla="*/ 37 h 57"/>
                <a:gd name="T44" fmla="*/ 52 w 52"/>
                <a:gd name="T45" fmla="*/ 4 h 57"/>
                <a:gd name="T46" fmla="*/ 48 w 52"/>
                <a:gd name="T47" fmla="*/ 0 h 57"/>
                <a:gd name="T48" fmla="*/ 4 w 52"/>
                <a:gd name="T49" fmla="*/ 0 h 57"/>
                <a:gd name="T50" fmla="*/ 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8"/>
                    <a:pt x="30" y="39"/>
                    <a:pt x="32" y="39"/>
                  </a:cubicBezTo>
                  <a:cubicBezTo>
                    <a:pt x="34" y="39"/>
                    <a:pt x="36" y="38"/>
                    <a:pt x="36" y="3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4"/>
                    <a:pt x="36" y="23"/>
                    <a:pt x="35" y="2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1"/>
                    <a:pt x="21" y="11"/>
                    <a:pt x="20" y="1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8"/>
                    <a:pt x="5" y="30"/>
                    <a:pt x="7" y="32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1" y="57"/>
                    <a:pt x="34" y="57"/>
                    <a:pt x="36" y="55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2" y="39"/>
                    <a:pt x="52" y="38"/>
                    <a:pt x="52" y="3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762001" y="360363"/>
              <a:ext cx="387350" cy="638175"/>
            </a:xfrm>
            <a:custGeom>
              <a:avLst/>
              <a:gdLst>
                <a:gd name="T0" fmla="*/ 1 w 54"/>
                <a:gd name="T1" fmla="*/ 1 h 89"/>
                <a:gd name="T2" fmla="*/ 1 w 54"/>
                <a:gd name="T3" fmla="*/ 7 h 89"/>
                <a:gd name="T4" fmla="*/ 46 w 54"/>
                <a:gd name="T5" fmla="*/ 51 h 89"/>
                <a:gd name="T6" fmla="*/ 46 w 54"/>
                <a:gd name="T7" fmla="*/ 74 h 89"/>
                <a:gd name="T8" fmla="*/ 41 w 54"/>
                <a:gd name="T9" fmla="*/ 79 h 89"/>
                <a:gd name="T10" fmla="*/ 20 w 54"/>
                <a:gd name="T11" fmla="*/ 58 h 89"/>
                <a:gd name="T12" fmla="*/ 27 w 54"/>
                <a:gd name="T13" fmla="*/ 50 h 89"/>
                <a:gd name="T14" fmla="*/ 31 w 54"/>
                <a:gd name="T15" fmla="*/ 54 h 89"/>
                <a:gd name="T16" fmla="*/ 31 w 54"/>
                <a:gd name="T17" fmla="*/ 64 h 89"/>
                <a:gd name="T18" fmla="*/ 35 w 54"/>
                <a:gd name="T19" fmla="*/ 68 h 89"/>
                <a:gd name="T20" fmla="*/ 39 w 54"/>
                <a:gd name="T21" fmla="*/ 64 h 89"/>
                <a:gd name="T22" fmla="*/ 39 w 54"/>
                <a:gd name="T23" fmla="*/ 52 h 89"/>
                <a:gd name="T24" fmla="*/ 38 w 54"/>
                <a:gd name="T25" fmla="*/ 49 h 89"/>
                <a:gd name="T26" fmla="*/ 30 w 54"/>
                <a:gd name="T27" fmla="*/ 41 h 89"/>
                <a:gd name="T28" fmla="*/ 24 w 54"/>
                <a:gd name="T29" fmla="*/ 41 h 89"/>
                <a:gd name="T30" fmla="*/ 11 w 54"/>
                <a:gd name="T31" fmla="*/ 55 h 89"/>
                <a:gd name="T32" fmla="*/ 11 w 54"/>
                <a:gd name="T33" fmla="*/ 60 h 89"/>
                <a:gd name="T34" fmla="*/ 38 w 54"/>
                <a:gd name="T35" fmla="*/ 87 h 89"/>
                <a:gd name="T36" fmla="*/ 44 w 54"/>
                <a:gd name="T37" fmla="*/ 87 h 89"/>
                <a:gd name="T38" fmla="*/ 52 w 54"/>
                <a:gd name="T39" fmla="*/ 78 h 89"/>
                <a:gd name="T40" fmla="*/ 54 w 54"/>
                <a:gd name="T41" fmla="*/ 76 h 89"/>
                <a:gd name="T42" fmla="*/ 54 w 54"/>
                <a:gd name="T43" fmla="*/ 49 h 89"/>
                <a:gd name="T44" fmla="*/ 52 w 54"/>
                <a:gd name="T45" fmla="*/ 47 h 89"/>
                <a:gd name="T46" fmla="*/ 7 w 54"/>
                <a:gd name="T47" fmla="*/ 1 h 89"/>
                <a:gd name="T48" fmla="*/ 1 w 54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6"/>
                    <a:pt x="33" y="68"/>
                    <a:pt x="35" y="68"/>
                  </a:cubicBezTo>
                  <a:cubicBezTo>
                    <a:pt x="37" y="68"/>
                    <a:pt x="39" y="66"/>
                    <a:pt x="39" y="64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1"/>
                    <a:pt x="39" y="50"/>
                    <a:pt x="38" y="49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6" y="40"/>
                    <a:pt x="24" y="41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6"/>
                    <a:pt x="10" y="59"/>
                    <a:pt x="11" y="60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40" y="89"/>
                    <a:pt x="42" y="89"/>
                    <a:pt x="44" y="87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3" y="78"/>
                    <a:pt x="54" y="77"/>
                    <a:pt x="54" y="76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8"/>
                    <a:pt x="53" y="47"/>
                    <a:pt x="52" y="4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3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533401" y="568325"/>
              <a:ext cx="636588" cy="630238"/>
            </a:xfrm>
            <a:custGeom>
              <a:avLst/>
              <a:gdLst>
                <a:gd name="T0" fmla="*/ 6 w 89"/>
                <a:gd name="T1" fmla="*/ 0 h 88"/>
                <a:gd name="T2" fmla="*/ 87 w 89"/>
                <a:gd name="T3" fmla="*/ 81 h 88"/>
                <a:gd name="T4" fmla="*/ 87 w 89"/>
                <a:gd name="T5" fmla="*/ 87 h 88"/>
                <a:gd name="T6" fmla="*/ 82 w 89"/>
                <a:gd name="T7" fmla="*/ 87 h 88"/>
                <a:gd name="T8" fmla="*/ 0 w 89"/>
                <a:gd name="T9" fmla="*/ 5 h 88"/>
                <a:gd name="T10" fmla="*/ 6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6" y="0"/>
                  </a:moveTo>
                  <a:cubicBezTo>
                    <a:pt x="87" y="81"/>
                    <a:pt x="87" y="81"/>
                    <a:pt x="87" y="81"/>
                  </a:cubicBezTo>
                  <a:cubicBezTo>
                    <a:pt x="89" y="83"/>
                    <a:pt x="89" y="85"/>
                    <a:pt x="87" y="87"/>
                  </a:cubicBezTo>
                  <a:cubicBezTo>
                    <a:pt x="86" y="88"/>
                    <a:pt x="83" y="88"/>
                    <a:pt x="82" y="87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504826" y="539750"/>
              <a:ext cx="393700" cy="393700"/>
            </a:xfrm>
            <a:custGeom>
              <a:avLst/>
              <a:gdLst>
                <a:gd name="T0" fmla="*/ 37 w 55"/>
                <a:gd name="T1" fmla="*/ 1 h 55"/>
                <a:gd name="T2" fmla="*/ 2 w 55"/>
                <a:gd name="T3" fmla="*/ 36 h 55"/>
                <a:gd name="T4" fmla="*/ 2 w 55"/>
                <a:gd name="T5" fmla="*/ 42 h 55"/>
                <a:gd name="T6" fmla="*/ 13 w 55"/>
                <a:gd name="T7" fmla="*/ 53 h 55"/>
                <a:gd name="T8" fmla="*/ 19 w 55"/>
                <a:gd name="T9" fmla="*/ 53 h 55"/>
                <a:gd name="T10" fmla="*/ 19 w 55"/>
                <a:gd name="T11" fmla="*/ 48 h 55"/>
                <a:gd name="T12" fmla="*/ 10 w 55"/>
                <a:gd name="T13" fmla="*/ 39 h 55"/>
                <a:gd name="T14" fmla="*/ 39 w 55"/>
                <a:gd name="T15" fmla="*/ 10 h 55"/>
                <a:gd name="T16" fmla="*/ 48 w 55"/>
                <a:gd name="T17" fmla="*/ 18 h 55"/>
                <a:gd name="T18" fmla="*/ 54 w 55"/>
                <a:gd name="T19" fmla="*/ 18 h 55"/>
                <a:gd name="T20" fmla="*/ 54 w 55"/>
                <a:gd name="T21" fmla="*/ 13 h 55"/>
                <a:gd name="T22" fmla="*/ 42 w 55"/>
                <a:gd name="T23" fmla="*/ 1 h 55"/>
                <a:gd name="T24" fmla="*/ 37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37" y="1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38"/>
                    <a:pt x="0" y="40"/>
                    <a:pt x="2" y="4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5" y="55"/>
                    <a:pt x="17" y="55"/>
                    <a:pt x="19" y="53"/>
                  </a:cubicBezTo>
                  <a:cubicBezTo>
                    <a:pt x="20" y="52"/>
                    <a:pt x="20" y="49"/>
                    <a:pt x="19" y="4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0" y="20"/>
                    <a:pt x="52" y="20"/>
                    <a:pt x="54" y="18"/>
                  </a:cubicBezTo>
                  <a:cubicBezTo>
                    <a:pt x="55" y="17"/>
                    <a:pt x="55" y="14"/>
                    <a:pt x="54" y="13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0"/>
                    <a:pt x="38" y="0"/>
                    <a:pt x="3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927101" y="962025"/>
              <a:ext cx="350838" cy="344488"/>
            </a:xfrm>
            <a:custGeom>
              <a:avLst/>
              <a:gdLst>
                <a:gd name="T0" fmla="*/ 32 w 49"/>
                <a:gd name="T1" fmla="*/ 1 h 48"/>
                <a:gd name="T2" fmla="*/ 2 w 49"/>
                <a:gd name="T3" fmla="*/ 31 h 48"/>
                <a:gd name="T4" fmla="*/ 2 w 49"/>
                <a:gd name="T5" fmla="*/ 37 h 48"/>
                <a:gd name="T6" fmla="*/ 12 w 49"/>
                <a:gd name="T7" fmla="*/ 47 h 48"/>
                <a:gd name="T8" fmla="*/ 17 w 49"/>
                <a:gd name="T9" fmla="*/ 47 h 48"/>
                <a:gd name="T10" fmla="*/ 17 w 49"/>
                <a:gd name="T11" fmla="*/ 41 h 48"/>
                <a:gd name="T12" fmla="*/ 10 w 49"/>
                <a:gd name="T13" fmla="*/ 34 h 48"/>
                <a:gd name="T14" fmla="*/ 35 w 49"/>
                <a:gd name="T15" fmla="*/ 10 h 48"/>
                <a:gd name="T16" fmla="*/ 42 w 49"/>
                <a:gd name="T17" fmla="*/ 17 h 48"/>
                <a:gd name="T18" fmla="*/ 47 w 49"/>
                <a:gd name="T19" fmla="*/ 17 h 48"/>
                <a:gd name="T20" fmla="*/ 47 w 49"/>
                <a:gd name="T21" fmla="*/ 11 h 48"/>
                <a:gd name="T22" fmla="*/ 37 w 49"/>
                <a:gd name="T23" fmla="*/ 1 h 48"/>
                <a:gd name="T24" fmla="*/ 32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32" y="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5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8"/>
                    <a:pt x="16" y="48"/>
                    <a:pt x="17" y="47"/>
                  </a:cubicBezTo>
                  <a:cubicBezTo>
                    <a:pt x="19" y="45"/>
                    <a:pt x="19" y="43"/>
                    <a:pt x="17" y="41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9"/>
                    <a:pt x="46" y="19"/>
                    <a:pt x="47" y="17"/>
                  </a:cubicBezTo>
                  <a:cubicBezTo>
                    <a:pt x="49" y="15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3"/>
            <p:cNvSpPr/>
            <p:nvPr/>
          </p:nvSpPr>
          <p:spPr bwMode="auto">
            <a:xfrm>
              <a:off x="1063626" y="1092200"/>
              <a:ext cx="177800" cy="185738"/>
            </a:xfrm>
            <a:custGeom>
              <a:avLst/>
              <a:gdLst>
                <a:gd name="T0" fmla="*/ 14 w 25"/>
                <a:gd name="T1" fmla="*/ 2 h 26"/>
                <a:gd name="T2" fmla="*/ 1 w 25"/>
                <a:gd name="T3" fmla="*/ 14 h 26"/>
                <a:gd name="T4" fmla="*/ 1 w 25"/>
                <a:gd name="T5" fmla="*/ 20 h 26"/>
                <a:gd name="T6" fmla="*/ 5 w 25"/>
                <a:gd name="T7" fmla="*/ 24 h 26"/>
                <a:gd name="T8" fmla="*/ 11 w 25"/>
                <a:gd name="T9" fmla="*/ 24 h 26"/>
                <a:gd name="T10" fmla="*/ 11 w 25"/>
                <a:gd name="T11" fmla="*/ 19 h 26"/>
                <a:gd name="T12" fmla="*/ 10 w 25"/>
                <a:gd name="T13" fmla="*/ 17 h 26"/>
                <a:gd name="T14" fmla="*/ 17 w 25"/>
                <a:gd name="T15" fmla="*/ 10 h 26"/>
                <a:gd name="T16" fmla="*/ 18 w 25"/>
                <a:gd name="T17" fmla="*/ 12 h 26"/>
                <a:gd name="T18" fmla="*/ 24 w 25"/>
                <a:gd name="T19" fmla="*/ 12 h 26"/>
                <a:gd name="T20" fmla="*/ 24 w 25"/>
                <a:gd name="T21" fmla="*/ 6 h 26"/>
                <a:gd name="T22" fmla="*/ 20 w 25"/>
                <a:gd name="T23" fmla="*/ 2 h 26"/>
                <a:gd name="T24" fmla="*/ 14 w 25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6">
                  <a:moveTo>
                    <a:pt x="14" y="2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1" y="20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7" y="26"/>
                    <a:pt x="10" y="26"/>
                    <a:pt x="11" y="24"/>
                  </a:cubicBezTo>
                  <a:cubicBezTo>
                    <a:pt x="13" y="23"/>
                    <a:pt x="13" y="20"/>
                    <a:pt x="11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0" y="13"/>
                    <a:pt x="22" y="13"/>
                    <a:pt x="24" y="12"/>
                  </a:cubicBezTo>
                  <a:cubicBezTo>
                    <a:pt x="25" y="10"/>
                    <a:pt x="25" y="8"/>
                    <a:pt x="24" y="6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5" y="0"/>
                    <a:pt x="1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153988" y="187325"/>
              <a:ext cx="866775" cy="862013"/>
            </a:xfrm>
            <a:custGeom>
              <a:avLst/>
              <a:gdLst>
                <a:gd name="T0" fmla="*/ 121 w 121"/>
                <a:gd name="T1" fmla="*/ 0 h 120"/>
                <a:gd name="T2" fmla="*/ 0 w 121"/>
                <a:gd name="T3" fmla="*/ 0 h 120"/>
                <a:gd name="T4" fmla="*/ 0 w 121"/>
                <a:gd name="T5" fmla="*/ 120 h 120"/>
                <a:gd name="T6" fmla="*/ 121 w 121"/>
                <a:gd name="T7" fmla="*/ 0 h 120"/>
                <a:gd name="T8" fmla="*/ 58 w 121"/>
                <a:gd name="T9" fmla="*/ 22 h 120"/>
                <a:gd name="T10" fmla="*/ 68 w 121"/>
                <a:gd name="T11" fmla="*/ 32 h 120"/>
                <a:gd name="T12" fmla="*/ 68 w 121"/>
                <a:gd name="T13" fmla="*/ 38 h 120"/>
                <a:gd name="T14" fmla="*/ 38 w 121"/>
                <a:gd name="T15" fmla="*/ 67 h 120"/>
                <a:gd name="T16" fmla="*/ 32 w 121"/>
                <a:gd name="T17" fmla="*/ 67 h 120"/>
                <a:gd name="T18" fmla="*/ 22 w 121"/>
                <a:gd name="T19" fmla="*/ 58 h 120"/>
                <a:gd name="T20" fmla="*/ 22 w 121"/>
                <a:gd name="T21" fmla="*/ 52 h 120"/>
                <a:gd name="T22" fmla="*/ 28 w 121"/>
                <a:gd name="T23" fmla="*/ 52 h 120"/>
                <a:gd name="T24" fmla="*/ 35 w 121"/>
                <a:gd name="T25" fmla="*/ 59 h 120"/>
                <a:gd name="T26" fmla="*/ 44 w 121"/>
                <a:gd name="T27" fmla="*/ 50 h 120"/>
                <a:gd name="T28" fmla="*/ 19 w 121"/>
                <a:gd name="T29" fmla="*/ 25 h 120"/>
                <a:gd name="T30" fmla="*/ 19 w 121"/>
                <a:gd name="T31" fmla="*/ 19 h 120"/>
                <a:gd name="T32" fmla="*/ 25 w 121"/>
                <a:gd name="T33" fmla="*/ 19 h 120"/>
                <a:gd name="T34" fmla="*/ 50 w 121"/>
                <a:gd name="T35" fmla="*/ 44 h 120"/>
                <a:gd name="T36" fmla="*/ 59 w 121"/>
                <a:gd name="T37" fmla="*/ 35 h 120"/>
                <a:gd name="T38" fmla="*/ 52 w 121"/>
                <a:gd name="T39" fmla="*/ 28 h 120"/>
                <a:gd name="T40" fmla="*/ 52 w 121"/>
                <a:gd name="T41" fmla="*/ 22 h 120"/>
                <a:gd name="T42" fmla="*/ 58 w 121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0">
                  <a:moveTo>
                    <a:pt x="1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121" y="0"/>
                  </a:lnTo>
                  <a:close/>
                  <a:moveTo>
                    <a:pt x="58" y="22"/>
                  </a:moveTo>
                  <a:cubicBezTo>
                    <a:pt x="68" y="32"/>
                    <a:pt x="68" y="32"/>
                    <a:pt x="68" y="32"/>
                  </a:cubicBezTo>
                  <a:cubicBezTo>
                    <a:pt x="70" y="33"/>
                    <a:pt x="70" y="36"/>
                    <a:pt x="68" y="38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6" y="69"/>
                    <a:pt x="34" y="69"/>
                    <a:pt x="32" y="67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1" y="56"/>
                    <a:pt x="21" y="53"/>
                    <a:pt x="22" y="52"/>
                  </a:cubicBezTo>
                  <a:cubicBezTo>
                    <a:pt x="24" y="50"/>
                    <a:pt x="26" y="50"/>
                    <a:pt x="28" y="52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3"/>
                    <a:pt x="18" y="21"/>
                    <a:pt x="19" y="19"/>
                  </a:cubicBezTo>
                  <a:cubicBezTo>
                    <a:pt x="21" y="17"/>
                    <a:pt x="24" y="17"/>
                    <a:pt x="25" y="19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6"/>
                    <a:pt x="51" y="23"/>
                    <a:pt x="52" y="22"/>
                  </a:cubicBezTo>
                  <a:cubicBezTo>
                    <a:pt x="54" y="20"/>
                    <a:pt x="56" y="20"/>
                    <a:pt x="5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3" name="Freeform 48"/>
          <p:cNvSpPr>
            <a:spLocks noEditPoints="1"/>
          </p:cNvSpPr>
          <p:nvPr/>
        </p:nvSpPr>
        <p:spPr bwMode="auto">
          <a:xfrm>
            <a:off x="11077575" y="2689225"/>
            <a:ext cx="1049337" cy="2093913"/>
          </a:xfrm>
          <a:custGeom>
            <a:avLst/>
            <a:gdLst>
              <a:gd name="T0" fmla="*/ 135 w 145"/>
              <a:gd name="T1" fmla="*/ 108 h 287"/>
              <a:gd name="T2" fmla="*/ 145 w 145"/>
              <a:gd name="T3" fmla="*/ 94 h 287"/>
              <a:gd name="T4" fmla="*/ 135 w 145"/>
              <a:gd name="T5" fmla="*/ 62 h 287"/>
              <a:gd name="T6" fmla="*/ 105 w 145"/>
              <a:gd name="T7" fmla="*/ 55 h 287"/>
              <a:gd name="T8" fmla="*/ 135 w 145"/>
              <a:gd name="T9" fmla="*/ 0 h 287"/>
              <a:gd name="T10" fmla="*/ 42 w 145"/>
              <a:gd name="T11" fmla="*/ 42 h 287"/>
              <a:gd name="T12" fmla="*/ 0 w 145"/>
              <a:gd name="T13" fmla="*/ 136 h 287"/>
              <a:gd name="T14" fmla="*/ 61 w 145"/>
              <a:gd name="T15" fmla="*/ 152 h 287"/>
              <a:gd name="T16" fmla="*/ 1 w 145"/>
              <a:gd name="T17" fmla="*/ 159 h 287"/>
              <a:gd name="T18" fmla="*/ 127 w 145"/>
              <a:gd name="T19" fmla="*/ 286 h 287"/>
              <a:gd name="T20" fmla="*/ 135 w 145"/>
              <a:gd name="T21" fmla="*/ 233 h 287"/>
              <a:gd name="T22" fmla="*/ 105 w 145"/>
              <a:gd name="T23" fmla="*/ 226 h 287"/>
              <a:gd name="T24" fmla="*/ 135 w 145"/>
              <a:gd name="T25" fmla="*/ 193 h 287"/>
              <a:gd name="T26" fmla="*/ 145 w 145"/>
              <a:gd name="T27" fmla="*/ 180 h 287"/>
              <a:gd name="T28" fmla="*/ 135 w 145"/>
              <a:gd name="T29" fmla="*/ 152 h 287"/>
              <a:gd name="T30" fmla="*/ 75 w 145"/>
              <a:gd name="T31" fmla="*/ 136 h 287"/>
              <a:gd name="T32" fmla="*/ 121 w 145"/>
              <a:gd name="T33" fmla="*/ 122 h 287"/>
              <a:gd name="T34" fmla="*/ 75 w 145"/>
              <a:gd name="T35" fmla="*/ 75 h 287"/>
              <a:gd name="T36" fmla="*/ 91 w 145"/>
              <a:gd name="T37" fmla="*/ 108 h 287"/>
              <a:gd name="T38" fmla="*/ 121 w 145"/>
              <a:gd name="T39" fmla="*/ 122 h 287"/>
              <a:gd name="T40" fmla="*/ 121 w 145"/>
              <a:gd name="T41" fmla="*/ 94 h 287"/>
              <a:gd name="T42" fmla="*/ 105 w 145"/>
              <a:gd name="T43" fmla="*/ 75 h 287"/>
              <a:gd name="T44" fmla="*/ 15 w 145"/>
              <a:gd name="T45" fmla="*/ 122 h 287"/>
              <a:gd name="T46" fmla="*/ 121 w 145"/>
              <a:gd name="T47" fmla="*/ 16 h 287"/>
              <a:gd name="T48" fmla="*/ 91 w 145"/>
              <a:gd name="T49" fmla="*/ 41 h 287"/>
              <a:gd name="T50" fmla="*/ 61 w 145"/>
              <a:gd name="T51" fmla="*/ 62 h 287"/>
              <a:gd name="T52" fmla="*/ 15 w 145"/>
              <a:gd name="T53" fmla="*/ 122 h 287"/>
              <a:gd name="T54" fmla="*/ 121 w 145"/>
              <a:gd name="T55" fmla="*/ 271 h 287"/>
              <a:gd name="T56" fmla="*/ 15 w 145"/>
              <a:gd name="T57" fmla="*/ 166 h 287"/>
              <a:gd name="T58" fmla="*/ 61 w 145"/>
              <a:gd name="T59" fmla="*/ 226 h 287"/>
              <a:gd name="T60" fmla="*/ 91 w 145"/>
              <a:gd name="T61" fmla="*/ 247 h 287"/>
              <a:gd name="T62" fmla="*/ 121 w 145"/>
              <a:gd name="T63" fmla="*/ 212 h 287"/>
              <a:gd name="T64" fmla="*/ 105 w 145"/>
              <a:gd name="T65" fmla="*/ 193 h 287"/>
              <a:gd name="T66" fmla="*/ 121 w 145"/>
              <a:gd name="T67" fmla="*/ 212 h 287"/>
              <a:gd name="T68" fmla="*/ 121 w 145"/>
              <a:gd name="T69" fmla="*/ 180 h 287"/>
              <a:gd name="T70" fmla="*/ 91 w 145"/>
              <a:gd name="T71" fmla="*/ 212 h 287"/>
              <a:gd name="T72" fmla="*/ 75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135" y="136"/>
                </a:moveTo>
                <a:cubicBezTo>
                  <a:pt x="135" y="108"/>
                  <a:pt x="135" y="108"/>
                  <a:pt x="135" y="108"/>
                </a:cubicBezTo>
                <a:cubicBezTo>
                  <a:pt x="145" y="108"/>
                  <a:pt x="145" y="108"/>
                  <a:pt x="145" y="108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35" y="94"/>
                  <a:pt x="135" y="94"/>
                  <a:pt x="135" y="94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05" y="62"/>
                  <a:pt x="105" y="62"/>
                  <a:pt x="105" y="62"/>
                </a:cubicBezTo>
                <a:cubicBezTo>
                  <a:pt x="105" y="55"/>
                  <a:pt x="105" y="55"/>
                  <a:pt x="105" y="55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35" y="0"/>
                  <a:pt x="135" y="0"/>
                  <a:pt x="135" y="0"/>
                </a:cubicBezTo>
                <a:cubicBezTo>
                  <a:pt x="127" y="1"/>
                  <a:pt x="127" y="1"/>
                  <a:pt x="127" y="1"/>
                </a:cubicBezTo>
                <a:cubicBezTo>
                  <a:pt x="95" y="5"/>
                  <a:pt x="65" y="19"/>
                  <a:pt x="42" y="42"/>
                </a:cubicBezTo>
                <a:cubicBezTo>
                  <a:pt x="19" y="66"/>
                  <a:pt x="4" y="96"/>
                  <a:pt x="1" y="128"/>
                </a:cubicBezTo>
                <a:cubicBezTo>
                  <a:pt x="0" y="136"/>
                  <a:pt x="0" y="136"/>
                  <a:pt x="0" y="136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61" y="152"/>
                  <a:pt x="61" y="152"/>
                  <a:pt x="61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1" y="159"/>
                  <a:pt x="1" y="159"/>
                  <a:pt x="1" y="159"/>
                </a:cubicBezTo>
                <a:cubicBezTo>
                  <a:pt x="4" y="192"/>
                  <a:pt x="19" y="222"/>
                  <a:pt x="42" y="245"/>
                </a:cubicBezTo>
                <a:cubicBezTo>
                  <a:pt x="65" y="268"/>
                  <a:pt x="95" y="283"/>
                  <a:pt x="127" y="286"/>
                </a:cubicBezTo>
                <a:cubicBezTo>
                  <a:pt x="135" y="287"/>
                  <a:pt x="135" y="287"/>
                  <a:pt x="135" y="287"/>
                </a:cubicBezTo>
                <a:cubicBezTo>
                  <a:pt x="135" y="233"/>
                  <a:pt x="135" y="233"/>
                  <a:pt x="135" y="233"/>
                </a:cubicBezTo>
                <a:cubicBezTo>
                  <a:pt x="105" y="233"/>
                  <a:pt x="105" y="233"/>
                  <a:pt x="105" y="233"/>
                </a:cubicBezTo>
                <a:cubicBezTo>
                  <a:pt x="105" y="226"/>
                  <a:pt x="105" y="226"/>
                  <a:pt x="105" y="226"/>
                </a:cubicBezTo>
                <a:cubicBezTo>
                  <a:pt x="135" y="226"/>
                  <a:pt x="135" y="226"/>
                  <a:pt x="135" y="226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45" y="193"/>
                  <a:pt x="145" y="193"/>
                  <a:pt x="145" y="193"/>
                </a:cubicBezTo>
                <a:cubicBezTo>
                  <a:pt x="145" y="180"/>
                  <a:pt x="145" y="180"/>
                  <a:pt x="145" y="180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75" y="152"/>
                  <a:pt x="75" y="152"/>
                  <a:pt x="75" y="152"/>
                </a:cubicBezTo>
                <a:cubicBezTo>
                  <a:pt x="75" y="136"/>
                  <a:pt x="75" y="136"/>
                  <a:pt x="75" y="136"/>
                </a:cubicBezTo>
                <a:lnTo>
                  <a:pt x="135" y="136"/>
                </a:lnTo>
                <a:close/>
                <a:moveTo>
                  <a:pt x="121" y="122"/>
                </a:moveTo>
                <a:cubicBezTo>
                  <a:pt x="75" y="122"/>
                  <a:pt x="75" y="122"/>
                  <a:pt x="75" y="122"/>
                </a:cubicBezTo>
                <a:cubicBezTo>
                  <a:pt x="75" y="75"/>
                  <a:pt x="75" y="75"/>
                  <a:pt x="75" y="75"/>
                </a:cubicBezTo>
                <a:cubicBezTo>
                  <a:pt x="91" y="75"/>
                  <a:pt x="91" y="75"/>
                  <a:pt x="91" y="75"/>
                </a:cubicBezTo>
                <a:cubicBezTo>
                  <a:pt x="91" y="108"/>
                  <a:pt x="91" y="108"/>
                  <a:pt x="91" y="108"/>
                </a:cubicBezTo>
                <a:cubicBezTo>
                  <a:pt x="121" y="108"/>
                  <a:pt x="121" y="108"/>
                  <a:pt x="121" y="108"/>
                </a:cubicBezTo>
                <a:lnTo>
                  <a:pt x="121" y="122"/>
                </a:lnTo>
                <a:close/>
                <a:moveTo>
                  <a:pt x="121" y="75"/>
                </a:moveTo>
                <a:cubicBezTo>
                  <a:pt x="121" y="94"/>
                  <a:pt x="121" y="94"/>
                  <a:pt x="121" y="94"/>
                </a:cubicBezTo>
                <a:cubicBezTo>
                  <a:pt x="105" y="94"/>
                  <a:pt x="105" y="94"/>
                  <a:pt x="105" y="94"/>
                </a:cubicBezTo>
                <a:cubicBezTo>
                  <a:pt x="105" y="75"/>
                  <a:pt x="105" y="75"/>
                  <a:pt x="105" y="75"/>
                </a:cubicBezTo>
                <a:lnTo>
                  <a:pt x="121" y="75"/>
                </a:lnTo>
                <a:close/>
                <a:moveTo>
                  <a:pt x="15" y="122"/>
                </a:moveTo>
                <a:cubicBezTo>
                  <a:pt x="20" y="96"/>
                  <a:pt x="33" y="71"/>
                  <a:pt x="51" y="52"/>
                </a:cubicBezTo>
                <a:cubicBezTo>
                  <a:pt x="70" y="33"/>
                  <a:pt x="95" y="21"/>
                  <a:pt x="121" y="16"/>
                </a:cubicBezTo>
                <a:cubicBezTo>
                  <a:pt x="121" y="41"/>
                  <a:pt x="121" y="41"/>
                  <a:pt x="121" y="41"/>
                </a:cubicBezTo>
                <a:cubicBezTo>
                  <a:pt x="91" y="41"/>
                  <a:pt x="91" y="41"/>
                  <a:pt x="91" y="41"/>
                </a:cubicBezTo>
                <a:cubicBezTo>
                  <a:pt x="91" y="62"/>
                  <a:pt x="91" y="62"/>
                  <a:pt x="9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122"/>
                  <a:pt x="61" y="122"/>
                  <a:pt x="61" y="122"/>
                </a:cubicBezTo>
                <a:lnTo>
                  <a:pt x="15" y="122"/>
                </a:lnTo>
                <a:close/>
                <a:moveTo>
                  <a:pt x="121" y="247"/>
                </a:moveTo>
                <a:cubicBezTo>
                  <a:pt x="121" y="271"/>
                  <a:pt x="121" y="271"/>
                  <a:pt x="121" y="271"/>
                </a:cubicBezTo>
                <a:cubicBezTo>
                  <a:pt x="95" y="267"/>
                  <a:pt x="70" y="254"/>
                  <a:pt x="51" y="235"/>
                </a:cubicBezTo>
                <a:cubicBezTo>
                  <a:pt x="33" y="216"/>
                  <a:pt x="20" y="192"/>
                  <a:pt x="15" y="166"/>
                </a:cubicBezTo>
                <a:cubicBezTo>
                  <a:pt x="61" y="166"/>
                  <a:pt x="61" y="166"/>
                  <a:pt x="61" y="166"/>
                </a:cubicBezTo>
                <a:cubicBezTo>
                  <a:pt x="61" y="226"/>
                  <a:pt x="61" y="226"/>
                  <a:pt x="61" y="226"/>
                </a:cubicBezTo>
                <a:cubicBezTo>
                  <a:pt x="91" y="226"/>
                  <a:pt x="91" y="226"/>
                  <a:pt x="91" y="226"/>
                </a:cubicBezTo>
                <a:cubicBezTo>
                  <a:pt x="91" y="247"/>
                  <a:pt x="91" y="247"/>
                  <a:pt x="91" y="247"/>
                </a:cubicBezTo>
                <a:lnTo>
                  <a:pt x="121" y="247"/>
                </a:lnTo>
                <a:close/>
                <a:moveTo>
                  <a:pt x="121" y="212"/>
                </a:moveTo>
                <a:cubicBezTo>
                  <a:pt x="105" y="212"/>
                  <a:pt x="105" y="212"/>
                  <a:pt x="105" y="212"/>
                </a:cubicBezTo>
                <a:cubicBezTo>
                  <a:pt x="105" y="193"/>
                  <a:pt x="105" y="193"/>
                  <a:pt x="105" y="193"/>
                </a:cubicBezTo>
                <a:cubicBezTo>
                  <a:pt x="121" y="193"/>
                  <a:pt x="121" y="193"/>
                  <a:pt x="121" y="193"/>
                </a:cubicBezTo>
                <a:lnTo>
                  <a:pt x="121" y="212"/>
                </a:lnTo>
                <a:close/>
                <a:moveTo>
                  <a:pt x="121" y="166"/>
                </a:moveTo>
                <a:cubicBezTo>
                  <a:pt x="121" y="180"/>
                  <a:pt x="121" y="180"/>
                  <a:pt x="121" y="180"/>
                </a:cubicBezTo>
                <a:cubicBezTo>
                  <a:pt x="91" y="180"/>
                  <a:pt x="91" y="180"/>
                  <a:pt x="91" y="180"/>
                </a:cubicBezTo>
                <a:cubicBezTo>
                  <a:pt x="91" y="212"/>
                  <a:pt x="91" y="212"/>
                  <a:pt x="91" y="212"/>
                </a:cubicBezTo>
                <a:cubicBezTo>
                  <a:pt x="75" y="212"/>
                  <a:pt x="75" y="212"/>
                  <a:pt x="75" y="212"/>
                </a:cubicBezTo>
                <a:cubicBezTo>
                  <a:pt x="75" y="166"/>
                  <a:pt x="75" y="166"/>
                  <a:pt x="75" y="166"/>
                </a:cubicBezTo>
                <a:lnTo>
                  <a:pt x="121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4" name="Freeform 49"/>
          <p:cNvSpPr>
            <a:spLocks noEditPoints="1"/>
          </p:cNvSpPr>
          <p:nvPr/>
        </p:nvSpPr>
        <p:spPr bwMode="auto">
          <a:xfrm>
            <a:off x="100013" y="2689225"/>
            <a:ext cx="1049337" cy="2093913"/>
          </a:xfrm>
          <a:custGeom>
            <a:avLst/>
            <a:gdLst>
              <a:gd name="T0" fmla="*/ 70 w 145"/>
              <a:gd name="T1" fmla="*/ 152 h 287"/>
              <a:gd name="T2" fmla="*/ 10 w 145"/>
              <a:gd name="T3" fmla="*/ 180 h 287"/>
              <a:gd name="T4" fmla="*/ 0 w 145"/>
              <a:gd name="T5" fmla="*/ 193 h 287"/>
              <a:gd name="T6" fmla="*/ 10 w 145"/>
              <a:gd name="T7" fmla="*/ 226 h 287"/>
              <a:gd name="T8" fmla="*/ 41 w 145"/>
              <a:gd name="T9" fmla="*/ 233 h 287"/>
              <a:gd name="T10" fmla="*/ 10 w 145"/>
              <a:gd name="T11" fmla="*/ 287 h 287"/>
              <a:gd name="T12" fmla="*/ 103 w 145"/>
              <a:gd name="T13" fmla="*/ 245 h 287"/>
              <a:gd name="T14" fmla="*/ 145 w 145"/>
              <a:gd name="T15" fmla="*/ 152 h 287"/>
              <a:gd name="T16" fmla="*/ 84 w 145"/>
              <a:gd name="T17" fmla="*/ 136 h 287"/>
              <a:gd name="T18" fmla="*/ 145 w 145"/>
              <a:gd name="T19" fmla="*/ 128 h 287"/>
              <a:gd name="T20" fmla="*/ 18 w 145"/>
              <a:gd name="T21" fmla="*/ 1 h 287"/>
              <a:gd name="T22" fmla="*/ 10 w 145"/>
              <a:gd name="T23" fmla="*/ 55 h 287"/>
              <a:gd name="T24" fmla="*/ 41 w 145"/>
              <a:gd name="T25" fmla="*/ 62 h 287"/>
              <a:gd name="T26" fmla="*/ 10 w 145"/>
              <a:gd name="T27" fmla="*/ 94 h 287"/>
              <a:gd name="T28" fmla="*/ 0 w 145"/>
              <a:gd name="T29" fmla="*/ 108 h 287"/>
              <a:gd name="T30" fmla="*/ 10 w 145"/>
              <a:gd name="T31" fmla="*/ 136 h 287"/>
              <a:gd name="T32" fmla="*/ 24 w 145"/>
              <a:gd name="T33" fmla="*/ 108 h 287"/>
              <a:gd name="T34" fmla="*/ 54 w 145"/>
              <a:gd name="T35" fmla="*/ 75 h 287"/>
              <a:gd name="T36" fmla="*/ 70 w 145"/>
              <a:gd name="T37" fmla="*/ 122 h 287"/>
              <a:gd name="T38" fmla="*/ 24 w 145"/>
              <a:gd name="T39" fmla="*/ 108 h 287"/>
              <a:gd name="T40" fmla="*/ 41 w 145"/>
              <a:gd name="T41" fmla="*/ 94 h 287"/>
              <a:gd name="T42" fmla="*/ 24 w 145"/>
              <a:gd name="T43" fmla="*/ 75 h 287"/>
              <a:gd name="T44" fmla="*/ 84 w 145"/>
              <a:gd name="T45" fmla="*/ 122 h 287"/>
              <a:gd name="T46" fmla="*/ 54 w 145"/>
              <a:gd name="T47" fmla="*/ 62 h 287"/>
              <a:gd name="T48" fmla="*/ 24 w 145"/>
              <a:gd name="T49" fmla="*/ 41 h 287"/>
              <a:gd name="T50" fmla="*/ 94 w 145"/>
              <a:gd name="T51" fmla="*/ 52 h 287"/>
              <a:gd name="T52" fmla="*/ 84 w 145"/>
              <a:gd name="T53" fmla="*/ 122 h 287"/>
              <a:gd name="T54" fmla="*/ 54 w 145"/>
              <a:gd name="T55" fmla="*/ 226 h 287"/>
              <a:gd name="T56" fmla="*/ 84 w 145"/>
              <a:gd name="T57" fmla="*/ 166 h 287"/>
              <a:gd name="T58" fmla="*/ 94 w 145"/>
              <a:gd name="T59" fmla="*/ 235 h 287"/>
              <a:gd name="T60" fmla="*/ 24 w 145"/>
              <a:gd name="T61" fmla="*/ 247 h 287"/>
              <a:gd name="T62" fmla="*/ 24 w 145"/>
              <a:gd name="T63" fmla="*/ 193 h 287"/>
              <a:gd name="T64" fmla="*/ 41 w 145"/>
              <a:gd name="T65" fmla="*/ 212 h 287"/>
              <a:gd name="T66" fmla="*/ 24 w 145"/>
              <a:gd name="T67" fmla="*/ 193 h 287"/>
              <a:gd name="T68" fmla="*/ 70 w 145"/>
              <a:gd name="T69" fmla="*/ 212 h 287"/>
              <a:gd name="T70" fmla="*/ 54 w 145"/>
              <a:gd name="T71" fmla="*/ 180 h 287"/>
              <a:gd name="T72" fmla="*/ 24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70" y="136"/>
                </a:moveTo>
                <a:cubicBezTo>
                  <a:pt x="70" y="152"/>
                  <a:pt x="70" y="152"/>
                  <a:pt x="70" y="152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80"/>
                  <a:pt x="10" y="180"/>
                  <a:pt x="10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93"/>
                  <a:pt x="0" y="193"/>
                  <a:pt x="0" y="193"/>
                </a:cubicBezTo>
                <a:cubicBezTo>
                  <a:pt x="10" y="193"/>
                  <a:pt x="10" y="193"/>
                  <a:pt x="10" y="193"/>
                </a:cubicBezTo>
                <a:cubicBezTo>
                  <a:pt x="10" y="226"/>
                  <a:pt x="10" y="226"/>
                  <a:pt x="10" y="226"/>
                </a:cubicBezTo>
                <a:cubicBezTo>
                  <a:pt x="41" y="226"/>
                  <a:pt x="41" y="226"/>
                  <a:pt x="41" y="226"/>
                </a:cubicBezTo>
                <a:cubicBezTo>
                  <a:pt x="41" y="233"/>
                  <a:pt x="41" y="233"/>
                  <a:pt x="41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87"/>
                  <a:pt x="10" y="287"/>
                  <a:pt x="10" y="287"/>
                </a:cubicBezTo>
                <a:cubicBezTo>
                  <a:pt x="18" y="286"/>
                  <a:pt x="18" y="286"/>
                  <a:pt x="18" y="286"/>
                </a:cubicBezTo>
                <a:cubicBezTo>
                  <a:pt x="50" y="283"/>
                  <a:pt x="80" y="268"/>
                  <a:pt x="103" y="245"/>
                </a:cubicBezTo>
                <a:cubicBezTo>
                  <a:pt x="126" y="222"/>
                  <a:pt x="141" y="192"/>
                  <a:pt x="145" y="159"/>
                </a:cubicBezTo>
                <a:cubicBezTo>
                  <a:pt x="145" y="152"/>
                  <a:pt x="145" y="152"/>
                  <a:pt x="145" y="152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145" y="136"/>
                  <a:pt x="145" y="136"/>
                  <a:pt x="145" y="136"/>
                </a:cubicBezTo>
                <a:cubicBezTo>
                  <a:pt x="145" y="128"/>
                  <a:pt x="145" y="128"/>
                  <a:pt x="145" y="128"/>
                </a:cubicBezTo>
                <a:cubicBezTo>
                  <a:pt x="141" y="96"/>
                  <a:pt x="126" y="66"/>
                  <a:pt x="103" y="42"/>
                </a:cubicBezTo>
                <a:cubicBezTo>
                  <a:pt x="80" y="19"/>
                  <a:pt x="50" y="5"/>
                  <a:pt x="18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55"/>
                  <a:pt x="10" y="55"/>
                  <a:pt x="10" y="55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62"/>
                  <a:pt x="41" y="62"/>
                  <a:pt x="41" y="62"/>
                </a:cubicBezTo>
                <a:cubicBezTo>
                  <a:pt x="10" y="62"/>
                  <a:pt x="10" y="62"/>
                  <a:pt x="10" y="62"/>
                </a:cubicBezTo>
                <a:cubicBezTo>
                  <a:pt x="10" y="94"/>
                  <a:pt x="10" y="94"/>
                  <a:pt x="1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8"/>
                  <a:pt x="0" y="108"/>
                  <a:pt x="0" y="108"/>
                </a:cubicBezTo>
                <a:cubicBezTo>
                  <a:pt x="10" y="108"/>
                  <a:pt x="10" y="108"/>
                  <a:pt x="10" y="108"/>
                </a:cubicBezTo>
                <a:cubicBezTo>
                  <a:pt x="10" y="136"/>
                  <a:pt x="10" y="136"/>
                  <a:pt x="10" y="136"/>
                </a:cubicBezTo>
                <a:lnTo>
                  <a:pt x="70" y="136"/>
                </a:lnTo>
                <a:close/>
                <a:moveTo>
                  <a:pt x="2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75"/>
                  <a:pt x="54" y="75"/>
                  <a:pt x="54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24" y="122"/>
                  <a:pt x="24" y="122"/>
                  <a:pt x="24" y="122"/>
                </a:cubicBezTo>
                <a:lnTo>
                  <a:pt x="24" y="108"/>
                </a:lnTo>
                <a:close/>
                <a:moveTo>
                  <a:pt x="41" y="75"/>
                </a:moveTo>
                <a:cubicBezTo>
                  <a:pt x="41" y="94"/>
                  <a:pt x="41" y="94"/>
                  <a:pt x="41" y="94"/>
                </a:cubicBezTo>
                <a:cubicBezTo>
                  <a:pt x="24" y="94"/>
                  <a:pt x="24" y="94"/>
                  <a:pt x="24" y="94"/>
                </a:cubicBezTo>
                <a:cubicBezTo>
                  <a:pt x="24" y="75"/>
                  <a:pt x="24" y="75"/>
                  <a:pt x="24" y="75"/>
                </a:cubicBezTo>
                <a:lnTo>
                  <a:pt x="41" y="75"/>
                </a:lnTo>
                <a:close/>
                <a:moveTo>
                  <a:pt x="84" y="122"/>
                </a:moveTo>
                <a:cubicBezTo>
                  <a:pt x="84" y="62"/>
                  <a:pt x="84" y="62"/>
                  <a:pt x="84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41"/>
                  <a:pt x="54" y="41"/>
                  <a:pt x="5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16"/>
                  <a:pt x="24" y="16"/>
                  <a:pt x="24" y="16"/>
                </a:cubicBezTo>
                <a:cubicBezTo>
                  <a:pt x="50" y="21"/>
                  <a:pt x="75" y="33"/>
                  <a:pt x="94" y="52"/>
                </a:cubicBezTo>
                <a:cubicBezTo>
                  <a:pt x="113" y="71"/>
                  <a:pt x="125" y="96"/>
                  <a:pt x="130" y="122"/>
                </a:cubicBezTo>
                <a:lnTo>
                  <a:pt x="84" y="122"/>
                </a:lnTo>
                <a:close/>
                <a:moveTo>
                  <a:pt x="54" y="247"/>
                </a:moveTo>
                <a:cubicBezTo>
                  <a:pt x="54" y="226"/>
                  <a:pt x="54" y="226"/>
                  <a:pt x="54" y="226"/>
                </a:cubicBezTo>
                <a:cubicBezTo>
                  <a:pt x="84" y="226"/>
                  <a:pt x="84" y="226"/>
                  <a:pt x="84" y="22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130" y="166"/>
                  <a:pt x="130" y="166"/>
                  <a:pt x="130" y="166"/>
                </a:cubicBezTo>
                <a:cubicBezTo>
                  <a:pt x="125" y="192"/>
                  <a:pt x="113" y="216"/>
                  <a:pt x="94" y="235"/>
                </a:cubicBezTo>
                <a:cubicBezTo>
                  <a:pt x="75" y="254"/>
                  <a:pt x="50" y="267"/>
                  <a:pt x="24" y="271"/>
                </a:cubicBezTo>
                <a:cubicBezTo>
                  <a:pt x="24" y="247"/>
                  <a:pt x="24" y="247"/>
                  <a:pt x="24" y="247"/>
                </a:cubicBezTo>
                <a:lnTo>
                  <a:pt x="54" y="247"/>
                </a:lnTo>
                <a:close/>
                <a:moveTo>
                  <a:pt x="24" y="193"/>
                </a:moveTo>
                <a:cubicBezTo>
                  <a:pt x="41" y="193"/>
                  <a:pt x="41" y="193"/>
                  <a:pt x="41" y="193"/>
                </a:cubicBezTo>
                <a:cubicBezTo>
                  <a:pt x="41" y="212"/>
                  <a:pt x="41" y="212"/>
                  <a:pt x="41" y="212"/>
                </a:cubicBezTo>
                <a:cubicBezTo>
                  <a:pt x="24" y="212"/>
                  <a:pt x="24" y="212"/>
                  <a:pt x="24" y="212"/>
                </a:cubicBezTo>
                <a:lnTo>
                  <a:pt x="24" y="193"/>
                </a:lnTo>
                <a:close/>
                <a:moveTo>
                  <a:pt x="70" y="166"/>
                </a:moveTo>
                <a:cubicBezTo>
                  <a:pt x="70" y="212"/>
                  <a:pt x="70" y="212"/>
                  <a:pt x="70" y="212"/>
                </a:cubicBezTo>
                <a:cubicBezTo>
                  <a:pt x="54" y="212"/>
                  <a:pt x="54" y="212"/>
                  <a:pt x="54" y="212"/>
                </a:cubicBezTo>
                <a:cubicBezTo>
                  <a:pt x="54" y="180"/>
                  <a:pt x="54" y="180"/>
                  <a:pt x="54" y="180"/>
                </a:cubicBezTo>
                <a:cubicBezTo>
                  <a:pt x="24" y="180"/>
                  <a:pt x="24" y="180"/>
                  <a:pt x="24" y="180"/>
                </a:cubicBezTo>
                <a:cubicBezTo>
                  <a:pt x="24" y="166"/>
                  <a:pt x="24" y="166"/>
                  <a:pt x="24" y="166"/>
                </a:cubicBezTo>
                <a:lnTo>
                  <a:pt x="70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718858" y="5252945"/>
            <a:ext cx="1565727" cy="1658601"/>
            <a:chOff x="1158876" y="2747963"/>
            <a:chExt cx="2274886" cy="2409825"/>
          </a:xfrm>
        </p:grpSpPr>
        <p:sp>
          <p:nvSpPr>
            <p:cNvPr id="58" name="Freeform 53"/>
            <p:cNvSpPr/>
            <p:nvPr/>
          </p:nvSpPr>
          <p:spPr bwMode="auto">
            <a:xfrm>
              <a:off x="2476500" y="4424363"/>
              <a:ext cx="455612" cy="174625"/>
            </a:xfrm>
            <a:custGeom>
              <a:avLst/>
              <a:gdLst>
                <a:gd name="T0" fmla="*/ 12 w 68"/>
                <a:gd name="T1" fmla="*/ 9 h 26"/>
                <a:gd name="T2" fmla="*/ 27 w 68"/>
                <a:gd name="T3" fmla="*/ 8 h 26"/>
                <a:gd name="T4" fmla="*/ 32 w 68"/>
                <a:gd name="T5" fmla="*/ 7 h 26"/>
                <a:gd name="T6" fmla="*/ 35 w 68"/>
                <a:gd name="T7" fmla="*/ 4 h 26"/>
                <a:gd name="T8" fmla="*/ 44 w 68"/>
                <a:gd name="T9" fmla="*/ 1 h 26"/>
                <a:gd name="T10" fmla="*/ 44 w 68"/>
                <a:gd name="T11" fmla="*/ 1 h 26"/>
                <a:gd name="T12" fmla="*/ 44 w 68"/>
                <a:gd name="T13" fmla="*/ 2 h 26"/>
                <a:gd name="T14" fmla="*/ 41 w 68"/>
                <a:gd name="T15" fmla="*/ 4 h 26"/>
                <a:gd name="T16" fmla="*/ 40 w 68"/>
                <a:gd name="T17" fmla="*/ 7 h 26"/>
                <a:gd name="T18" fmla="*/ 51 w 68"/>
                <a:gd name="T19" fmla="*/ 3 h 26"/>
                <a:gd name="T20" fmla="*/ 60 w 68"/>
                <a:gd name="T21" fmla="*/ 4 h 26"/>
                <a:gd name="T22" fmla="*/ 68 w 68"/>
                <a:gd name="T23" fmla="*/ 8 h 26"/>
                <a:gd name="T24" fmla="*/ 68 w 68"/>
                <a:gd name="T25" fmla="*/ 9 h 26"/>
                <a:gd name="T26" fmla="*/ 67 w 68"/>
                <a:gd name="T27" fmla="*/ 9 h 26"/>
                <a:gd name="T28" fmla="*/ 65 w 68"/>
                <a:gd name="T29" fmla="*/ 9 h 26"/>
                <a:gd name="T30" fmla="*/ 64 w 68"/>
                <a:gd name="T31" fmla="*/ 9 h 26"/>
                <a:gd name="T32" fmla="*/ 62 w 68"/>
                <a:gd name="T33" fmla="*/ 10 h 26"/>
                <a:gd name="T34" fmla="*/ 60 w 68"/>
                <a:gd name="T35" fmla="*/ 11 h 26"/>
                <a:gd name="T36" fmla="*/ 58 w 68"/>
                <a:gd name="T37" fmla="*/ 11 h 26"/>
                <a:gd name="T38" fmla="*/ 58 w 68"/>
                <a:gd name="T39" fmla="*/ 12 h 26"/>
                <a:gd name="T40" fmla="*/ 60 w 68"/>
                <a:gd name="T41" fmla="*/ 12 h 26"/>
                <a:gd name="T42" fmla="*/ 64 w 68"/>
                <a:gd name="T43" fmla="*/ 15 h 26"/>
                <a:gd name="T44" fmla="*/ 66 w 68"/>
                <a:gd name="T45" fmla="*/ 17 h 26"/>
                <a:gd name="T46" fmla="*/ 67 w 68"/>
                <a:gd name="T47" fmla="*/ 18 h 26"/>
                <a:gd name="T48" fmla="*/ 66 w 68"/>
                <a:gd name="T49" fmla="*/ 18 h 26"/>
                <a:gd name="T50" fmla="*/ 65 w 68"/>
                <a:gd name="T51" fmla="*/ 17 h 26"/>
                <a:gd name="T52" fmla="*/ 61 w 68"/>
                <a:gd name="T53" fmla="*/ 18 h 26"/>
                <a:gd name="T54" fmla="*/ 58 w 68"/>
                <a:gd name="T55" fmla="*/ 19 h 26"/>
                <a:gd name="T56" fmla="*/ 55 w 68"/>
                <a:gd name="T57" fmla="*/ 18 h 26"/>
                <a:gd name="T58" fmla="*/ 49 w 68"/>
                <a:gd name="T59" fmla="*/ 18 h 26"/>
                <a:gd name="T60" fmla="*/ 50 w 68"/>
                <a:gd name="T61" fmla="*/ 19 h 26"/>
                <a:gd name="T62" fmla="*/ 51 w 68"/>
                <a:gd name="T63" fmla="*/ 19 h 26"/>
                <a:gd name="T64" fmla="*/ 56 w 68"/>
                <a:gd name="T65" fmla="*/ 25 h 26"/>
                <a:gd name="T66" fmla="*/ 56 w 68"/>
                <a:gd name="T67" fmla="*/ 26 h 26"/>
                <a:gd name="T68" fmla="*/ 55 w 68"/>
                <a:gd name="T69" fmla="*/ 26 h 26"/>
                <a:gd name="T70" fmla="*/ 54 w 68"/>
                <a:gd name="T71" fmla="*/ 25 h 26"/>
                <a:gd name="T72" fmla="*/ 52 w 68"/>
                <a:gd name="T73" fmla="*/ 25 h 26"/>
                <a:gd name="T74" fmla="*/ 48 w 68"/>
                <a:gd name="T75" fmla="*/ 25 h 26"/>
                <a:gd name="T76" fmla="*/ 40 w 68"/>
                <a:gd name="T77" fmla="*/ 22 h 26"/>
                <a:gd name="T78" fmla="*/ 0 w 68"/>
                <a:gd name="T79" fmla="*/ 19 h 26"/>
                <a:gd name="T80" fmla="*/ 12 w 68"/>
                <a:gd name="T81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" h="26">
                  <a:moveTo>
                    <a:pt x="12" y="9"/>
                  </a:moveTo>
                  <a:cubicBezTo>
                    <a:pt x="17" y="10"/>
                    <a:pt x="22" y="10"/>
                    <a:pt x="27" y="8"/>
                  </a:cubicBezTo>
                  <a:cubicBezTo>
                    <a:pt x="28" y="8"/>
                    <a:pt x="30" y="7"/>
                    <a:pt x="32" y="7"/>
                  </a:cubicBezTo>
                  <a:cubicBezTo>
                    <a:pt x="33" y="6"/>
                    <a:pt x="34" y="5"/>
                    <a:pt x="35" y="4"/>
                  </a:cubicBezTo>
                  <a:cubicBezTo>
                    <a:pt x="37" y="1"/>
                    <a:pt x="40" y="0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2"/>
                    <a:pt x="44" y="2"/>
                  </a:cubicBezTo>
                  <a:cubicBezTo>
                    <a:pt x="43" y="2"/>
                    <a:pt x="42" y="3"/>
                    <a:pt x="41" y="4"/>
                  </a:cubicBezTo>
                  <a:cubicBezTo>
                    <a:pt x="41" y="5"/>
                    <a:pt x="41" y="6"/>
                    <a:pt x="40" y="7"/>
                  </a:cubicBezTo>
                  <a:cubicBezTo>
                    <a:pt x="44" y="5"/>
                    <a:pt x="47" y="3"/>
                    <a:pt x="51" y="3"/>
                  </a:cubicBezTo>
                  <a:cubicBezTo>
                    <a:pt x="54" y="2"/>
                    <a:pt x="58" y="3"/>
                    <a:pt x="60" y="4"/>
                  </a:cubicBezTo>
                  <a:cubicBezTo>
                    <a:pt x="63" y="5"/>
                    <a:pt x="66" y="6"/>
                    <a:pt x="68" y="8"/>
                  </a:cubicBezTo>
                  <a:cubicBezTo>
                    <a:pt x="68" y="8"/>
                    <a:pt x="68" y="8"/>
                    <a:pt x="68" y="9"/>
                  </a:cubicBezTo>
                  <a:cubicBezTo>
                    <a:pt x="68" y="9"/>
                    <a:pt x="68" y="10"/>
                    <a:pt x="67" y="9"/>
                  </a:cubicBezTo>
                  <a:cubicBezTo>
                    <a:pt x="66" y="9"/>
                    <a:pt x="66" y="9"/>
                    <a:pt x="65" y="9"/>
                  </a:cubicBezTo>
                  <a:cubicBezTo>
                    <a:pt x="65" y="8"/>
                    <a:pt x="64" y="9"/>
                    <a:pt x="64" y="9"/>
                  </a:cubicBezTo>
                  <a:cubicBezTo>
                    <a:pt x="63" y="9"/>
                    <a:pt x="62" y="10"/>
                    <a:pt x="62" y="10"/>
                  </a:cubicBezTo>
                  <a:cubicBezTo>
                    <a:pt x="61" y="10"/>
                    <a:pt x="60" y="11"/>
                    <a:pt x="60" y="11"/>
                  </a:cubicBezTo>
                  <a:cubicBezTo>
                    <a:pt x="59" y="11"/>
                    <a:pt x="58" y="11"/>
                    <a:pt x="58" y="11"/>
                  </a:cubicBezTo>
                  <a:cubicBezTo>
                    <a:pt x="57" y="11"/>
                    <a:pt x="58" y="12"/>
                    <a:pt x="58" y="12"/>
                  </a:cubicBezTo>
                  <a:cubicBezTo>
                    <a:pt x="59" y="12"/>
                    <a:pt x="59" y="12"/>
                    <a:pt x="60" y="12"/>
                  </a:cubicBezTo>
                  <a:cubicBezTo>
                    <a:pt x="61" y="13"/>
                    <a:pt x="63" y="14"/>
                    <a:pt x="64" y="15"/>
                  </a:cubicBezTo>
                  <a:cubicBezTo>
                    <a:pt x="65" y="15"/>
                    <a:pt x="66" y="16"/>
                    <a:pt x="66" y="17"/>
                  </a:cubicBezTo>
                  <a:cubicBezTo>
                    <a:pt x="66" y="17"/>
                    <a:pt x="67" y="18"/>
                    <a:pt x="67" y="18"/>
                  </a:cubicBezTo>
                  <a:cubicBezTo>
                    <a:pt x="67" y="19"/>
                    <a:pt x="66" y="19"/>
                    <a:pt x="66" y="18"/>
                  </a:cubicBezTo>
                  <a:cubicBezTo>
                    <a:pt x="65" y="18"/>
                    <a:pt x="65" y="18"/>
                    <a:pt x="65" y="17"/>
                  </a:cubicBezTo>
                  <a:cubicBezTo>
                    <a:pt x="63" y="17"/>
                    <a:pt x="62" y="17"/>
                    <a:pt x="61" y="18"/>
                  </a:cubicBezTo>
                  <a:cubicBezTo>
                    <a:pt x="60" y="18"/>
                    <a:pt x="59" y="19"/>
                    <a:pt x="58" y="19"/>
                  </a:cubicBezTo>
                  <a:cubicBezTo>
                    <a:pt x="57" y="18"/>
                    <a:pt x="56" y="18"/>
                    <a:pt x="55" y="18"/>
                  </a:cubicBezTo>
                  <a:cubicBezTo>
                    <a:pt x="54" y="18"/>
                    <a:pt x="49" y="16"/>
                    <a:pt x="49" y="18"/>
                  </a:cubicBezTo>
                  <a:cubicBezTo>
                    <a:pt x="49" y="18"/>
                    <a:pt x="49" y="19"/>
                    <a:pt x="50" y="19"/>
                  </a:cubicBezTo>
                  <a:cubicBezTo>
                    <a:pt x="50" y="19"/>
                    <a:pt x="51" y="19"/>
                    <a:pt x="51" y="19"/>
                  </a:cubicBezTo>
                  <a:cubicBezTo>
                    <a:pt x="53" y="20"/>
                    <a:pt x="55" y="22"/>
                    <a:pt x="56" y="25"/>
                  </a:cubicBezTo>
                  <a:cubicBezTo>
                    <a:pt x="56" y="25"/>
                    <a:pt x="56" y="25"/>
                    <a:pt x="56" y="26"/>
                  </a:cubicBezTo>
                  <a:cubicBezTo>
                    <a:pt x="56" y="26"/>
                    <a:pt x="55" y="26"/>
                    <a:pt x="55" y="26"/>
                  </a:cubicBezTo>
                  <a:cubicBezTo>
                    <a:pt x="55" y="25"/>
                    <a:pt x="55" y="25"/>
                    <a:pt x="54" y="25"/>
                  </a:cubicBezTo>
                  <a:cubicBezTo>
                    <a:pt x="53" y="24"/>
                    <a:pt x="53" y="25"/>
                    <a:pt x="52" y="25"/>
                  </a:cubicBezTo>
                  <a:cubicBezTo>
                    <a:pt x="51" y="26"/>
                    <a:pt x="49" y="26"/>
                    <a:pt x="48" y="25"/>
                  </a:cubicBezTo>
                  <a:cubicBezTo>
                    <a:pt x="45" y="25"/>
                    <a:pt x="43" y="24"/>
                    <a:pt x="40" y="22"/>
                  </a:cubicBezTo>
                  <a:cubicBezTo>
                    <a:pt x="28" y="17"/>
                    <a:pt x="14" y="20"/>
                    <a:pt x="0" y="19"/>
                  </a:cubicBezTo>
                  <a:cubicBezTo>
                    <a:pt x="4" y="16"/>
                    <a:pt x="8" y="13"/>
                    <a:pt x="12" y="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54"/>
            <p:cNvSpPr/>
            <p:nvPr/>
          </p:nvSpPr>
          <p:spPr bwMode="auto">
            <a:xfrm>
              <a:off x="2711450" y="4148138"/>
              <a:ext cx="266700" cy="174625"/>
            </a:xfrm>
            <a:custGeom>
              <a:avLst/>
              <a:gdLst>
                <a:gd name="T0" fmla="*/ 3 w 40"/>
                <a:gd name="T1" fmla="*/ 10 h 26"/>
                <a:gd name="T2" fmla="*/ 5 w 40"/>
                <a:gd name="T3" fmla="*/ 10 h 26"/>
                <a:gd name="T4" fmla="*/ 26 w 40"/>
                <a:gd name="T5" fmla="*/ 5 h 26"/>
                <a:gd name="T6" fmla="*/ 26 w 40"/>
                <a:gd name="T7" fmla="*/ 6 h 26"/>
                <a:gd name="T8" fmla="*/ 25 w 40"/>
                <a:gd name="T9" fmla="*/ 6 h 26"/>
                <a:gd name="T10" fmla="*/ 23 w 40"/>
                <a:gd name="T11" fmla="*/ 6 h 26"/>
                <a:gd name="T12" fmla="*/ 21 w 40"/>
                <a:gd name="T13" fmla="*/ 7 h 26"/>
                <a:gd name="T14" fmla="*/ 23 w 40"/>
                <a:gd name="T15" fmla="*/ 8 h 26"/>
                <a:gd name="T16" fmla="*/ 26 w 40"/>
                <a:gd name="T17" fmla="*/ 8 h 26"/>
                <a:gd name="T18" fmla="*/ 31 w 40"/>
                <a:gd name="T19" fmla="*/ 8 h 26"/>
                <a:gd name="T20" fmla="*/ 39 w 40"/>
                <a:gd name="T21" fmla="*/ 13 h 26"/>
                <a:gd name="T22" fmla="*/ 40 w 40"/>
                <a:gd name="T23" fmla="*/ 14 h 26"/>
                <a:gd name="T24" fmla="*/ 40 w 40"/>
                <a:gd name="T25" fmla="*/ 16 h 26"/>
                <a:gd name="T26" fmla="*/ 38 w 40"/>
                <a:gd name="T27" fmla="*/ 16 h 26"/>
                <a:gd name="T28" fmla="*/ 32 w 40"/>
                <a:gd name="T29" fmla="*/ 15 h 26"/>
                <a:gd name="T30" fmla="*/ 30 w 40"/>
                <a:gd name="T31" fmla="*/ 17 h 26"/>
                <a:gd name="T32" fmla="*/ 31 w 40"/>
                <a:gd name="T33" fmla="*/ 18 h 26"/>
                <a:gd name="T34" fmla="*/ 32 w 40"/>
                <a:gd name="T35" fmla="*/ 19 h 26"/>
                <a:gd name="T36" fmla="*/ 36 w 40"/>
                <a:gd name="T37" fmla="*/ 23 h 26"/>
                <a:gd name="T38" fmla="*/ 36 w 40"/>
                <a:gd name="T39" fmla="*/ 24 h 26"/>
                <a:gd name="T40" fmla="*/ 35 w 40"/>
                <a:gd name="T41" fmla="*/ 24 h 26"/>
                <a:gd name="T42" fmla="*/ 34 w 40"/>
                <a:gd name="T43" fmla="*/ 23 h 26"/>
                <a:gd name="T44" fmla="*/ 30 w 40"/>
                <a:gd name="T45" fmla="*/ 22 h 26"/>
                <a:gd name="T46" fmla="*/ 28 w 40"/>
                <a:gd name="T47" fmla="*/ 23 h 26"/>
                <a:gd name="T48" fmla="*/ 24 w 40"/>
                <a:gd name="T49" fmla="*/ 21 h 26"/>
                <a:gd name="T50" fmla="*/ 20 w 40"/>
                <a:gd name="T51" fmla="*/ 19 h 26"/>
                <a:gd name="T52" fmla="*/ 23 w 40"/>
                <a:gd name="T53" fmla="*/ 21 h 26"/>
                <a:gd name="T54" fmla="*/ 25 w 40"/>
                <a:gd name="T55" fmla="*/ 24 h 26"/>
                <a:gd name="T56" fmla="*/ 25 w 40"/>
                <a:gd name="T57" fmla="*/ 26 h 26"/>
                <a:gd name="T58" fmla="*/ 23 w 40"/>
                <a:gd name="T59" fmla="*/ 25 h 26"/>
                <a:gd name="T60" fmla="*/ 23 w 40"/>
                <a:gd name="T61" fmla="*/ 24 h 26"/>
                <a:gd name="T62" fmla="*/ 20 w 40"/>
                <a:gd name="T63" fmla="*/ 24 h 26"/>
                <a:gd name="T64" fmla="*/ 18 w 40"/>
                <a:gd name="T65" fmla="*/ 24 h 26"/>
                <a:gd name="T66" fmla="*/ 16 w 40"/>
                <a:gd name="T67" fmla="*/ 24 h 26"/>
                <a:gd name="T68" fmla="*/ 13 w 40"/>
                <a:gd name="T69" fmla="*/ 22 h 26"/>
                <a:gd name="T70" fmla="*/ 8 w 40"/>
                <a:gd name="T71" fmla="*/ 20 h 26"/>
                <a:gd name="T72" fmla="*/ 0 w 40"/>
                <a:gd name="T73" fmla="*/ 21 h 26"/>
                <a:gd name="T74" fmla="*/ 3 w 40"/>
                <a:gd name="T7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" h="26">
                  <a:moveTo>
                    <a:pt x="3" y="10"/>
                  </a:moveTo>
                  <a:cubicBezTo>
                    <a:pt x="4" y="10"/>
                    <a:pt x="4" y="10"/>
                    <a:pt x="5" y="10"/>
                  </a:cubicBezTo>
                  <a:cubicBezTo>
                    <a:pt x="11" y="8"/>
                    <a:pt x="19" y="0"/>
                    <a:pt x="26" y="5"/>
                  </a:cubicBezTo>
                  <a:cubicBezTo>
                    <a:pt x="26" y="5"/>
                    <a:pt x="26" y="5"/>
                    <a:pt x="26" y="6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5"/>
                    <a:pt x="23" y="5"/>
                    <a:pt x="23" y="6"/>
                  </a:cubicBezTo>
                  <a:cubicBezTo>
                    <a:pt x="22" y="6"/>
                    <a:pt x="22" y="7"/>
                    <a:pt x="21" y="7"/>
                  </a:cubicBezTo>
                  <a:cubicBezTo>
                    <a:pt x="22" y="7"/>
                    <a:pt x="23" y="8"/>
                    <a:pt x="23" y="8"/>
                  </a:cubicBezTo>
                  <a:cubicBezTo>
                    <a:pt x="24" y="8"/>
                    <a:pt x="25" y="8"/>
                    <a:pt x="26" y="8"/>
                  </a:cubicBezTo>
                  <a:cubicBezTo>
                    <a:pt x="27" y="8"/>
                    <a:pt x="29" y="8"/>
                    <a:pt x="31" y="8"/>
                  </a:cubicBezTo>
                  <a:cubicBezTo>
                    <a:pt x="34" y="9"/>
                    <a:pt x="37" y="11"/>
                    <a:pt x="39" y="13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5"/>
                    <a:pt x="40" y="15"/>
                    <a:pt x="40" y="16"/>
                  </a:cubicBezTo>
                  <a:cubicBezTo>
                    <a:pt x="39" y="16"/>
                    <a:pt x="39" y="16"/>
                    <a:pt x="38" y="16"/>
                  </a:cubicBezTo>
                  <a:cubicBezTo>
                    <a:pt x="36" y="15"/>
                    <a:pt x="34" y="14"/>
                    <a:pt x="32" y="15"/>
                  </a:cubicBezTo>
                  <a:cubicBezTo>
                    <a:pt x="31" y="15"/>
                    <a:pt x="30" y="16"/>
                    <a:pt x="30" y="17"/>
                  </a:cubicBezTo>
                  <a:cubicBezTo>
                    <a:pt x="30" y="17"/>
                    <a:pt x="30" y="18"/>
                    <a:pt x="31" y="18"/>
                  </a:cubicBezTo>
                  <a:cubicBezTo>
                    <a:pt x="31" y="19"/>
                    <a:pt x="32" y="19"/>
                    <a:pt x="32" y="19"/>
                  </a:cubicBezTo>
                  <a:cubicBezTo>
                    <a:pt x="34" y="20"/>
                    <a:pt x="35" y="21"/>
                    <a:pt x="36" y="23"/>
                  </a:cubicBezTo>
                  <a:cubicBezTo>
                    <a:pt x="36" y="23"/>
                    <a:pt x="36" y="23"/>
                    <a:pt x="36" y="24"/>
                  </a:cubicBezTo>
                  <a:cubicBezTo>
                    <a:pt x="36" y="24"/>
                    <a:pt x="35" y="24"/>
                    <a:pt x="35" y="24"/>
                  </a:cubicBezTo>
                  <a:cubicBezTo>
                    <a:pt x="35" y="24"/>
                    <a:pt x="34" y="23"/>
                    <a:pt x="34" y="23"/>
                  </a:cubicBezTo>
                  <a:cubicBezTo>
                    <a:pt x="33" y="22"/>
                    <a:pt x="32" y="22"/>
                    <a:pt x="30" y="22"/>
                  </a:cubicBezTo>
                  <a:cubicBezTo>
                    <a:pt x="29" y="23"/>
                    <a:pt x="29" y="23"/>
                    <a:pt x="28" y="23"/>
                  </a:cubicBezTo>
                  <a:cubicBezTo>
                    <a:pt x="26" y="23"/>
                    <a:pt x="25" y="21"/>
                    <a:pt x="24" y="21"/>
                  </a:cubicBezTo>
                  <a:cubicBezTo>
                    <a:pt x="23" y="20"/>
                    <a:pt x="21" y="19"/>
                    <a:pt x="20" y="19"/>
                  </a:cubicBezTo>
                  <a:cubicBezTo>
                    <a:pt x="21" y="19"/>
                    <a:pt x="22" y="20"/>
                    <a:pt x="23" y="21"/>
                  </a:cubicBezTo>
                  <a:cubicBezTo>
                    <a:pt x="24" y="22"/>
                    <a:pt x="24" y="23"/>
                    <a:pt x="25" y="24"/>
                  </a:cubicBezTo>
                  <a:cubicBezTo>
                    <a:pt x="25" y="25"/>
                    <a:pt x="25" y="25"/>
                    <a:pt x="25" y="26"/>
                  </a:cubicBezTo>
                  <a:cubicBezTo>
                    <a:pt x="24" y="26"/>
                    <a:pt x="24" y="26"/>
                    <a:pt x="23" y="25"/>
                  </a:cubicBezTo>
                  <a:cubicBezTo>
                    <a:pt x="23" y="25"/>
                    <a:pt x="23" y="25"/>
                    <a:pt x="23" y="24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20" y="24"/>
                    <a:pt x="19" y="24"/>
                    <a:pt x="18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5" y="23"/>
                    <a:pt x="14" y="22"/>
                    <a:pt x="13" y="22"/>
                  </a:cubicBezTo>
                  <a:cubicBezTo>
                    <a:pt x="11" y="21"/>
                    <a:pt x="10" y="21"/>
                    <a:pt x="8" y="20"/>
                  </a:cubicBezTo>
                  <a:cubicBezTo>
                    <a:pt x="5" y="20"/>
                    <a:pt x="2" y="20"/>
                    <a:pt x="0" y="21"/>
                  </a:cubicBezTo>
                  <a:cubicBezTo>
                    <a:pt x="1" y="17"/>
                    <a:pt x="2" y="13"/>
                    <a:pt x="3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55"/>
            <p:cNvSpPr/>
            <p:nvPr/>
          </p:nvSpPr>
          <p:spPr bwMode="auto">
            <a:xfrm>
              <a:off x="2817813" y="3832225"/>
              <a:ext cx="314325" cy="160337"/>
            </a:xfrm>
            <a:custGeom>
              <a:avLst/>
              <a:gdLst>
                <a:gd name="T0" fmla="*/ 1 w 47"/>
                <a:gd name="T1" fmla="*/ 1 h 24"/>
                <a:gd name="T2" fmla="*/ 37 w 47"/>
                <a:gd name="T3" fmla="*/ 4 h 24"/>
                <a:gd name="T4" fmla="*/ 46 w 47"/>
                <a:gd name="T5" fmla="*/ 9 h 24"/>
                <a:gd name="T6" fmla="*/ 46 w 47"/>
                <a:gd name="T7" fmla="*/ 10 h 24"/>
                <a:gd name="T8" fmla="*/ 46 w 47"/>
                <a:gd name="T9" fmla="*/ 11 h 24"/>
                <a:gd name="T10" fmla="*/ 45 w 47"/>
                <a:gd name="T11" fmla="*/ 11 h 24"/>
                <a:gd name="T12" fmla="*/ 45 w 47"/>
                <a:gd name="T13" fmla="*/ 10 h 24"/>
                <a:gd name="T14" fmla="*/ 41 w 47"/>
                <a:gd name="T15" fmla="*/ 9 h 24"/>
                <a:gd name="T16" fmla="*/ 43 w 47"/>
                <a:gd name="T17" fmla="*/ 12 h 24"/>
                <a:gd name="T18" fmla="*/ 47 w 47"/>
                <a:gd name="T19" fmla="*/ 19 h 24"/>
                <a:gd name="T20" fmla="*/ 45 w 47"/>
                <a:gd name="T21" fmla="*/ 18 h 24"/>
                <a:gd name="T22" fmla="*/ 43 w 47"/>
                <a:gd name="T23" fmla="*/ 16 h 24"/>
                <a:gd name="T24" fmla="*/ 39 w 47"/>
                <a:gd name="T25" fmla="*/ 15 h 24"/>
                <a:gd name="T26" fmla="*/ 36 w 47"/>
                <a:gd name="T27" fmla="*/ 14 h 24"/>
                <a:gd name="T28" fmla="*/ 39 w 47"/>
                <a:gd name="T29" fmla="*/ 18 h 24"/>
                <a:gd name="T30" fmla="*/ 41 w 47"/>
                <a:gd name="T31" fmla="*/ 21 h 24"/>
                <a:gd name="T32" fmla="*/ 38 w 47"/>
                <a:gd name="T33" fmla="*/ 21 h 24"/>
                <a:gd name="T34" fmla="*/ 32 w 47"/>
                <a:gd name="T35" fmla="*/ 19 h 24"/>
                <a:gd name="T36" fmla="*/ 28 w 47"/>
                <a:gd name="T37" fmla="*/ 16 h 24"/>
                <a:gd name="T38" fmla="*/ 30 w 47"/>
                <a:gd name="T39" fmla="*/ 19 h 24"/>
                <a:gd name="T40" fmla="*/ 30 w 47"/>
                <a:gd name="T41" fmla="*/ 20 h 24"/>
                <a:gd name="T42" fmla="*/ 25 w 47"/>
                <a:gd name="T43" fmla="*/ 21 h 24"/>
                <a:gd name="T44" fmla="*/ 19 w 47"/>
                <a:gd name="T45" fmla="*/ 17 h 24"/>
                <a:gd name="T46" fmla="*/ 16 w 47"/>
                <a:gd name="T47" fmla="*/ 12 h 24"/>
                <a:gd name="T48" fmla="*/ 12 w 47"/>
                <a:gd name="T49" fmla="*/ 11 h 24"/>
                <a:gd name="T50" fmla="*/ 0 w 47"/>
                <a:gd name="T51" fmla="*/ 10 h 24"/>
                <a:gd name="T52" fmla="*/ 1 w 47"/>
                <a:gd name="T5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" h="24">
                  <a:moveTo>
                    <a:pt x="1" y="1"/>
                  </a:moveTo>
                  <a:cubicBezTo>
                    <a:pt x="13" y="0"/>
                    <a:pt x="25" y="1"/>
                    <a:pt x="37" y="4"/>
                  </a:cubicBezTo>
                  <a:cubicBezTo>
                    <a:pt x="40" y="5"/>
                    <a:pt x="44" y="6"/>
                    <a:pt x="46" y="9"/>
                  </a:cubicBezTo>
                  <a:cubicBezTo>
                    <a:pt x="46" y="9"/>
                    <a:pt x="46" y="9"/>
                    <a:pt x="46" y="10"/>
                  </a:cubicBezTo>
                  <a:cubicBezTo>
                    <a:pt x="46" y="10"/>
                    <a:pt x="46" y="10"/>
                    <a:pt x="46" y="11"/>
                  </a:cubicBezTo>
                  <a:cubicBezTo>
                    <a:pt x="46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9"/>
                    <a:pt x="42" y="8"/>
                    <a:pt x="41" y="9"/>
                  </a:cubicBezTo>
                  <a:cubicBezTo>
                    <a:pt x="40" y="11"/>
                    <a:pt x="42" y="12"/>
                    <a:pt x="43" y="12"/>
                  </a:cubicBezTo>
                  <a:cubicBezTo>
                    <a:pt x="45" y="14"/>
                    <a:pt x="47" y="16"/>
                    <a:pt x="47" y="19"/>
                  </a:cubicBezTo>
                  <a:cubicBezTo>
                    <a:pt x="46" y="19"/>
                    <a:pt x="45" y="19"/>
                    <a:pt x="45" y="18"/>
                  </a:cubicBezTo>
                  <a:cubicBezTo>
                    <a:pt x="44" y="18"/>
                    <a:pt x="44" y="17"/>
                    <a:pt x="43" y="16"/>
                  </a:cubicBezTo>
                  <a:cubicBezTo>
                    <a:pt x="42" y="15"/>
                    <a:pt x="41" y="15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6"/>
                    <a:pt x="37" y="17"/>
                    <a:pt x="39" y="18"/>
                  </a:cubicBezTo>
                  <a:cubicBezTo>
                    <a:pt x="40" y="19"/>
                    <a:pt x="41" y="20"/>
                    <a:pt x="41" y="21"/>
                  </a:cubicBezTo>
                  <a:cubicBezTo>
                    <a:pt x="43" y="24"/>
                    <a:pt x="39" y="21"/>
                    <a:pt x="38" y="21"/>
                  </a:cubicBezTo>
                  <a:cubicBezTo>
                    <a:pt x="36" y="20"/>
                    <a:pt x="34" y="20"/>
                    <a:pt x="32" y="19"/>
                  </a:cubicBezTo>
                  <a:cubicBezTo>
                    <a:pt x="31" y="19"/>
                    <a:pt x="29" y="18"/>
                    <a:pt x="28" y="16"/>
                  </a:cubicBezTo>
                  <a:cubicBezTo>
                    <a:pt x="28" y="17"/>
                    <a:pt x="29" y="18"/>
                    <a:pt x="30" y="19"/>
                  </a:cubicBezTo>
                  <a:cubicBezTo>
                    <a:pt x="30" y="19"/>
                    <a:pt x="30" y="20"/>
                    <a:pt x="30" y="20"/>
                  </a:cubicBezTo>
                  <a:cubicBezTo>
                    <a:pt x="31" y="24"/>
                    <a:pt x="26" y="21"/>
                    <a:pt x="25" y="21"/>
                  </a:cubicBezTo>
                  <a:cubicBezTo>
                    <a:pt x="23" y="20"/>
                    <a:pt x="20" y="19"/>
                    <a:pt x="19" y="17"/>
                  </a:cubicBezTo>
                  <a:cubicBezTo>
                    <a:pt x="18" y="15"/>
                    <a:pt x="17" y="13"/>
                    <a:pt x="16" y="12"/>
                  </a:cubicBezTo>
                  <a:cubicBezTo>
                    <a:pt x="15" y="11"/>
                    <a:pt x="14" y="11"/>
                    <a:pt x="12" y="11"/>
                  </a:cubicBezTo>
                  <a:cubicBezTo>
                    <a:pt x="8" y="10"/>
                    <a:pt x="4" y="10"/>
                    <a:pt x="0" y="10"/>
                  </a:cubicBezTo>
                  <a:cubicBezTo>
                    <a:pt x="0" y="7"/>
                    <a:pt x="1" y="4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56"/>
            <p:cNvSpPr/>
            <p:nvPr/>
          </p:nvSpPr>
          <p:spPr bwMode="auto">
            <a:xfrm>
              <a:off x="2871788" y="3541713"/>
              <a:ext cx="153987" cy="222250"/>
            </a:xfrm>
            <a:custGeom>
              <a:avLst/>
              <a:gdLst>
                <a:gd name="T0" fmla="*/ 1 w 23"/>
                <a:gd name="T1" fmla="*/ 1 h 33"/>
                <a:gd name="T2" fmla="*/ 1 w 23"/>
                <a:gd name="T3" fmla="*/ 1 h 33"/>
                <a:gd name="T4" fmla="*/ 19 w 23"/>
                <a:gd name="T5" fmla="*/ 9 h 33"/>
                <a:gd name="T6" fmla="*/ 16 w 23"/>
                <a:gd name="T7" fmla="*/ 32 h 33"/>
                <a:gd name="T8" fmla="*/ 16 w 23"/>
                <a:gd name="T9" fmla="*/ 32 h 33"/>
                <a:gd name="T10" fmla="*/ 15 w 23"/>
                <a:gd name="T11" fmla="*/ 33 h 33"/>
                <a:gd name="T12" fmla="*/ 15 w 23"/>
                <a:gd name="T13" fmla="*/ 32 h 33"/>
                <a:gd name="T14" fmla="*/ 16 w 23"/>
                <a:gd name="T15" fmla="*/ 31 h 33"/>
                <a:gd name="T16" fmla="*/ 16 w 23"/>
                <a:gd name="T17" fmla="*/ 29 h 33"/>
                <a:gd name="T18" fmla="*/ 15 w 23"/>
                <a:gd name="T19" fmla="*/ 27 h 33"/>
                <a:gd name="T20" fmla="*/ 16 w 23"/>
                <a:gd name="T21" fmla="*/ 23 h 33"/>
                <a:gd name="T22" fmla="*/ 15 w 23"/>
                <a:gd name="T23" fmla="*/ 22 h 33"/>
                <a:gd name="T24" fmla="*/ 15 w 23"/>
                <a:gd name="T25" fmla="*/ 23 h 33"/>
                <a:gd name="T26" fmla="*/ 10 w 23"/>
                <a:gd name="T27" fmla="*/ 30 h 33"/>
                <a:gd name="T28" fmla="*/ 10 w 23"/>
                <a:gd name="T29" fmla="*/ 30 h 33"/>
                <a:gd name="T30" fmla="*/ 9 w 23"/>
                <a:gd name="T31" fmla="*/ 30 h 33"/>
                <a:gd name="T32" fmla="*/ 9 w 23"/>
                <a:gd name="T33" fmla="*/ 29 h 33"/>
                <a:gd name="T34" fmla="*/ 10 w 23"/>
                <a:gd name="T35" fmla="*/ 27 h 33"/>
                <a:gd name="T36" fmla="*/ 10 w 23"/>
                <a:gd name="T37" fmla="*/ 26 h 33"/>
                <a:gd name="T38" fmla="*/ 11 w 23"/>
                <a:gd name="T39" fmla="*/ 24 h 33"/>
                <a:gd name="T40" fmla="*/ 11 w 23"/>
                <a:gd name="T41" fmla="*/ 22 h 33"/>
                <a:gd name="T42" fmla="*/ 10 w 23"/>
                <a:gd name="T43" fmla="*/ 23 h 33"/>
                <a:gd name="T44" fmla="*/ 5 w 23"/>
                <a:gd name="T45" fmla="*/ 26 h 33"/>
                <a:gd name="T46" fmla="*/ 5 w 23"/>
                <a:gd name="T47" fmla="*/ 25 h 33"/>
                <a:gd name="T48" fmla="*/ 5 w 23"/>
                <a:gd name="T49" fmla="*/ 25 h 33"/>
                <a:gd name="T50" fmla="*/ 5 w 23"/>
                <a:gd name="T51" fmla="*/ 24 h 33"/>
                <a:gd name="T52" fmla="*/ 7 w 23"/>
                <a:gd name="T53" fmla="*/ 23 h 33"/>
                <a:gd name="T54" fmla="*/ 7 w 23"/>
                <a:gd name="T55" fmla="*/ 21 h 33"/>
                <a:gd name="T56" fmla="*/ 9 w 23"/>
                <a:gd name="T57" fmla="*/ 19 h 33"/>
                <a:gd name="T58" fmla="*/ 10 w 23"/>
                <a:gd name="T59" fmla="*/ 17 h 33"/>
                <a:gd name="T60" fmla="*/ 10 w 23"/>
                <a:gd name="T61" fmla="*/ 15 h 33"/>
                <a:gd name="T62" fmla="*/ 9 w 23"/>
                <a:gd name="T63" fmla="*/ 15 h 33"/>
                <a:gd name="T64" fmla="*/ 8 w 23"/>
                <a:gd name="T65" fmla="*/ 16 h 33"/>
                <a:gd name="T66" fmla="*/ 7 w 23"/>
                <a:gd name="T67" fmla="*/ 17 h 33"/>
                <a:gd name="T68" fmla="*/ 6 w 23"/>
                <a:gd name="T69" fmla="*/ 17 h 33"/>
                <a:gd name="T70" fmla="*/ 6 w 23"/>
                <a:gd name="T71" fmla="*/ 18 h 33"/>
                <a:gd name="T72" fmla="*/ 5 w 23"/>
                <a:gd name="T73" fmla="*/ 19 h 33"/>
                <a:gd name="T74" fmla="*/ 5 w 23"/>
                <a:gd name="T75" fmla="*/ 18 h 33"/>
                <a:gd name="T76" fmla="*/ 4 w 23"/>
                <a:gd name="T77" fmla="*/ 15 h 33"/>
                <a:gd name="T78" fmla="*/ 4 w 23"/>
                <a:gd name="T79" fmla="*/ 13 h 33"/>
                <a:gd name="T80" fmla="*/ 4 w 23"/>
                <a:gd name="T81" fmla="*/ 12 h 33"/>
                <a:gd name="T82" fmla="*/ 0 w 23"/>
                <a:gd name="T83" fmla="*/ 9 h 33"/>
                <a:gd name="T84" fmla="*/ 1 w 23"/>
                <a:gd name="T8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33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8" y="0"/>
                    <a:pt x="15" y="3"/>
                    <a:pt x="19" y="9"/>
                  </a:cubicBezTo>
                  <a:cubicBezTo>
                    <a:pt x="23" y="16"/>
                    <a:pt x="23" y="27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3"/>
                    <a:pt x="15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6" y="31"/>
                    <a:pt x="16" y="31"/>
                  </a:cubicBezTo>
                  <a:cubicBezTo>
                    <a:pt x="16" y="30"/>
                    <a:pt x="16" y="29"/>
                    <a:pt x="16" y="29"/>
                  </a:cubicBezTo>
                  <a:cubicBezTo>
                    <a:pt x="15" y="28"/>
                    <a:pt x="15" y="27"/>
                    <a:pt x="15" y="27"/>
                  </a:cubicBezTo>
                  <a:cubicBezTo>
                    <a:pt x="15" y="25"/>
                    <a:pt x="16" y="24"/>
                    <a:pt x="16" y="23"/>
                  </a:cubicBezTo>
                  <a:cubicBezTo>
                    <a:pt x="16" y="22"/>
                    <a:pt x="16" y="22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3" y="25"/>
                    <a:pt x="13" y="28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9" y="31"/>
                    <a:pt x="9" y="30"/>
                  </a:cubicBezTo>
                  <a:cubicBezTo>
                    <a:pt x="9" y="30"/>
                    <a:pt x="9" y="29"/>
                    <a:pt x="9" y="29"/>
                  </a:cubicBezTo>
                  <a:cubicBezTo>
                    <a:pt x="9" y="28"/>
                    <a:pt x="10" y="28"/>
                    <a:pt x="10" y="27"/>
                  </a:cubicBezTo>
                  <a:cubicBezTo>
                    <a:pt x="10" y="27"/>
                    <a:pt x="9" y="26"/>
                    <a:pt x="10" y="26"/>
                  </a:cubicBezTo>
                  <a:cubicBezTo>
                    <a:pt x="10" y="25"/>
                    <a:pt x="10" y="25"/>
                    <a:pt x="11" y="24"/>
                  </a:cubicBezTo>
                  <a:cubicBezTo>
                    <a:pt x="11" y="24"/>
                    <a:pt x="12" y="23"/>
                    <a:pt x="11" y="22"/>
                  </a:cubicBezTo>
                  <a:cubicBezTo>
                    <a:pt x="11" y="22"/>
                    <a:pt x="10" y="23"/>
                    <a:pt x="10" y="23"/>
                  </a:cubicBezTo>
                  <a:cubicBezTo>
                    <a:pt x="9" y="25"/>
                    <a:pt x="7" y="26"/>
                    <a:pt x="5" y="26"/>
                  </a:cubicBezTo>
                  <a:cubicBezTo>
                    <a:pt x="5" y="26"/>
                    <a:pt x="5" y="25"/>
                    <a:pt x="5" y="25"/>
                  </a:cubicBezTo>
                  <a:cubicBezTo>
                    <a:pt x="4" y="25"/>
                    <a:pt x="5" y="25"/>
                    <a:pt x="5" y="25"/>
                  </a:cubicBezTo>
                  <a:cubicBezTo>
                    <a:pt x="5" y="25"/>
                    <a:pt x="5" y="24"/>
                    <a:pt x="5" y="24"/>
                  </a:cubicBezTo>
                  <a:cubicBezTo>
                    <a:pt x="6" y="24"/>
                    <a:pt x="6" y="23"/>
                    <a:pt x="7" y="23"/>
                  </a:cubicBezTo>
                  <a:cubicBezTo>
                    <a:pt x="7" y="22"/>
                    <a:pt x="7" y="21"/>
                    <a:pt x="7" y="21"/>
                  </a:cubicBezTo>
                  <a:cubicBezTo>
                    <a:pt x="7" y="20"/>
                    <a:pt x="8" y="19"/>
                    <a:pt x="9" y="19"/>
                  </a:cubicBezTo>
                  <a:cubicBezTo>
                    <a:pt x="9" y="18"/>
                    <a:pt x="10" y="18"/>
                    <a:pt x="10" y="17"/>
                  </a:cubicBezTo>
                  <a:cubicBezTo>
                    <a:pt x="10" y="16"/>
                    <a:pt x="10" y="15"/>
                    <a:pt x="10" y="15"/>
                  </a:cubicBezTo>
                  <a:cubicBezTo>
                    <a:pt x="10" y="14"/>
                    <a:pt x="9" y="14"/>
                    <a:pt x="9" y="15"/>
                  </a:cubicBezTo>
                  <a:cubicBezTo>
                    <a:pt x="9" y="15"/>
                    <a:pt x="9" y="16"/>
                    <a:pt x="8" y="16"/>
                  </a:cubicBezTo>
                  <a:cubicBezTo>
                    <a:pt x="8" y="16"/>
                    <a:pt x="7" y="16"/>
                    <a:pt x="7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9"/>
                    <a:pt x="6" y="19"/>
                    <a:pt x="5" y="19"/>
                  </a:cubicBezTo>
                  <a:cubicBezTo>
                    <a:pt x="5" y="19"/>
                    <a:pt x="5" y="19"/>
                    <a:pt x="5" y="18"/>
                  </a:cubicBezTo>
                  <a:cubicBezTo>
                    <a:pt x="4" y="17"/>
                    <a:pt x="4" y="16"/>
                    <a:pt x="4" y="15"/>
                  </a:cubicBezTo>
                  <a:cubicBezTo>
                    <a:pt x="4" y="15"/>
                    <a:pt x="4" y="14"/>
                    <a:pt x="4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3" y="10"/>
                    <a:pt x="1" y="10"/>
                    <a:pt x="0" y="9"/>
                  </a:cubicBezTo>
                  <a:cubicBezTo>
                    <a:pt x="0" y="6"/>
                    <a:pt x="1" y="3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57"/>
            <p:cNvSpPr/>
            <p:nvPr/>
          </p:nvSpPr>
          <p:spPr bwMode="auto">
            <a:xfrm>
              <a:off x="2490788" y="2747963"/>
              <a:ext cx="287337" cy="128587"/>
            </a:xfrm>
            <a:custGeom>
              <a:avLst/>
              <a:gdLst>
                <a:gd name="T0" fmla="*/ 12 w 43"/>
                <a:gd name="T1" fmla="*/ 19 h 19"/>
                <a:gd name="T2" fmla="*/ 0 w 43"/>
                <a:gd name="T3" fmla="*/ 18 h 19"/>
                <a:gd name="T4" fmla="*/ 22 w 43"/>
                <a:gd name="T5" fmla="*/ 0 h 19"/>
                <a:gd name="T6" fmla="*/ 43 w 43"/>
                <a:gd name="T7" fmla="*/ 14 h 19"/>
                <a:gd name="T8" fmla="*/ 12 w 4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9">
                  <a:moveTo>
                    <a:pt x="12" y="19"/>
                  </a:moveTo>
                  <a:cubicBezTo>
                    <a:pt x="12" y="19"/>
                    <a:pt x="7" y="18"/>
                    <a:pt x="0" y="18"/>
                  </a:cubicBezTo>
                  <a:cubicBezTo>
                    <a:pt x="2" y="8"/>
                    <a:pt x="10" y="0"/>
                    <a:pt x="22" y="0"/>
                  </a:cubicBezTo>
                  <a:cubicBezTo>
                    <a:pt x="33" y="1"/>
                    <a:pt x="40" y="9"/>
                    <a:pt x="43" y="14"/>
                  </a:cubicBezTo>
                  <a:cubicBezTo>
                    <a:pt x="36" y="14"/>
                    <a:pt x="23" y="14"/>
                    <a:pt x="12" y="1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Oval 58"/>
            <p:cNvSpPr>
              <a:spLocks noChangeArrowheads="1"/>
            </p:cNvSpPr>
            <p:nvPr/>
          </p:nvSpPr>
          <p:spPr bwMode="auto">
            <a:xfrm>
              <a:off x="3346450" y="2970213"/>
              <a:ext cx="87312" cy="74612"/>
            </a:xfrm>
            <a:prstGeom prst="ellipse">
              <a:avLst/>
            </a:pr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59"/>
            <p:cNvSpPr/>
            <p:nvPr/>
          </p:nvSpPr>
          <p:spPr bwMode="auto">
            <a:xfrm>
              <a:off x="2189163" y="4383088"/>
              <a:ext cx="46037" cy="47625"/>
            </a:xfrm>
            <a:custGeom>
              <a:avLst/>
              <a:gdLst>
                <a:gd name="T0" fmla="*/ 2 w 7"/>
                <a:gd name="T1" fmla="*/ 2 h 7"/>
                <a:gd name="T2" fmla="*/ 2 w 7"/>
                <a:gd name="T3" fmla="*/ 2 h 7"/>
                <a:gd name="T4" fmla="*/ 2 w 7"/>
                <a:gd name="T5" fmla="*/ 0 h 7"/>
                <a:gd name="T6" fmla="*/ 3 w 7"/>
                <a:gd name="T7" fmla="*/ 1 h 7"/>
                <a:gd name="T8" fmla="*/ 5 w 7"/>
                <a:gd name="T9" fmla="*/ 1 h 7"/>
                <a:gd name="T10" fmla="*/ 5 w 7"/>
                <a:gd name="T11" fmla="*/ 1 h 7"/>
                <a:gd name="T12" fmla="*/ 6 w 7"/>
                <a:gd name="T13" fmla="*/ 0 h 7"/>
                <a:gd name="T14" fmla="*/ 6 w 7"/>
                <a:gd name="T15" fmla="*/ 2 h 7"/>
                <a:gd name="T16" fmla="*/ 6 w 7"/>
                <a:gd name="T17" fmla="*/ 4 h 7"/>
                <a:gd name="T18" fmla="*/ 7 w 7"/>
                <a:gd name="T19" fmla="*/ 5 h 7"/>
                <a:gd name="T20" fmla="*/ 6 w 7"/>
                <a:gd name="T21" fmla="*/ 5 h 7"/>
                <a:gd name="T22" fmla="*/ 4 w 7"/>
                <a:gd name="T23" fmla="*/ 6 h 7"/>
                <a:gd name="T24" fmla="*/ 4 w 7"/>
                <a:gd name="T25" fmla="*/ 7 h 7"/>
                <a:gd name="T26" fmla="*/ 3 w 7"/>
                <a:gd name="T27" fmla="*/ 6 h 7"/>
                <a:gd name="T28" fmla="*/ 3 w 7"/>
                <a:gd name="T29" fmla="*/ 5 h 7"/>
                <a:gd name="T30" fmla="*/ 2 w 7"/>
                <a:gd name="T31" fmla="*/ 4 h 7"/>
                <a:gd name="T32" fmla="*/ 0 w 7"/>
                <a:gd name="T33" fmla="*/ 4 h 7"/>
                <a:gd name="T34" fmla="*/ 1 w 7"/>
                <a:gd name="T35" fmla="*/ 3 h 7"/>
                <a:gd name="T36" fmla="*/ 2 w 7"/>
                <a:gd name="T3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7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60"/>
            <p:cNvSpPr/>
            <p:nvPr/>
          </p:nvSpPr>
          <p:spPr bwMode="auto">
            <a:xfrm>
              <a:off x="2370138" y="4073525"/>
              <a:ext cx="133350" cy="128587"/>
            </a:xfrm>
            <a:custGeom>
              <a:avLst/>
              <a:gdLst>
                <a:gd name="T0" fmla="*/ 4 w 20"/>
                <a:gd name="T1" fmla="*/ 6 h 19"/>
                <a:gd name="T2" fmla="*/ 6 w 20"/>
                <a:gd name="T3" fmla="*/ 4 h 19"/>
                <a:gd name="T4" fmla="*/ 5 w 20"/>
                <a:gd name="T5" fmla="*/ 0 h 19"/>
                <a:gd name="T6" fmla="*/ 8 w 20"/>
                <a:gd name="T7" fmla="*/ 2 h 19"/>
                <a:gd name="T8" fmla="*/ 12 w 20"/>
                <a:gd name="T9" fmla="*/ 3 h 19"/>
                <a:gd name="T10" fmla="*/ 13 w 20"/>
                <a:gd name="T11" fmla="*/ 3 h 19"/>
                <a:gd name="T12" fmla="*/ 17 w 20"/>
                <a:gd name="T13" fmla="*/ 1 h 19"/>
                <a:gd name="T14" fmla="*/ 15 w 20"/>
                <a:gd name="T15" fmla="*/ 5 h 19"/>
                <a:gd name="T16" fmla="*/ 16 w 20"/>
                <a:gd name="T17" fmla="*/ 9 h 19"/>
                <a:gd name="T18" fmla="*/ 20 w 20"/>
                <a:gd name="T19" fmla="*/ 13 h 19"/>
                <a:gd name="T20" fmla="*/ 15 w 20"/>
                <a:gd name="T21" fmla="*/ 12 h 19"/>
                <a:gd name="T22" fmla="*/ 11 w 20"/>
                <a:gd name="T23" fmla="*/ 15 h 19"/>
                <a:gd name="T24" fmla="*/ 9 w 20"/>
                <a:gd name="T25" fmla="*/ 19 h 19"/>
                <a:gd name="T26" fmla="*/ 8 w 20"/>
                <a:gd name="T27" fmla="*/ 14 h 19"/>
                <a:gd name="T28" fmla="*/ 7 w 20"/>
                <a:gd name="T29" fmla="*/ 14 h 19"/>
                <a:gd name="T30" fmla="*/ 4 w 20"/>
                <a:gd name="T31" fmla="*/ 11 h 19"/>
                <a:gd name="T32" fmla="*/ 0 w 20"/>
                <a:gd name="T33" fmla="*/ 11 h 19"/>
                <a:gd name="T34" fmla="*/ 4 w 20"/>
                <a:gd name="T35" fmla="*/ 9 h 19"/>
                <a:gd name="T36" fmla="*/ 4 w 20"/>
                <a:gd name="T37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9">
                  <a:moveTo>
                    <a:pt x="4" y="6"/>
                  </a:moveTo>
                  <a:cubicBezTo>
                    <a:pt x="4" y="5"/>
                    <a:pt x="5" y="4"/>
                    <a:pt x="6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11" y="2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8"/>
                    <a:pt x="16" y="9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3"/>
                    <a:pt x="13" y="14"/>
                    <a:pt x="11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6" y="14"/>
                    <a:pt x="5" y="13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7"/>
                    <a:pt x="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61"/>
            <p:cNvSpPr/>
            <p:nvPr/>
          </p:nvSpPr>
          <p:spPr bwMode="auto">
            <a:xfrm>
              <a:off x="2690813" y="3240088"/>
              <a:ext cx="46037" cy="46037"/>
            </a:xfrm>
            <a:custGeom>
              <a:avLst/>
              <a:gdLst>
                <a:gd name="T0" fmla="*/ 4 w 7"/>
                <a:gd name="T1" fmla="*/ 6 h 7"/>
                <a:gd name="T2" fmla="*/ 3 w 7"/>
                <a:gd name="T3" fmla="*/ 7 h 7"/>
                <a:gd name="T4" fmla="*/ 3 w 7"/>
                <a:gd name="T5" fmla="*/ 6 h 7"/>
                <a:gd name="T6" fmla="*/ 3 w 7"/>
                <a:gd name="T7" fmla="*/ 5 h 7"/>
                <a:gd name="T8" fmla="*/ 1 w 7"/>
                <a:gd name="T9" fmla="*/ 4 h 7"/>
                <a:gd name="T10" fmla="*/ 0 w 7"/>
                <a:gd name="T11" fmla="*/ 4 h 7"/>
                <a:gd name="T12" fmla="*/ 1 w 7"/>
                <a:gd name="T13" fmla="*/ 3 h 7"/>
                <a:gd name="T14" fmla="*/ 1 w 7"/>
                <a:gd name="T15" fmla="*/ 2 h 7"/>
                <a:gd name="T16" fmla="*/ 2 w 7"/>
                <a:gd name="T17" fmla="*/ 2 h 7"/>
                <a:gd name="T18" fmla="*/ 2 w 7"/>
                <a:gd name="T19" fmla="*/ 0 h 7"/>
                <a:gd name="T20" fmla="*/ 3 w 7"/>
                <a:gd name="T21" fmla="*/ 1 h 7"/>
                <a:gd name="T22" fmla="*/ 4 w 7"/>
                <a:gd name="T23" fmla="*/ 1 h 7"/>
                <a:gd name="T24" fmla="*/ 5 w 7"/>
                <a:gd name="T25" fmla="*/ 1 h 7"/>
                <a:gd name="T26" fmla="*/ 6 w 7"/>
                <a:gd name="T27" fmla="*/ 0 h 7"/>
                <a:gd name="T28" fmla="*/ 5 w 7"/>
                <a:gd name="T29" fmla="*/ 2 h 7"/>
                <a:gd name="T30" fmla="*/ 6 w 7"/>
                <a:gd name="T31" fmla="*/ 4 h 7"/>
                <a:gd name="T32" fmla="*/ 7 w 7"/>
                <a:gd name="T33" fmla="*/ 5 h 7"/>
                <a:gd name="T34" fmla="*/ 5 w 7"/>
                <a:gd name="T35" fmla="*/ 5 h 7"/>
                <a:gd name="T36" fmla="*/ 4 w 7"/>
                <a:gd name="T3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2" y="5"/>
                    <a:pt x="2" y="5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62"/>
            <p:cNvSpPr/>
            <p:nvPr/>
          </p:nvSpPr>
          <p:spPr bwMode="auto">
            <a:xfrm>
              <a:off x="2524125" y="3763963"/>
              <a:ext cx="79375" cy="74612"/>
            </a:xfrm>
            <a:custGeom>
              <a:avLst/>
              <a:gdLst>
                <a:gd name="T0" fmla="*/ 7 w 12"/>
                <a:gd name="T1" fmla="*/ 9 h 11"/>
                <a:gd name="T2" fmla="*/ 6 w 12"/>
                <a:gd name="T3" fmla="*/ 11 h 11"/>
                <a:gd name="T4" fmla="*/ 5 w 12"/>
                <a:gd name="T5" fmla="*/ 8 h 11"/>
                <a:gd name="T6" fmla="*/ 5 w 12"/>
                <a:gd name="T7" fmla="*/ 8 h 11"/>
                <a:gd name="T8" fmla="*/ 3 w 12"/>
                <a:gd name="T9" fmla="*/ 7 h 11"/>
                <a:gd name="T10" fmla="*/ 0 w 12"/>
                <a:gd name="T11" fmla="*/ 6 h 11"/>
                <a:gd name="T12" fmla="*/ 2 w 12"/>
                <a:gd name="T13" fmla="*/ 5 h 11"/>
                <a:gd name="T14" fmla="*/ 3 w 12"/>
                <a:gd name="T15" fmla="*/ 4 h 11"/>
                <a:gd name="T16" fmla="*/ 4 w 12"/>
                <a:gd name="T17" fmla="*/ 2 h 11"/>
                <a:gd name="T18" fmla="*/ 3 w 12"/>
                <a:gd name="T19" fmla="*/ 0 h 11"/>
                <a:gd name="T20" fmla="*/ 5 w 12"/>
                <a:gd name="T21" fmla="*/ 2 h 11"/>
                <a:gd name="T22" fmla="*/ 7 w 12"/>
                <a:gd name="T23" fmla="*/ 2 h 11"/>
                <a:gd name="T24" fmla="*/ 8 w 12"/>
                <a:gd name="T25" fmla="*/ 2 h 11"/>
                <a:gd name="T26" fmla="*/ 10 w 12"/>
                <a:gd name="T27" fmla="*/ 1 h 11"/>
                <a:gd name="T28" fmla="*/ 9 w 12"/>
                <a:gd name="T29" fmla="*/ 3 h 11"/>
                <a:gd name="T30" fmla="*/ 9 w 12"/>
                <a:gd name="T31" fmla="*/ 6 h 11"/>
                <a:gd name="T32" fmla="*/ 12 w 12"/>
                <a:gd name="T33" fmla="*/ 7 h 11"/>
                <a:gd name="T34" fmla="*/ 9 w 12"/>
                <a:gd name="T35" fmla="*/ 7 h 11"/>
                <a:gd name="T36" fmla="*/ 7 w 12"/>
                <a:gd name="T3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1">
                  <a:moveTo>
                    <a:pt x="7" y="9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3" y="7"/>
                    <a:pt x="3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1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10" y="5"/>
                    <a:pt x="9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8"/>
                    <a:pt x="7" y="8"/>
                    <a:pt x="7" y="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63"/>
            <p:cNvSpPr/>
            <p:nvPr/>
          </p:nvSpPr>
          <p:spPr bwMode="auto">
            <a:xfrm>
              <a:off x="1981200" y="4100513"/>
              <a:ext cx="80962" cy="74612"/>
            </a:xfrm>
            <a:custGeom>
              <a:avLst/>
              <a:gdLst>
                <a:gd name="T0" fmla="*/ 3 w 12"/>
                <a:gd name="T1" fmla="*/ 3 h 11"/>
                <a:gd name="T2" fmla="*/ 4 w 12"/>
                <a:gd name="T3" fmla="*/ 2 h 11"/>
                <a:gd name="T4" fmla="*/ 3 w 12"/>
                <a:gd name="T5" fmla="*/ 0 h 11"/>
                <a:gd name="T6" fmla="*/ 5 w 12"/>
                <a:gd name="T7" fmla="*/ 1 h 11"/>
                <a:gd name="T8" fmla="*/ 7 w 12"/>
                <a:gd name="T9" fmla="*/ 2 h 11"/>
                <a:gd name="T10" fmla="*/ 8 w 12"/>
                <a:gd name="T11" fmla="*/ 2 h 11"/>
                <a:gd name="T12" fmla="*/ 10 w 12"/>
                <a:gd name="T13" fmla="*/ 0 h 11"/>
                <a:gd name="T14" fmla="*/ 9 w 12"/>
                <a:gd name="T15" fmla="*/ 3 h 11"/>
                <a:gd name="T16" fmla="*/ 10 w 12"/>
                <a:gd name="T17" fmla="*/ 5 h 11"/>
                <a:gd name="T18" fmla="*/ 12 w 12"/>
                <a:gd name="T19" fmla="*/ 7 h 11"/>
                <a:gd name="T20" fmla="*/ 9 w 12"/>
                <a:gd name="T21" fmla="*/ 7 h 11"/>
                <a:gd name="T22" fmla="*/ 7 w 12"/>
                <a:gd name="T23" fmla="*/ 8 h 11"/>
                <a:gd name="T24" fmla="*/ 6 w 12"/>
                <a:gd name="T25" fmla="*/ 11 h 11"/>
                <a:gd name="T26" fmla="*/ 5 w 12"/>
                <a:gd name="T27" fmla="*/ 8 h 11"/>
                <a:gd name="T28" fmla="*/ 5 w 12"/>
                <a:gd name="T29" fmla="*/ 8 h 11"/>
                <a:gd name="T30" fmla="*/ 3 w 12"/>
                <a:gd name="T31" fmla="*/ 6 h 11"/>
                <a:gd name="T32" fmla="*/ 0 w 12"/>
                <a:gd name="T33" fmla="*/ 6 h 11"/>
                <a:gd name="T34" fmla="*/ 2 w 12"/>
                <a:gd name="T35" fmla="*/ 5 h 11"/>
                <a:gd name="T36" fmla="*/ 3 w 12"/>
                <a:gd name="T3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1">
                  <a:moveTo>
                    <a:pt x="3" y="3"/>
                  </a:moveTo>
                  <a:cubicBezTo>
                    <a:pt x="3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7" y="1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10" y="5"/>
                    <a:pt x="10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8"/>
                    <a:pt x="8" y="8"/>
                    <a:pt x="7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3" y="7"/>
                    <a:pt x="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64"/>
            <p:cNvSpPr>
              <a:spLocks noEditPoints="1"/>
            </p:cNvSpPr>
            <p:nvPr/>
          </p:nvSpPr>
          <p:spPr bwMode="auto">
            <a:xfrm>
              <a:off x="1158876" y="2849563"/>
              <a:ext cx="2266950" cy="2308225"/>
            </a:xfrm>
            <a:custGeom>
              <a:avLst/>
              <a:gdLst>
                <a:gd name="T0" fmla="*/ 332 w 339"/>
                <a:gd name="T1" fmla="*/ 16 h 343"/>
                <a:gd name="T2" fmla="*/ 280 w 339"/>
                <a:gd name="T3" fmla="*/ 26 h 343"/>
                <a:gd name="T4" fmla="*/ 138 w 339"/>
                <a:gd name="T5" fmla="*/ 187 h 343"/>
                <a:gd name="T6" fmla="*/ 129 w 339"/>
                <a:gd name="T7" fmla="*/ 206 h 343"/>
                <a:gd name="T8" fmla="*/ 127 w 339"/>
                <a:gd name="T9" fmla="*/ 208 h 343"/>
                <a:gd name="T10" fmla="*/ 135 w 339"/>
                <a:gd name="T11" fmla="*/ 177 h 343"/>
                <a:gd name="T12" fmla="*/ 141 w 339"/>
                <a:gd name="T13" fmla="*/ 185 h 343"/>
                <a:gd name="T14" fmla="*/ 117 w 339"/>
                <a:gd name="T15" fmla="*/ 179 h 343"/>
                <a:gd name="T16" fmla="*/ 130 w 339"/>
                <a:gd name="T17" fmla="*/ 141 h 343"/>
                <a:gd name="T18" fmla="*/ 186 w 339"/>
                <a:gd name="T19" fmla="*/ 99 h 343"/>
                <a:gd name="T20" fmla="*/ 159 w 339"/>
                <a:gd name="T21" fmla="*/ 132 h 343"/>
                <a:gd name="T22" fmla="*/ 156 w 339"/>
                <a:gd name="T23" fmla="*/ 123 h 343"/>
                <a:gd name="T24" fmla="*/ 151 w 339"/>
                <a:gd name="T25" fmla="*/ 145 h 343"/>
                <a:gd name="T26" fmla="*/ 134 w 339"/>
                <a:gd name="T27" fmla="*/ 129 h 343"/>
                <a:gd name="T28" fmla="*/ 139 w 339"/>
                <a:gd name="T29" fmla="*/ 143 h 343"/>
                <a:gd name="T30" fmla="*/ 160 w 339"/>
                <a:gd name="T31" fmla="*/ 103 h 343"/>
                <a:gd name="T32" fmla="*/ 170 w 339"/>
                <a:gd name="T33" fmla="*/ 84 h 343"/>
                <a:gd name="T34" fmla="*/ 155 w 339"/>
                <a:gd name="T35" fmla="*/ 221 h 343"/>
                <a:gd name="T36" fmla="*/ 165 w 339"/>
                <a:gd name="T37" fmla="*/ 224 h 343"/>
                <a:gd name="T38" fmla="*/ 166 w 339"/>
                <a:gd name="T39" fmla="*/ 226 h 343"/>
                <a:gd name="T40" fmla="*/ 161 w 339"/>
                <a:gd name="T41" fmla="*/ 190 h 343"/>
                <a:gd name="T42" fmla="*/ 164 w 339"/>
                <a:gd name="T43" fmla="*/ 202 h 343"/>
                <a:gd name="T44" fmla="*/ 184 w 339"/>
                <a:gd name="T45" fmla="*/ 163 h 343"/>
                <a:gd name="T46" fmla="*/ 193 w 339"/>
                <a:gd name="T47" fmla="*/ 144 h 343"/>
                <a:gd name="T48" fmla="*/ 192 w 339"/>
                <a:gd name="T49" fmla="*/ 143 h 343"/>
                <a:gd name="T50" fmla="*/ 200 w 339"/>
                <a:gd name="T51" fmla="*/ 127 h 343"/>
                <a:gd name="T52" fmla="*/ 206 w 339"/>
                <a:gd name="T53" fmla="*/ 126 h 343"/>
                <a:gd name="T54" fmla="*/ 217 w 339"/>
                <a:gd name="T55" fmla="*/ 127 h 343"/>
                <a:gd name="T56" fmla="*/ 222 w 339"/>
                <a:gd name="T57" fmla="*/ 135 h 343"/>
                <a:gd name="T58" fmla="*/ 221 w 339"/>
                <a:gd name="T59" fmla="*/ 64 h 343"/>
                <a:gd name="T60" fmla="*/ 230 w 339"/>
                <a:gd name="T61" fmla="*/ 51 h 343"/>
                <a:gd name="T62" fmla="*/ 226 w 339"/>
                <a:gd name="T63" fmla="*/ 52 h 343"/>
                <a:gd name="T64" fmla="*/ 240 w 339"/>
                <a:gd name="T65" fmla="*/ 58 h 343"/>
                <a:gd name="T66" fmla="*/ 237 w 339"/>
                <a:gd name="T67" fmla="*/ 52 h 343"/>
                <a:gd name="T68" fmla="*/ 222 w 339"/>
                <a:gd name="T69" fmla="*/ 63 h 343"/>
                <a:gd name="T70" fmla="*/ 230 w 339"/>
                <a:gd name="T71" fmla="*/ 72 h 343"/>
                <a:gd name="T72" fmla="*/ 233 w 339"/>
                <a:gd name="T73" fmla="*/ 72 h 343"/>
                <a:gd name="T74" fmla="*/ 240 w 339"/>
                <a:gd name="T75" fmla="*/ 68 h 343"/>
                <a:gd name="T76" fmla="*/ 242 w 339"/>
                <a:gd name="T77" fmla="*/ 62 h 343"/>
                <a:gd name="T78" fmla="*/ 224 w 339"/>
                <a:gd name="T79" fmla="*/ 147 h 343"/>
                <a:gd name="T80" fmla="*/ 221 w 339"/>
                <a:gd name="T81" fmla="*/ 151 h 343"/>
                <a:gd name="T82" fmla="*/ 209 w 339"/>
                <a:gd name="T83" fmla="*/ 131 h 343"/>
                <a:gd name="T84" fmla="*/ 207 w 339"/>
                <a:gd name="T85" fmla="*/ 167 h 343"/>
                <a:gd name="T86" fmla="*/ 213 w 339"/>
                <a:gd name="T87" fmla="*/ 179 h 343"/>
                <a:gd name="T88" fmla="*/ 204 w 339"/>
                <a:gd name="T89" fmla="*/ 156 h 343"/>
                <a:gd name="T90" fmla="*/ 214 w 339"/>
                <a:gd name="T91" fmla="*/ 153 h 343"/>
                <a:gd name="T92" fmla="*/ 216 w 339"/>
                <a:gd name="T93" fmla="*/ 192 h 343"/>
                <a:gd name="T94" fmla="*/ 185 w 339"/>
                <a:gd name="T95" fmla="*/ 218 h 343"/>
                <a:gd name="T96" fmla="*/ 193 w 339"/>
                <a:gd name="T97" fmla="*/ 218 h 343"/>
                <a:gd name="T98" fmla="*/ 190 w 339"/>
                <a:gd name="T99" fmla="*/ 179 h 343"/>
                <a:gd name="T100" fmla="*/ 165 w 339"/>
                <a:gd name="T101" fmla="*/ 238 h 343"/>
                <a:gd name="T102" fmla="*/ 168 w 339"/>
                <a:gd name="T103" fmla="*/ 234 h 343"/>
                <a:gd name="T104" fmla="*/ 158 w 339"/>
                <a:gd name="T105" fmla="*/ 241 h 343"/>
                <a:gd name="T106" fmla="*/ 155 w 339"/>
                <a:gd name="T107" fmla="*/ 242 h 343"/>
                <a:gd name="T108" fmla="*/ 161 w 339"/>
                <a:gd name="T109" fmla="*/ 230 h 343"/>
                <a:gd name="T110" fmla="*/ 147 w 339"/>
                <a:gd name="T111" fmla="*/ 231 h 343"/>
                <a:gd name="T112" fmla="*/ 147 w 339"/>
                <a:gd name="T113" fmla="*/ 235 h 343"/>
                <a:gd name="T114" fmla="*/ 144 w 339"/>
                <a:gd name="T115" fmla="*/ 195 h 343"/>
                <a:gd name="T116" fmla="*/ 139 w 339"/>
                <a:gd name="T117" fmla="*/ 256 h 343"/>
                <a:gd name="T118" fmla="*/ 112 w 339"/>
                <a:gd name="T119" fmla="*/ 190 h 343"/>
                <a:gd name="T120" fmla="*/ 113 w 339"/>
                <a:gd name="T121" fmla="*/ 197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9" h="343">
                  <a:moveTo>
                    <a:pt x="82" y="336"/>
                  </a:moveTo>
                  <a:cubicBezTo>
                    <a:pt x="156" y="343"/>
                    <a:pt x="184" y="330"/>
                    <a:pt x="220" y="310"/>
                  </a:cubicBezTo>
                  <a:cubicBezTo>
                    <a:pt x="257" y="290"/>
                    <a:pt x="273" y="280"/>
                    <a:pt x="298" y="275"/>
                  </a:cubicBezTo>
                  <a:cubicBezTo>
                    <a:pt x="298" y="275"/>
                    <a:pt x="301" y="271"/>
                    <a:pt x="291" y="273"/>
                  </a:cubicBezTo>
                  <a:cubicBezTo>
                    <a:pt x="280" y="275"/>
                    <a:pt x="244" y="288"/>
                    <a:pt x="199" y="314"/>
                  </a:cubicBezTo>
                  <a:cubicBezTo>
                    <a:pt x="153" y="340"/>
                    <a:pt x="44" y="329"/>
                    <a:pt x="29" y="301"/>
                  </a:cubicBezTo>
                  <a:cubicBezTo>
                    <a:pt x="14" y="274"/>
                    <a:pt x="52" y="264"/>
                    <a:pt x="103" y="266"/>
                  </a:cubicBezTo>
                  <a:cubicBezTo>
                    <a:pt x="111" y="271"/>
                    <a:pt x="138" y="276"/>
                    <a:pt x="183" y="256"/>
                  </a:cubicBezTo>
                  <a:cubicBezTo>
                    <a:pt x="238" y="233"/>
                    <a:pt x="237" y="178"/>
                    <a:pt x="237" y="178"/>
                  </a:cubicBezTo>
                  <a:cubicBezTo>
                    <a:pt x="253" y="142"/>
                    <a:pt x="251" y="104"/>
                    <a:pt x="261" y="88"/>
                  </a:cubicBezTo>
                  <a:cubicBezTo>
                    <a:pt x="270" y="71"/>
                    <a:pt x="281" y="77"/>
                    <a:pt x="313" y="58"/>
                  </a:cubicBezTo>
                  <a:cubicBezTo>
                    <a:pt x="330" y="48"/>
                    <a:pt x="338" y="37"/>
                    <a:pt x="339" y="29"/>
                  </a:cubicBezTo>
                  <a:cubicBezTo>
                    <a:pt x="338" y="30"/>
                    <a:pt x="336" y="30"/>
                    <a:pt x="334" y="30"/>
                  </a:cubicBezTo>
                  <a:cubicBezTo>
                    <a:pt x="329" y="30"/>
                    <a:pt x="325" y="27"/>
                    <a:pt x="325" y="23"/>
                  </a:cubicBezTo>
                  <a:cubicBezTo>
                    <a:pt x="325" y="20"/>
                    <a:pt x="328" y="17"/>
                    <a:pt x="332" y="16"/>
                  </a:cubicBezTo>
                  <a:cubicBezTo>
                    <a:pt x="331" y="16"/>
                    <a:pt x="329" y="15"/>
                    <a:pt x="328" y="15"/>
                  </a:cubicBezTo>
                  <a:cubicBezTo>
                    <a:pt x="312" y="12"/>
                    <a:pt x="284" y="6"/>
                    <a:pt x="246" y="2"/>
                  </a:cubicBezTo>
                  <a:cubicBezTo>
                    <a:pt x="232" y="0"/>
                    <a:pt x="222" y="2"/>
                    <a:pt x="215" y="6"/>
                  </a:cubicBezTo>
                  <a:cubicBezTo>
                    <a:pt x="236" y="14"/>
                    <a:pt x="233" y="33"/>
                    <a:pt x="233" y="33"/>
                  </a:cubicBezTo>
                  <a:cubicBezTo>
                    <a:pt x="233" y="33"/>
                    <a:pt x="232" y="7"/>
                    <a:pt x="203" y="5"/>
                  </a:cubicBezTo>
                  <a:cubicBezTo>
                    <a:pt x="174" y="4"/>
                    <a:pt x="177" y="57"/>
                    <a:pt x="214" y="52"/>
                  </a:cubicBezTo>
                  <a:cubicBezTo>
                    <a:pt x="214" y="52"/>
                    <a:pt x="197" y="57"/>
                    <a:pt x="187" y="46"/>
                  </a:cubicBezTo>
                  <a:cubicBezTo>
                    <a:pt x="181" y="56"/>
                    <a:pt x="171" y="60"/>
                    <a:pt x="153" y="71"/>
                  </a:cubicBezTo>
                  <a:cubicBezTo>
                    <a:pt x="126" y="86"/>
                    <a:pt x="110" y="97"/>
                    <a:pt x="99" y="134"/>
                  </a:cubicBezTo>
                  <a:cubicBezTo>
                    <a:pt x="88" y="170"/>
                    <a:pt x="100" y="222"/>
                    <a:pt x="102" y="231"/>
                  </a:cubicBezTo>
                  <a:cubicBezTo>
                    <a:pt x="103" y="236"/>
                    <a:pt x="101" y="245"/>
                    <a:pt x="100" y="252"/>
                  </a:cubicBezTo>
                  <a:cubicBezTo>
                    <a:pt x="84" y="252"/>
                    <a:pt x="48" y="254"/>
                    <a:pt x="27" y="267"/>
                  </a:cubicBezTo>
                  <a:cubicBezTo>
                    <a:pt x="0" y="284"/>
                    <a:pt x="8" y="329"/>
                    <a:pt x="82" y="336"/>
                  </a:cubicBezTo>
                  <a:close/>
                  <a:moveTo>
                    <a:pt x="273" y="32"/>
                  </a:moveTo>
                  <a:cubicBezTo>
                    <a:pt x="273" y="29"/>
                    <a:pt x="276" y="26"/>
                    <a:pt x="280" y="26"/>
                  </a:cubicBezTo>
                  <a:cubicBezTo>
                    <a:pt x="283" y="26"/>
                    <a:pt x="286" y="29"/>
                    <a:pt x="286" y="32"/>
                  </a:cubicBezTo>
                  <a:cubicBezTo>
                    <a:pt x="286" y="36"/>
                    <a:pt x="283" y="39"/>
                    <a:pt x="280" y="39"/>
                  </a:cubicBezTo>
                  <a:cubicBezTo>
                    <a:pt x="276" y="39"/>
                    <a:pt x="273" y="36"/>
                    <a:pt x="273" y="32"/>
                  </a:cubicBezTo>
                  <a:close/>
                  <a:moveTo>
                    <a:pt x="124" y="195"/>
                  </a:moveTo>
                  <a:cubicBezTo>
                    <a:pt x="123" y="196"/>
                    <a:pt x="121" y="197"/>
                    <a:pt x="120" y="197"/>
                  </a:cubicBezTo>
                  <a:cubicBezTo>
                    <a:pt x="117" y="198"/>
                    <a:pt x="114" y="197"/>
                    <a:pt x="113" y="194"/>
                  </a:cubicBezTo>
                  <a:cubicBezTo>
                    <a:pt x="113" y="191"/>
                    <a:pt x="115" y="188"/>
                    <a:pt x="118" y="188"/>
                  </a:cubicBezTo>
                  <a:cubicBezTo>
                    <a:pt x="119" y="188"/>
                    <a:pt x="121" y="188"/>
                    <a:pt x="123" y="188"/>
                  </a:cubicBezTo>
                  <a:cubicBezTo>
                    <a:pt x="121" y="187"/>
                    <a:pt x="120" y="186"/>
                    <a:pt x="119" y="185"/>
                  </a:cubicBezTo>
                  <a:cubicBezTo>
                    <a:pt x="117" y="183"/>
                    <a:pt x="118" y="179"/>
                    <a:pt x="120" y="177"/>
                  </a:cubicBezTo>
                  <a:cubicBezTo>
                    <a:pt x="123" y="176"/>
                    <a:pt x="127" y="177"/>
                    <a:pt x="128" y="180"/>
                  </a:cubicBezTo>
                  <a:cubicBezTo>
                    <a:pt x="128" y="181"/>
                    <a:pt x="128" y="183"/>
                    <a:pt x="129" y="184"/>
                  </a:cubicBezTo>
                  <a:cubicBezTo>
                    <a:pt x="129" y="183"/>
                    <a:pt x="130" y="181"/>
                    <a:pt x="130" y="181"/>
                  </a:cubicBezTo>
                  <a:cubicBezTo>
                    <a:pt x="132" y="178"/>
                    <a:pt x="136" y="177"/>
                    <a:pt x="138" y="179"/>
                  </a:cubicBezTo>
                  <a:cubicBezTo>
                    <a:pt x="141" y="181"/>
                    <a:pt x="140" y="185"/>
                    <a:pt x="138" y="187"/>
                  </a:cubicBezTo>
                  <a:cubicBezTo>
                    <a:pt x="137" y="188"/>
                    <a:pt x="136" y="188"/>
                    <a:pt x="134" y="189"/>
                  </a:cubicBezTo>
                  <a:cubicBezTo>
                    <a:pt x="136" y="189"/>
                    <a:pt x="137" y="189"/>
                    <a:pt x="138" y="190"/>
                  </a:cubicBezTo>
                  <a:cubicBezTo>
                    <a:pt x="141" y="190"/>
                    <a:pt x="143" y="193"/>
                    <a:pt x="142" y="196"/>
                  </a:cubicBezTo>
                  <a:cubicBezTo>
                    <a:pt x="141" y="199"/>
                    <a:pt x="137" y="200"/>
                    <a:pt x="134" y="198"/>
                  </a:cubicBezTo>
                  <a:cubicBezTo>
                    <a:pt x="134" y="198"/>
                    <a:pt x="132" y="197"/>
                    <a:pt x="131" y="196"/>
                  </a:cubicBezTo>
                  <a:cubicBezTo>
                    <a:pt x="132" y="197"/>
                    <a:pt x="132" y="199"/>
                    <a:pt x="132" y="200"/>
                  </a:cubicBezTo>
                  <a:cubicBezTo>
                    <a:pt x="132" y="203"/>
                    <a:pt x="130" y="206"/>
                    <a:pt x="127" y="205"/>
                  </a:cubicBezTo>
                  <a:cubicBezTo>
                    <a:pt x="123" y="205"/>
                    <a:pt x="122" y="202"/>
                    <a:pt x="123" y="199"/>
                  </a:cubicBezTo>
                  <a:cubicBezTo>
                    <a:pt x="123" y="198"/>
                    <a:pt x="123" y="196"/>
                    <a:pt x="124" y="195"/>
                  </a:cubicBezTo>
                  <a:close/>
                  <a:moveTo>
                    <a:pt x="122" y="205"/>
                  </a:moveTo>
                  <a:cubicBezTo>
                    <a:pt x="123" y="205"/>
                    <a:pt x="123" y="205"/>
                    <a:pt x="124" y="206"/>
                  </a:cubicBezTo>
                  <a:cubicBezTo>
                    <a:pt x="124" y="206"/>
                    <a:pt x="125" y="206"/>
                    <a:pt x="126" y="206"/>
                  </a:cubicBezTo>
                  <a:cubicBezTo>
                    <a:pt x="126" y="206"/>
                    <a:pt x="126" y="207"/>
                    <a:pt x="127" y="207"/>
                  </a:cubicBezTo>
                  <a:cubicBezTo>
                    <a:pt x="127" y="207"/>
                    <a:pt x="127" y="207"/>
                    <a:pt x="128" y="206"/>
                  </a:cubicBezTo>
                  <a:cubicBezTo>
                    <a:pt x="128" y="206"/>
                    <a:pt x="129" y="206"/>
                    <a:pt x="129" y="206"/>
                  </a:cubicBezTo>
                  <a:cubicBezTo>
                    <a:pt x="129" y="206"/>
                    <a:pt x="130" y="206"/>
                    <a:pt x="130" y="206"/>
                  </a:cubicBezTo>
                  <a:cubicBezTo>
                    <a:pt x="130" y="206"/>
                    <a:pt x="131" y="205"/>
                    <a:pt x="131" y="205"/>
                  </a:cubicBezTo>
                  <a:cubicBezTo>
                    <a:pt x="131" y="205"/>
                    <a:pt x="131" y="205"/>
                    <a:pt x="132" y="205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2" y="204"/>
                    <a:pt x="133" y="204"/>
                    <a:pt x="133" y="204"/>
                  </a:cubicBezTo>
                  <a:cubicBezTo>
                    <a:pt x="133" y="203"/>
                    <a:pt x="133" y="203"/>
                    <a:pt x="133" y="203"/>
                  </a:cubicBezTo>
                  <a:cubicBezTo>
                    <a:pt x="133" y="203"/>
                    <a:pt x="133" y="203"/>
                    <a:pt x="133" y="204"/>
                  </a:cubicBezTo>
                  <a:cubicBezTo>
                    <a:pt x="133" y="204"/>
                    <a:pt x="133" y="204"/>
                    <a:pt x="133" y="204"/>
                  </a:cubicBezTo>
                  <a:cubicBezTo>
                    <a:pt x="132" y="204"/>
                    <a:pt x="132" y="205"/>
                    <a:pt x="132" y="205"/>
                  </a:cubicBezTo>
                  <a:cubicBezTo>
                    <a:pt x="132" y="205"/>
                    <a:pt x="132" y="205"/>
                    <a:pt x="132" y="205"/>
                  </a:cubicBezTo>
                  <a:cubicBezTo>
                    <a:pt x="132" y="206"/>
                    <a:pt x="132" y="206"/>
                    <a:pt x="131" y="206"/>
                  </a:cubicBezTo>
                  <a:cubicBezTo>
                    <a:pt x="131" y="206"/>
                    <a:pt x="131" y="206"/>
                    <a:pt x="130" y="207"/>
                  </a:cubicBezTo>
                  <a:cubicBezTo>
                    <a:pt x="130" y="207"/>
                    <a:pt x="130" y="207"/>
                    <a:pt x="129" y="207"/>
                  </a:cubicBezTo>
                  <a:cubicBezTo>
                    <a:pt x="129" y="207"/>
                    <a:pt x="128" y="207"/>
                    <a:pt x="128" y="207"/>
                  </a:cubicBezTo>
                  <a:cubicBezTo>
                    <a:pt x="128" y="208"/>
                    <a:pt x="127" y="208"/>
                    <a:pt x="127" y="208"/>
                  </a:cubicBezTo>
                  <a:cubicBezTo>
                    <a:pt x="126" y="207"/>
                    <a:pt x="126" y="207"/>
                    <a:pt x="125" y="207"/>
                  </a:cubicBezTo>
                  <a:cubicBezTo>
                    <a:pt x="125" y="207"/>
                    <a:pt x="124" y="207"/>
                    <a:pt x="123" y="206"/>
                  </a:cubicBezTo>
                  <a:cubicBezTo>
                    <a:pt x="123" y="206"/>
                    <a:pt x="123" y="205"/>
                    <a:pt x="122" y="205"/>
                  </a:cubicBezTo>
                  <a:cubicBezTo>
                    <a:pt x="122" y="205"/>
                    <a:pt x="122" y="205"/>
                    <a:pt x="122" y="205"/>
                  </a:cubicBezTo>
                  <a:cubicBezTo>
                    <a:pt x="122" y="204"/>
                    <a:pt x="122" y="204"/>
                    <a:pt x="122" y="204"/>
                  </a:cubicBezTo>
                  <a:cubicBezTo>
                    <a:pt x="122" y="204"/>
                    <a:pt x="122" y="205"/>
                    <a:pt x="122" y="205"/>
                  </a:cubicBezTo>
                  <a:close/>
                  <a:moveTo>
                    <a:pt x="141" y="183"/>
                  </a:moveTo>
                  <a:cubicBezTo>
                    <a:pt x="141" y="183"/>
                    <a:pt x="141" y="183"/>
                    <a:pt x="141" y="182"/>
                  </a:cubicBezTo>
                  <a:cubicBezTo>
                    <a:pt x="141" y="182"/>
                    <a:pt x="141" y="182"/>
                    <a:pt x="141" y="181"/>
                  </a:cubicBezTo>
                  <a:cubicBezTo>
                    <a:pt x="141" y="181"/>
                    <a:pt x="140" y="181"/>
                    <a:pt x="140" y="180"/>
                  </a:cubicBezTo>
                  <a:cubicBezTo>
                    <a:pt x="140" y="180"/>
                    <a:pt x="140" y="180"/>
                    <a:pt x="140" y="179"/>
                  </a:cubicBezTo>
                  <a:cubicBezTo>
                    <a:pt x="139" y="179"/>
                    <a:pt x="139" y="179"/>
                    <a:pt x="139" y="178"/>
                  </a:cubicBezTo>
                  <a:cubicBezTo>
                    <a:pt x="139" y="178"/>
                    <a:pt x="138" y="178"/>
                    <a:pt x="138" y="178"/>
                  </a:cubicBezTo>
                  <a:cubicBezTo>
                    <a:pt x="137" y="177"/>
                    <a:pt x="137" y="177"/>
                    <a:pt x="136" y="177"/>
                  </a:cubicBezTo>
                  <a:cubicBezTo>
                    <a:pt x="136" y="177"/>
                    <a:pt x="135" y="177"/>
                    <a:pt x="135" y="177"/>
                  </a:cubicBezTo>
                  <a:cubicBezTo>
                    <a:pt x="134" y="176"/>
                    <a:pt x="134" y="176"/>
                    <a:pt x="134" y="176"/>
                  </a:cubicBezTo>
                  <a:cubicBezTo>
                    <a:pt x="134" y="176"/>
                    <a:pt x="134" y="176"/>
                    <a:pt x="134" y="176"/>
                  </a:cubicBezTo>
                  <a:cubicBezTo>
                    <a:pt x="134" y="176"/>
                    <a:pt x="135" y="176"/>
                    <a:pt x="135" y="176"/>
                  </a:cubicBezTo>
                  <a:cubicBezTo>
                    <a:pt x="135" y="176"/>
                    <a:pt x="136" y="176"/>
                    <a:pt x="136" y="176"/>
                  </a:cubicBezTo>
                  <a:cubicBezTo>
                    <a:pt x="137" y="176"/>
                    <a:pt x="138" y="177"/>
                    <a:pt x="139" y="177"/>
                  </a:cubicBezTo>
                  <a:cubicBezTo>
                    <a:pt x="139" y="177"/>
                    <a:pt x="139" y="177"/>
                    <a:pt x="140" y="178"/>
                  </a:cubicBezTo>
                  <a:cubicBezTo>
                    <a:pt x="140" y="178"/>
                    <a:pt x="140" y="178"/>
                    <a:pt x="141" y="179"/>
                  </a:cubicBezTo>
                  <a:cubicBezTo>
                    <a:pt x="141" y="179"/>
                    <a:pt x="141" y="179"/>
                    <a:pt x="141" y="180"/>
                  </a:cubicBezTo>
                  <a:cubicBezTo>
                    <a:pt x="141" y="180"/>
                    <a:pt x="141" y="181"/>
                    <a:pt x="142" y="181"/>
                  </a:cubicBezTo>
                  <a:cubicBezTo>
                    <a:pt x="142" y="181"/>
                    <a:pt x="142" y="182"/>
                    <a:pt x="142" y="182"/>
                  </a:cubicBezTo>
                  <a:cubicBezTo>
                    <a:pt x="142" y="182"/>
                    <a:pt x="142" y="183"/>
                    <a:pt x="142" y="183"/>
                  </a:cubicBezTo>
                  <a:cubicBezTo>
                    <a:pt x="142" y="183"/>
                    <a:pt x="142" y="183"/>
                    <a:pt x="142" y="183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4"/>
                    <a:pt x="141" y="185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41" y="185"/>
                    <a:pt x="141" y="184"/>
                    <a:pt x="141" y="184"/>
                  </a:cubicBezTo>
                  <a:cubicBezTo>
                    <a:pt x="141" y="184"/>
                    <a:pt x="141" y="184"/>
                    <a:pt x="141" y="183"/>
                  </a:cubicBezTo>
                  <a:close/>
                  <a:moveTo>
                    <a:pt x="124" y="176"/>
                  </a:moveTo>
                  <a:cubicBezTo>
                    <a:pt x="124" y="175"/>
                    <a:pt x="124" y="175"/>
                    <a:pt x="123" y="175"/>
                  </a:cubicBezTo>
                  <a:cubicBezTo>
                    <a:pt x="123" y="176"/>
                    <a:pt x="123" y="176"/>
                    <a:pt x="123" y="176"/>
                  </a:cubicBezTo>
                  <a:cubicBezTo>
                    <a:pt x="123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1" y="176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20" y="176"/>
                    <a:pt x="120" y="176"/>
                    <a:pt x="120" y="177"/>
                  </a:cubicBezTo>
                  <a:cubicBezTo>
                    <a:pt x="120" y="177"/>
                    <a:pt x="119" y="177"/>
                    <a:pt x="119" y="177"/>
                  </a:cubicBezTo>
                  <a:cubicBezTo>
                    <a:pt x="119" y="177"/>
                    <a:pt x="118" y="178"/>
                    <a:pt x="118" y="178"/>
                  </a:cubicBezTo>
                  <a:cubicBezTo>
                    <a:pt x="118" y="178"/>
                    <a:pt x="118" y="178"/>
                    <a:pt x="117" y="179"/>
                  </a:cubicBezTo>
                  <a:cubicBezTo>
                    <a:pt x="117" y="179"/>
                    <a:pt x="117" y="179"/>
                    <a:pt x="117" y="179"/>
                  </a:cubicBezTo>
                  <a:cubicBezTo>
                    <a:pt x="117" y="179"/>
                    <a:pt x="117" y="179"/>
                    <a:pt x="117" y="179"/>
                  </a:cubicBezTo>
                  <a:cubicBezTo>
                    <a:pt x="117" y="179"/>
                    <a:pt x="117" y="179"/>
                    <a:pt x="117" y="178"/>
                  </a:cubicBezTo>
                  <a:cubicBezTo>
                    <a:pt x="117" y="178"/>
                    <a:pt x="117" y="178"/>
                    <a:pt x="118" y="177"/>
                  </a:cubicBezTo>
                  <a:cubicBezTo>
                    <a:pt x="118" y="177"/>
                    <a:pt x="118" y="177"/>
                    <a:pt x="119" y="176"/>
                  </a:cubicBezTo>
                  <a:cubicBezTo>
                    <a:pt x="119" y="176"/>
                    <a:pt x="119" y="176"/>
                    <a:pt x="119" y="176"/>
                  </a:cubicBezTo>
                  <a:cubicBezTo>
                    <a:pt x="120" y="176"/>
                    <a:pt x="120" y="175"/>
                    <a:pt x="120" y="175"/>
                  </a:cubicBezTo>
                  <a:cubicBezTo>
                    <a:pt x="120" y="175"/>
                    <a:pt x="121" y="175"/>
                    <a:pt x="121" y="175"/>
                  </a:cubicBezTo>
                  <a:cubicBezTo>
                    <a:pt x="121" y="175"/>
                    <a:pt x="122" y="175"/>
                    <a:pt x="122" y="175"/>
                  </a:cubicBezTo>
                  <a:cubicBezTo>
                    <a:pt x="122" y="175"/>
                    <a:pt x="123" y="175"/>
                    <a:pt x="123" y="175"/>
                  </a:cubicBezTo>
                  <a:cubicBezTo>
                    <a:pt x="123" y="175"/>
                    <a:pt x="123" y="175"/>
                    <a:pt x="124" y="175"/>
                  </a:cubicBezTo>
                  <a:cubicBezTo>
                    <a:pt x="124" y="175"/>
                    <a:pt x="124" y="175"/>
                    <a:pt x="125" y="175"/>
                  </a:cubicBezTo>
                  <a:cubicBezTo>
                    <a:pt x="125" y="175"/>
                    <a:pt x="125" y="176"/>
                    <a:pt x="125" y="176"/>
                  </a:cubicBezTo>
                  <a:cubicBezTo>
                    <a:pt x="125" y="176"/>
                    <a:pt x="125" y="176"/>
                    <a:pt x="124" y="176"/>
                  </a:cubicBezTo>
                  <a:close/>
                  <a:moveTo>
                    <a:pt x="126" y="148"/>
                  </a:moveTo>
                  <a:cubicBezTo>
                    <a:pt x="129" y="146"/>
                    <a:pt x="130" y="144"/>
                    <a:pt x="130" y="141"/>
                  </a:cubicBezTo>
                  <a:cubicBezTo>
                    <a:pt x="131" y="143"/>
                    <a:pt x="133" y="144"/>
                    <a:pt x="135" y="144"/>
                  </a:cubicBezTo>
                  <a:cubicBezTo>
                    <a:pt x="133" y="150"/>
                    <a:pt x="135" y="154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3" y="157"/>
                    <a:pt x="130" y="158"/>
                    <a:pt x="125" y="157"/>
                  </a:cubicBezTo>
                  <a:cubicBezTo>
                    <a:pt x="117" y="156"/>
                    <a:pt x="115" y="165"/>
                    <a:pt x="115" y="165"/>
                  </a:cubicBezTo>
                  <a:cubicBezTo>
                    <a:pt x="114" y="157"/>
                    <a:pt x="118" y="155"/>
                    <a:pt x="126" y="148"/>
                  </a:cubicBezTo>
                  <a:close/>
                  <a:moveTo>
                    <a:pt x="200" y="67"/>
                  </a:moveTo>
                  <a:cubicBezTo>
                    <a:pt x="200" y="67"/>
                    <a:pt x="193" y="71"/>
                    <a:pt x="195" y="77"/>
                  </a:cubicBezTo>
                  <a:cubicBezTo>
                    <a:pt x="197" y="82"/>
                    <a:pt x="198" y="89"/>
                    <a:pt x="191" y="94"/>
                  </a:cubicBezTo>
                  <a:cubicBezTo>
                    <a:pt x="191" y="94"/>
                    <a:pt x="191" y="93"/>
                    <a:pt x="191" y="93"/>
                  </a:cubicBezTo>
                  <a:cubicBezTo>
                    <a:pt x="184" y="91"/>
                    <a:pt x="178" y="93"/>
                    <a:pt x="175" y="98"/>
                  </a:cubicBezTo>
                  <a:cubicBezTo>
                    <a:pt x="173" y="101"/>
                    <a:pt x="173" y="105"/>
                    <a:pt x="175" y="108"/>
                  </a:cubicBezTo>
                  <a:cubicBezTo>
                    <a:pt x="177" y="111"/>
                    <a:pt x="181" y="112"/>
                    <a:pt x="185" y="111"/>
                  </a:cubicBezTo>
                  <a:cubicBezTo>
                    <a:pt x="189" y="110"/>
                    <a:pt x="191" y="108"/>
                    <a:pt x="191" y="105"/>
                  </a:cubicBezTo>
                  <a:cubicBezTo>
                    <a:pt x="191" y="102"/>
                    <a:pt x="189" y="99"/>
                    <a:pt x="186" y="99"/>
                  </a:cubicBezTo>
                  <a:cubicBezTo>
                    <a:pt x="184" y="98"/>
                    <a:pt x="182" y="99"/>
                    <a:pt x="181" y="100"/>
                  </a:cubicBezTo>
                  <a:cubicBezTo>
                    <a:pt x="180" y="101"/>
                    <a:pt x="179" y="103"/>
                    <a:pt x="180" y="104"/>
                  </a:cubicBezTo>
                  <a:cubicBezTo>
                    <a:pt x="180" y="105"/>
                    <a:pt x="181" y="105"/>
                    <a:pt x="181" y="105"/>
                  </a:cubicBezTo>
                  <a:cubicBezTo>
                    <a:pt x="182" y="105"/>
                    <a:pt x="182" y="104"/>
                    <a:pt x="182" y="104"/>
                  </a:cubicBezTo>
                  <a:cubicBezTo>
                    <a:pt x="182" y="103"/>
                    <a:pt x="182" y="102"/>
                    <a:pt x="182" y="102"/>
                  </a:cubicBezTo>
                  <a:cubicBezTo>
                    <a:pt x="183" y="101"/>
                    <a:pt x="184" y="101"/>
                    <a:pt x="186" y="101"/>
                  </a:cubicBezTo>
                  <a:cubicBezTo>
                    <a:pt x="187" y="101"/>
                    <a:pt x="189" y="103"/>
                    <a:pt x="189" y="105"/>
                  </a:cubicBezTo>
                  <a:cubicBezTo>
                    <a:pt x="189" y="107"/>
                    <a:pt x="187" y="108"/>
                    <a:pt x="184" y="109"/>
                  </a:cubicBezTo>
                  <a:cubicBezTo>
                    <a:pt x="181" y="110"/>
                    <a:pt x="179" y="109"/>
                    <a:pt x="177" y="107"/>
                  </a:cubicBezTo>
                  <a:cubicBezTo>
                    <a:pt x="176" y="105"/>
                    <a:pt x="176" y="101"/>
                    <a:pt x="177" y="99"/>
                  </a:cubicBezTo>
                  <a:cubicBezTo>
                    <a:pt x="181" y="94"/>
                    <a:pt x="187" y="94"/>
                    <a:pt x="190" y="96"/>
                  </a:cubicBezTo>
                  <a:cubicBezTo>
                    <a:pt x="198" y="100"/>
                    <a:pt x="198" y="109"/>
                    <a:pt x="194" y="115"/>
                  </a:cubicBezTo>
                  <a:cubicBezTo>
                    <a:pt x="191" y="118"/>
                    <a:pt x="188" y="120"/>
                    <a:pt x="184" y="120"/>
                  </a:cubicBezTo>
                  <a:cubicBezTo>
                    <a:pt x="185" y="124"/>
                    <a:pt x="184" y="129"/>
                    <a:pt x="181" y="133"/>
                  </a:cubicBezTo>
                  <a:cubicBezTo>
                    <a:pt x="178" y="138"/>
                    <a:pt x="167" y="143"/>
                    <a:pt x="159" y="132"/>
                  </a:cubicBezTo>
                  <a:cubicBezTo>
                    <a:pt x="158" y="130"/>
                    <a:pt x="157" y="127"/>
                    <a:pt x="159" y="124"/>
                  </a:cubicBezTo>
                  <a:cubicBezTo>
                    <a:pt x="160" y="121"/>
                    <a:pt x="162" y="119"/>
                    <a:pt x="165" y="119"/>
                  </a:cubicBezTo>
                  <a:cubicBezTo>
                    <a:pt x="168" y="119"/>
                    <a:pt x="170" y="120"/>
                    <a:pt x="171" y="123"/>
                  </a:cubicBezTo>
                  <a:cubicBezTo>
                    <a:pt x="172" y="125"/>
                    <a:pt x="171" y="127"/>
                    <a:pt x="170" y="129"/>
                  </a:cubicBezTo>
                  <a:cubicBezTo>
                    <a:pt x="168" y="130"/>
                    <a:pt x="167" y="130"/>
                    <a:pt x="166" y="129"/>
                  </a:cubicBezTo>
                  <a:cubicBezTo>
                    <a:pt x="165" y="129"/>
                    <a:pt x="164" y="127"/>
                    <a:pt x="164" y="126"/>
                  </a:cubicBezTo>
                  <a:cubicBezTo>
                    <a:pt x="164" y="126"/>
                    <a:pt x="165" y="125"/>
                    <a:pt x="165" y="125"/>
                  </a:cubicBezTo>
                  <a:cubicBezTo>
                    <a:pt x="166" y="125"/>
                    <a:pt x="166" y="124"/>
                    <a:pt x="166" y="123"/>
                  </a:cubicBezTo>
                  <a:cubicBezTo>
                    <a:pt x="166" y="123"/>
                    <a:pt x="165" y="122"/>
                    <a:pt x="165" y="123"/>
                  </a:cubicBezTo>
                  <a:cubicBezTo>
                    <a:pt x="163" y="123"/>
                    <a:pt x="162" y="125"/>
                    <a:pt x="162" y="126"/>
                  </a:cubicBezTo>
                  <a:cubicBezTo>
                    <a:pt x="162" y="128"/>
                    <a:pt x="163" y="130"/>
                    <a:pt x="165" y="131"/>
                  </a:cubicBezTo>
                  <a:cubicBezTo>
                    <a:pt x="167" y="132"/>
                    <a:pt x="169" y="132"/>
                    <a:pt x="171" y="130"/>
                  </a:cubicBezTo>
                  <a:cubicBezTo>
                    <a:pt x="174" y="128"/>
                    <a:pt x="174" y="125"/>
                    <a:pt x="173" y="122"/>
                  </a:cubicBezTo>
                  <a:cubicBezTo>
                    <a:pt x="172" y="119"/>
                    <a:pt x="169" y="117"/>
                    <a:pt x="165" y="117"/>
                  </a:cubicBezTo>
                  <a:cubicBezTo>
                    <a:pt x="161" y="117"/>
                    <a:pt x="158" y="119"/>
                    <a:pt x="156" y="123"/>
                  </a:cubicBezTo>
                  <a:cubicBezTo>
                    <a:pt x="155" y="126"/>
                    <a:pt x="155" y="131"/>
                    <a:pt x="158" y="134"/>
                  </a:cubicBezTo>
                  <a:cubicBezTo>
                    <a:pt x="162" y="139"/>
                    <a:pt x="167" y="140"/>
                    <a:pt x="170" y="140"/>
                  </a:cubicBezTo>
                  <a:cubicBezTo>
                    <a:pt x="171" y="145"/>
                    <a:pt x="170" y="151"/>
                    <a:pt x="166" y="156"/>
                  </a:cubicBezTo>
                  <a:cubicBezTo>
                    <a:pt x="160" y="163"/>
                    <a:pt x="148" y="166"/>
                    <a:pt x="141" y="159"/>
                  </a:cubicBezTo>
                  <a:cubicBezTo>
                    <a:pt x="139" y="157"/>
                    <a:pt x="134" y="151"/>
                    <a:pt x="138" y="145"/>
                  </a:cubicBezTo>
                  <a:cubicBezTo>
                    <a:pt x="138" y="145"/>
                    <a:pt x="139" y="145"/>
                    <a:pt x="140" y="145"/>
                  </a:cubicBezTo>
                  <a:cubicBezTo>
                    <a:pt x="142" y="145"/>
                    <a:pt x="146" y="144"/>
                    <a:pt x="150" y="139"/>
                  </a:cubicBezTo>
                  <a:cubicBezTo>
                    <a:pt x="150" y="139"/>
                    <a:pt x="150" y="138"/>
                    <a:pt x="150" y="138"/>
                  </a:cubicBezTo>
                  <a:cubicBezTo>
                    <a:pt x="152" y="138"/>
                    <a:pt x="153" y="139"/>
                    <a:pt x="154" y="140"/>
                  </a:cubicBezTo>
                  <a:cubicBezTo>
                    <a:pt x="157" y="142"/>
                    <a:pt x="158" y="146"/>
                    <a:pt x="156" y="149"/>
                  </a:cubicBezTo>
                  <a:cubicBezTo>
                    <a:pt x="155" y="151"/>
                    <a:pt x="153" y="153"/>
                    <a:pt x="150" y="153"/>
                  </a:cubicBezTo>
                  <a:cubicBezTo>
                    <a:pt x="148" y="153"/>
                    <a:pt x="147" y="151"/>
                    <a:pt x="146" y="150"/>
                  </a:cubicBezTo>
                  <a:cubicBezTo>
                    <a:pt x="146" y="149"/>
                    <a:pt x="145" y="148"/>
                    <a:pt x="146" y="147"/>
                  </a:cubicBezTo>
                  <a:cubicBezTo>
                    <a:pt x="146" y="146"/>
                    <a:pt x="147" y="145"/>
                    <a:pt x="149" y="144"/>
                  </a:cubicBezTo>
                  <a:cubicBezTo>
                    <a:pt x="150" y="144"/>
                    <a:pt x="151" y="144"/>
                    <a:pt x="151" y="145"/>
                  </a:cubicBezTo>
                  <a:cubicBezTo>
                    <a:pt x="151" y="146"/>
                    <a:pt x="151" y="147"/>
                    <a:pt x="150" y="147"/>
                  </a:cubicBezTo>
                  <a:cubicBezTo>
                    <a:pt x="150" y="148"/>
                    <a:pt x="150" y="148"/>
                    <a:pt x="150" y="149"/>
                  </a:cubicBezTo>
                  <a:cubicBezTo>
                    <a:pt x="150" y="150"/>
                    <a:pt x="151" y="150"/>
                    <a:pt x="152" y="149"/>
                  </a:cubicBezTo>
                  <a:cubicBezTo>
                    <a:pt x="154" y="148"/>
                    <a:pt x="154" y="146"/>
                    <a:pt x="153" y="144"/>
                  </a:cubicBezTo>
                  <a:cubicBezTo>
                    <a:pt x="152" y="143"/>
                    <a:pt x="150" y="141"/>
                    <a:pt x="148" y="142"/>
                  </a:cubicBezTo>
                  <a:cubicBezTo>
                    <a:pt x="146" y="143"/>
                    <a:pt x="144" y="145"/>
                    <a:pt x="144" y="146"/>
                  </a:cubicBezTo>
                  <a:cubicBezTo>
                    <a:pt x="143" y="148"/>
                    <a:pt x="143" y="150"/>
                    <a:pt x="144" y="151"/>
                  </a:cubicBezTo>
                  <a:cubicBezTo>
                    <a:pt x="145" y="153"/>
                    <a:pt x="148" y="155"/>
                    <a:pt x="150" y="155"/>
                  </a:cubicBezTo>
                  <a:cubicBezTo>
                    <a:pt x="152" y="155"/>
                    <a:pt x="155" y="155"/>
                    <a:pt x="157" y="151"/>
                  </a:cubicBezTo>
                  <a:cubicBezTo>
                    <a:pt x="157" y="151"/>
                    <a:pt x="158" y="150"/>
                    <a:pt x="158" y="150"/>
                  </a:cubicBezTo>
                  <a:cubicBezTo>
                    <a:pt x="160" y="146"/>
                    <a:pt x="159" y="141"/>
                    <a:pt x="156" y="138"/>
                  </a:cubicBezTo>
                  <a:cubicBezTo>
                    <a:pt x="155" y="137"/>
                    <a:pt x="153" y="136"/>
                    <a:pt x="152" y="136"/>
                  </a:cubicBezTo>
                  <a:cubicBezTo>
                    <a:pt x="155" y="129"/>
                    <a:pt x="152" y="124"/>
                    <a:pt x="149" y="122"/>
                  </a:cubicBezTo>
                  <a:cubicBezTo>
                    <a:pt x="145" y="118"/>
                    <a:pt x="140" y="118"/>
                    <a:pt x="137" y="121"/>
                  </a:cubicBezTo>
                  <a:cubicBezTo>
                    <a:pt x="134" y="124"/>
                    <a:pt x="133" y="127"/>
                    <a:pt x="134" y="129"/>
                  </a:cubicBezTo>
                  <a:cubicBezTo>
                    <a:pt x="134" y="132"/>
                    <a:pt x="136" y="134"/>
                    <a:pt x="138" y="135"/>
                  </a:cubicBezTo>
                  <a:cubicBezTo>
                    <a:pt x="141" y="136"/>
                    <a:pt x="144" y="134"/>
                    <a:pt x="145" y="132"/>
                  </a:cubicBezTo>
                  <a:cubicBezTo>
                    <a:pt x="146" y="130"/>
                    <a:pt x="146" y="128"/>
                    <a:pt x="143" y="126"/>
                  </a:cubicBezTo>
                  <a:cubicBezTo>
                    <a:pt x="143" y="126"/>
                    <a:pt x="142" y="126"/>
                    <a:pt x="142" y="126"/>
                  </a:cubicBezTo>
                  <a:cubicBezTo>
                    <a:pt x="141" y="127"/>
                    <a:pt x="141" y="128"/>
                    <a:pt x="142" y="128"/>
                  </a:cubicBezTo>
                  <a:cubicBezTo>
                    <a:pt x="143" y="129"/>
                    <a:pt x="144" y="130"/>
                    <a:pt x="143" y="131"/>
                  </a:cubicBezTo>
                  <a:cubicBezTo>
                    <a:pt x="143" y="132"/>
                    <a:pt x="141" y="133"/>
                    <a:pt x="139" y="133"/>
                  </a:cubicBezTo>
                  <a:cubicBezTo>
                    <a:pt x="138" y="132"/>
                    <a:pt x="136" y="131"/>
                    <a:pt x="136" y="129"/>
                  </a:cubicBezTo>
                  <a:cubicBezTo>
                    <a:pt x="135" y="127"/>
                    <a:pt x="136" y="125"/>
                    <a:pt x="138" y="123"/>
                  </a:cubicBezTo>
                  <a:cubicBezTo>
                    <a:pt x="141" y="120"/>
                    <a:pt x="145" y="121"/>
                    <a:pt x="148" y="123"/>
                  </a:cubicBezTo>
                  <a:cubicBezTo>
                    <a:pt x="150" y="126"/>
                    <a:pt x="152" y="130"/>
                    <a:pt x="149" y="135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49" y="137"/>
                    <a:pt x="148" y="137"/>
                    <a:pt x="148" y="138"/>
                  </a:cubicBezTo>
                  <a:cubicBezTo>
                    <a:pt x="145" y="141"/>
                    <a:pt x="143" y="142"/>
                    <a:pt x="140" y="143"/>
                  </a:cubicBezTo>
                  <a:cubicBezTo>
                    <a:pt x="140" y="143"/>
                    <a:pt x="139" y="143"/>
                    <a:pt x="139" y="143"/>
                  </a:cubicBezTo>
                  <a:cubicBezTo>
                    <a:pt x="139" y="143"/>
                    <a:pt x="139" y="143"/>
                    <a:pt x="139" y="143"/>
                  </a:cubicBezTo>
                  <a:cubicBezTo>
                    <a:pt x="138" y="143"/>
                    <a:pt x="137" y="143"/>
                    <a:pt x="136" y="142"/>
                  </a:cubicBezTo>
                  <a:cubicBezTo>
                    <a:pt x="134" y="142"/>
                    <a:pt x="132" y="140"/>
                    <a:pt x="131" y="139"/>
                  </a:cubicBezTo>
                  <a:cubicBezTo>
                    <a:pt x="123" y="132"/>
                    <a:pt x="126" y="123"/>
                    <a:pt x="130" y="118"/>
                  </a:cubicBezTo>
                  <a:cubicBezTo>
                    <a:pt x="134" y="114"/>
                    <a:pt x="139" y="111"/>
                    <a:pt x="144" y="111"/>
                  </a:cubicBezTo>
                  <a:cubicBezTo>
                    <a:pt x="144" y="111"/>
                    <a:pt x="145" y="112"/>
                    <a:pt x="145" y="112"/>
                  </a:cubicBezTo>
                  <a:cubicBezTo>
                    <a:pt x="148" y="114"/>
                    <a:pt x="153" y="117"/>
                    <a:pt x="158" y="116"/>
                  </a:cubicBezTo>
                  <a:cubicBezTo>
                    <a:pt x="160" y="115"/>
                    <a:pt x="163" y="114"/>
                    <a:pt x="165" y="111"/>
                  </a:cubicBezTo>
                  <a:cubicBezTo>
                    <a:pt x="165" y="110"/>
                    <a:pt x="166" y="110"/>
                    <a:pt x="166" y="109"/>
                  </a:cubicBezTo>
                  <a:cubicBezTo>
                    <a:pt x="170" y="103"/>
                    <a:pt x="168" y="99"/>
                    <a:pt x="166" y="97"/>
                  </a:cubicBezTo>
                  <a:cubicBezTo>
                    <a:pt x="164" y="94"/>
                    <a:pt x="160" y="92"/>
                    <a:pt x="156" y="93"/>
                  </a:cubicBezTo>
                  <a:cubicBezTo>
                    <a:pt x="153" y="93"/>
                    <a:pt x="150" y="95"/>
                    <a:pt x="149" y="98"/>
                  </a:cubicBezTo>
                  <a:cubicBezTo>
                    <a:pt x="149" y="101"/>
                    <a:pt x="150" y="104"/>
                    <a:pt x="152" y="106"/>
                  </a:cubicBezTo>
                  <a:cubicBezTo>
                    <a:pt x="154" y="107"/>
                    <a:pt x="156" y="108"/>
                    <a:pt x="158" y="107"/>
                  </a:cubicBezTo>
                  <a:cubicBezTo>
                    <a:pt x="159" y="106"/>
                    <a:pt x="160" y="105"/>
                    <a:pt x="160" y="103"/>
                  </a:cubicBezTo>
                  <a:cubicBezTo>
                    <a:pt x="161" y="102"/>
                    <a:pt x="160" y="100"/>
                    <a:pt x="158" y="99"/>
                  </a:cubicBezTo>
                  <a:cubicBezTo>
                    <a:pt x="158" y="98"/>
                    <a:pt x="157" y="99"/>
                    <a:pt x="157" y="99"/>
                  </a:cubicBezTo>
                  <a:cubicBezTo>
                    <a:pt x="156" y="100"/>
                    <a:pt x="157" y="100"/>
                    <a:pt x="157" y="101"/>
                  </a:cubicBezTo>
                  <a:cubicBezTo>
                    <a:pt x="158" y="101"/>
                    <a:pt x="158" y="102"/>
                    <a:pt x="158" y="103"/>
                  </a:cubicBezTo>
                  <a:cubicBezTo>
                    <a:pt x="158" y="104"/>
                    <a:pt x="158" y="104"/>
                    <a:pt x="157" y="105"/>
                  </a:cubicBezTo>
                  <a:cubicBezTo>
                    <a:pt x="156" y="105"/>
                    <a:pt x="155" y="105"/>
                    <a:pt x="154" y="104"/>
                  </a:cubicBezTo>
                  <a:cubicBezTo>
                    <a:pt x="152" y="102"/>
                    <a:pt x="151" y="101"/>
                    <a:pt x="152" y="99"/>
                  </a:cubicBezTo>
                  <a:cubicBezTo>
                    <a:pt x="152" y="97"/>
                    <a:pt x="154" y="95"/>
                    <a:pt x="156" y="95"/>
                  </a:cubicBezTo>
                  <a:cubicBezTo>
                    <a:pt x="159" y="94"/>
                    <a:pt x="163" y="96"/>
                    <a:pt x="165" y="98"/>
                  </a:cubicBezTo>
                  <a:cubicBezTo>
                    <a:pt x="166" y="101"/>
                    <a:pt x="166" y="104"/>
                    <a:pt x="164" y="107"/>
                  </a:cubicBezTo>
                  <a:cubicBezTo>
                    <a:pt x="163" y="111"/>
                    <a:pt x="160" y="113"/>
                    <a:pt x="157" y="114"/>
                  </a:cubicBezTo>
                  <a:cubicBezTo>
                    <a:pt x="153" y="115"/>
                    <a:pt x="149" y="112"/>
                    <a:pt x="147" y="110"/>
                  </a:cubicBezTo>
                  <a:cubicBezTo>
                    <a:pt x="146" y="109"/>
                    <a:pt x="145" y="109"/>
                    <a:pt x="144" y="108"/>
                  </a:cubicBezTo>
                  <a:cubicBezTo>
                    <a:pt x="141" y="102"/>
                    <a:pt x="142" y="95"/>
                    <a:pt x="146" y="90"/>
                  </a:cubicBezTo>
                  <a:cubicBezTo>
                    <a:pt x="154" y="80"/>
                    <a:pt x="165" y="82"/>
                    <a:pt x="170" y="84"/>
                  </a:cubicBezTo>
                  <a:cubicBezTo>
                    <a:pt x="181" y="88"/>
                    <a:pt x="188" y="84"/>
                    <a:pt x="190" y="79"/>
                  </a:cubicBezTo>
                  <a:cubicBezTo>
                    <a:pt x="193" y="74"/>
                    <a:pt x="193" y="70"/>
                    <a:pt x="200" y="67"/>
                  </a:cubicBezTo>
                  <a:close/>
                  <a:moveTo>
                    <a:pt x="150" y="223"/>
                  </a:moveTo>
                  <a:cubicBezTo>
                    <a:pt x="150" y="223"/>
                    <a:pt x="150" y="223"/>
                    <a:pt x="150" y="223"/>
                  </a:cubicBezTo>
                  <a:cubicBezTo>
                    <a:pt x="150" y="223"/>
                    <a:pt x="150" y="223"/>
                    <a:pt x="150" y="223"/>
                  </a:cubicBezTo>
                  <a:cubicBezTo>
                    <a:pt x="150" y="222"/>
                    <a:pt x="151" y="222"/>
                    <a:pt x="151" y="222"/>
                  </a:cubicBezTo>
                  <a:cubicBezTo>
                    <a:pt x="151" y="222"/>
                    <a:pt x="151" y="221"/>
                    <a:pt x="151" y="221"/>
                  </a:cubicBezTo>
                  <a:cubicBezTo>
                    <a:pt x="152" y="221"/>
                    <a:pt x="152" y="221"/>
                    <a:pt x="152" y="221"/>
                  </a:cubicBezTo>
                  <a:cubicBezTo>
                    <a:pt x="152" y="221"/>
                    <a:pt x="152" y="221"/>
                    <a:pt x="153" y="221"/>
                  </a:cubicBezTo>
                  <a:cubicBezTo>
                    <a:pt x="153" y="221"/>
                    <a:pt x="153" y="221"/>
                    <a:pt x="153" y="221"/>
                  </a:cubicBezTo>
                  <a:cubicBezTo>
                    <a:pt x="153" y="221"/>
                    <a:pt x="153" y="221"/>
                    <a:pt x="154" y="221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4" y="221"/>
                    <a:pt x="155" y="221"/>
                    <a:pt x="155" y="221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5" y="221"/>
                    <a:pt x="154" y="221"/>
                    <a:pt x="154" y="221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4" y="221"/>
                    <a:pt x="153" y="221"/>
                    <a:pt x="153" y="221"/>
                  </a:cubicBezTo>
                  <a:cubicBezTo>
                    <a:pt x="153" y="221"/>
                    <a:pt x="153" y="221"/>
                    <a:pt x="153" y="221"/>
                  </a:cubicBezTo>
                  <a:cubicBezTo>
                    <a:pt x="153" y="222"/>
                    <a:pt x="152" y="222"/>
                    <a:pt x="152" y="222"/>
                  </a:cubicBezTo>
                  <a:cubicBezTo>
                    <a:pt x="152" y="222"/>
                    <a:pt x="152" y="222"/>
                    <a:pt x="152" y="222"/>
                  </a:cubicBezTo>
                  <a:cubicBezTo>
                    <a:pt x="152" y="222"/>
                    <a:pt x="151" y="222"/>
                    <a:pt x="151" y="222"/>
                  </a:cubicBezTo>
                  <a:cubicBezTo>
                    <a:pt x="151" y="222"/>
                    <a:pt x="151" y="223"/>
                    <a:pt x="151" y="223"/>
                  </a:cubicBezTo>
                  <a:cubicBezTo>
                    <a:pt x="150" y="223"/>
                    <a:pt x="150" y="223"/>
                    <a:pt x="150" y="223"/>
                  </a:cubicBezTo>
                  <a:cubicBezTo>
                    <a:pt x="150" y="223"/>
                    <a:pt x="150" y="223"/>
                    <a:pt x="150" y="223"/>
                  </a:cubicBezTo>
                  <a:cubicBezTo>
                    <a:pt x="150" y="223"/>
                    <a:pt x="150" y="223"/>
                    <a:pt x="150" y="223"/>
                  </a:cubicBezTo>
                  <a:close/>
                  <a:moveTo>
                    <a:pt x="166" y="226"/>
                  </a:moveTo>
                  <a:cubicBezTo>
                    <a:pt x="166" y="226"/>
                    <a:pt x="166" y="226"/>
                    <a:pt x="166" y="226"/>
                  </a:cubicBezTo>
                  <a:cubicBezTo>
                    <a:pt x="166" y="226"/>
                    <a:pt x="165" y="225"/>
                    <a:pt x="165" y="225"/>
                  </a:cubicBezTo>
                  <a:cubicBezTo>
                    <a:pt x="165" y="225"/>
                    <a:pt x="165" y="225"/>
                    <a:pt x="165" y="224"/>
                  </a:cubicBezTo>
                  <a:cubicBezTo>
                    <a:pt x="165" y="224"/>
                    <a:pt x="165" y="224"/>
                    <a:pt x="165" y="224"/>
                  </a:cubicBezTo>
                  <a:cubicBezTo>
                    <a:pt x="165" y="224"/>
                    <a:pt x="164" y="223"/>
                    <a:pt x="164" y="223"/>
                  </a:cubicBezTo>
                  <a:cubicBezTo>
                    <a:pt x="164" y="223"/>
                    <a:pt x="164" y="223"/>
                    <a:pt x="164" y="223"/>
                  </a:cubicBezTo>
                  <a:cubicBezTo>
                    <a:pt x="163" y="222"/>
                    <a:pt x="163" y="222"/>
                    <a:pt x="163" y="222"/>
                  </a:cubicBezTo>
                  <a:cubicBezTo>
                    <a:pt x="162" y="222"/>
                    <a:pt x="162" y="222"/>
                    <a:pt x="162" y="222"/>
                  </a:cubicBezTo>
                  <a:cubicBezTo>
                    <a:pt x="161" y="222"/>
                    <a:pt x="161" y="222"/>
                    <a:pt x="161" y="222"/>
                  </a:cubicBezTo>
                  <a:cubicBezTo>
                    <a:pt x="161" y="222"/>
                    <a:pt x="161" y="222"/>
                    <a:pt x="161" y="222"/>
                  </a:cubicBezTo>
                  <a:cubicBezTo>
                    <a:pt x="161" y="222"/>
                    <a:pt x="161" y="222"/>
                    <a:pt x="162" y="222"/>
                  </a:cubicBezTo>
                  <a:cubicBezTo>
                    <a:pt x="162" y="222"/>
                    <a:pt x="162" y="222"/>
                    <a:pt x="163" y="222"/>
                  </a:cubicBezTo>
                  <a:cubicBezTo>
                    <a:pt x="163" y="222"/>
                    <a:pt x="164" y="222"/>
                    <a:pt x="164" y="222"/>
                  </a:cubicBezTo>
                  <a:cubicBezTo>
                    <a:pt x="164" y="222"/>
                    <a:pt x="165" y="222"/>
                    <a:pt x="165" y="223"/>
                  </a:cubicBezTo>
                  <a:cubicBezTo>
                    <a:pt x="165" y="223"/>
                    <a:pt x="165" y="223"/>
                    <a:pt x="165" y="223"/>
                  </a:cubicBezTo>
                  <a:cubicBezTo>
                    <a:pt x="165" y="224"/>
                    <a:pt x="166" y="224"/>
                    <a:pt x="166" y="224"/>
                  </a:cubicBezTo>
                  <a:cubicBezTo>
                    <a:pt x="166" y="224"/>
                    <a:pt x="166" y="225"/>
                    <a:pt x="166" y="225"/>
                  </a:cubicBezTo>
                  <a:cubicBezTo>
                    <a:pt x="166" y="225"/>
                    <a:pt x="166" y="225"/>
                    <a:pt x="166" y="226"/>
                  </a:cubicBezTo>
                  <a:cubicBezTo>
                    <a:pt x="166" y="226"/>
                    <a:pt x="166" y="226"/>
                    <a:pt x="166" y="226"/>
                  </a:cubicBezTo>
                  <a:cubicBezTo>
                    <a:pt x="166" y="226"/>
                    <a:pt x="166" y="226"/>
                    <a:pt x="166" y="226"/>
                  </a:cubicBezTo>
                  <a:cubicBezTo>
                    <a:pt x="166" y="227"/>
                    <a:pt x="166" y="227"/>
                    <a:pt x="166" y="227"/>
                  </a:cubicBezTo>
                  <a:cubicBezTo>
                    <a:pt x="166" y="227"/>
                    <a:pt x="166" y="227"/>
                    <a:pt x="166" y="227"/>
                  </a:cubicBezTo>
                  <a:cubicBezTo>
                    <a:pt x="166" y="227"/>
                    <a:pt x="166" y="228"/>
                    <a:pt x="165" y="228"/>
                  </a:cubicBezTo>
                  <a:cubicBezTo>
                    <a:pt x="165" y="228"/>
                    <a:pt x="165" y="228"/>
                    <a:pt x="165" y="228"/>
                  </a:cubicBezTo>
                  <a:cubicBezTo>
                    <a:pt x="165" y="228"/>
                    <a:pt x="165" y="228"/>
                    <a:pt x="166" y="227"/>
                  </a:cubicBezTo>
                  <a:cubicBezTo>
                    <a:pt x="166" y="227"/>
                    <a:pt x="166" y="227"/>
                    <a:pt x="166" y="227"/>
                  </a:cubicBezTo>
                  <a:cubicBezTo>
                    <a:pt x="166" y="227"/>
                    <a:pt x="166" y="227"/>
                    <a:pt x="166" y="226"/>
                  </a:cubicBezTo>
                  <a:close/>
                  <a:moveTo>
                    <a:pt x="160" y="198"/>
                  </a:moveTo>
                  <a:cubicBezTo>
                    <a:pt x="160" y="197"/>
                    <a:pt x="160" y="197"/>
                    <a:pt x="160" y="197"/>
                  </a:cubicBezTo>
                  <a:cubicBezTo>
                    <a:pt x="160" y="197"/>
                    <a:pt x="160" y="196"/>
                    <a:pt x="160" y="196"/>
                  </a:cubicBezTo>
                  <a:cubicBezTo>
                    <a:pt x="160" y="196"/>
                    <a:pt x="159" y="195"/>
                    <a:pt x="159" y="194"/>
                  </a:cubicBezTo>
                  <a:cubicBezTo>
                    <a:pt x="159" y="193"/>
                    <a:pt x="160" y="193"/>
                    <a:pt x="160" y="192"/>
                  </a:cubicBezTo>
                  <a:cubicBezTo>
                    <a:pt x="160" y="191"/>
                    <a:pt x="160" y="190"/>
                    <a:pt x="161" y="190"/>
                  </a:cubicBezTo>
                  <a:cubicBezTo>
                    <a:pt x="161" y="190"/>
                    <a:pt x="161" y="190"/>
                    <a:pt x="161" y="190"/>
                  </a:cubicBezTo>
                  <a:cubicBezTo>
                    <a:pt x="161" y="189"/>
                    <a:pt x="161" y="189"/>
                    <a:pt x="161" y="189"/>
                  </a:cubicBezTo>
                  <a:cubicBezTo>
                    <a:pt x="161" y="189"/>
                    <a:pt x="161" y="190"/>
                    <a:pt x="161" y="190"/>
                  </a:cubicBezTo>
                  <a:cubicBezTo>
                    <a:pt x="161" y="191"/>
                    <a:pt x="161" y="191"/>
                    <a:pt x="161" y="192"/>
                  </a:cubicBezTo>
                  <a:cubicBezTo>
                    <a:pt x="161" y="193"/>
                    <a:pt x="161" y="193"/>
                    <a:pt x="161" y="194"/>
                  </a:cubicBezTo>
                  <a:cubicBezTo>
                    <a:pt x="161" y="195"/>
                    <a:pt x="161" y="195"/>
                    <a:pt x="161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2" y="197"/>
                    <a:pt x="162" y="198"/>
                    <a:pt x="162" y="198"/>
                  </a:cubicBezTo>
                  <a:cubicBezTo>
                    <a:pt x="162" y="199"/>
                    <a:pt x="163" y="199"/>
                    <a:pt x="163" y="200"/>
                  </a:cubicBezTo>
                  <a:cubicBezTo>
                    <a:pt x="163" y="200"/>
                    <a:pt x="164" y="201"/>
                    <a:pt x="164" y="202"/>
                  </a:cubicBezTo>
                  <a:cubicBezTo>
                    <a:pt x="165" y="202"/>
                    <a:pt x="165" y="203"/>
                    <a:pt x="166" y="203"/>
                  </a:cubicBezTo>
                  <a:cubicBezTo>
                    <a:pt x="166" y="203"/>
                    <a:pt x="166" y="203"/>
                    <a:pt x="166" y="203"/>
                  </a:cubicBezTo>
                  <a:cubicBezTo>
                    <a:pt x="166" y="203"/>
                    <a:pt x="166" y="203"/>
                    <a:pt x="165" y="203"/>
                  </a:cubicBezTo>
                  <a:cubicBezTo>
                    <a:pt x="165" y="203"/>
                    <a:pt x="164" y="203"/>
                    <a:pt x="164" y="202"/>
                  </a:cubicBezTo>
                  <a:cubicBezTo>
                    <a:pt x="163" y="202"/>
                    <a:pt x="163" y="202"/>
                    <a:pt x="163" y="202"/>
                  </a:cubicBezTo>
                  <a:cubicBezTo>
                    <a:pt x="162" y="201"/>
                    <a:pt x="162" y="201"/>
                    <a:pt x="162" y="200"/>
                  </a:cubicBezTo>
                  <a:cubicBezTo>
                    <a:pt x="161" y="200"/>
                    <a:pt x="160" y="199"/>
                    <a:pt x="160" y="198"/>
                  </a:cubicBezTo>
                  <a:close/>
                  <a:moveTo>
                    <a:pt x="170" y="169"/>
                  </a:moveTo>
                  <a:cubicBezTo>
                    <a:pt x="170" y="169"/>
                    <a:pt x="170" y="169"/>
                    <a:pt x="170" y="169"/>
                  </a:cubicBezTo>
                  <a:cubicBezTo>
                    <a:pt x="170" y="168"/>
                    <a:pt x="170" y="167"/>
                    <a:pt x="171" y="167"/>
                  </a:cubicBezTo>
                  <a:cubicBezTo>
                    <a:pt x="171" y="166"/>
                    <a:pt x="172" y="165"/>
                    <a:pt x="172" y="165"/>
                  </a:cubicBezTo>
                  <a:cubicBezTo>
                    <a:pt x="173" y="164"/>
                    <a:pt x="173" y="164"/>
                    <a:pt x="174" y="164"/>
                  </a:cubicBezTo>
                  <a:cubicBezTo>
                    <a:pt x="174" y="163"/>
                    <a:pt x="175" y="163"/>
                    <a:pt x="175" y="163"/>
                  </a:cubicBezTo>
                  <a:cubicBezTo>
                    <a:pt x="176" y="163"/>
                    <a:pt x="176" y="162"/>
                    <a:pt x="177" y="162"/>
                  </a:cubicBezTo>
                  <a:cubicBezTo>
                    <a:pt x="177" y="162"/>
                    <a:pt x="178" y="162"/>
                    <a:pt x="178" y="162"/>
                  </a:cubicBezTo>
                  <a:cubicBezTo>
                    <a:pt x="179" y="162"/>
                    <a:pt x="179" y="162"/>
                    <a:pt x="180" y="162"/>
                  </a:cubicBezTo>
                  <a:cubicBezTo>
                    <a:pt x="180" y="162"/>
                    <a:pt x="181" y="162"/>
                    <a:pt x="181" y="162"/>
                  </a:cubicBezTo>
                  <a:cubicBezTo>
                    <a:pt x="182" y="162"/>
                    <a:pt x="183" y="163"/>
                    <a:pt x="183" y="163"/>
                  </a:cubicBezTo>
                  <a:cubicBezTo>
                    <a:pt x="183" y="163"/>
                    <a:pt x="184" y="163"/>
                    <a:pt x="184" y="163"/>
                  </a:cubicBezTo>
                  <a:cubicBezTo>
                    <a:pt x="184" y="163"/>
                    <a:pt x="183" y="163"/>
                    <a:pt x="183" y="163"/>
                  </a:cubicBezTo>
                  <a:cubicBezTo>
                    <a:pt x="182" y="163"/>
                    <a:pt x="182" y="163"/>
                    <a:pt x="181" y="163"/>
                  </a:cubicBezTo>
                  <a:cubicBezTo>
                    <a:pt x="181" y="163"/>
                    <a:pt x="180" y="163"/>
                    <a:pt x="180" y="163"/>
                  </a:cubicBezTo>
                  <a:cubicBezTo>
                    <a:pt x="179" y="163"/>
                    <a:pt x="179" y="163"/>
                    <a:pt x="179" y="164"/>
                  </a:cubicBezTo>
                  <a:cubicBezTo>
                    <a:pt x="178" y="164"/>
                    <a:pt x="178" y="164"/>
                    <a:pt x="177" y="164"/>
                  </a:cubicBezTo>
                  <a:cubicBezTo>
                    <a:pt x="177" y="164"/>
                    <a:pt x="176" y="164"/>
                    <a:pt x="176" y="164"/>
                  </a:cubicBezTo>
                  <a:cubicBezTo>
                    <a:pt x="175" y="165"/>
                    <a:pt x="175" y="165"/>
                    <a:pt x="175" y="165"/>
                  </a:cubicBezTo>
                  <a:cubicBezTo>
                    <a:pt x="174" y="165"/>
                    <a:pt x="174" y="166"/>
                    <a:pt x="173" y="166"/>
                  </a:cubicBezTo>
                  <a:cubicBezTo>
                    <a:pt x="173" y="166"/>
                    <a:pt x="172" y="167"/>
                    <a:pt x="172" y="167"/>
                  </a:cubicBezTo>
                  <a:cubicBezTo>
                    <a:pt x="171" y="168"/>
                    <a:pt x="171" y="168"/>
                    <a:pt x="170" y="169"/>
                  </a:cubicBezTo>
                  <a:cubicBezTo>
                    <a:pt x="170" y="169"/>
                    <a:pt x="170" y="169"/>
                    <a:pt x="170" y="169"/>
                  </a:cubicBezTo>
                  <a:cubicBezTo>
                    <a:pt x="170" y="169"/>
                    <a:pt x="170" y="169"/>
                    <a:pt x="170" y="169"/>
                  </a:cubicBezTo>
                  <a:close/>
                  <a:moveTo>
                    <a:pt x="193" y="142"/>
                  </a:moveTo>
                  <a:cubicBezTo>
                    <a:pt x="193" y="142"/>
                    <a:pt x="193" y="143"/>
                    <a:pt x="193" y="143"/>
                  </a:cubicBezTo>
                  <a:cubicBezTo>
                    <a:pt x="193" y="144"/>
                    <a:pt x="193" y="144"/>
                    <a:pt x="193" y="144"/>
                  </a:cubicBezTo>
                  <a:cubicBezTo>
                    <a:pt x="193" y="144"/>
                    <a:pt x="193" y="144"/>
                    <a:pt x="193" y="144"/>
                  </a:cubicBezTo>
                  <a:cubicBezTo>
                    <a:pt x="193" y="145"/>
                    <a:pt x="193" y="145"/>
                    <a:pt x="193" y="145"/>
                  </a:cubicBezTo>
                  <a:cubicBezTo>
                    <a:pt x="194" y="145"/>
                    <a:pt x="194" y="145"/>
                    <a:pt x="194" y="146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7"/>
                    <a:pt x="195" y="147"/>
                    <a:pt x="195" y="147"/>
                  </a:cubicBezTo>
                  <a:cubicBezTo>
                    <a:pt x="195" y="148"/>
                    <a:pt x="195" y="148"/>
                    <a:pt x="196" y="148"/>
                  </a:cubicBezTo>
                  <a:cubicBezTo>
                    <a:pt x="196" y="148"/>
                    <a:pt x="196" y="148"/>
                    <a:pt x="196" y="148"/>
                  </a:cubicBezTo>
                  <a:cubicBezTo>
                    <a:pt x="196" y="148"/>
                    <a:pt x="196" y="148"/>
                    <a:pt x="196" y="148"/>
                  </a:cubicBezTo>
                  <a:cubicBezTo>
                    <a:pt x="195" y="148"/>
                    <a:pt x="195" y="148"/>
                    <a:pt x="195" y="148"/>
                  </a:cubicBezTo>
                  <a:cubicBezTo>
                    <a:pt x="194" y="148"/>
                    <a:pt x="194" y="148"/>
                    <a:pt x="194" y="147"/>
                  </a:cubicBezTo>
                  <a:cubicBezTo>
                    <a:pt x="194" y="147"/>
                    <a:pt x="194" y="147"/>
                    <a:pt x="193" y="147"/>
                  </a:cubicBezTo>
                  <a:cubicBezTo>
                    <a:pt x="193" y="146"/>
                    <a:pt x="193" y="146"/>
                    <a:pt x="193" y="145"/>
                  </a:cubicBezTo>
                  <a:cubicBezTo>
                    <a:pt x="192" y="145"/>
                    <a:pt x="192" y="145"/>
                    <a:pt x="192" y="145"/>
                  </a:cubicBezTo>
                  <a:cubicBezTo>
                    <a:pt x="192" y="145"/>
                    <a:pt x="192" y="144"/>
                    <a:pt x="192" y="144"/>
                  </a:cubicBezTo>
                  <a:cubicBezTo>
                    <a:pt x="192" y="144"/>
                    <a:pt x="192" y="144"/>
                    <a:pt x="192" y="143"/>
                  </a:cubicBezTo>
                  <a:cubicBezTo>
                    <a:pt x="192" y="143"/>
                    <a:pt x="192" y="142"/>
                    <a:pt x="192" y="142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3" y="140"/>
                    <a:pt x="193" y="140"/>
                    <a:pt x="193" y="140"/>
                  </a:cubicBezTo>
                  <a:cubicBezTo>
                    <a:pt x="193" y="140"/>
                    <a:pt x="193" y="141"/>
                    <a:pt x="193" y="141"/>
                  </a:cubicBezTo>
                  <a:cubicBezTo>
                    <a:pt x="193" y="141"/>
                    <a:pt x="193" y="141"/>
                    <a:pt x="193" y="142"/>
                  </a:cubicBezTo>
                  <a:close/>
                  <a:moveTo>
                    <a:pt x="206" y="126"/>
                  </a:moveTo>
                  <a:cubicBezTo>
                    <a:pt x="206" y="126"/>
                    <a:pt x="206" y="126"/>
                    <a:pt x="205" y="126"/>
                  </a:cubicBezTo>
                  <a:cubicBezTo>
                    <a:pt x="205" y="126"/>
                    <a:pt x="205" y="126"/>
                    <a:pt x="204" y="126"/>
                  </a:cubicBezTo>
                  <a:cubicBezTo>
                    <a:pt x="204" y="126"/>
                    <a:pt x="204" y="126"/>
                    <a:pt x="204" y="126"/>
                  </a:cubicBezTo>
                  <a:cubicBezTo>
                    <a:pt x="203" y="126"/>
                    <a:pt x="203" y="126"/>
                    <a:pt x="203" y="126"/>
                  </a:cubicBezTo>
                  <a:cubicBezTo>
                    <a:pt x="203" y="126"/>
                    <a:pt x="202" y="126"/>
                    <a:pt x="202" y="126"/>
                  </a:cubicBezTo>
                  <a:cubicBezTo>
                    <a:pt x="202" y="126"/>
                    <a:pt x="202" y="126"/>
                    <a:pt x="201" y="126"/>
                  </a:cubicBezTo>
                  <a:cubicBezTo>
                    <a:pt x="201" y="126"/>
                    <a:pt x="201" y="127"/>
                    <a:pt x="201" y="127"/>
                  </a:cubicBezTo>
                  <a:cubicBezTo>
                    <a:pt x="201" y="127"/>
                    <a:pt x="200" y="127"/>
                    <a:pt x="200" y="127"/>
                  </a:cubicBezTo>
                  <a:cubicBezTo>
                    <a:pt x="200" y="127"/>
                    <a:pt x="199" y="128"/>
                    <a:pt x="199" y="128"/>
                  </a:cubicBezTo>
                  <a:cubicBezTo>
                    <a:pt x="199" y="128"/>
                    <a:pt x="199" y="129"/>
                    <a:pt x="198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28"/>
                    <a:pt x="198" y="128"/>
                    <a:pt x="199" y="128"/>
                  </a:cubicBezTo>
                  <a:cubicBezTo>
                    <a:pt x="199" y="127"/>
                    <a:pt x="199" y="127"/>
                    <a:pt x="200" y="126"/>
                  </a:cubicBezTo>
                  <a:cubicBezTo>
                    <a:pt x="200" y="126"/>
                    <a:pt x="200" y="126"/>
                    <a:pt x="200" y="126"/>
                  </a:cubicBezTo>
                  <a:cubicBezTo>
                    <a:pt x="201" y="126"/>
                    <a:pt x="201" y="126"/>
                    <a:pt x="201" y="125"/>
                  </a:cubicBezTo>
                  <a:cubicBezTo>
                    <a:pt x="201" y="125"/>
                    <a:pt x="202" y="125"/>
                    <a:pt x="202" y="125"/>
                  </a:cubicBezTo>
                  <a:cubicBezTo>
                    <a:pt x="202" y="125"/>
                    <a:pt x="203" y="125"/>
                    <a:pt x="203" y="125"/>
                  </a:cubicBezTo>
                  <a:cubicBezTo>
                    <a:pt x="203" y="125"/>
                    <a:pt x="203" y="125"/>
                    <a:pt x="204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5" y="125"/>
                    <a:pt x="205" y="125"/>
                    <a:pt x="205" y="126"/>
                  </a:cubicBezTo>
                  <a:cubicBezTo>
                    <a:pt x="206" y="126"/>
                    <a:pt x="206" y="126"/>
                    <a:pt x="206" y="126"/>
                  </a:cubicBezTo>
                  <a:close/>
                  <a:moveTo>
                    <a:pt x="219" y="89"/>
                  </a:moveTo>
                  <a:cubicBezTo>
                    <a:pt x="217" y="93"/>
                    <a:pt x="213" y="97"/>
                    <a:pt x="211" y="98"/>
                  </a:cubicBezTo>
                  <a:cubicBezTo>
                    <a:pt x="217" y="86"/>
                    <a:pt x="217" y="79"/>
                    <a:pt x="217" y="79"/>
                  </a:cubicBezTo>
                  <a:cubicBezTo>
                    <a:pt x="216" y="85"/>
                    <a:pt x="212" y="94"/>
                    <a:pt x="210" y="98"/>
                  </a:cubicBezTo>
                  <a:cubicBezTo>
                    <a:pt x="209" y="95"/>
                    <a:pt x="207" y="89"/>
                    <a:pt x="211" y="84"/>
                  </a:cubicBezTo>
                  <a:cubicBezTo>
                    <a:pt x="216" y="78"/>
                    <a:pt x="217" y="77"/>
                    <a:pt x="217" y="77"/>
                  </a:cubicBezTo>
                  <a:cubicBezTo>
                    <a:pt x="217" y="77"/>
                    <a:pt x="220" y="83"/>
                    <a:pt x="219" y="89"/>
                  </a:cubicBezTo>
                  <a:close/>
                  <a:moveTo>
                    <a:pt x="222" y="134"/>
                  </a:moveTo>
                  <a:cubicBezTo>
                    <a:pt x="222" y="133"/>
                    <a:pt x="222" y="133"/>
                    <a:pt x="222" y="133"/>
                  </a:cubicBezTo>
                  <a:cubicBezTo>
                    <a:pt x="222" y="132"/>
                    <a:pt x="222" y="132"/>
                    <a:pt x="222" y="131"/>
                  </a:cubicBezTo>
                  <a:cubicBezTo>
                    <a:pt x="222" y="131"/>
                    <a:pt x="221" y="131"/>
                    <a:pt x="221" y="130"/>
                  </a:cubicBezTo>
                  <a:cubicBezTo>
                    <a:pt x="221" y="130"/>
                    <a:pt x="221" y="130"/>
                    <a:pt x="221" y="129"/>
                  </a:cubicBezTo>
                  <a:cubicBezTo>
                    <a:pt x="220" y="129"/>
                    <a:pt x="220" y="129"/>
                    <a:pt x="220" y="129"/>
                  </a:cubicBezTo>
                  <a:cubicBezTo>
                    <a:pt x="220" y="128"/>
                    <a:pt x="219" y="128"/>
                    <a:pt x="219" y="128"/>
                  </a:cubicBezTo>
                  <a:cubicBezTo>
                    <a:pt x="218" y="127"/>
                    <a:pt x="218" y="127"/>
                    <a:pt x="217" y="127"/>
                  </a:cubicBezTo>
                  <a:cubicBezTo>
                    <a:pt x="217" y="127"/>
                    <a:pt x="216" y="127"/>
                    <a:pt x="216" y="127"/>
                  </a:cubicBezTo>
                  <a:cubicBezTo>
                    <a:pt x="215" y="127"/>
                    <a:pt x="215" y="127"/>
                    <a:pt x="215" y="127"/>
                  </a:cubicBezTo>
                  <a:cubicBezTo>
                    <a:pt x="215" y="127"/>
                    <a:pt x="215" y="127"/>
                    <a:pt x="215" y="127"/>
                  </a:cubicBezTo>
                  <a:cubicBezTo>
                    <a:pt x="215" y="127"/>
                    <a:pt x="216" y="127"/>
                    <a:pt x="216" y="127"/>
                  </a:cubicBezTo>
                  <a:cubicBezTo>
                    <a:pt x="216" y="126"/>
                    <a:pt x="217" y="126"/>
                    <a:pt x="217" y="126"/>
                  </a:cubicBezTo>
                  <a:cubicBezTo>
                    <a:pt x="218" y="127"/>
                    <a:pt x="219" y="127"/>
                    <a:pt x="219" y="127"/>
                  </a:cubicBezTo>
                  <a:cubicBezTo>
                    <a:pt x="220" y="127"/>
                    <a:pt x="220" y="128"/>
                    <a:pt x="221" y="128"/>
                  </a:cubicBezTo>
                  <a:cubicBezTo>
                    <a:pt x="221" y="128"/>
                    <a:pt x="221" y="129"/>
                    <a:pt x="221" y="129"/>
                  </a:cubicBezTo>
                  <a:cubicBezTo>
                    <a:pt x="222" y="129"/>
                    <a:pt x="222" y="130"/>
                    <a:pt x="222" y="130"/>
                  </a:cubicBezTo>
                  <a:cubicBezTo>
                    <a:pt x="222" y="130"/>
                    <a:pt x="222" y="131"/>
                    <a:pt x="222" y="131"/>
                  </a:cubicBezTo>
                  <a:cubicBezTo>
                    <a:pt x="223" y="132"/>
                    <a:pt x="223" y="132"/>
                    <a:pt x="223" y="132"/>
                  </a:cubicBezTo>
                  <a:cubicBezTo>
                    <a:pt x="223" y="133"/>
                    <a:pt x="223" y="133"/>
                    <a:pt x="223" y="133"/>
                  </a:cubicBezTo>
                  <a:cubicBezTo>
                    <a:pt x="223" y="133"/>
                    <a:pt x="223" y="133"/>
                    <a:pt x="222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2" y="135"/>
                    <a:pt x="222" y="135"/>
                    <a:pt x="222" y="135"/>
                  </a:cubicBezTo>
                  <a:cubicBezTo>
                    <a:pt x="222" y="135"/>
                    <a:pt x="222" y="135"/>
                    <a:pt x="222" y="135"/>
                  </a:cubicBezTo>
                  <a:cubicBezTo>
                    <a:pt x="222" y="136"/>
                    <a:pt x="222" y="136"/>
                    <a:pt x="222" y="136"/>
                  </a:cubicBezTo>
                  <a:cubicBezTo>
                    <a:pt x="222" y="136"/>
                    <a:pt x="222" y="135"/>
                    <a:pt x="222" y="135"/>
                  </a:cubicBezTo>
                  <a:cubicBezTo>
                    <a:pt x="222" y="135"/>
                    <a:pt x="222" y="135"/>
                    <a:pt x="222" y="134"/>
                  </a:cubicBezTo>
                  <a:cubicBezTo>
                    <a:pt x="222" y="134"/>
                    <a:pt x="222" y="134"/>
                    <a:pt x="222" y="134"/>
                  </a:cubicBezTo>
                  <a:close/>
                  <a:moveTo>
                    <a:pt x="222" y="65"/>
                  </a:moveTo>
                  <a:cubicBezTo>
                    <a:pt x="222" y="65"/>
                    <a:pt x="222" y="65"/>
                    <a:pt x="223" y="65"/>
                  </a:cubicBezTo>
                  <a:cubicBezTo>
                    <a:pt x="223" y="66"/>
                    <a:pt x="223" y="66"/>
                    <a:pt x="223" y="66"/>
                  </a:cubicBezTo>
                  <a:cubicBezTo>
                    <a:pt x="223" y="66"/>
                    <a:pt x="223" y="66"/>
                    <a:pt x="223" y="66"/>
                  </a:cubicBezTo>
                  <a:cubicBezTo>
                    <a:pt x="223" y="66"/>
                    <a:pt x="223" y="66"/>
                    <a:pt x="223" y="66"/>
                  </a:cubicBezTo>
                  <a:cubicBezTo>
                    <a:pt x="223" y="66"/>
                    <a:pt x="223" y="66"/>
                    <a:pt x="222" y="66"/>
                  </a:cubicBezTo>
                  <a:cubicBezTo>
                    <a:pt x="222" y="66"/>
                    <a:pt x="222" y="66"/>
                    <a:pt x="222" y="65"/>
                  </a:cubicBezTo>
                  <a:cubicBezTo>
                    <a:pt x="222" y="65"/>
                    <a:pt x="222" y="65"/>
                    <a:pt x="222" y="65"/>
                  </a:cubicBezTo>
                  <a:cubicBezTo>
                    <a:pt x="221" y="65"/>
                    <a:pt x="221" y="64"/>
                    <a:pt x="221" y="64"/>
                  </a:cubicBezTo>
                  <a:cubicBezTo>
                    <a:pt x="221" y="64"/>
                    <a:pt x="221" y="64"/>
                    <a:pt x="221" y="64"/>
                  </a:cubicBezTo>
                  <a:cubicBezTo>
                    <a:pt x="221" y="64"/>
                    <a:pt x="221" y="64"/>
                    <a:pt x="221" y="63"/>
                  </a:cubicBezTo>
                  <a:cubicBezTo>
                    <a:pt x="221" y="63"/>
                    <a:pt x="221" y="63"/>
                    <a:pt x="221" y="63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2"/>
                    <a:pt x="221" y="61"/>
                    <a:pt x="221" y="61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1"/>
                    <a:pt x="221" y="62"/>
                    <a:pt x="221" y="62"/>
                  </a:cubicBezTo>
                  <a:cubicBezTo>
                    <a:pt x="221" y="62"/>
                    <a:pt x="221" y="62"/>
                    <a:pt x="221" y="63"/>
                  </a:cubicBezTo>
                  <a:cubicBezTo>
                    <a:pt x="221" y="63"/>
                    <a:pt x="221" y="63"/>
                    <a:pt x="222" y="63"/>
                  </a:cubicBezTo>
                  <a:cubicBezTo>
                    <a:pt x="222" y="64"/>
                    <a:pt x="222" y="64"/>
                    <a:pt x="222" y="64"/>
                  </a:cubicBezTo>
                  <a:cubicBezTo>
                    <a:pt x="222" y="64"/>
                    <a:pt x="222" y="64"/>
                    <a:pt x="222" y="64"/>
                  </a:cubicBezTo>
                  <a:cubicBezTo>
                    <a:pt x="222" y="64"/>
                    <a:pt x="222" y="64"/>
                    <a:pt x="222" y="64"/>
                  </a:cubicBezTo>
                  <a:cubicBezTo>
                    <a:pt x="222" y="64"/>
                    <a:pt x="222" y="65"/>
                    <a:pt x="222" y="65"/>
                  </a:cubicBezTo>
                  <a:close/>
                  <a:moveTo>
                    <a:pt x="230" y="51"/>
                  </a:moveTo>
                  <a:cubicBezTo>
                    <a:pt x="230" y="51"/>
                    <a:pt x="230" y="51"/>
                    <a:pt x="230" y="51"/>
                  </a:cubicBezTo>
                  <a:cubicBezTo>
                    <a:pt x="229" y="51"/>
                    <a:pt x="229" y="51"/>
                    <a:pt x="229" y="51"/>
                  </a:cubicBezTo>
                  <a:cubicBezTo>
                    <a:pt x="229" y="51"/>
                    <a:pt x="229" y="51"/>
                    <a:pt x="228" y="51"/>
                  </a:cubicBezTo>
                  <a:cubicBezTo>
                    <a:pt x="228" y="51"/>
                    <a:pt x="228" y="51"/>
                    <a:pt x="228" y="51"/>
                  </a:cubicBezTo>
                  <a:cubicBezTo>
                    <a:pt x="228" y="51"/>
                    <a:pt x="228" y="51"/>
                    <a:pt x="227" y="52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2"/>
                    <a:pt x="227" y="52"/>
                    <a:pt x="226" y="52"/>
                  </a:cubicBezTo>
                  <a:cubicBezTo>
                    <a:pt x="226" y="52"/>
                    <a:pt x="226" y="52"/>
                    <a:pt x="226" y="52"/>
                  </a:cubicBezTo>
                  <a:cubicBezTo>
                    <a:pt x="226" y="52"/>
                    <a:pt x="226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2"/>
                    <a:pt x="225" y="52"/>
                    <a:pt x="226" y="52"/>
                  </a:cubicBezTo>
                  <a:cubicBezTo>
                    <a:pt x="226" y="52"/>
                    <a:pt x="226" y="51"/>
                    <a:pt x="226" y="51"/>
                  </a:cubicBezTo>
                  <a:cubicBezTo>
                    <a:pt x="226" y="51"/>
                    <a:pt x="226" y="51"/>
                    <a:pt x="227" y="51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27" y="51"/>
                    <a:pt x="228" y="51"/>
                    <a:pt x="228" y="51"/>
                  </a:cubicBezTo>
                  <a:cubicBezTo>
                    <a:pt x="228" y="51"/>
                    <a:pt x="228" y="51"/>
                    <a:pt x="228" y="51"/>
                  </a:cubicBezTo>
                  <a:cubicBezTo>
                    <a:pt x="229" y="51"/>
                    <a:pt x="229" y="51"/>
                    <a:pt x="229" y="51"/>
                  </a:cubicBezTo>
                  <a:cubicBezTo>
                    <a:pt x="229" y="51"/>
                    <a:pt x="229" y="51"/>
                    <a:pt x="230" y="51"/>
                  </a:cubicBezTo>
                  <a:cubicBezTo>
                    <a:pt x="230" y="51"/>
                    <a:pt x="230" y="51"/>
                    <a:pt x="230" y="51"/>
                  </a:cubicBezTo>
                  <a:close/>
                  <a:moveTo>
                    <a:pt x="241" y="56"/>
                  </a:moveTo>
                  <a:cubicBezTo>
                    <a:pt x="241" y="56"/>
                    <a:pt x="241" y="56"/>
                    <a:pt x="241" y="56"/>
                  </a:cubicBezTo>
                  <a:cubicBezTo>
                    <a:pt x="241" y="56"/>
                    <a:pt x="241" y="56"/>
                    <a:pt x="241" y="56"/>
                  </a:cubicBezTo>
                  <a:cubicBezTo>
                    <a:pt x="241" y="57"/>
                    <a:pt x="241" y="57"/>
                    <a:pt x="241" y="57"/>
                  </a:cubicBezTo>
                  <a:cubicBezTo>
                    <a:pt x="240" y="57"/>
                    <a:pt x="240" y="57"/>
                    <a:pt x="240" y="57"/>
                  </a:cubicBezTo>
                  <a:cubicBezTo>
                    <a:pt x="240" y="57"/>
                    <a:pt x="240" y="58"/>
                    <a:pt x="240" y="58"/>
                  </a:cubicBezTo>
                  <a:cubicBezTo>
                    <a:pt x="240" y="58"/>
                    <a:pt x="240" y="58"/>
                    <a:pt x="240" y="58"/>
                  </a:cubicBezTo>
                  <a:cubicBezTo>
                    <a:pt x="240" y="58"/>
                    <a:pt x="240" y="58"/>
                    <a:pt x="240" y="57"/>
                  </a:cubicBezTo>
                  <a:cubicBezTo>
                    <a:pt x="240" y="57"/>
                    <a:pt x="240" y="57"/>
                    <a:pt x="240" y="57"/>
                  </a:cubicBezTo>
                  <a:cubicBezTo>
                    <a:pt x="240" y="57"/>
                    <a:pt x="240" y="57"/>
                    <a:pt x="240" y="56"/>
                  </a:cubicBezTo>
                  <a:cubicBezTo>
                    <a:pt x="240" y="56"/>
                    <a:pt x="240" y="56"/>
                    <a:pt x="240" y="56"/>
                  </a:cubicBezTo>
                  <a:cubicBezTo>
                    <a:pt x="240" y="56"/>
                    <a:pt x="240" y="55"/>
                    <a:pt x="240" y="55"/>
                  </a:cubicBezTo>
                  <a:cubicBezTo>
                    <a:pt x="240" y="55"/>
                    <a:pt x="240" y="55"/>
                    <a:pt x="240" y="54"/>
                  </a:cubicBezTo>
                  <a:cubicBezTo>
                    <a:pt x="240" y="54"/>
                    <a:pt x="240" y="54"/>
                    <a:pt x="239" y="54"/>
                  </a:cubicBezTo>
                  <a:cubicBezTo>
                    <a:pt x="239" y="54"/>
                    <a:pt x="239" y="53"/>
                    <a:pt x="239" y="53"/>
                  </a:cubicBezTo>
                  <a:cubicBezTo>
                    <a:pt x="239" y="53"/>
                    <a:pt x="239" y="53"/>
                    <a:pt x="238" y="53"/>
                  </a:cubicBezTo>
                  <a:cubicBezTo>
                    <a:pt x="238" y="52"/>
                    <a:pt x="238" y="52"/>
                    <a:pt x="237" y="52"/>
                  </a:cubicBezTo>
                  <a:cubicBezTo>
                    <a:pt x="237" y="52"/>
                    <a:pt x="237" y="52"/>
                    <a:pt x="236" y="52"/>
                  </a:cubicBezTo>
                  <a:cubicBezTo>
                    <a:pt x="236" y="52"/>
                    <a:pt x="236" y="52"/>
                    <a:pt x="236" y="52"/>
                  </a:cubicBezTo>
                  <a:cubicBezTo>
                    <a:pt x="236" y="52"/>
                    <a:pt x="236" y="52"/>
                    <a:pt x="236" y="52"/>
                  </a:cubicBezTo>
                  <a:cubicBezTo>
                    <a:pt x="236" y="52"/>
                    <a:pt x="236" y="52"/>
                    <a:pt x="236" y="52"/>
                  </a:cubicBezTo>
                  <a:cubicBezTo>
                    <a:pt x="237" y="52"/>
                    <a:pt x="237" y="52"/>
                    <a:pt x="237" y="52"/>
                  </a:cubicBezTo>
                  <a:cubicBezTo>
                    <a:pt x="238" y="52"/>
                    <a:pt x="238" y="52"/>
                    <a:pt x="239" y="52"/>
                  </a:cubicBezTo>
                  <a:cubicBezTo>
                    <a:pt x="239" y="52"/>
                    <a:pt x="239" y="52"/>
                    <a:pt x="239" y="53"/>
                  </a:cubicBezTo>
                  <a:cubicBezTo>
                    <a:pt x="240" y="53"/>
                    <a:pt x="240" y="53"/>
                    <a:pt x="240" y="53"/>
                  </a:cubicBezTo>
                  <a:cubicBezTo>
                    <a:pt x="240" y="54"/>
                    <a:pt x="240" y="54"/>
                    <a:pt x="240" y="54"/>
                  </a:cubicBezTo>
                  <a:cubicBezTo>
                    <a:pt x="241" y="54"/>
                    <a:pt x="241" y="55"/>
                    <a:pt x="241" y="55"/>
                  </a:cubicBezTo>
                  <a:cubicBezTo>
                    <a:pt x="241" y="55"/>
                    <a:pt x="241" y="55"/>
                    <a:pt x="241" y="56"/>
                  </a:cubicBezTo>
                  <a:close/>
                  <a:moveTo>
                    <a:pt x="241" y="65"/>
                  </a:moveTo>
                  <a:cubicBezTo>
                    <a:pt x="240" y="67"/>
                    <a:pt x="238" y="67"/>
                    <a:pt x="236" y="66"/>
                  </a:cubicBezTo>
                  <a:cubicBezTo>
                    <a:pt x="235" y="66"/>
                    <a:pt x="235" y="65"/>
                    <a:pt x="234" y="64"/>
                  </a:cubicBezTo>
                  <a:cubicBezTo>
                    <a:pt x="234" y="65"/>
                    <a:pt x="234" y="66"/>
                    <a:pt x="234" y="67"/>
                  </a:cubicBezTo>
                  <a:cubicBezTo>
                    <a:pt x="235" y="69"/>
                    <a:pt x="233" y="71"/>
                    <a:pt x="231" y="71"/>
                  </a:cubicBezTo>
                  <a:cubicBezTo>
                    <a:pt x="229" y="71"/>
                    <a:pt x="228" y="69"/>
                    <a:pt x="228" y="67"/>
                  </a:cubicBezTo>
                  <a:cubicBezTo>
                    <a:pt x="228" y="66"/>
                    <a:pt x="229" y="65"/>
                    <a:pt x="229" y="64"/>
                  </a:cubicBezTo>
                  <a:cubicBezTo>
                    <a:pt x="228" y="65"/>
                    <a:pt x="227" y="65"/>
                    <a:pt x="227" y="65"/>
                  </a:cubicBezTo>
                  <a:cubicBezTo>
                    <a:pt x="225" y="66"/>
                    <a:pt x="223" y="65"/>
                    <a:pt x="222" y="63"/>
                  </a:cubicBezTo>
                  <a:cubicBezTo>
                    <a:pt x="222" y="61"/>
                    <a:pt x="223" y="59"/>
                    <a:pt x="226" y="59"/>
                  </a:cubicBezTo>
                  <a:cubicBezTo>
                    <a:pt x="226" y="59"/>
                    <a:pt x="227" y="59"/>
                    <a:pt x="228" y="59"/>
                  </a:cubicBezTo>
                  <a:cubicBezTo>
                    <a:pt x="227" y="59"/>
                    <a:pt x="227" y="58"/>
                    <a:pt x="226" y="58"/>
                  </a:cubicBezTo>
                  <a:cubicBezTo>
                    <a:pt x="225" y="56"/>
                    <a:pt x="225" y="54"/>
                    <a:pt x="227" y="52"/>
                  </a:cubicBezTo>
                  <a:cubicBezTo>
                    <a:pt x="229" y="51"/>
                    <a:pt x="231" y="52"/>
                    <a:pt x="232" y="54"/>
                  </a:cubicBezTo>
                  <a:cubicBezTo>
                    <a:pt x="232" y="55"/>
                    <a:pt x="232" y="56"/>
                    <a:pt x="232" y="57"/>
                  </a:cubicBezTo>
                  <a:cubicBezTo>
                    <a:pt x="233" y="56"/>
                    <a:pt x="233" y="55"/>
                    <a:pt x="233" y="55"/>
                  </a:cubicBezTo>
                  <a:cubicBezTo>
                    <a:pt x="235" y="53"/>
                    <a:pt x="237" y="52"/>
                    <a:pt x="239" y="54"/>
                  </a:cubicBezTo>
                  <a:cubicBezTo>
                    <a:pt x="240" y="55"/>
                    <a:pt x="240" y="57"/>
                    <a:pt x="238" y="59"/>
                  </a:cubicBezTo>
                  <a:cubicBezTo>
                    <a:pt x="238" y="59"/>
                    <a:pt x="237" y="60"/>
                    <a:pt x="236" y="60"/>
                  </a:cubicBezTo>
                  <a:cubicBezTo>
                    <a:pt x="237" y="60"/>
                    <a:pt x="238" y="60"/>
                    <a:pt x="239" y="60"/>
                  </a:cubicBezTo>
                  <a:cubicBezTo>
                    <a:pt x="241" y="61"/>
                    <a:pt x="242" y="63"/>
                    <a:pt x="241" y="65"/>
                  </a:cubicBezTo>
                  <a:close/>
                  <a:moveTo>
                    <a:pt x="228" y="70"/>
                  </a:moveTo>
                  <a:cubicBezTo>
                    <a:pt x="228" y="71"/>
                    <a:pt x="229" y="71"/>
                    <a:pt x="229" y="71"/>
                  </a:cubicBezTo>
                  <a:cubicBezTo>
                    <a:pt x="229" y="71"/>
                    <a:pt x="230" y="71"/>
                    <a:pt x="230" y="72"/>
                  </a:cubicBezTo>
                  <a:cubicBezTo>
                    <a:pt x="230" y="72"/>
                    <a:pt x="231" y="72"/>
                    <a:pt x="231" y="72"/>
                  </a:cubicBezTo>
                  <a:cubicBezTo>
                    <a:pt x="231" y="72"/>
                    <a:pt x="231" y="72"/>
                    <a:pt x="232" y="72"/>
                  </a:cubicBezTo>
                  <a:cubicBezTo>
                    <a:pt x="232" y="72"/>
                    <a:pt x="232" y="72"/>
                    <a:pt x="232" y="71"/>
                  </a:cubicBezTo>
                  <a:cubicBezTo>
                    <a:pt x="233" y="71"/>
                    <a:pt x="233" y="71"/>
                    <a:pt x="233" y="71"/>
                  </a:cubicBezTo>
                  <a:cubicBezTo>
                    <a:pt x="233" y="71"/>
                    <a:pt x="234" y="71"/>
                    <a:pt x="234" y="71"/>
                  </a:cubicBezTo>
                  <a:cubicBezTo>
                    <a:pt x="234" y="71"/>
                    <a:pt x="234" y="71"/>
                    <a:pt x="234" y="70"/>
                  </a:cubicBezTo>
                  <a:cubicBezTo>
                    <a:pt x="234" y="70"/>
                    <a:pt x="234" y="70"/>
                    <a:pt x="235" y="70"/>
                  </a:cubicBezTo>
                  <a:cubicBezTo>
                    <a:pt x="235" y="70"/>
                    <a:pt x="235" y="70"/>
                    <a:pt x="235" y="70"/>
                  </a:cubicBezTo>
                  <a:cubicBezTo>
                    <a:pt x="235" y="69"/>
                    <a:pt x="235" y="69"/>
                    <a:pt x="235" y="69"/>
                  </a:cubicBezTo>
                  <a:cubicBezTo>
                    <a:pt x="235" y="69"/>
                    <a:pt x="235" y="69"/>
                    <a:pt x="235" y="70"/>
                  </a:cubicBezTo>
                  <a:cubicBezTo>
                    <a:pt x="235" y="70"/>
                    <a:pt x="235" y="70"/>
                    <a:pt x="235" y="70"/>
                  </a:cubicBezTo>
                  <a:cubicBezTo>
                    <a:pt x="235" y="70"/>
                    <a:pt x="235" y="70"/>
                    <a:pt x="235" y="71"/>
                  </a:cubicBezTo>
                  <a:cubicBezTo>
                    <a:pt x="234" y="71"/>
                    <a:pt x="234" y="71"/>
                    <a:pt x="234" y="71"/>
                  </a:cubicBezTo>
                  <a:cubicBezTo>
                    <a:pt x="234" y="71"/>
                    <a:pt x="234" y="71"/>
                    <a:pt x="234" y="71"/>
                  </a:cubicBezTo>
                  <a:cubicBezTo>
                    <a:pt x="234" y="71"/>
                    <a:pt x="234" y="72"/>
                    <a:pt x="233" y="72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32" y="72"/>
                    <a:pt x="232" y="72"/>
                    <a:pt x="232" y="72"/>
                  </a:cubicBezTo>
                  <a:cubicBezTo>
                    <a:pt x="232" y="72"/>
                    <a:pt x="231" y="72"/>
                    <a:pt x="231" y="72"/>
                  </a:cubicBezTo>
                  <a:cubicBezTo>
                    <a:pt x="231" y="72"/>
                    <a:pt x="230" y="72"/>
                    <a:pt x="230" y="72"/>
                  </a:cubicBezTo>
                  <a:cubicBezTo>
                    <a:pt x="230" y="72"/>
                    <a:pt x="229" y="72"/>
                    <a:pt x="229" y="71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8" y="70"/>
                    <a:pt x="228" y="70"/>
                    <a:pt x="228" y="70"/>
                  </a:cubicBezTo>
                  <a:cubicBezTo>
                    <a:pt x="228" y="70"/>
                    <a:pt x="228" y="70"/>
                    <a:pt x="228" y="70"/>
                  </a:cubicBezTo>
                  <a:cubicBezTo>
                    <a:pt x="228" y="70"/>
                    <a:pt x="228" y="70"/>
                    <a:pt x="228" y="70"/>
                  </a:cubicBezTo>
                  <a:close/>
                  <a:moveTo>
                    <a:pt x="243" y="64"/>
                  </a:moveTo>
                  <a:cubicBezTo>
                    <a:pt x="243" y="64"/>
                    <a:pt x="243" y="65"/>
                    <a:pt x="243" y="65"/>
                  </a:cubicBezTo>
                  <a:cubicBezTo>
                    <a:pt x="243" y="65"/>
                    <a:pt x="242" y="65"/>
                    <a:pt x="242" y="66"/>
                  </a:cubicBezTo>
                  <a:cubicBezTo>
                    <a:pt x="242" y="66"/>
                    <a:pt x="242" y="66"/>
                    <a:pt x="242" y="67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39" y="68"/>
                    <a:pt x="239" y="68"/>
                  </a:cubicBezTo>
                  <a:cubicBezTo>
                    <a:pt x="239" y="68"/>
                    <a:pt x="240" y="68"/>
                    <a:pt x="240" y="68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7"/>
                    <a:pt x="241" y="66"/>
                    <a:pt x="241" y="66"/>
                  </a:cubicBezTo>
                  <a:cubicBezTo>
                    <a:pt x="241" y="66"/>
                    <a:pt x="242" y="66"/>
                    <a:pt x="242" y="65"/>
                  </a:cubicBezTo>
                  <a:cubicBezTo>
                    <a:pt x="242" y="65"/>
                    <a:pt x="242" y="65"/>
                    <a:pt x="242" y="65"/>
                  </a:cubicBezTo>
                  <a:cubicBezTo>
                    <a:pt x="242" y="65"/>
                    <a:pt x="242" y="64"/>
                    <a:pt x="242" y="64"/>
                  </a:cubicBezTo>
                  <a:cubicBezTo>
                    <a:pt x="242" y="64"/>
                    <a:pt x="242" y="64"/>
                    <a:pt x="242" y="64"/>
                  </a:cubicBezTo>
                  <a:cubicBezTo>
                    <a:pt x="242" y="63"/>
                    <a:pt x="242" y="63"/>
                    <a:pt x="242" y="63"/>
                  </a:cubicBezTo>
                  <a:cubicBezTo>
                    <a:pt x="242" y="63"/>
                    <a:pt x="242" y="62"/>
                    <a:pt x="242" y="62"/>
                  </a:cubicBezTo>
                  <a:cubicBezTo>
                    <a:pt x="242" y="62"/>
                    <a:pt x="242" y="62"/>
                    <a:pt x="242" y="62"/>
                  </a:cubicBezTo>
                  <a:cubicBezTo>
                    <a:pt x="242" y="62"/>
                    <a:pt x="242" y="62"/>
                    <a:pt x="242" y="62"/>
                  </a:cubicBezTo>
                  <a:cubicBezTo>
                    <a:pt x="242" y="62"/>
                    <a:pt x="242" y="62"/>
                    <a:pt x="242" y="62"/>
                  </a:cubicBezTo>
                  <a:cubicBezTo>
                    <a:pt x="242" y="62"/>
                    <a:pt x="242" y="63"/>
                    <a:pt x="242" y="63"/>
                  </a:cubicBezTo>
                  <a:cubicBezTo>
                    <a:pt x="243" y="63"/>
                    <a:pt x="243" y="64"/>
                    <a:pt x="243" y="64"/>
                  </a:cubicBezTo>
                  <a:close/>
                  <a:moveTo>
                    <a:pt x="235" y="100"/>
                  </a:moveTo>
                  <a:cubicBezTo>
                    <a:pt x="228" y="103"/>
                    <a:pt x="219" y="102"/>
                    <a:pt x="215" y="101"/>
                  </a:cubicBezTo>
                  <a:cubicBezTo>
                    <a:pt x="236" y="96"/>
                    <a:pt x="245" y="88"/>
                    <a:pt x="245" y="88"/>
                  </a:cubicBezTo>
                  <a:cubicBezTo>
                    <a:pt x="237" y="93"/>
                    <a:pt x="221" y="98"/>
                    <a:pt x="215" y="99"/>
                  </a:cubicBezTo>
                  <a:cubicBezTo>
                    <a:pt x="217" y="95"/>
                    <a:pt x="223" y="87"/>
                    <a:pt x="232" y="87"/>
                  </a:cubicBezTo>
                  <a:cubicBezTo>
                    <a:pt x="245" y="86"/>
                    <a:pt x="247" y="86"/>
                    <a:pt x="247" y="86"/>
                  </a:cubicBezTo>
                  <a:cubicBezTo>
                    <a:pt x="247" y="86"/>
                    <a:pt x="244" y="96"/>
                    <a:pt x="235" y="100"/>
                  </a:cubicBezTo>
                  <a:close/>
                  <a:moveTo>
                    <a:pt x="221" y="151"/>
                  </a:moveTo>
                  <a:cubicBezTo>
                    <a:pt x="221" y="151"/>
                    <a:pt x="221" y="151"/>
                    <a:pt x="221" y="150"/>
                  </a:cubicBezTo>
                  <a:cubicBezTo>
                    <a:pt x="221" y="150"/>
                    <a:pt x="222" y="150"/>
                    <a:pt x="222" y="150"/>
                  </a:cubicBezTo>
                  <a:cubicBezTo>
                    <a:pt x="222" y="150"/>
                    <a:pt x="222" y="149"/>
                    <a:pt x="223" y="149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48"/>
                    <a:pt x="224" y="148"/>
                    <a:pt x="224" y="147"/>
                  </a:cubicBezTo>
                  <a:cubicBezTo>
                    <a:pt x="224" y="147"/>
                    <a:pt x="224" y="146"/>
                    <a:pt x="224" y="146"/>
                  </a:cubicBezTo>
                  <a:cubicBezTo>
                    <a:pt x="224" y="146"/>
                    <a:pt x="225" y="146"/>
                    <a:pt x="225" y="145"/>
                  </a:cubicBezTo>
                  <a:cubicBezTo>
                    <a:pt x="225" y="145"/>
                    <a:pt x="225" y="145"/>
                    <a:pt x="225" y="144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25" y="143"/>
                    <a:pt x="225" y="143"/>
                    <a:pt x="224" y="143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2"/>
                    <a:pt x="225" y="142"/>
                    <a:pt x="225" y="142"/>
                  </a:cubicBezTo>
                  <a:cubicBezTo>
                    <a:pt x="225" y="143"/>
                    <a:pt x="225" y="143"/>
                    <a:pt x="225" y="144"/>
                  </a:cubicBezTo>
                  <a:cubicBezTo>
                    <a:pt x="225" y="144"/>
                    <a:pt x="225" y="145"/>
                    <a:pt x="225" y="145"/>
                  </a:cubicBezTo>
                  <a:cubicBezTo>
                    <a:pt x="225" y="146"/>
                    <a:pt x="225" y="146"/>
                    <a:pt x="225" y="146"/>
                  </a:cubicBezTo>
                  <a:cubicBezTo>
                    <a:pt x="225" y="147"/>
                    <a:pt x="225" y="147"/>
                    <a:pt x="225" y="147"/>
                  </a:cubicBezTo>
                  <a:cubicBezTo>
                    <a:pt x="225" y="148"/>
                    <a:pt x="224" y="149"/>
                    <a:pt x="224" y="149"/>
                  </a:cubicBezTo>
                  <a:cubicBezTo>
                    <a:pt x="223" y="150"/>
                    <a:pt x="223" y="150"/>
                    <a:pt x="222" y="150"/>
                  </a:cubicBezTo>
                  <a:cubicBezTo>
                    <a:pt x="222" y="151"/>
                    <a:pt x="221" y="151"/>
                    <a:pt x="221" y="151"/>
                  </a:cubicBezTo>
                  <a:cubicBezTo>
                    <a:pt x="221" y="151"/>
                    <a:pt x="221" y="151"/>
                    <a:pt x="221" y="151"/>
                  </a:cubicBezTo>
                  <a:cubicBezTo>
                    <a:pt x="221" y="151"/>
                    <a:pt x="221" y="151"/>
                    <a:pt x="221" y="151"/>
                  </a:cubicBezTo>
                  <a:close/>
                  <a:moveTo>
                    <a:pt x="215" y="149"/>
                  </a:moveTo>
                  <a:cubicBezTo>
                    <a:pt x="214" y="148"/>
                    <a:pt x="213" y="147"/>
                    <a:pt x="212" y="146"/>
                  </a:cubicBezTo>
                  <a:cubicBezTo>
                    <a:pt x="213" y="147"/>
                    <a:pt x="213" y="149"/>
                    <a:pt x="213" y="150"/>
                  </a:cubicBezTo>
                  <a:cubicBezTo>
                    <a:pt x="213" y="153"/>
                    <a:pt x="211" y="156"/>
                    <a:pt x="208" y="156"/>
                  </a:cubicBezTo>
                  <a:cubicBezTo>
                    <a:pt x="204" y="155"/>
                    <a:pt x="203" y="152"/>
                    <a:pt x="203" y="149"/>
                  </a:cubicBezTo>
                  <a:cubicBezTo>
                    <a:pt x="204" y="148"/>
                    <a:pt x="204" y="147"/>
                    <a:pt x="205" y="145"/>
                  </a:cubicBezTo>
                  <a:cubicBezTo>
                    <a:pt x="204" y="146"/>
                    <a:pt x="202" y="147"/>
                    <a:pt x="201" y="147"/>
                  </a:cubicBezTo>
                  <a:cubicBezTo>
                    <a:pt x="198" y="148"/>
                    <a:pt x="195" y="147"/>
                    <a:pt x="194" y="144"/>
                  </a:cubicBezTo>
                  <a:cubicBezTo>
                    <a:pt x="194" y="141"/>
                    <a:pt x="196" y="138"/>
                    <a:pt x="199" y="138"/>
                  </a:cubicBezTo>
                  <a:cubicBezTo>
                    <a:pt x="200" y="138"/>
                    <a:pt x="202" y="138"/>
                    <a:pt x="204" y="138"/>
                  </a:cubicBezTo>
                  <a:cubicBezTo>
                    <a:pt x="202" y="137"/>
                    <a:pt x="201" y="136"/>
                    <a:pt x="200" y="135"/>
                  </a:cubicBezTo>
                  <a:cubicBezTo>
                    <a:pt x="198" y="133"/>
                    <a:pt x="199" y="129"/>
                    <a:pt x="201" y="128"/>
                  </a:cubicBezTo>
                  <a:cubicBezTo>
                    <a:pt x="204" y="126"/>
                    <a:pt x="208" y="128"/>
                    <a:pt x="209" y="131"/>
                  </a:cubicBezTo>
                  <a:cubicBezTo>
                    <a:pt x="209" y="131"/>
                    <a:pt x="209" y="133"/>
                    <a:pt x="210" y="135"/>
                  </a:cubicBezTo>
                  <a:cubicBezTo>
                    <a:pt x="210" y="133"/>
                    <a:pt x="211" y="132"/>
                    <a:pt x="211" y="131"/>
                  </a:cubicBezTo>
                  <a:cubicBezTo>
                    <a:pt x="213" y="128"/>
                    <a:pt x="217" y="127"/>
                    <a:pt x="219" y="129"/>
                  </a:cubicBezTo>
                  <a:cubicBezTo>
                    <a:pt x="222" y="131"/>
                    <a:pt x="221" y="135"/>
                    <a:pt x="219" y="137"/>
                  </a:cubicBezTo>
                  <a:cubicBezTo>
                    <a:pt x="218" y="138"/>
                    <a:pt x="216" y="139"/>
                    <a:pt x="215" y="139"/>
                  </a:cubicBezTo>
                  <a:cubicBezTo>
                    <a:pt x="217" y="139"/>
                    <a:pt x="218" y="140"/>
                    <a:pt x="219" y="140"/>
                  </a:cubicBezTo>
                  <a:cubicBezTo>
                    <a:pt x="222" y="141"/>
                    <a:pt x="224" y="144"/>
                    <a:pt x="223" y="147"/>
                  </a:cubicBezTo>
                  <a:cubicBezTo>
                    <a:pt x="222" y="150"/>
                    <a:pt x="218" y="150"/>
                    <a:pt x="215" y="149"/>
                  </a:cubicBezTo>
                  <a:close/>
                  <a:moveTo>
                    <a:pt x="212" y="177"/>
                  </a:moveTo>
                  <a:cubicBezTo>
                    <a:pt x="212" y="177"/>
                    <a:pt x="212" y="176"/>
                    <a:pt x="212" y="175"/>
                  </a:cubicBezTo>
                  <a:cubicBezTo>
                    <a:pt x="212" y="175"/>
                    <a:pt x="212" y="174"/>
                    <a:pt x="212" y="174"/>
                  </a:cubicBezTo>
                  <a:cubicBezTo>
                    <a:pt x="211" y="173"/>
                    <a:pt x="211" y="172"/>
                    <a:pt x="211" y="172"/>
                  </a:cubicBezTo>
                  <a:cubicBezTo>
                    <a:pt x="211" y="171"/>
                    <a:pt x="210" y="170"/>
                    <a:pt x="210" y="170"/>
                  </a:cubicBezTo>
                  <a:cubicBezTo>
                    <a:pt x="209" y="169"/>
                    <a:pt x="209" y="169"/>
                    <a:pt x="208" y="168"/>
                  </a:cubicBezTo>
                  <a:cubicBezTo>
                    <a:pt x="208" y="168"/>
                    <a:pt x="207" y="167"/>
                    <a:pt x="207" y="167"/>
                  </a:cubicBezTo>
                  <a:cubicBezTo>
                    <a:pt x="206" y="166"/>
                    <a:pt x="205" y="166"/>
                    <a:pt x="204" y="166"/>
                  </a:cubicBezTo>
                  <a:cubicBezTo>
                    <a:pt x="203" y="165"/>
                    <a:pt x="202" y="165"/>
                    <a:pt x="201" y="165"/>
                  </a:cubicBezTo>
                  <a:cubicBezTo>
                    <a:pt x="201" y="165"/>
                    <a:pt x="200" y="165"/>
                    <a:pt x="200" y="165"/>
                  </a:cubicBezTo>
                  <a:cubicBezTo>
                    <a:pt x="200" y="165"/>
                    <a:pt x="200" y="165"/>
                    <a:pt x="200" y="165"/>
                  </a:cubicBezTo>
                  <a:cubicBezTo>
                    <a:pt x="201" y="165"/>
                    <a:pt x="201" y="165"/>
                    <a:pt x="201" y="165"/>
                  </a:cubicBezTo>
                  <a:cubicBezTo>
                    <a:pt x="202" y="165"/>
                    <a:pt x="203" y="164"/>
                    <a:pt x="204" y="165"/>
                  </a:cubicBezTo>
                  <a:cubicBezTo>
                    <a:pt x="205" y="165"/>
                    <a:pt x="206" y="165"/>
                    <a:pt x="208" y="166"/>
                  </a:cubicBezTo>
                  <a:cubicBezTo>
                    <a:pt x="208" y="166"/>
                    <a:pt x="209" y="167"/>
                    <a:pt x="210" y="167"/>
                  </a:cubicBezTo>
                  <a:cubicBezTo>
                    <a:pt x="210" y="168"/>
                    <a:pt x="211" y="168"/>
                    <a:pt x="211" y="169"/>
                  </a:cubicBezTo>
                  <a:cubicBezTo>
                    <a:pt x="212" y="170"/>
                    <a:pt x="212" y="170"/>
                    <a:pt x="212" y="171"/>
                  </a:cubicBezTo>
                  <a:cubicBezTo>
                    <a:pt x="213" y="172"/>
                    <a:pt x="213" y="172"/>
                    <a:pt x="213" y="173"/>
                  </a:cubicBezTo>
                  <a:cubicBezTo>
                    <a:pt x="213" y="174"/>
                    <a:pt x="213" y="175"/>
                    <a:pt x="213" y="175"/>
                  </a:cubicBezTo>
                  <a:cubicBezTo>
                    <a:pt x="213" y="176"/>
                    <a:pt x="213" y="176"/>
                    <a:pt x="213" y="176"/>
                  </a:cubicBezTo>
                  <a:cubicBezTo>
                    <a:pt x="213" y="177"/>
                    <a:pt x="213" y="177"/>
                    <a:pt x="213" y="177"/>
                  </a:cubicBezTo>
                  <a:cubicBezTo>
                    <a:pt x="213" y="178"/>
                    <a:pt x="213" y="178"/>
                    <a:pt x="213" y="179"/>
                  </a:cubicBezTo>
                  <a:cubicBezTo>
                    <a:pt x="213" y="179"/>
                    <a:pt x="212" y="179"/>
                    <a:pt x="212" y="180"/>
                  </a:cubicBezTo>
                  <a:cubicBezTo>
                    <a:pt x="212" y="180"/>
                    <a:pt x="212" y="180"/>
                    <a:pt x="212" y="180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212" y="181"/>
                    <a:pt x="212" y="180"/>
                    <a:pt x="212" y="180"/>
                  </a:cubicBezTo>
                  <a:cubicBezTo>
                    <a:pt x="212" y="179"/>
                    <a:pt x="212" y="179"/>
                    <a:pt x="212" y="179"/>
                  </a:cubicBezTo>
                  <a:cubicBezTo>
                    <a:pt x="212" y="178"/>
                    <a:pt x="212" y="178"/>
                    <a:pt x="212" y="177"/>
                  </a:cubicBezTo>
                  <a:close/>
                  <a:moveTo>
                    <a:pt x="213" y="155"/>
                  </a:moveTo>
                  <a:cubicBezTo>
                    <a:pt x="213" y="155"/>
                    <a:pt x="213" y="155"/>
                    <a:pt x="213" y="156"/>
                  </a:cubicBezTo>
                  <a:cubicBezTo>
                    <a:pt x="213" y="156"/>
                    <a:pt x="212" y="156"/>
                    <a:pt x="212" y="156"/>
                  </a:cubicBezTo>
                  <a:cubicBezTo>
                    <a:pt x="212" y="156"/>
                    <a:pt x="212" y="157"/>
                    <a:pt x="211" y="157"/>
                  </a:cubicBezTo>
                  <a:cubicBezTo>
                    <a:pt x="211" y="157"/>
                    <a:pt x="211" y="157"/>
                    <a:pt x="210" y="157"/>
                  </a:cubicBezTo>
                  <a:cubicBezTo>
                    <a:pt x="210" y="158"/>
                    <a:pt x="209" y="158"/>
                    <a:pt x="209" y="158"/>
                  </a:cubicBezTo>
                  <a:cubicBezTo>
                    <a:pt x="208" y="158"/>
                    <a:pt x="208" y="158"/>
                    <a:pt x="208" y="158"/>
                  </a:cubicBezTo>
                  <a:cubicBezTo>
                    <a:pt x="207" y="158"/>
                    <a:pt x="207" y="158"/>
                    <a:pt x="206" y="157"/>
                  </a:cubicBezTo>
                  <a:cubicBezTo>
                    <a:pt x="205" y="157"/>
                    <a:pt x="205" y="157"/>
                    <a:pt x="204" y="156"/>
                  </a:cubicBezTo>
                  <a:cubicBezTo>
                    <a:pt x="204" y="156"/>
                    <a:pt x="203" y="155"/>
                    <a:pt x="20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4" y="155"/>
                    <a:pt x="204" y="156"/>
                    <a:pt x="205" y="156"/>
                  </a:cubicBezTo>
                  <a:cubicBezTo>
                    <a:pt x="205" y="156"/>
                    <a:pt x="206" y="156"/>
                    <a:pt x="207" y="157"/>
                  </a:cubicBezTo>
                  <a:cubicBezTo>
                    <a:pt x="207" y="157"/>
                    <a:pt x="207" y="157"/>
                    <a:pt x="208" y="157"/>
                  </a:cubicBezTo>
                  <a:cubicBezTo>
                    <a:pt x="208" y="157"/>
                    <a:pt x="208" y="157"/>
                    <a:pt x="209" y="157"/>
                  </a:cubicBezTo>
                  <a:cubicBezTo>
                    <a:pt x="209" y="157"/>
                    <a:pt x="210" y="157"/>
                    <a:pt x="210" y="156"/>
                  </a:cubicBezTo>
                  <a:cubicBezTo>
                    <a:pt x="210" y="156"/>
                    <a:pt x="211" y="156"/>
                    <a:pt x="211" y="156"/>
                  </a:cubicBezTo>
                  <a:cubicBezTo>
                    <a:pt x="211" y="156"/>
                    <a:pt x="212" y="156"/>
                    <a:pt x="212" y="155"/>
                  </a:cubicBezTo>
                  <a:cubicBezTo>
                    <a:pt x="212" y="155"/>
                    <a:pt x="212" y="155"/>
                    <a:pt x="213" y="155"/>
                  </a:cubicBezTo>
                  <a:cubicBezTo>
                    <a:pt x="213" y="155"/>
                    <a:pt x="213" y="154"/>
                    <a:pt x="213" y="154"/>
                  </a:cubicBezTo>
                  <a:cubicBezTo>
                    <a:pt x="213" y="154"/>
                    <a:pt x="213" y="154"/>
                    <a:pt x="214" y="154"/>
                  </a:cubicBezTo>
                  <a:cubicBezTo>
                    <a:pt x="214" y="153"/>
                    <a:pt x="214" y="153"/>
                    <a:pt x="214" y="153"/>
                  </a:cubicBezTo>
                  <a:cubicBezTo>
                    <a:pt x="214" y="153"/>
                    <a:pt x="214" y="153"/>
                    <a:pt x="214" y="154"/>
                  </a:cubicBezTo>
                  <a:cubicBezTo>
                    <a:pt x="214" y="154"/>
                    <a:pt x="214" y="154"/>
                    <a:pt x="214" y="154"/>
                  </a:cubicBezTo>
                  <a:cubicBezTo>
                    <a:pt x="213" y="155"/>
                    <a:pt x="213" y="155"/>
                    <a:pt x="213" y="155"/>
                  </a:cubicBezTo>
                  <a:close/>
                  <a:moveTo>
                    <a:pt x="210" y="208"/>
                  </a:moveTo>
                  <a:cubicBezTo>
                    <a:pt x="210" y="208"/>
                    <a:pt x="210" y="207"/>
                    <a:pt x="211" y="207"/>
                  </a:cubicBezTo>
                  <a:cubicBezTo>
                    <a:pt x="211" y="207"/>
                    <a:pt x="212" y="206"/>
                    <a:pt x="212" y="206"/>
                  </a:cubicBezTo>
                  <a:cubicBezTo>
                    <a:pt x="213" y="206"/>
                    <a:pt x="213" y="205"/>
                    <a:pt x="213" y="205"/>
                  </a:cubicBezTo>
                  <a:cubicBezTo>
                    <a:pt x="214" y="205"/>
                    <a:pt x="214" y="204"/>
                    <a:pt x="214" y="204"/>
                  </a:cubicBezTo>
                  <a:cubicBezTo>
                    <a:pt x="215" y="203"/>
                    <a:pt x="215" y="202"/>
                    <a:pt x="216" y="201"/>
                  </a:cubicBezTo>
                  <a:cubicBezTo>
                    <a:pt x="216" y="201"/>
                    <a:pt x="216" y="200"/>
                    <a:pt x="216" y="200"/>
                  </a:cubicBezTo>
                  <a:cubicBezTo>
                    <a:pt x="217" y="199"/>
                    <a:pt x="217" y="198"/>
                    <a:pt x="217" y="198"/>
                  </a:cubicBezTo>
                  <a:cubicBezTo>
                    <a:pt x="217" y="197"/>
                    <a:pt x="217" y="197"/>
                    <a:pt x="217" y="196"/>
                  </a:cubicBezTo>
                  <a:cubicBezTo>
                    <a:pt x="217" y="196"/>
                    <a:pt x="217" y="196"/>
                    <a:pt x="217" y="195"/>
                  </a:cubicBezTo>
                  <a:cubicBezTo>
                    <a:pt x="217" y="194"/>
                    <a:pt x="217" y="194"/>
                    <a:pt x="217" y="193"/>
                  </a:cubicBezTo>
                  <a:cubicBezTo>
                    <a:pt x="216" y="192"/>
                    <a:pt x="216" y="192"/>
                    <a:pt x="216" y="192"/>
                  </a:cubicBezTo>
                  <a:cubicBezTo>
                    <a:pt x="216" y="192"/>
                    <a:pt x="216" y="192"/>
                    <a:pt x="217" y="192"/>
                  </a:cubicBezTo>
                  <a:cubicBezTo>
                    <a:pt x="217" y="192"/>
                    <a:pt x="217" y="193"/>
                    <a:pt x="217" y="193"/>
                  </a:cubicBezTo>
                  <a:cubicBezTo>
                    <a:pt x="217" y="193"/>
                    <a:pt x="218" y="194"/>
                    <a:pt x="218" y="195"/>
                  </a:cubicBezTo>
                  <a:cubicBezTo>
                    <a:pt x="218" y="196"/>
                    <a:pt x="218" y="197"/>
                    <a:pt x="218" y="198"/>
                  </a:cubicBezTo>
                  <a:cubicBezTo>
                    <a:pt x="218" y="199"/>
                    <a:pt x="218" y="199"/>
                    <a:pt x="218" y="200"/>
                  </a:cubicBezTo>
                  <a:cubicBezTo>
                    <a:pt x="218" y="201"/>
                    <a:pt x="218" y="201"/>
                    <a:pt x="218" y="202"/>
                  </a:cubicBezTo>
                  <a:cubicBezTo>
                    <a:pt x="217" y="203"/>
                    <a:pt x="216" y="204"/>
                    <a:pt x="215" y="205"/>
                  </a:cubicBezTo>
                  <a:cubicBezTo>
                    <a:pt x="215" y="206"/>
                    <a:pt x="214" y="206"/>
                    <a:pt x="213" y="207"/>
                  </a:cubicBezTo>
                  <a:cubicBezTo>
                    <a:pt x="212" y="207"/>
                    <a:pt x="211" y="207"/>
                    <a:pt x="211" y="207"/>
                  </a:cubicBezTo>
                  <a:cubicBezTo>
                    <a:pt x="210" y="208"/>
                    <a:pt x="210" y="208"/>
                    <a:pt x="210" y="208"/>
                  </a:cubicBezTo>
                  <a:cubicBezTo>
                    <a:pt x="210" y="208"/>
                    <a:pt x="210" y="208"/>
                    <a:pt x="210" y="208"/>
                  </a:cubicBezTo>
                  <a:close/>
                  <a:moveTo>
                    <a:pt x="179" y="214"/>
                  </a:moveTo>
                  <a:cubicBezTo>
                    <a:pt x="179" y="214"/>
                    <a:pt x="179" y="215"/>
                    <a:pt x="179" y="215"/>
                  </a:cubicBezTo>
                  <a:cubicBezTo>
                    <a:pt x="180" y="216"/>
                    <a:pt x="181" y="216"/>
                    <a:pt x="181" y="217"/>
                  </a:cubicBezTo>
                  <a:cubicBezTo>
                    <a:pt x="182" y="217"/>
                    <a:pt x="184" y="218"/>
                    <a:pt x="185" y="218"/>
                  </a:cubicBezTo>
                  <a:cubicBezTo>
                    <a:pt x="185" y="218"/>
                    <a:pt x="186" y="218"/>
                    <a:pt x="187" y="218"/>
                  </a:cubicBezTo>
                  <a:cubicBezTo>
                    <a:pt x="188" y="218"/>
                    <a:pt x="188" y="218"/>
                    <a:pt x="189" y="218"/>
                  </a:cubicBezTo>
                  <a:cubicBezTo>
                    <a:pt x="190" y="218"/>
                    <a:pt x="190" y="218"/>
                    <a:pt x="191" y="218"/>
                  </a:cubicBezTo>
                  <a:cubicBezTo>
                    <a:pt x="191" y="217"/>
                    <a:pt x="192" y="217"/>
                    <a:pt x="193" y="217"/>
                  </a:cubicBezTo>
                  <a:cubicBezTo>
                    <a:pt x="193" y="217"/>
                    <a:pt x="194" y="216"/>
                    <a:pt x="194" y="216"/>
                  </a:cubicBezTo>
                  <a:cubicBezTo>
                    <a:pt x="195" y="216"/>
                    <a:pt x="195" y="215"/>
                    <a:pt x="196" y="215"/>
                  </a:cubicBezTo>
                  <a:cubicBezTo>
                    <a:pt x="196" y="214"/>
                    <a:pt x="196" y="214"/>
                    <a:pt x="197" y="214"/>
                  </a:cubicBezTo>
                  <a:cubicBezTo>
                    <a:pt x="197" y="213"/>
                    <a:pt x="197" y="213"/>
                    <a:pt x="197" y="213"/>
                  </a:cubicBezTo>
                  <a:cubicBezTo>
                    <a:pt x="198" y="212"/>
                    <a:pt x="198" y="212"/>
                    <a:pt x="198" y="212"/>
                  </a:cubicBezTo>
                  <a:cubicBezTo>
                    <a:pt x="198" y="212"/>
                    <a:pt x="198" y="212"/>
                    <a:pt x="198" y="213"/>
                  </a:cubicBezTo>
                  <a:cubicBezTo>
                    <a:pt x="198" y="213"/>
                    <a:pt x="197" y="214"/>
                    <a:pt x="197" y="214"/>
                  </a:cubicBezTo>
                  <a:cubicBezTo>
                    <a:pt x="197" y="215"/>
                    <a:pt x="197" y="215"/>
                    <a:pt x="196" y="215"/>
                  </a:cubicBezTo>
                  <a:cubicBezTo>
                    <a:pt x="196" y="216"/>
                    <a:pt x="196" y="216"/>
                    <a:pt x="196" y="216"/>
                  </a:cubicBezTo>
                  <a:cubicBezTo>
                    <a:pt x="196" y="216"/>
                    <a:pt x="195" y="217"/>
                    <a:pt x="195" y="217"/>
                  </a:cubicBezTo>
                  <a:cubicBezTo>
                    <a:pt x="195" y="217"/>
                    <a:pt x="194" y="218"/>
                    <a:pt x="193" y="218"/>
                  </a:cubicBezTo>
                  <a:cubicBezTo>
                    <a:pt x="193" y="219"/>
                    <a:pt x="192" y="219"/>
                    <a:pt x="191" y="219"/>
                  </a:cubicBezTo>
                  <a:cubicBezTo>
                    <a:pt x="191" y="220"/>
                    <a:pt x="190" y="220"/>
                    <a:pt x="189" y="220"/>
                  </a:cubicBezTo>
                  <a:cubicBezTo>
                    <a:pt x="188" y="220"/>
                    <a:pt x="187" y="220"/>
                    <a:pt x="187" y="220"/>
                  </a:cubicBezTo>
                  <a:cubicBezTo>
                    <a:pt x="186" y="220"/>
                    <a:pt x="185" y="220"/>
                    <a:pt x="184" y="219"/>
                  </a:cubicBezTo>
                  <a:cubicBezTo>
                    <a:pt x="183" y="219"/>
                    <a:pt x="182" y="218"/>
                    <a:pt x="181" y="217"/>
                  </a:cubicBezTo>
                  <a:cubicBezTo>
                    <a:pt x="180" y="217"/>
                    <a:pt x="179" y="216"/>
                    <a:pt x="179" y="215"/>
                  </a:cubicBezTo>
                  <a:cubicBezTo>
                    <a:pt x="179" y="215"/>
                    <a:pt x="179" y="215"/>
                    <a:pt x="179" y="215"/>
                  </a:cubicBezTo>
                  <a:cubicBezTo>
                    <a:pt x="179" y="214"/>
                    <a:pt x="179" y="214"/>
                    <a:pt x="179" y="214"/>
                  </a:cubicBezTo>
                  <a:close/>
                  <a:moveTo>
                    <a:pt x="163" y="195"/>
                  </a:moveTo>
                  <a:cubicBezTo>
                    <a:pt x="162" y="190"/>
                    <a:pt x="166" y="185"/>
                    <a:pt x="172" y="185"/>
                  </a:cubicBezTo>
                  <a:cubicBezTo>
                    <a:pt x="174" y="185"/>
                    <a:pt x="177" y="185"/>
                    <a:pt x="180" y="185"/>
                  </a:cubicBezTo>
                  <a:cubicBezTo>
                    <a:pt x="177" y="184"/>
                    <a:pt x="175" y="182"/>
                    <a:pt x="174" y="180"/>
                  </a:cubicBezTo>
                  <a:cubicBezTo>
                    <a:pt x="170" y="176"/>
                    <a:pt x="171" y="169"/>
                    <a:pt x="176" y="167"/>
                  </a:cubicBezTo>
                  <a:cubicBezTo>
                    <a:pt x="181" y="164"/>
                    <a:pt x="187" y="167"/>
                    <a:pt x="189" y="172"/>
                  </a:cubicBezTo>
                  <a:cubicBezTo>
                    <a:pt x="189" y="173"/>
                    <a:pt x="190" y="176"/>
                    <a:pt x="190" y="179"/>
                  </a:cubicBezTo>
                  <a:cubicBezTo>
                    <a:pt x="191" y="176"/>
                    <a:pt x="193" y="174"/>
                    <a:pt x="194" y="172"/>
                  </a:cubicBezTo>
                  <a:cubicBezTo>
                    <a:pt x="197" y="168"/>
                    <a:pt x="203" y="166"/>
                    <a:pt x="207" y="170"/>
                  </a:cubicBezTo>
                  <a:cubicBezTo>
                    <a:pt x="211" y="173"/>
                    <a:pt x="211" y="180"/>
                    <a:pt x="206" y="184"/>
                  </a:cubicBezTo>
                  <a:cubicBezTo>
                    <a:pt x="205" y="185"/>
                    <a:pt x="202" y="186"/>
                    <a:pt x="200" y="187"/>
                  </a:cubicBezTo>
                  <a:cubicBezTo>
                    <a:pt x="203" y="187"/>
                    <a:pt x="205" y="188"/>
                    <a:pt x="207" y="188"/>
                  </a:cubicBezTo>
                  <a:cubicBezTo>
                    <a:pt x="213" y="189"/>
                    <a:pt x="216" y="195"/>
                    <a:pt x="214" y="200"/>
                  </a:cubicBezTo>
                  <a:cubicBezTo>
                    <a:pt x="212" y="205"/>
                    <a:pt x="205" y="207"/>
                    <a:pt x="200" y="204"/>
                  </a:cubicBezTo>
                  <a:cubicBezTo>
                    <a:pt x="199" y="203"/>
                    <a:pt x="197" y="201"/>
                    <a:pt x="195" y="199"/>
                  </a:cubicBezTo>
                  <a:cubicBezTo>
                    <a:pt x="196" y="202"/>
                    <a:pt x="196" y="204"/>
                    <a:pt x="196" y="206"/>
                  </a:cubicBezTo>
                  <a:cubicBezTo>
                    <a:pt x="197" y="212"/>
                    <a:pt x="192" y="217"/>
                    <a:pt x="187" y="216"/>
                  </a:cubicBezTo>
                  <a:cubicBezTo>
                    <a:pt x="181" y="216"/>
                    <a:pt x="178" y="210"/>
                    <a:pt x="179" y="205"/>
                  </a:cubicBezTo>
                  <a:cubicBezTo>
                    <a:pt x="180" y="203"/>
                    <a:pt x="181" y="200"/>
                    <a:pt x="182" y="198"/>
                  </a:cubicBezTo>
                  <a:cubicBezTo>
                    <a:pt x="180" y="199"/>
                    <a:pt x="177" y="201"/>
                    <a:pt x="176" y="201"/>
                  </a:cubicBezTo>
                  <a:cubicBezTo>
                    <a:pt x="171" y="203"/>
                    <a:pt x="164" y="201"/>
                    <a:pt x="163" y="195"/>
                  </a:cubicBezTo>
                  <a:close/>
                  <a:moveTo>
                    <a:pt x="165" y="238"/>
                  </a:moveTo>
                  <a:cubicBezTo>
                    <a:pt x="165" y="238"/>
                    <a:pt x="165" y="238"/>
                    <a:pt x="165" y="238"/>
                  </a:cubicBezTo>
                  <a:cubicBezTo>
                    <a:pt x="165" y="237"/>
                    <a:pt x="165" y="237"/>
                    <a:pt x="166" y="237"/>
                  </a:cubicBezTo>
                  <a:cubicBezTo>
                    <a:pt x="166" y="237"/>
                    <a:pt x="166" y="237"/>
                    <a:pt x="166" y="237"/>
                  </a:cubicBezTo>
                  <a:cubicBezTo>
                    <a:pt x="166" y="237"/>
                    <a:pt x="166" y="236"/>
                    <a:pt x="166" y="236"/>
                  </a:cubicBezTo>
                  <a:cubicBezTo>
                    <a:pt x="167" y="236"/>
                    <a:pt x="167" y="236"/>
                    <a:pt x="167" y="235"/>
                  </a:cubicBezTo>
                  <a:cubicBezTo>
                    <a:pt x="167" y="235"/>
                    <a:pt x="167" y="235"/>
                    <a:pt x="167" y="235"/>
                  </a:cubicBezTo>
                  <a:cubicBezTo>
                    <a:pt x="167" y="234"/>
                    <a:pt x="167" y="234"/>
                    <a:pt x="167" y="234"/>
                  </a:cubicBezTo>
                  <a:cubicBezTo>
                    <a:pt x="167" y="234"/>
                    <a:pt x="167" y="234"/>
                    <a:pt x="167" y="234"/>
                  </a:cubicBezTo>
                  <a:cubicBezTo>
                    <a:pt x="167" y="233"/>
                    <a:pt x="167" y="233"/>
                    <a:pt x="167" y="233"/>
                  </a:cubicBezTo>
                  <a:cubicBezTo>
                    <a:pt x="167" y="233"/>
                    <a:pt x="167" y="232"/>
                    <a:pt x="167" y="232"/>
                  </a:cubicBezTo>
                  <a:cubicBezTo>
                    <a:pt x="167" y="232"/>
                    <a:pt x="167" y="232"/>
                    <a:pt x="167" y="232"/>
                  </a:cubicBezTo>
                  <a:cubicBezTo>
                    <a:pt x="167" y="232"/>
                    <a:pt x="167" y="232"/>
                    <a:pt x="167" y="232"/>
                  </a:cubicBezTo>
                  <a:cubicBezTo>
                    <a:pt x="167" y="232"/>
                    <a:pt x="167" y="232"/>
                    <a:pt x="167" y="232"/>
                  </a:cubicBezTo>
                  <a:cubicBezTo>
                    <a:pt x="168" y="232"/>
                    <a:pt x="168" y="233"/>
                    <a:pt x="168" y="233"/>
                  </a:cubicBezTo>
                  <a:cubicBezTo>
                    <a:pt x="168" y="233"/>
                    <a:pt x="168" y="234"/>
                    <a:pt x="168" y="234"/>
                  </a:cubicBezTo>
                  <a:cubicBezTo>
                    <a:pt x="168" y="234"/>
                    <a:pt x="168" y="235"/>
                    <a:pt x="168" y="235"/>
                  </a:cubicBezTo>
                  <a:cubicBezTo>
                    <a:pt x="168" y="235"/>
                    <a:pt x="168" y="235"/>
                    <a:pt x="168" y="236"/>
                  </a:cubicBezTo>
                  <a:cubicBezTo>
                    <a:pt x="167" y="236"/>
                    <a:pt x="167" y="236"/>
                    <a:pt x="167" y="237"/>
                  </a:cubicBezTo>
                  <a:cubicBezTo>
                    <a:pt x="167" y="237"/>
                    <a:pt x="166" y="237"/>
                    <a:pt x="166" y="237"/>
                  </a:cubicBezTo>
                  <a:cubicBezTo>
                    <a:pt x="166" y="238"/>
                    <a:pt x="165" y="238"/>
                    <a:pt x="165" y="238"/>
                  </a:cubicBezTo>
                  <a:cubicBezTo>
                    <a:pt x="165" y="238"/>
                    <a:pt x="165" y="238"/>
                    <a:pt x="165" y="238"/>
                  </a:cubicBezTo>
                  <a:cubicBezTo>
                    <a:pt x="165" y="238"/>
                    <a:pt x="165" y="238"/>
                    <a:pt x="165" y="238"/>
                  </a:cubicBezTo>
                  <a:close/>
                  <a:moveTo>
                    <a:pt x="153" y="240"/>
                  </a:moveTo>
                  <a:cubicBezTo>
                    <a:pt x="153" y="240"/>
                    <a:pt x="153" y="240"/>
                    <a:pt x="153" y="240"/>
                  </a:cubicBezTo>
                  <a:cubicBezTo>
                    <a:pt x="154" y="241"/>
                    <a:pt x="154" y="241"/>
                    <a:pt x="154" y="241"/>
                  </a:cubicBezTo>
                  <a:cubicBezTo>
                    <a:pt x="155" y="241"/>
                    <a:pt x="155" y="241"/>
                    <a:pt x="156" y="241"/>
                  </a:cubicBezTo>
                  <a:cubicBezTo>
                    <a:pt x="156" y="242"/>
                    <a:pt x="156" y="242"/>
                    <a:pt x="156" y="242"/>
                  </a:cubicBezTo>
                  <a:cubicBezTo>
                    <a:pt x="157" y="242"/>
                    <a:pt x="157" y="242"/>
                    <a:pt x="157" y="242"/>
                  </a:cubicBezTo>
                  <a:cubicBezTo>
                    <a:pt x="157" y="242"/>
                    <a:pt x="158" y="241"/>
                    <a:pt x="158" y="241"/>
                  </a:cubicBezTo>
                  <a:cubicBezTo>
                    <a:pt x="158" y="241"/>
                    <a:pt x="158" y="241"/>
                    <a:pt x="158" y="241"/>
                  </a:cubicBezTo>
                  <a:cubicBezTo>
                    <a:pt x="159" y="241"/>
                    <a:pt x="159" y="241"/>
                    <a:pt x="159" y="241"/>
                  </a:cubicBezTo>
                  <a:cubicBezTo>
                    <a:pt x="159" y="241"/>
                    <a:pt x="159" y="240"/>
                    <a:pt x="160" y="240"/>
                  </a:cubicBezTo>
                  <a:cubicBezTo>
                    <a:pt x="160" y="240"/>
                    <a:pt x="160" y="240"/>
                    <a:pt x="160" y="240"/>
                  </a:cubicBezTo>
                  <a:cubicBezTo>
                    <a:pt x="160" y="240"/>
                    <a:pt x="160" y="240"/>
                    <a:pt x="160" y="240"/>
                  </a:cubicBezTo>
                  <a:cubicBezTo>
                    <a:pt x="160" y="239"/>
                    <a:pt x="160" y="239"/>
                    <a:pt x="160" y="239"/>
                  </a:cubicBezTo>
                  <a:cubicBezTo>
                    <a:pt x="160" y="239"/>
                    <a:pt x="160" y="239"/>
                    <a:pt x="160" y="240"/>
                  </a:cubicBezTo>
                  <a:cubicBezTo>
                    <a:pt x="160" y="240"/>
                    <a:pt x="160" y="240"/>
                    <a:pt x="160" y="240"/>
                  </a:cubicBezTo>
                  <a:cubicBezTo>
                    <a:pt x="160" y="240"/>
                    <a:pt x="160" y="240"/>
                    <a:pt x="160" y="241"/>
                  </a:cubicBezTo>
                  <a:cubicBezTo>
                    <a:pt x="160" y="241"/>
                    <a:pt x="160" y="241"/>
                    <a:pt x="160" y="241"/>
                  </a:cubicBezTo>
                  <a:cubicBezTo>
                    <a:pt x="160" y="241"/>
                    <a:pt x="159" y="241"/>
                    <a:pt x="159" y="241"/>
                  </a:cubicBezTo>
                  <a:cubicBezTo>
                    <a:pt x="159" y="241"/>
                    <a:pt x="159" y="241"/>
                    <a:pt x="159" y="242"/>
                  </a:cubicBezTo>
                  <a:cubicBezTo>
                    <a:pt x="158" y="242"/>
                    <a:pt x="158" y="242"/>
                    <a:pt x="158" y="242"/>
                  </a:cubicBezTo>
                  <a:cubicBezTo>
                    <a:pt x="158" y="242"/>
                    <a:pt x="157" y="242"/>
                    <a:pt x="157" y="242"/>
                  </a:cubicBezTo>
                  <a:cubicBezTo>
                    <a:pt x="157" y="242"/>
                    <a:pt x="156" y="242"/>
                    <a:pt x="156" y="242"/>
                  </a:cubicBezTo>
                  <a:cubicBezTo>
                    <a:pt x="156" y="242"/>
                    <a:pt x="156" y="242"/>
                    <a:pt x="155" y="242"/>
                  </a:cubicBezTo>
                  <a:cubicBezTo>
                    <a:pt x="155" y="242"/>
                    <a:pt x="154" y="242"/>
                    <a:pt x="154" y="241"/>
                  </a:cubicBezTo>
                  <a:cubicBezTo>
                    <a:pt x="154" y="241"/>
                    <a:pt x="154" y="241"/>
                    <a:pt x="153" y="241"/>
                  </a:cubicBezTo>
                  <a:cubicBezTo>
                    <a:pt x="153" y="240"/>
                    <a:pt x="153" y="240"/>
                    <a:pt x="153" y="240"/>
                  </a:cubicBezTo>
                  <a:cubicBezTo>
                    <a:pt x="153" y="240"/>
                    <a:pt x="153" y="240"/>
                    <a:pt x="153" y="240"/>
                  </a:cubicBezTo>
                  <a:close/>
                  <a:moveTo>
                    <a:pt x="147" y="233"/>
                  </a:moveTo>
                  <a:cubicBezTo>
                    <a:pt x="147" y="231"/>
                    <a:pt x="149" y="229"/>
                    <a:pt x="151" y="229"/>
                  </a:cubicBezTo>
                  <a:cubicBezTo>
                    <a:pt x="151" y="229"/>
                    <a:pt x="152" y="229"/>
                    <a:pt x="154" y="229"/>
                  </a:cubicBezTo>
                  <a:cubicBezTo>
                    <a:pt x="153" y="229"/>
                    <a:pt x="152" y="228"/>
                    <a:pt x="152" y="228"/>
                  </a:cubicBezTo>
                  <a:cubicBezTo>
                    <a:pt x="150" y="226"/>
                    <a:pt x="150" y="224"/>
                    <a:pt x="152" y="222"/>
                  </a:cubicBezTo>
                  <a:cubicBezTo>
                    <a:pt x="154" y="221"/>
                    <a:pt x="156" y="222"/>
                    <a:pt x="157" y="224"/>
                  </a:cubicBezTo>
                  <a:cubicBezTo>
                    <a:pt x="157" y="225"/>
                    <a:pt x="157" y="226"/>
                    <a:pt x="158" y="227"/>
                  </a:cubicBezTo>
                  <a:cubicBezTo>
                    <a:pt x="158" y="226"/>
                    <a:pt x="158" y="225"/>
                    <a:pt x="159" y="225"/>
                  </a:cubicBezTo>
                  <a:cubicBezTo>
                    <a:pt x="160" y="223"/>
                    <a:pt x="162" y="222"/>
                    <a:pt x="164" y="224"/>
                  </a:cubicBezTo>
                  <a:cubicBezTo>
                    <a:pt x="165" y="225"/>
                    <a:pt x="165" y="227"/>
                    <a:pt x="163" y="229"/>
                  </a:cubicBezTo>
                  <a:cubicBezTo>
                    <a:pt x="163" y="229"/>
                    <a:pt x="162" y="230"/>
                    <a:pt x="161" y="230"/>
                  </a:cubicBezTo>
                  <a:cubicBezTo>
                    <a:pt x="162" y="230"/>
                    <a:pt x="163" y="230"/>
                    <a:pt x="164" y="230"/>
                  </a:cubicBezTo>
                  <a:cubicBezTo>
                    <a:pt x="166" y="231"/>
                    <a:pt x="167" y="233"/>
                    <a:pt x="166" y="235"/>
                  </a:cubicBezTo>
                  <a:cubicBezTo>
                    <a:pt x="165" y="237"/>
                    <a:pt x="163" y="237"/>
                    <a:pt x="161" y="236"/>
                  </a:cubicBezTo>
                  <a:cubicBezTo>
                    <a:pt x="161" y="236"/>
                    <a:pt x="160" y="235"/>
                    <a:pt x="159" y="234"/>
                  </a:cubicBezTo>
                  <a:cubicBezTo>
                    <a:pt x="160" y="235"/>
                    <a:pt x="160" y="236"/>
                    <a:pt x="160" y="237"/>
                  </a:cubicBezTo>
                  <a:cubicBezTo>
                    <a:pt x="160" y="239"/>
                    <a:pt x="158" y="241"/>
                    <a:pt x="156" y="241"/>
                  </a:cubicBezTo>
                  <a:cubicBezTo>
                    <a:pt x="154" y="241"/>
                    <a:pt x="153" y="239"/>
                    <a:pt x="154" y="237"/>
                  </a:cubicBezTo>
                  <a:cubicBezTo>
                    <a:pt x="154" y="236"/>
                    <a:pt x="154" y="235"/>
                    <a:pt x="155" y="234"/>
                  </a:cubicBezTo>
                  <a:cubicBezTo>
                    <a:pt x="154" y="235"/>
                    <a:pt x="153" y="235"/>
                    <a:pt x="152" y="235"/>
                  </a:cubicBezTo>
                  <a:cubicBezTo>
                    <a:pt x="150" y="236"/>
                    <a:pt x="148" y="235"/>
                    <a:pt x="147" y="233"/>
                  </a:cubicBezTo>
                  <a:close/>
                  <a:moveTo>
                    <a:pt x="146" y="233"/>
                  </a:moveTo>
                  <a:cubicBezTo>
                    <a:pt x="146" y="232"/>
                    <a:pt x="146" y="232"/>
                    <a:pt x="146" y="232"/>
                  </a:cubicBezTo>
                  <a:cubicBezTo>
                    <a:pt x="146" y="232"/>
                    <a:pt x="146" y="231"/>
                    <a:pt x="147" y="231"/>
                  </a:cubicBezTo>
                  <a:cubicBezTo>
                    <a:pt x="147" y="231"/>
                    <a:pt x="147" y="231"/>
                    <a:pt x="147" y="231"/>
                  </a:cubicBezTo>
                  <a:cubicBezTo>
                    <a:pt x="147" y="231"/>
                    <a:pt x="147" y="231"/>
                    <a:pt x="147" y="231"/>
                  </a:cubicBezTo>
                  <a:cubicBezTo>
                    <a:pt x="147" y="231"/>
                    <a:pt x="147" y="231"/>
                    <a:pt x="147" y="231"/>
                  </a:cubicBezTo>
                  <a:cubicBezTo>
                    <a:pt x="147" y="231"/>
                    <a:pt x="147" y="232"/>
                    <a:pt x="147" y="232"/>
                  </a:cubicBezTo>
                  <a:cubicBezTo>
                    <a:pt x="147" y="232"/>
                    <a:pt x="147" y="232"/>
                    <a:pt x="147" y="233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147" y="235"/>
                    <a:pt x="147" y="235"/>
                  </a:cubicBezTo>
                  <a:cubicBezTo>
                    <a:pt x="148" y="235"/>
                    <a:pt x="148" y="235"/>
                    <a:pt x="148" y="235"/>
                  </a:cubicBezTo>
                  <a:cubicBezTo>
                    <a:pt x="148" y="236"/>
                    <a:pt x="148" y="236"/>
                    <a:pt x="148" y="236"/>
                  </a:cubicBezTo>
                  <a:cubicBezTo>
                    <a:pt x="149" y="236"/>
                    <a:pt x="149" y="236"/>
                    <a:pt x="149" y="236"/>
                  </a:cubicBezTo>
                  <a:cubicBezTo>
                    <a:pt x="149" y="236"/>
                    <a:pt x="148" y="236"/>
                    <a:pt x="148" y="236"/>
                  </a:cubicBezTo>
                  <a:cubicBezTo>
                    <a:pt x="148" y="236"/>
                    <a:pt x="148" y="236"/>
                    <a:pt x="148" y="236"/>
                  </a:cubicBezTo>
                  <a:cubicBezTo>
                    <a:pt x="148" y="236"/>
                    <a:pt x="147" y="236"/>
                    <a:pt x="147" y="235"/>
                  </a:cubicBezTo>
                  <a:cubicBezTo>
                    <a:pt x="147" y="235"/>
                    <a:pt x="147" y="235"/>
                    <a:pt x="147" y="235"/>
                  </a:cubicBezTo>
                  <a:cubicBezTo>
                    <a:pt x="147" y="235"/>
                    <a:pt x="146" y="234"/>
                    <a:pt x="146" y="234"/>
                  </a:cubicBezTo>
                  <a:cubicBezTo>
                    <a:pt x="146" y="234"/>
                    <a:pt x="146" y="234"/>
                    <a:pt x="146" y="234"/>
                  </a:cubicBezTo>
                  <a:cubicBezTo>
                    <a:pt x="146" y="234"/>
                    <a:pt x="146" y="234"/>
                    <a:pt x="146" y="233"/>
                  </a:cubicBezTo>
                  <a:cubicBezTo>
                    <a:pt x="146" y="233"/>
                    <a:pt x="146" y="233"/>
                    <a:pt x="146" y="233"/>
                  </a:cubicBezTo>
                  <a:close/>
                  <a:moveTo>
                    <a:pt x="141" y="200"/>
                  </a:moveTo>
                  <a:cubicBezTo>
                    <a:pt x="141" y="200"/>
                    <a:pt x="140" y="200"/>
                    <a:pt x="140" y="200"/>
                  </a:cubicBezTo>
                  <a:cubicBezTo>
                    <a:pt x="140" y="201"/>
                    <a:pt x="140" y="201"/>
                    <a:pt x="140" y="201"/>
                  </a:cubicBezTo>
                  <a:cubicBezTo>
                    <a:pt x="140" y="201"/>
                    <a:pt x="140" y="201"/>
                    <a:pt x="140" y="201"/>
                  </a:cubicBezTo>
                  <a:cubicBezTo>
                    <a:pt x="140" y="201"/>
                    <a:pt x="140" y="200"/>
                    <a:pt x="140" y="200"/>
                  </a:cubicBezTo>
                  <a:cubicBezTo>
                    <a:pt x="140" y="200"/>
                    <a:pt x="141" y="200"/>
                    <a:pt x="141" y="200"/>
                  </a:cubicBezTo>
                  <a:cubicBezTo>
                    <a:pt x="141" y="199"/>
                    <a:pt x="141" y="199"/>
                    <a:pt x="142" y="199"/>
                  </a:cubicBezTo>
                  <a:cubicBezTo>
                    <a:pt x="142" y="199"/>
                    <a:pt x="142" y="199"/>
                    <a:pt x="142" y="198"/>
                  </a:cubicBezTo>
                  <a:cubicBezTo>
                    <a:pt x="143" y="198"/>
                    <a:pt x="143" y="197"/>
                    <a:pt x="143" y="197"/>
                  </a:cubicBezTo>
                  <a:cubicBezTo>
                    <a:pt x="143" y="197"/>
                    <a:pt x="143" y="196"/>
                    <a:pt x="143" y="196"/>
                  </a:cubicBezTo>
                  <a:cubicBezTo>
                    <a:pt x="143" y="196"/>
                    <a:pt x="144" y="195"/>
                    <a:pt x="144" y="195"/>
                  </a:cubicBezTo>
                  <a:cubicBezTo>
                    <a:pt x="144" y="195"/>
                    <a:pt x="144" y="195"/>
                    <a:pt x="144" y="194"/>
                  </a:cubicBezTo>
                  <a:cubicBezTo>
                    <a:pt x="144" y="194"/>
                    <a:pt x="144" y="194"/>
                    <a:pt x="144" y="193"/>
                  </a:cubicBezTo>
                  <a:cubicBezTo>
                    <a:pt x="144" y="193"/>
                    <a:pt x="144" y="193"/>
                    <a:pt x="144" y="192"/>
                  </a:cubicBezTo>
                  <a:cubicBezTo>
                    <a:pt x="143" y="192"/>
                    <a:pt x="143" y="192"/>
                    <a:pt x="143" y="192"/>
                  </a:cubicBezTo>
                  <a:cubicBezTo>
                    <a:pt x="143" y="192"/>
                    <a:pt x="143" y="192"/>
                    <a:pt x="143" y="192"/>
                  </a:cubicBezTo>
                  <a:cubicBezTo>
                    <a:pt x="144" y="192"/>
                    <a:pt x="144" y="192"/>
                    <a:pt x="144" y="192"/>
                  </a:cubicBezTo>
                  <a:cubicBezTo>
                    <a:pt x="144" y="192"/>
                    <a:pt x="144" y="193"/>
                    <a:pt x="144" y="193"/>
                  </a:cubicBezTo>
                  <a:cubicBezTo>
                    <a:pt x="144" y="194"/>
                    <a:pt x="145" y="195"/>
                    <a:pt x="145" y="195"/>
                  </a:cubicBezTo>
                  <a:cubicBezTo>
                    <a:pt x="144" y="196"/>
                    <a:pt x="144" y="196"/>
                    <a:pt x="144" y="196"/>
                  </a:cubicBezTo>
                  <a:cubicBezTo>
                    <a:pt x="144" y="197"/>
                    <a:pt x="144" y="197"/>
                    <a:pt x="144" y="197"/>
                  </a:cubicBezTo>
                  <a:cubicBezTo>
                    <a:pt x="144" y="198"/>
                    <a:pt x="143" y="199"/>
                    <a:pt x="143" y="199"/>
                  </a:cubicBezTo>
                  <a:cubicBezTo>
                    <a:pt x="142" y="199"/>
                    <a:pt x="142" y="200"/>
                    <a:pt x="141" y="200"/>
                  </a:cubicBezTo>
                  <a:close/>
                  <a:moveTo>
                    <a:pt x="114" y="259"/>
                  </a:moveTo>
                  <a:cubicBezTo>
                    <a:pt x="114" y="259"/>
                    <a:pt x="119" y="253"/>
                    <a:pt x="126" y="252"/>
                  </a:cubicBezTo>
                  <a:cubicBezTo>
                    <a:pt x="131" y="252"/>
                    <a:pt x="137" y="255"/>
                    <a:pt x="139" y="256"/>
                  </a:cubicBezTo>
                  <a:cubicBezTo>
                    <a:pt x="124" y="255"/>
                    <a:pt x="116" y="258"/>
                    <a:pt x="116" y="258"/>
                  </a:cubicBezTo>
                  <a:cubicBezTo>
                    <a:pt x="123" y="256"/>
                    <a:pt x="134" y="257"/>
                    <a:pt x="139" y="258"/>
                  </a:cubicBezTo>
                  <a:cubicBezTo>
                    <a:pt x="137" y="260"/>
                    <a:pt x="131" y="264"/>
                    <a:pt x="124" y="262"/>
                  </a:cubicBezTo>
                  <a:cubicBezTo>
                    <a:pt x="115" y="259"/>
                    <a:pt x="114" y="259"/>
                    <a:pt x="114" y="259"/>
                  </a:cubicBezTo>
                  <a:close/>
                  <a:moveTo>
                    <a:pt x="111" y="223"/>
                  </a:moveTo>
                  <a:cubicBezTo>
                    <a:pt x="111" y="223"/>
                    <a:pt x="123" y="222"/>
                    <a:pt x="131" y="230"/>
                  </a:cubicBezTo>
                  <a:cubicBezTo>
                    <a:pt x="138" y="236"/>
                    <a:pt x="140" y="246"/>
                    <a:pt x="141" y="250"/>
                  </a:cubicBezTo>
                  <a:cubicBezTo>
                    <a:pt x="126" y="231"/>
                    <a:pt x="114" y="225"/>
                    <a:pt x="114" y="225"/>
                  </a:cubicBezTo>
                  <a:cubicBezTo>
                    <a:pt x="123" y="231"/>
                    <a:pt x="134" y="245"/>
                    <a:pt x="138" y="251"/>
                  </a:cubicBezTo>
                  <a:cubicBezTo>
                    <a:pt x="133" y="251"/>
                    <a:pt x="123" y="248"/>
                    <a:pt x="118" y="238"/>
                  </a:cubicBezTo>
                  <a:cubicBezTo>
                    <a:pt x="112" y="225"/>
                    <a:pt x="111" y="223"/>
                    <a:pt x="111" y="223"/>
                  </a:cubicBezTo>
                  <a:close/>
                  <a:moveTo>
                    <a:pt x="111" y="193"/>
                  </a:moveTo>
                  <a:cubicBezTo>
                    <a:pt x="111" y="193"/>
                    <a:pt x="111" y="192"/>
                    <a:pt x="111" y="192"/>
                  </a:cubicBezTo>
                  <a:cubicBezTo>
                    <a:pt x="112" y="191"/>
                    <a:pt x="112" y="191"/>
                    <a:pt x="112" y="191"/>
                  </a:cubicBezTo>
                  <a:cubicBezTo>
                    <a:pt x="112" y="190"/>
                    <a:pt x="112" y="190"/>
                    <a:pt x="112" y="190"/>
                  </a:cubicBezTo>
                  <a:cubicBezTo>
                    <a:pt x="112" y="190"/>
                    <a:pt x="112" y="190"/>
                    <a:pt x="112" y="190"/>
                  </a:cubicBezTo>
                  <a:cubicBezTo>
                    <a:pt x="112" y="190"/>
                    <a:pt x="112" y="190"/>
                    <a:pt x="112" y="191"/>
                  </a:cubicBezTo>
                  <a:cubicBezTo>
                    <a:pt x="112" y="191"/>
                    <a:pt x="112" y="191"/>
                    <a:pt x="112" y="192"/>
                  </a:cubicBezTo>
                  <a:cubicBezTo>
                    <a:pt x="112" y="192"/>
                    <a:pt x="112" y="193"/>
                    <a:pt x="112" y="193"/>
                  </a:cubicBezTo>
                  <a:cubicBezTo>
                    <a:pt x="112" y="193"/>
                    <a:pt x="112" y="194"/>
                    <a:pt x="112" y="194"/>
                  </a:cubicBezTo>
                  <a:cubicBezTo>
                    <a:pt x="112" y="194"/>
                    <a:pt x="112" y="194"/>
                    <a:pt x="112" y="194"/>
                  </a:cubicBezTo>
                  <a:cubicBezTo>
                    <a:pt x="112" y="194"/>
                    <a:pt x="112" y="194"/>
                    <a:pt x="113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3" y="196"/>
                    <a:pt x="113" y="196"/>
                    <a:pt x="113" y="196"/>
                  </a:cubicBezTo>
                  <a:cubicBezTo>
                    <a:pt x="113" y="196"/>
                    <a:pt x="114" y="197"/>
                    <a:pt x="114" y="197"/>
                  </a:cubicBezTo>
                  <a:cubicBezTo>
                    <a:pt x="114" y="197"/>
                    <a:pt x="115" y="198"/>
                    <a:pt x="115" y="198"/>
                  </a:cubicBezTo>
                  <a:cubicBezTo>
                    <a:pt x="115" y="198"/>
                    <a:pt x="115" y="198"/>
                    <a:pt x="115" y="198"/>
                  </a:cubicBezTo>
                  <a:cubicBezTo>
                    <a:pt x="115" y="198"/>
                    <a:pt x="115" y="198"/>
                    <a:pt x="115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3" y="197"/>
                    <a:pt x="113" y="197"/>
                    <a:pt x="112" y="197"/>
                  </a:cubicBezTo>
                  <a:cubicBezTo>
                    <a:pt x="112" y="196"/>
                    <a:pt x="112" y="196"/>
                    <a:pt x="112" y="195"/>
                  </a:cubicBezTo>
                  <a:cubicBezTo>
                    <a:pt x="112" y="195"/>
                    <a:pt x="111" y="195"/>
                    <a:pt x="111" y="194"/>
                  </a:cubicBezTo>
                  <a:cubicBezTo>
                    <a:pt x="111" y="194"/>
                    <a:pt x="111" y="194"/>
                    <a:pt x="111" y="194"/>
                  </a:cubicBezTo>
                  <a:cubicBezTo>
                    <a:pt x="111" y="194"/>
                    <a:pt x="111" y="193"/>
                    <a:pt x="111" y="19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9140620" y="5228677"/>
            <a:ext cx="1598551" cy="1693371"/>
            <a:chOff x="8382000" y="2747963"/>
            <a:chExt cx="2274887" cy="2409825"/>
          </a:xfrm>
        </p:grpSpPr>
        <p:sp>
          <p:nvSpPr>
            <p:cNvPr id="70" name="Freeform 65"/>
            <p:cNvSpPr/>
            <p:nvPr/>
          </p:nvSpPr>
          <p:spPr bwMode="auto">
            <a:xfrm>
              <a:off x="8883650" y="4424363"/>
              <a:ext cx="455612" cy="174625"/>
            </a:xfrm>
            <a:custGeom>
              <a:avLst/>
              <a:gdLst>
                <a:gd name="T0" fmla="*/ 56 w 68"/>
                <a:gd name="T1" fmla="*/ 9 h 26"/>
                <a:gd name="T2" fmla="*/ 41 w 68"/>
                <a:gd name="T3" fmla="*/ 8 h 26"/>
                <a:gd name="T4" fmla="*/ 37 w 68"/>
                <a:gd name="T5" fmla="*/ 7 h 26"/>
                <a:gd name="T6" fmla="*/ 33 w 68"/>
                <a:gd name="T7" fmla="*/ 4 h 26"/>
                <a:gd name="T8" fmla="*/ 25 w 68"/>
                <a:gd name="T9" fmla="*/ 1 h 26"/>
                <a:gd name="T10" fmla="*/ 24 w 68"/>
                <a:gd name="T11" fmla="*/ 1 h 26"/>
                <a:gd name="T12" fmla="*/ 25 w 68"/>
                <a:gd name="T13" fmla="*/ 2 h 26"/>
                <a:gd name="T14" fmla="*/ 27 w 68"/>
                <a:gd name="T15" fmla="*/ 4 h 26"/>
                <a:gd name="T16" fmla="*/ 28 w 68"/>
                <a:gd name="T17" fmla="*/ 7 h 26"/>
                <a:gd name="T18" fmla="*/ 17 w 68"/>
                <a:gd name="T19" fmla="*/ 3 h 26"/>
                <a:gd name="T20" fmla="*/ 8 w 68"/>
                <a:gd name="T21" fmla="*/ 4 h 26"/>
                <a:gd name="T22" fmla="*/ 0 w 68"/>
                <a:gd name="T23" fmla="*/ 8 h 26"/>
                <a:gd name="T24" fmla="*/ 0 w 68"/>
                <a:gd name="T25" fmla="*/ 9 h 26"/>
                <a:gd name="T26" fmla="*/ 1 w 68"/>
                <a:gd name="T27" fmla="*/ 9 h 26"/>
                <a:gd name="T28" fmla="*/ 3 w 68"/>
                <a:gd name="T29" fmla="*/ 9 h 26"/>
                <a:gd name="T30" fmla="*/ 5 w 68"/>
                <a:gd name="T31" fmla="*/ 9 h 26"/>
                <a:gd name="T32" fmla="*/ 6 w 68"/>
                <a:gd name="T33" fmla="*/ 10 h 26"/>
                <a:gd name="T34" fmla="*/ 9 w 68"/>
                <a:gd name="T35" fmla="*/ 11 h 26"/>
                <a:gd name="T36" fmla="*/ 10 w 68"/>
                <a:gd name="T37" fmla="*/ 11 h 26"/>
                <a:gd name="T38" fmla="*/ 10 w 68"/>
                <a:gd name="T39" fmla="*/ 12 h 26"/>
                <a:gd name="T40" fmla="*/ 9 w 68"/>
                <a:gd name="T41" fmla="*/ 12 h 26"/>
                <a:gd name="T42" fmla="*/ 4 w 68"/>
                <a:gd name="T43" fmla="*/ 15 h 26"/>
                <a:gd name="T44" fmla="*/ 2 w 68"/>
                <a:gd name="T45" fmla="*/ 17 h 26"/>
                <a:gd name="T46" fmla="*/ 1 w 68"/>
                <a:gd name="T47" fmla="*/ 18 h 26"/>
                <a:gd name="T48" fmla="*/ 3 w 68"/>
                <a:gd name="T49" fmla="*/ 18 h 26"/>
                <a:gd name="T50" fmla="*/ 4 w 68"/>
                <a:gd name="T51" fmla="*/ 17 h 26"/>
                <a:gd name="T52" fmla="*/ 7 w 68"/>
                <a:gd name="T53" fmla="*/ 18 h 26"/>
                <a:gd name="T54" fmla="*/ 10 w 68"/>
                <a:gd name="T55" fmla="*/ 19 h 26"/>
                <a:gd name="T56" fmla="*/ 13 w 68"/>
                <a:gd name="T57" fmla="*/ 18 h 26"/>
                <a:gd name="T58" fmla="*/ 19 w 68"/>
                <a:gd name="T59" fmla="*/ 18 h 26"/>
                <a:gd name="T60" fmla="*/ 18 w 68"/>
                <a:gd name="T61" fmla="*/ 19 h 26"/>
                <a:gd name="T62" fmla="*/ 17 w 68"/>
                <a:gd name="T63" fmla="*/ 19 h 26"/>
                <a:gd name="T64" fmla="*/ 12 w 68"/>
                <a:gd name="T65" fmla="*/ 25 h 26"/>
                <a:gd name="T66" fmla="*/ 12 w 68"/>
                <a:gd name="T67" fmla="*/ 26 h 26"/>
                <a:gd name="T68" fmla="*/ 13 w 68"/>
                <a:gd name="T69" fmla="*/ 26 h 26"/>
                <a:gd name="T70" fmla="*/ 14 w 68"/>
                <a:gd name="T71" fmla="*/ 25 h 26"/>
                <a:gd name="T72" fmla="*/ 17 w 68"/>
                <a:gd name="T73" fmla="*/ 25 h 26"/>
                <a:gd name="T74" fmla="*/ 20 w 68"/>
                <a:gd name="T75" fmla="*/ 25 h 26"/>
                <a:gd name="T76" fmla="*/ 28 w 68"/>
                <a:gd name="T77" fmla="*/ 22 h 26"/>
                <a:gd name="T78" fmla="*/ 68 w 68"/>
                <a:gd name="T79" fmla="*/ 19 h 26"/>
                <a:gd name="T80" fmla="*/ 56 w 68"/>
                <a:gd name="T81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" h="26">
                  <a:moveTo>
                    <a:pt x="56" y="9"/>
                  </a:moveTo>
                  <a:cubicBezTo>
                    <a:pt x="51" y="10"/>
                    <a:pt x="46" y="10"/>
                    <a:pt x="41" y="8"/>
                  </a:cubicBezTo>
                  <a:cubicBezTo>
                    <a:pt x="40" y="8"/>
                    <a:pt x="38" y="7"/>
                    <a:pt x="37" y="7"/>
                  </a:cubicBezTo>
                  <a:cubicBezTo>
                    <a:pt x="35" y="6"/>
                    <a:pt x="34" y="5"/>
                    <a:pt x="33" y="4"/>
                  </a:cubicBezTo>
                  <a:cubicBezTo>
                    <a:pt x="31" y="1"/>
                    <a:pt x="28" y="0"/>
                    <a:pt x="25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5" y="2"/>
                  </a:cubicBezTo>
                  <a:cubicBezTo>
                    <a:pt x="26" y="2"/>
                    <a:pt x="26" y="3"/>
                    <a:pt x="27" y="4"/>
                  </a:cubicBezTo>
                  <a:cubicBezTo>
                    <a:pt x="27" y="5"/>
                    <a:pt x="27" y="6"/>
                    <a:pt x="28" y="7"/>
                  </a:cubicBezTo>
                  <a:cubicBezTo>
                    <a:pt x="24" y="5"/>
                    <a:pt x="21" y="3"/>
                    <a:pt x="17" y="3"/>
                  </a:cubicBezTo>
                  <a:cubicBezTo>
                    <a:pt x="14" y="2"/>
                    <a:pt x="11" y="3"/>
                    <a:pt x="8" y="4"/>
                  </a:cubicBezTo>
                  <a:cubicBezTo>
                    <a:pt x="5" y="5"/>
                    <a:pt x="2" y="6"/>
                    <a:pt x="0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9"/>
                    <a:pt x="1" y="10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8"/>
                    <a:pt x="4" y="9"/>
                    <a:pt x="5" y="9"/>
                  </a:cubicBezTo>
                  <a:cubicBezTo>
                    <a:pt x="5" y="9"/>
                    <a:pt x="6" y="10"/>
                    <a:pt x="6" y="10"/>
                  </a:cubicBezTo>
                  <a:cubicBezTo>
                    <a:pt x="7" y="10"/>
                    <a:pt x="8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1" y="11"/>
                    <a:pt x="10" y="12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3"/>
                    <a:pt x="5" y="14"/>
                    <a:pt x="4" y="15"/>
                  </a:cubicBezTo>
                  <a:cubicBezTo>
                    <a:pt x="3" y="15"/>
                    <a:pt x="3" y="16"/>
                    <a:pt x="2" y="17"/>
                  </a:cubicBezTo>
                  <a:cubicBezTo>
                    <a:pt x="2" y="17"/>
                    <a:pt x="1" y="18"/>
                    <a:pt x="1" y="18"/>
                  </a:cubicBezTo>
                  <a:cubicBezTo>
                    <a:pt x="1" y="19"/>
                    <a:pt x="2" y="19"/>
                    <a:pt x="3" y="18"/>
                  </a:cubicBezTo>
                  <a:cubicBezTo>
                    <a:pt x="3" y="18"/>
                    <a:pt x="3" y="18"/>
                    <a:pt x="4" y="17"/>
                  </a:cubicBezTo>
                  <a:cubicBezTo>
                    <a:pt x="5" y="17"/>
                    <a:pt x="6" y="17"/>
                    <a:pt x="7" y="18"/>
                  </a:cubicBezTo>
                  <a:cubicBezTo>
                    <a:pt x="8" y="18"/>
                    <a:pt x="9" y="19"/>
                    <a:pt x="10" y="19"/>
                  </a:cubicBezTo>
                  <a:cubicBezTo>
                    <a:pt x="11" y="18"/>
                    <a:pt x="12" y="18"/>
                    <a:pt x="13" y="18"/>
                  </a:cubicBezTo>
                  <a:cubicBezTo>
                    <a:pt x="14" y="18"/>
                    <a:pt x="19" y="16"/>
                    <a:pt x="19" y="18"/>
                  </a:cubicBezTo>
                  <a:cubicBezTo>
                    <a:pt x="19" y="18"/>
                    <a:pt x="19" y="19"/>
                    <a:pt x="18" y="19"/>
                  </a:cubicBezTo>
                  <a:cubicBezTo>
                    <a:pt x="18" y="19"/>
                    <a:pt x="18" y="19"/>
                    <a:pt x="17" y="19"/>
                  </a:cubicBezTo>
                  <a:cubicBezTo>
                    <a:pt x="15" y="20"/>
                    <a:pt x="13" y="22"/>
                    <a:pt x="12" y="25"/>
                  </a:cubicBezTo>
                  <a:cubicBezTo>
                    <a:pt x="12" y="25"/>
                    <a:pt x="12" y="25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5" y="24"/>
                    <a:pt x="16" y="25"/>
                    <a:pt x="17" y="25"/>
                  </a:cubicBezTo>
                  <a:cubicBezTo>
                    <a:pt x="18" y="26"/>
                    <a:pt x="19" y="26"/>
                    <a:pt x="20" y="25"/>
                  </a:cubicBezTo>
                  <a:cubicBezTo>
                    <a:pt x="23" y="25"/>
                    <a:pt x="26" y="24"/>
                    <a:pt x="28" y="22"/>
                  </a:cubicBezTo>
                  <a:cubicBezTo>
                    <a:pt x="41" y="17"/>
                    <a:pt x="55" y="20"/>
                    <a:pt x="68" y="19"/>
                  </a:cubicBezTo>
                  <a:cubicBezTo>
                    <a:pt x="64" y="16"/>
                    <a:pt x="60" y="13"/>
                    <a:pt x="56" y="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66"/>
            <p:cNvSpPr/>
            <p:nvPr/>
          </p:nvSpPr>
          <p:spPr bwMode="auto">
            <a:xfrm>
              <a:off x="8837613" y="4148138"/>
              <a:ext cx="266700" cy="174625"/>
            </a:xfrm>
            <a:custGeom>
              <a:avLst/>
              <a:gdLst>
                <a:gd name="T0" fmla="*/ 37 w 40"/>
                <a:gd name="T1" fmla="*/ 10 h 26"/>
                <a:gd name="T2" fmla="*/ 36 w 40"/>
                <a:gd name="T3" fmla="*/ 10 h 26"/>
                <a:gd name="T4" fmla="*/ 14 w 40"/>
                <a:gd name="T5" fmla="*/ 5 h 26"/>
                <a:gd name="T6" fmla="*/ 14 w 40"/>
                <a:gd name="T7" fmla="*/ 6 h 26"/>
                <a:gd name="T8" fmla="*/ 15 w 40"/>
                <a:gd name="T9" fmla="*/ 6 h 26"/>
                <a:gd name="T10" fmla="*/ 17 w 40"/>
                <a:gd name="T11" fmla="*/ 6 h 26"/>
                <a:gd name="T12" fmla="*/ 19 w 40"/>
                <a:gd name="T13" fmla="*/ 7 h 26"/>
                <a:gd name="T14" fmla="*/ 17 w 40"/>
                <a:gd name="T15" fmla="*/ 8 h 26"/>
                <a:gd name="T16" fmla="*/ 14 w 40"/>
                <a:gd name="T17" fmla="*/ 8 h 26"/>
                <a:gd name="T18" fmla="*/ 10 w 40"/>
                <a:gd name="T19" fmla="*/ 8 h 26"/>
                <a:gd name="T20" fmla="*/ 1 w 40"/>
                <a:gd name="T21" fmla="*/ 13 h 26"/>
                <a:gd name="T22" fmla="*/ 0 w 40"/>
                <a:gd name="T23" fmla="*/ 14 h 26"/>
                <a:gd name="T24" fmla="*/ 0 w 40"/>
                <a:gd name="T25" fmla="*/ 16 h 26"/>
                <a:gd name="T26" fmla="*/ 2 w 40"/>
                <a:gd name="T27" fmla="*/ 16 h 26"/>
                <a:gd name="T28" fmla="*/ 8 w 40"/>
                <a:gd name="T29" fmla="*/ 15 h 26"/>
                <a:gd name="T30" fmla="*/ 10 w 40"/>
                <a:gd name="T31" fmla="*/ 17 h 26"/>
                <a:gd name="T32" fmla="*/ 9 w 40"/>
                <a:gd name="T33" fmla="*/ 18 h 26"/>
                <a:gd name="T34" fmla="*/ 8 w 40"/>
                <a:gd name="T35" fmla="*/ 19 h 26"/>
                <a:gd name="T36" fmla="*/ 4 w 40"/>
                <a:gd name="T37" fmla="*/ 23 h 26"/>
                <a:gd name="T38" fmla="*/ 4 w 40"/>
                <a:gd name="T39" fmla="*/ 24 h 26"/>
                <a:gd name="T40" fmla="*/ 5 w 40"/>
                <a:gd name="T41" fmla="*/ 24 h 26"/>
                <a:gd name="T42" fmla="*/ 6 w 40"/>
                <a:gd name="T43" fmla="*/ 23 h 26"/>
                <a:gd name="T44" fmla="*/ 10 w 40"/>
                <a:gd name="T45" fmla="*/ 22 h 26"/>
                <a:gd name="T46" fmla="*/ 12 w 40"/>
                <a:gd name="T47" fmla="*/ 23 h 26"/>
                <a:gd name="T48" fmla="*/ 16 w 40"/>
                <a:gd name="T49" fmla="*/ 21 h 26"/>
                <a:gd name="T50" fmla="*/ 20 w 40"/>
                <a:gd name="T51" fmla="*/ 19 h 26"/>
                <a:gd name="T52" fmla="*/ 18 w 40"/>
                <a:gd name="T53" fmla="*/ 21 h 26"/>
                <a:gd name="T54" fmla="*/ 15 w 40"/>
                <a:gd name="T55" fmla="*/ 24 h 26"/>
                <a:gd name="T56" fmla="*/ 15 w 40"/>
                <a:gd name="T57" fmla="*/ 26 h 26"/>
                <a:gd name="T58" fmla="*/ 17 w 40"/>
                <a:gd name="T59" fmla="*/ 25 h 26"/>
                <a:gd name="T60" fmla="*/ 18 w 40"/>
                <a:gd name="T61" fmla="*/ 24 h 26"/>
                <a:gd name="T62" fmla="*/ 20 w 40"/>
                <a:gd name="T63" fmla="*/ 24 h 26"/>
                <a:gd name="T64" fmla="*/ 22 w 40"/>
                <a:gd name="T65" fmla="*/ 24 h 26"/>
                <a:gd name="T66" fmla="*/ 24 w 40"/>
                <a:gd name="T67" fmla="*/ 24 h 26"/>
                <a:gd name="T68" fmla="*/ 28 w 40"/>
                <a:gd name="T69" fmla="*/ 22 h 26"/>
                <a:gd name="T70" fmla="*/ 32 w 40"/>
                <a:gd name="T71" fmla="*/ 20 h 26"/>
                <a:gd name="T72" fmla="*/ 40 w 40"/>
                <a:gd name="T73" fmla="*/ 21 h 26"/>
                <a:gd name="T74" fmla="*/ 37 w 40"/>
                <a:gd name="T7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" h="26">
                  <a:moveTo>
                    <a:pt x="37" y="10"/>
                  </a:moveTo>
                  <a:cubicBezTo>
                    <a:pt x="36" y="10"/>
                    <a:pt x="36" y="10"/>
                    <a:pt x="36" y="10"/>
                  </a:cubicBezTo>
                  <a:cubicBezTo>
                    <a:pt x="29" y="8"/>
                    <a:pt x="22" y="0"/>
                    <a:pt x="14" y="5"/>
                  </a:cubicBezTo>
                  <a:cubicBezTo>
                    <a:pt x="14" y="5"/>
                    <a:pt x="14" y="5"/>
                    <a:pt x="14" y="6"/>
                  </a:cubicBezTo>
                  <a:cubicBezTo>
                    <a:pt x="14" y="6"/>
                    <a:pt x="15" y="6"/>
                    <a:pt x="15" y="6"/>
                  </a:cubicBezTo>
                  <a:cubicBezTo>
                    <a:pt x="16" y="5"/>
                    <a:pt x="17" y="5"/>
                    <a:pt x="17" y="6"/>
                  </a:cubicBezTo>
                  <a:cubicBezTo>
                    <a:pt x="18" y="6"/>
                    <a:pt x="18" y="7"/>
                    <a:pt x="19" y="7"/>
                  </a:cubicBezTo>
                  <a:cubicBezTo>
                    <a:pt x="18" y="7"/>
                    <a:pt x="18" y="8"/>
                    <a:pt x="17" y="8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1" y="8"/>
                    <a:pt x="10" y="8"/>
                  </a:cubicBezTo>
                  <a:cubicBezTo>
                    <a:pt x="6" y="9"/>
                    <a:pt x="3" y="11"/>
                    <a:pt x="1" y="13"/>
                  </a:cubicBezTo>
                  <a:cubicBezTo>
                    <a:pt x="1" y="14"/>
                    <a:pt x="0" y="14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4" y="15"/>
                    <a:pt x="6" y="14"/>
                    <a:pt x="8" y="15"/>
                  </a:cubicBezTo>
                  <a:cubicBezTo>
                    <a:pt x="9" y="15"/>
                    <a:pt x="10" y="16"/>
                    <a:pt x="10" y="17"/>
                  </a:cubicBezTo>
                  <a:cubicBezTo>
                    <a:pt x="10" y="17"/>
                    <a:pt x="10" y="18"/>
                    <a:pt x="9" y="18"/>
                  </a:cubicBezTo>
                  <a:cubicBezTo>
                    <a:pt x="9" y="19"/>
                    <a:pt x="8" y="19"/>
                    <a:pt x="8" y="19"/>
                  </a:cubicBezTo>
                  <a:cubicBezTo>
                    <a:pt x="6" y="20"/>
                    <a:pt x="5" y="21"/>
                    <a:pt x="4" y="23"/>
                  </a:cubicBezTo>
                  <a:cubicBezTo>
                    <a:pt x="4" y="23"/>
                    <a:pt x="4" y="23"/>
                    <a:pt x="4" y="24"/>
                  </a:cubicBezTo>
                  <a:cubicBezTo>
                    <a:pt x="4" y="24"/>
                    <a:pt x="5" y="24"/>
                    <a:pt x="5" y="24"/>
                  </a:cubicBezTo>
                  <a:cubicBezTo>
                    <a:pt x="6" y="24"/>
                    <a:pt x="6" y="23"/>
                    <a:pt x="6" y="23"/>
                  </a:cubicBezTo>
                  <a:cubicBezTo>
                    <a:pt x="7" y="22"/>
                    <a:pt x="8" y="22"/>
                    <a:pt x="10" y="22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4" y="23"/>
                    <a:pt x="15" y="21"/>
                    <a:pt x="16" y="21"/>
                  </a:cubicBezTo>
                  <a:cubicBezTo>
                    <a:pt x="17" y="20"/>
                    <a:pt x="19" y="19"/>
                    <a:pt x="20" y="19"/>
                  </a:cubicBezTo>
                  <a:cubicBezTo>
                    <a:pt x="20" y="19"/>
                    <a:pt x="18" y="20"/>
                    <a:pt x="18" y="21"/>
                  </a:cubicBezTo>
                  <a:cubicBezTo>
                    <a:pt x="17" y="22"/>
                    <a:pt x="16" y="23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6" y="26"/>
                    <a:pt x="16" y="26"/>
                    <a:pt x="17" y="25"/>
                  </a:cubicBezTo>
                  <a:cubicBezTo>
                    <a:pt x="17" y="25"/>
                    <a:pt x="17" y="25"/>
                    <a:pt x="18" y="24"/>
                  </a:cubicBezTo>
                  <a:cubicBezTo>
                    <a:pt x="18" y="24"/>
                    <a:pt x="19" y="24"/>
                    <a:pt x="20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3" y="24"/>
                    <a:pt x="23" y="24"/>
                    <a:pt x="24" y="24"/>
                  </a:cubicBezTo>
                  <a:cubicBezTo>
                    <a:pt x="25" y="23"/>
                    <a:pt x="26" y="22"/>
                    <a:pt x="28" y="22"/>
                  </a:cubicBezTo>
                  <a:cubicBezTo>
                    <a:pt x="29" y="21"/>
                    <a:pt x="30" y="21"/>
                    <a:pt x="32" y="20"/>
                  </a:cubicBezTo>
                  <a:cubicBezTo>
                    <a:pt x="35" y="20"/>
                    <a:pt x="38" y="20"/>
                    <a:pt x="40" y="21"/>
                  </a:cubicBezTo>
                  <a:cubicBezTo>
                    <a:pt x="39" y="17"/>
                    <a:pt x="38" y="13"/>
                    <a:pt x="37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67"/>
            <p:cNvSpPr/>
            <p:nvPr/>
          </p:nvSpPr>
          <p:spPr bwMode="auto">
            <a:xfrm>
              <a:off x="8689975" y="3832225"/>
              <a:ext cx="314325" cy="160337"/>
            </a:xfrm>
            <a:custGeom>
              <a:avLst/>
              <a:gdLst>
                <a:gd name="T0" fmla="*/ 45 w 47"/>
                <a:gd name="T1" fmla="*/ 1 h 24"/>
                <a:gd name="T2" fmla="*/ 9 w 47"/>
                <a:gd name="T3" fmla="*/ 4 h 24"/>
                <a:gd name="T4" fmla="*/ 0 w 47"/>
                <a:gd name="T5" fmla="*/ 9 h 24"/>
                <a:gd name="T6" fmla="*/ 0 w 47"/>
                <a:gd name="T7" fmla="*/ 10 h 24"/>
                <a:gd name="T8" fmla="*/ 0 w 47"/>
                <a:gd name="T9" fmla="*/ 11 h 24"/>
                <a:gd name="T10" fmla="*/ 1 w 47"/>
                <a:gd name="T11" fmla="*/ 11 h 24"/>
                <a:gd name="T12" fmla="*/ 2 w 47"/>
                <a:gd name="T13" fmla="*/ 10 h 24"/>
                <a:gd name="T14" fmla="*/ 5 w 47"/>
                <a:gd name="T15" fmla="*/ 9 h 24"/>
                <a:gd name="T16" fmla="*/ 3 w 47"/>
                <a:gd name="T17" fmla="*/ 12 h 24"/>
                <a:gd name="T18" fmla="*/ 0 w 47"/>
                <a:gd name="T19" fmla="*/ 19 h 24"/>
                <a:gd name="T20" fmla="*/ 1 w 47"/>
                <a:gd name="T21" fmla="*/ 18 h 24"/>
                <a:gd name="T22" fmla="*/ 3 w 47"/>
                <a:gd name="T23" fmla="*/ 16 h 24"/>
                <a:gd name="T24" fmla="*/ 7 w 47"/>
                <a:gd name="T25" fmla="*/ 15 h 24"/>
                <a:gd name="T26" fmla="*/ 10 w 47"/>
                <a:gd name="T27" fmla="*/ 14 h 24"/>
                <a:gd name="T28" fmla="*/ 8 w 47"/>
                <a:gd name="T29" fmla="*/ 18 h 24"/>
                <a:gd name="T30" fmla="*/ 5 w 47"/>
                <a:gd name="T31" fmla="*/ 21 h 24"/>
                <a:gd name="T32" fmla="*/ 8 w 47"/>
                <a:gd name="T33" fmla="*/ 21 h 24"/>
                <a:gd name="T34" fmla="*/ 14 w 47"/>
                <a:gd name="T35" fmla="*/ 19 h 24"/>
                <a:gd name="T36" fmla="*/ 18 w 47"/>
                <a:gd name="T37" fmla="*/ 16 h 24"/>
                <a:gd name="T38" fmla="*/ 17 w 47"/>
                <a:gd name="T39" fmla="*/ 19 h 24"/>
                <a:gd name="T40" fmla="*/ 16 w 47"/>
                <a:gd name="T41" fmla="*/ 20 h 24"/>
                <a:gd name="T42" fmla="*/ 21 w 47"/>
                <a:gd name="T43" fmla="*/ 21 h 24"/>
                <a:gd name="T44" fmla="*/ 28 w 47"/>
                <a:gd name="T45" fmla="*/ 17 h 24"/>
                <a:gd name="T46" fmla="*/ 30 w 47"/>
                <a:gd name="T47" fmla="*/ 12 h 24"/>
                <a:gd name="T48" fmla="*/ 34 w 47"/>
                <a:gd name="T49" fmla="*/ 11 h 24"/>
                <a:gd name="T50" fmla="*/ 47 w 47"/>
                <a:gd name="T51" fmla="*/ 10 h 24"/>
                <a:gd name="T52" fmla="*/ 45 w 47"/>
                <a:gd name="T5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" h="24">
                  <a:moveTo>
                    <a:pt x="45" y="1"/>
                  </a:moveTo>
                  <a:cubicBezTo>
                    <a:pt x="33" y="0"/>
                    <a:pt x="21" y="1"/>
                    <a:pt x="9" y="4"/>
                  </a:cubicBezTo>
                  <a:cubicBezTo>
                    <a:pt x="6" y="5"/>
                    <a:pt x="3" y="6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9"/>
                    <a:pt x="4" y="8"/>
                    <a:pt x="5" y="9"/>
                  </a:cubicBezTo>
                  <a:cubicBezTo>
                    <a:pt x="6" y="11"/>
                    <a:pt x="4" y="12"/>
                    <a:pt x="3" y="12"/>
                  </a:cubicBezTo>
                  <a:cubicBezTo>
                    <a:pt x="1" y="14"/>
                    <a:pt x="0" y="16"/>
                    <a:pt x="0" y="19"/>
                  </a:cubicBezTo>
                  <a:cubicBezTo>
                    <a:pt x="0" y="19"/>
                    <a:pt x="1" y="19"/>
                    <a:pt x="1" y="18"/>
                  </a:cubicBezTo>
                  <a:cubicBezTo>
                    <a:pt x="2" y="18"/>
                    <a:pt x="2" y="17"/>
                    <a:pt x="3" y="16"/>
                  </a:cubicBezTo>
                  <a:cubicBezTo>
                    <a:pt x="4" y="15"/>
                    <a:pt x="5" y="15"/>
                    <a:pt x="7" y="15"/>
                  </a:cubicBezTo>
                  <a:cubicBezTo>
                    <a:pt x="8" y="15"/>
                    <a:pt x="10" y="15"/>
                    <a:pt x="10" y="14"/>
                  </a:cubicBezTo>
                  <a:cubicBezTo>
                    <a:pt x="11" y="16"/>
                    <a:pt x="9" y="17"/>
                    <a:pt x="8" y="18"/>
                  </a:cubicBezTo>
                  <a:cubicBezTo>
                    <a:pt x="7" y="19"/>
                    <a:pt x="6" y="20"/>
                    <a:pt x="5" y="21"/>
                  </a:cubicBezTo>
                  <a:cubicBezTo>
                    <a:pt x="3" y="24"/>
                    <a:pt x="7" y="21"/>
                    <a:pt x="8" y="21"/>
                  </a:cubicBezTo>
                  <a:cubicBezTo>
                    <a:pt x="10" y="20"/>
                    <a:pt x="12" y="20"/>
                    <a:pt x="14" y="19"/>
                  </a:cubicBezTo>
                  <a:cubicBezTo>
                    <a:pt x="16" y="19"/>
                    <a:pt x="18" y="18"/>
                    <a:pt x="18" y="16"/>
                  </a:cubicBezTo>
                  <a:cubicBezTo>
                    <a:pt x="18" y="17"/>
                    <a:pt x="17" y="18"/>
                    <a:pt x="17" y="19"/>
                  </a:cubicBezTo>
                  <a:cubicBezTo>
                    <a:pt x="16" y="19"/>
                    <a:pt x="16" y="20"/>
                    <a:pt x="16" y="20"/>
                  </a:cubicBezTo>
                  <a:cubicBezTo>
                    <a:pt x="15" y="24"/>
                    <a:pt x="20" y="21"/>
                    <a:pt x="21" y="21"/>
                  </a:cubicBezTo>
                  <a:cubicBezTo>
                    <a:pt x="24" y="20"/>
                    <a:pt x="26" y="19"/>
                    <a:pt x="28" y="17"/>
                  </a:cubicBezTo>
                  <a:cubicBezTo>
                    <a:pt x="29" y="15"/>
                    <a:pt x="29" y="13"/>
                    <a:pt x="30" y="12"/>
                  </a:cubicBezTo>
                  <a:cubicBezTo>
                    <a:pt x="31" y="11"/>
                    <a:pt x="33" y="11"/>
                    <a:pt x="34" y="11"/>
                  </a:cubicBezTo>
                  <a:cubicBezTo>
                    <a:pt x="38" y="10"/>
                    <a:pt x="42" y="10"/>
                    <a:pt x="47" y="10"/>
                  </a:cubicBezTo>
                  <a:cubicBezTo>
                    <a:pt x="46" y="7"/>
                    <a:pt x="46" y="4"/>
                    <a:pt x="4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68"/>
            <p:cNvSpPr/>
            <p:nvPr/>
          </p:nvSpPr>
          <p:spPr bwMode="auto">
            <a:xfrm>
              <a:off x="8789988" y="3541713"/>
              <a:ext cx="160337" cy="222250"/>
            </a:xfrm>
            <a:custGeom>
              <a:avLst/>
              <a:gdLst>
                <a:gd name="T0" fmla="*/ 22 w 24"/>
                <a:gd name="T1" fmla="*/ 1 h 33"/>
                <a:gd name="T2" fmla="*/ 22 w 24"/>
                <a:gd name="T3" fmla="*/ 1 h 33"/>
                <a:gd name="T4" fmla="*/ 4 w 24"/>
                <a:gd name="T5" fmla="*/ 9 h 33"/>
                <a:gd name="T6" fmla="*/ 7 w 24"/>
                <a:gd name="T7" fmla="*/ 32 h 33"/>
                <a:gd name="T8" fmla="*/ 7 w 24"/>
                <a:gd name="T9" fmla="*/ 32 h 33"/>
                <a:gd name="T10" fmla="*/ 8 w 24"/>
                <a:gd name="T11" fmla="*/ 33 h 33"/>
                <a:gd name="T12" fmla="*/ 8 w 24"/>
                <a:gd name="T13" fmla="*/ 32 h 33"/>
                <a:gd name="T14" fmla="*/ 7 w 24"/>
                <a:gd name="T15" fmla="*/ 31 h 33"/>
                <a:gd name="T16" fmla="*/ 8 w 24"/>
                <a:gd name="T17" fmla="*/ 29 h 33"/>
                <a:gd name="T18" fmla="*/ 8 w 24"/>
                <a:gd name="T19" fmla="*/ 27 h 33"/>
                <a:gd name="T20" fmla="*/ 8 w 24"/>
                <a:gd name="T21" fmla="*/ 23 h 33"/>
                <a:gd name="T22" fmla="*/ 8 w 24"/>
                <a:gd name="T23" fmla="*/ 22 h 33"/>
                <a:gd name="T24" fmla="*/ 8 w 24"/>
                <a:gd name="T25" fmla="*/ 23 h 33"/>
                <a:gd name="T26" fmla="*/ 13 w 24"/>
                <a:gd name="T27" fmla="*/ 30 h 33"/>
                <a:gd name="T28" fmla="*/ 13 w 24"/>
                <a:gd name="T29" fmla="*/ 30 h 33"/>
                <a:gd name="T30" fmla="*/ 14 w 24"/>
                <a:gd name="T31" fmla="*/ 30 h 33"/>
                <a:gd name="T32" fmla="*/ 14 w 24"/>
                <a:gd name="T33" fmla="*/ 29 h 33"/>
                <a:gd name="T34" fmla="*/ 14 w 24"/>
                <a:gd name="T35" fmla="*/ 27 h 33"/>
                <a:gd name="T36" fmla="*/ 14 w 24"/>
                <a:gd name="T37" fmla="*/ 26 h 33"/>
                <a:gd name="T38" fmla="*/ 12 w 24"/>
                <a:gd name="T39" fmla="*/ 24 h 33"/>
                <a:gd name="T40" fmla="*/ 12 w 24"/>
                <a:gd name="T41" fmla="*/ 22 h 33"/>
                <a:gd name="T42" fmla="*/ 13 w 24"/>
                <a:gd name="T43" fmla="*/ 23 h 33"/>
                <a:gd name="T44" fmla="*/ 18 w 24"/>
                <a:gd name="T45" fmla="*/ 26 h 33"/>
                <a:gd name="T46" fmla="*/ 19 w 24"/>
                <a:gd name="T47" fmla="*/ 25 h 33"/>
                <a:gd name="T48" fmla="*/ 19 w 24"/>
                <a:gd name="T49" fmla="*/ 25 h 33"/>
                <a:gd name="T50" fmla="*/ 18 w 24"/>
                <a:gd name="T51" fmla="*/ 24 h 33"/>
                <a:gd name="T52" fmla="*/ 17 w 24"/>
                <a:gd name="T53" fmla="*/ 23 h 33"/>
                <a:gd name="T54" fmla="*/ 16 w 24"/>
                <a:gd name="T55" fmla="*/ 21 h 33"/>
                <a:gd name="T56" fmla="*/ 15 w 24"/>
                <a:gd name="T57" fmla="*/ 19 h 33"/>
                <a:gd name="T58" fmla="*/ 13 w 24"/>
                <a:gd name="T59" fmla="*/ 17 h 33"/>
                <a:gd name="T60" fmla="*/ 13 w 24"/>
                <a:gd name="T61" fmla="*/ 15 h 33"/>
                <a:gd name="T62" fmla="*/ 14 w 24"/>
                <a:gd name="T63" fmla="*/ 15 h 33"/>
                <a:gd name="T64" fmla="*/ 15 w 24"/>
                <a:gd name="T65" fmla="*/ 16 h 33"/>
                <a:gd name="T66" fmla="*/ 16 w 24"/>
                <a:gd name="T67" fmla="*/ 17 h 33"/>
                <a:gd name="T68" fmla="*/ 17 w 24"/>
                <a:gd name="T69" fmla="*/ 17 h 33"/>
                <a:gd name="T70" fmla="*/ 17 w 24"/>
                <a:gd name="T71" fmla="*/ 18 h 33"/>
                <a:gd name="T72" fmla="*/ 18 w 24"/>
                <a:gd name="T73" fmla="*/ 19 h 33"/>
                <a:gd name="T74" fmla="*/ 19 w 24"/>
                <a:gd name="T75" fmla="*/ 18 h 33"/>
                <a:gd name="T76" fmla="*/ 19 w 24"/>
                <a:gd name="T77" fmla="*/ 15 h 33"/>
                <a:gd name="T78" fmla="*/ 19 w 24"/>
                <a:gd name="T79" fmla="*/ 13 h 33"/>
                <a:gd name="T80" fmla="*/ 20 w 24"/>
                <a:gd name="T81" fmla="*/ 12 h 33"/>
                <a:gd name="T82" fmla="*/ 24 w 24"/>
                <a:gd name="T83" fmla="*/ 9 h 33"/>
                <a:gd name="T84" fmla="*/ 22 w 24"/>
                <a:gd name="T8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" h="33"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5" y="0"/>
                    <a:pt x="8" y="3"/>
                    <a:pt x="4" y="9"/>
                  </a:cubicBezTo>
                  <a:cubicBezTo>
                    <a:pt x="0" y="16"/>
                    <a:pt x="0" y="27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8" y="33"/>
                    <a:pt x="8" y="33"/>
                  </a:cubicBezTo>
                  <a:cubicBezTo>
                    <a:pt x="9" y="32"/>
                    <a:pt x="9" y="32"/>
                    <a:pt x="8" y="32"/>
                  </a:cubicBezTo>
                  <a:cubicBezTo>
                    <a:pt x="8" y="31"/>
                    <a:pt x="8" y="31"/>
                    <a:pt x="7" y="31"/>
                  </a:cubicBezTo>
                  <a:cubicBezTo>
                    <a:pt x="7" y="30"/>
                    <a:pt x="7" y="29"/>
                    <a:pt x="8" y="29"/>
                  </a:cubicBezTo>
                  <a:cubicBezTo>
                    <a:pt x="8" y="28"/>
                    <a:pt x="8" y="27"/>
                    <a:pt x="8" y="27"/>
                  </a:cubicBezTo>
                  <a:cubicBezTo>
                    <a:pt x="9" y="25"/>
                    <a:pt x="7" y="24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3"/>
                  </a:cubicBezTo>
                  <a:cubicBezTo>
                    <a:pt x="10" y="25"/>
                    <a:pt x="10" y="28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1"/>
                    <a:pt x="14" y="31"/>
                    <a:pt x="14" y="30"/>
                  </a:cubicBezTo>
                  <a:cubicBezTo>
                    <a:pt x="14" y="30"/>
                    <a:pt x="14" y="29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4" y="27"/>
                    <a:pt x="14" y="26"/>
                    <a:pt x="14" y="26"/>
                  </a:cubicBezTo>
                  <a:cubicBezTo>
                    <a:pt x="14" y="25"/>
                    <a:pt x="13" y="25"/>
                    <a:pt x="12" y="24"/>
                  </a:cubicBezTo>
                  <a:cubicBezTo>
                    <a:pt x="12" y="24"/>
                    <a:pt x="12" y="23"/>
                    <a:pt x="12" y="22"/>
                  </a:cubicBezTo>
                  <a:cubicBezTo>
                    <a:pt x="13" y="22"/>
                    <a:pt x="13" y="23"/>
                    <a:pt x="13" y="23"/>
                  </a:cubicBezTo>
                  <a:cubicBezTo>
                    <a:pt x="14" y="25"/>
                    <a:pt x="16" y="26"/>
                    <a:pt x="18" y="26"/>
                  </a:cubicBezTo>
                  <a:cubicBezTo>
                    <a:pt x="18" y="26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5"/>
                    <a:pt x="18" y="24"/>
                    <a:pt x="18" y="24"/>
                  </a:cubicBezTo>
                  <a:cubicBezTo>
                    <a:pt x="17" y="24"/>
                    <a:pt x="17" y="23"/>
                    <a:pt x="17" y="23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5" y="19"/>
                    <a:pt x="15" y="19"/>
                  </a:cubicBezTo>
                  <a:cubicBezTo>
                    <a:pt x="14" y="18"/>
                    <a:pt x="13" y="18"/>
                    <a:pt x="13" y="17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3" y="14"/>
                    <a:pt x="14" y="14"/>
                    <a:pt x="14" y="15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5" y="16"/>
                    <a:pt x="16" y="16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8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9" y="19"/>
                    <a:pt x="19" y="18"/>
                  </a:cubicBezTo>
                  <a:cubicBezTo>
                    <a:pt x="19" y="17"/>
                    <a:pt x="19" y="16"/>
                    <a:pt x="19" y="15"/>
                  </a:cubicBezTo>
                  <a:cubicBezTo>
                    <a:pt x="19" y="15"/>
                    <a:pt x="19" y="14"/>
                    <a:pt x="19" y="13"/>
                  </a:cubicBezTo>
                  <a:cubicBezTo>
                    <a:pt x="19" y="13"/>
                    <a:pt x="19" y="12"/>
                    <a:pt x="20" y="12"/>
                  </a:cubicBezTo>
                  <a:cubicBezTo>
                    <a:pt x="20" y="10"/>
                    <a:pt x="22" y="10"/>
                    <a:pt x="24" y="9"/>
                  </a:cubicBezTo>
                  <a:cubicBezTo>
                    <a:pt x="23" y="6"/>
                    <a:pt x="23" y="3"/>
                    <a:pt x="2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69"/>
            <p:cNvSpPr/>
            <p:nvPr/>
          </p:nvSpPr>
          <p:spPr bwMode="auto">
            <a:xfrm>
              <a:off x="9037638" y="2747963"/>
              <a:ext cx="287337" cy="128587"/>
            </a:xfrm>
            <a:custGeom>
              <a:avLst/>
              <a:gdLst>
                <a:gd name="T0" fmla="*/ 31 w 43"/>
                <a:gd name="T1" fmla="*/ 19 h 19"/>
                <a:gd name="T2" fmla="*/ 43 w 43"/>
                <a:gd name="T3" fmla="*/ 18 h 19"/>
                <a:gd name="T4" fmla="*/ 22 w 43"/>
                <a:gd name="T5" fmla="*/ 0 h 19"/>
                <a:gd name="T6" fmla="*/ 0 w 43"/>
                <a:gd name="T7" fmla="*/ 14 h 19"/>
                <a:gd name="T8" fmla="*/ 31 w 4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9">
                  <a:moveTo>
                    <a:pt x="31" y="19"/>
                  </a:moveTo>
                  <a:cubicBezTo>
                    <a:pt x="31" y="19"/>
                    <a:pt x="36" y="18"/>
                    <a:pt x="43" y="18"/>
                  </a:cubicBezTo>
                  <a:cubicBezTo>
                    <a:pt x="41" y="8"/>
                    <a:pt x="33" y="0"/>
                    <a:pt x="22" y="0"/>
                  </a:cubicBezTo>
                  <a:cubicBezTo>
                    <a:pt x="10" y="1"/>
                    <a:pt x="4" y="9"/>
                    <a:pt x="0" y="14"/>
                  </a:cubicBezTo>
                  <a:cubicBezTo>
                    <a:pt x="8" y="14"/>
                    <a:pt x="20" y="14"/>
                    <a:pt x="31" y="1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Oval 70"/>
            <p:cNvSpPr>
              <a:spLocks noChangeArrowheads="1"/>
            </p:cNvSpPr>
            <p:nvPr/>
          </p:nvSpPr>
          <p:spPr bwMode="auto">
            <a:xfrm>
              <a:off x="8382000" y="2970213"/>
              <a:ext cx="87312" cy="74612"/>
            </a:xfrm>
            <a:prstGeom prst="ellipse">
              <a:avLst/>
            </a:pr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71"/>
            <p:cNvSpPr/>
            <p:nvPr/>
          </p:nvSpPr>
          <p:spPr bwMode="auto">
            <a:xfrm>
              <a:off x="9578975" y="4383088"/>
              <a:ext cx="47625" cy="47625"/>
            </a:xfrm>
            <a:custGeom>
              <a:avLst/>
              <a:gdLst>
                <a:gd name="T0" fmla="*/ 6 w 7"/>
                <a:gd name="T1" fmla="*/ 2 h 7"/>
                <a:gd name="T2" fmla="*/ 5 w 7"/>
                <a:gd name="T3" fmla="*/ 2 h 7"/>
                <a:gd name="T4" fmla="*/ 5 w 7"/>
                <a:gd name="T5" fmla="*/ 0 h 7"/>
                <a:gd name="T6" fmla="*/ 4 w 7"/>
                <a:gd name="T7" fmla="*/ 1 h 7"/>
                <a:gd name="T8" fmla="*/ 3 w 7"/>
                <a:gd name="T9" fmla="*/ 1 h 7"/>
                <a:gd name="T10" fmla="*/ 2 w 7"/>
                <a:gd name="T11" fmla="*/ 1 h 7"/>
                <a:gd name="T12" fmla="*/ 1 w 7"/>
                <a:gd name="T13" fmla="*/ 0 h 7"/>
                <a:gd name="T14" fmla="*/ 1 w 7"/>
                <a:gd name="T15" fmla="*/ 2 h 7"/>
                <a:gd name="T16" fmla="*/ 1 w 7"/>
                <a:gd name="T17" fmla="*/ 4 h 7"/>
                <a:gd name="T18" fmla="*/ 0 w 7"/>
                <a:gd name="T19" fmla="*/ 5 h 7"/>
                <a:gd name="T20" fmla="*/ 2 w 7"/>
                <a:gd name="T21" fmla="*/ 5 h 7"/>
                <a:gd name="T22" fmla="*/ 3 w 7"/>
                <a:gd name="T23" fmla="*/ 6 h 7"/>
                <a:gd name="T24" fmla="*/ 4 w 7"/>
                <a:gd name="T25" fmla="*/ 7 h 7"/>
                <a:gd name="T26" fmla="*/ 4 w 7"/>
                <a:gd name="T27" fmla="*/ 6 h 7"/>
                <a:gd name="T28" fmla="*/ 4 w 7"/>
                <a:gd name="T29" fmla="*/ 5 h 7"/>
                <a:gd name="T30" fmla="*/ 6 w 7"/>
                <a:gd name="T31" fmla="*/ 4 h 7"/>
                <a:gd name="T32" fmla="*/ 7 w 7"/>
                <a:gd name="T33" fmla="*/ 4 h 7"/>
                <a:gd name="T34" fmla="*/ 6 w 7"/>
                <a:gd name="T35" fmla="*/ 3 h 7"/>
                <a:gd name="T36" fmla="*/ 6 w 7"/>
                <a:gd name="T3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7">
                  <a:moveTo>
                    <a:pt x="6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72"/>
            <p:cNvSpPr/>
            <p:nvPr/>
          </p:nvSpPr>
          <p:spPr bwMode="auto">
            <a:xfrm>
              <a:off x="9312275" y="4073525"/>
              <a:ext cx="133350" cy="128587"/>
            </a:xfrm>
            <a:custGeom>
              <a:avLst/>
              <a:gdLst>
                <a:gd name="T0" fmla="*/ 16 w 20"/>
                <a:gd name="T1" fmla="*/ 6 h 19"/>
                <a:gd name="T2" fmla="*/ 14 w 20"/>
                <a:gd name="T3" fmla="*/ 4 h 19"/>
                <a:gd name="T4" fmla="*/ 15 w 20"/>
                <a:gd name="T5" fmla="*/ 0 h 19"/>
                <a:gd name="T6" fmla="*/ 12 w 20"/>
                <a:gd name="T7" fmla="*/ 2 h 19"/>
                <a:gd name="T8" fmla="*/ 8 w 20"/>
                <a:gd name="T9" fmla="*/ 3 h 19"/>
                <a:gd name="T10" fmla="*/ 7 w 20"/>
                <a:gd name="T11" fmla="*/ 3 h 19"/>
                <a:gd name="T12" fmla="*/ 3 w 20"/>
                <a:gd name="T13" fmla="*/ 1 h 19"/>
                <a:gd name="T14" fmla="*/ 5 w 20"/>
                <a:gd name="T15" fmla="*/ 5 h 19"/>
                <a:gd name="T16" fmla="*/ 4 w 20"/>
                <a:gd name="T17" fmla="*/ 9 h 19"/>
                <a:gd name="T18" fmla="*/ 0 w 20"/>
                <a:gd name="T19" fmla="*/ 13 h 19"/>
                <a:gd name="T20" fmla="*/ 5 w 20"/>
                <a:gd name="T21" fmla="*/ 12 h 19"/>
                <a:gd name="T22" fmla="*/ 9 w 20"/>
                <a:gd name="T23" fmla="*/ 15 h 19"/>
                <a:gd name="T24" fmla="*/ 11 w 20"/>
                <a:gd name="T25" fmla="*/ 19 h 19"/>
                <a:gd name="T26" fmla="*/ 12 w 20"/>
                <a:gd name="T27" fmla="*/ 14 h 19"/>
                <a:gd name="T28" fmla="*/ 13 w 20"/>
                <a:gd name="T29" fmla="*/ 14 h 19"/>
                <a:gd name="T30" fmla="*/ 16 w 20"/>
                <a:gd name="T31" fmla="*/ 11 h 19"/>
                <a:gd name="T32" fmla="*/ 20 w 20"/>
                <a:gd name="T33" fmla="*/ 11 h 19"/>
                <a:gd name="T34" fmla="*/ 17 w 20"/>
                <a:gd name="T35" fmla="*/ 9 h 19"/>
                <a:gd name="T36" fmla="*/ 16 w 20"/>
                <a:gd name="T37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9">
                  <a:moveTo>
                    <a:pt x="16" y="6"/>
                  </a:moveTo>
                  <a:cubicBezTo>
                    <a:pt x="16" y="5"/>
                    <a:pt x="15" y="4"/>
                    <a:pt x="14" y="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9" y="2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8"/>
                    <a:pt x="4" y="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3"/>
                    <a:pt x="8" y="14"/>
                    <a:pt x="9" y="15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3" y="14"/>
                    <a:pt x="13" y="14"/>
                  </a:cubicBezTo>
                  <a:cubicBezTo>
                    <a:pt x="14" y="14"/>
                    <a:pt x="15" y="13"/>
                    <a:pt x="16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7"/>
                    <a:pt x="16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73"/>
            <p:cNvSpPr/>
            <p:nvPr/>
          </p:nvSpPr>
          <p:spPr bwMode="auto">
            <a:xfrm>
              <a:off x="9077325" y="3240088"/>
              <a:ext cx="47625" cy="46037"/>
            </a:xfrm>
            <a:custGeom>
              <a:avLst/>
              <a:gdLst>
                <a:gd name="T0" fmla="*/ 3 w 7"/>
                <a:gd name="T1" fmla="*/ 6 h 7"/>
                <a:gd name="T2" fmla="*/ 4 w 7"/>
                <a:gd name="T3" fmla="*/ 7 h 7"/>
                <a:gd name="T4" fmla="*/ 4 w 7"/>
                <a:gd name="T5" fmla="*/ 6 h 7"/>
                <a:gd name="T6" fmla="*/ 5 w 7"/>
                <a:gd name="T7" fmla="*/ 5 h 7"/>
                <a:gd name="T8" fmla="*/ 6 w 7"/>
                <a:gd name="T9" fmla="*/ 4 h 7"/>
                <a:gd name="T10" fmla="*/ 7 w 7"/>
                <a:gd name="T11" fmla="*/ 4 h 7"/>
                <a:gd name="T12" fmla="*/ 6 w 7"/>
                <a:gd name="T13" fmla="*/ 3 h 7"/>
                <a:gd name="T14" fmla="*/ 6 w 7"/>
                <a:gd name="T15" fmla="*/ 2 h 7"/>
                <a:gd name="T16" fmla="*/ 5 w 7"/>
                <a:gd name="T17" fmla="*/ 2 h 7"/>
                <a:gd name="T18" fmla="*/ 6 w 7"/>
                <a:gd name="T19" fmla="*/ 0 h 7"/>
                <a:gd name="T20" fmla="*/ 4 w 7"/>
                <a:gd name="T21" fmla="*/ 1 h 7"/>
                <a:gd name="T22" fmla="*/ 3 w 7"/>
                <a:gd name="T23" fmla="*/ 1 h 7"/>
                <a:gd name="T24" fmla="*/ 3 w 7"/>
                <a:gd name="T25" fmla="*/ 1 h 7"/>
                <a:gd name="T26" fmla="*/ 1 w 7"/>
                <a:gd name="T27" fmla="*/ 0 h 7"/>
                <a:gd name="T28" fmla="*/ 2 w 7"/>
                <a:gd name="T29" fmla="*/ 2 h 7"/>
                <a:gd name="T30" fmla="*/ 1 w 7"/>
                <a:gd name="T31" fmla="*/ 4 h 7"/>
                <a:gd name="T32" fmla="*/ 0 w 7"/>
                <a:gd name="T33" fmla="*/ 5 h 7"/>
                <a:gd name="T34" fmla="*/ 2 w 7"/>
                <a:gd name="T35" fmla="*/ 5 h 7"/>
                <a:gd name="T36" fmla="*/ 3 w 7"/>
                <a:gd name="T3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7">
                  <a:moveTo>
                    <a:pt x="3" y="6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5" y="5"/>
                    <a:pt x="6" y="5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74"/>
            <p:cNvSpPr/>
            <p:nvPr/>
          </p:nvSpPr>
          <p:spPr bwMode="auto">
            <a:xfrm>
              <a:off x="9218613" y="3763963"/>
              <a:ext cx="73025" cy="74612"/>
            </a:xfrm>
            <a:custGeom>
              <a:avLst/>
              <a:gdLst>
                <a:gd name="T0" fmla="*/ 5 w 11"/>
                <a:gd name="T1" fmla="*/ 9 h 11"/>
                <a:gd name="T2" fmla="*/ 6 w 11"/>
                <a:gd name="T3" fmla="*/ 11 h 11"/>
                <a:gd name="T4" fmla="*/ 6 w 11"/>
                <a:gd name="T5" fmla="*/ 8 h 11"/>
                <a:gd name="T6" fmla="*/ 7 w 11"/>
                <a:gd name="T7" fmla="*/ 8 h 11"/>
                <a:gd name="T8" fmla="*/ 8 w 11"/>
                <a:gd name="T9" fmla="*/ 7 h 11"/>
                <a:gd name="T10" fmla="*/ 11 w 11"/>
                <a:gd name="T11" fmla="*/ 6 h 11"/>
                <a:gd name="T12" fmla="*/ 9 w 11"/>
                <a:gd name="T13" fmla="*/ 5 h 11"/>
                <a:gd name="T14" fmla="*/ 9 w 11"/>
                <a:gd name="T15" fmla="*/ 4 h 11"/>
                <a:gd name="T16" fmla="*/ 8 w 11"/>
                <a:gd name="T17" fmla="*/ 2 h 11"/>
                <a:gd name="T18" fmla="*/ 8 w 11"/>
                <a:gd name="T19" fmla="*/ 0 h 11"/>
                <a:gd name="T20" fmla="*/ 6 w 11"/>
                <a:gd name="T21" fmla="*/ 2 h 11"/>
                <a:gd name="T22" fmla="*/ 4 w 11"/>
                <a:gd name="T23" fmla="*/ 2 h 11"/>
                <a:gd name="T24" fmla="*/ 3 w 11"/>
                <a:gd name="T25" fmla="*/ 2 h 11"/>
                <a:gd name="T26" fmla="*/ 1 w 11"/>
                <a:gd name="T27" fmla="*/ 1 h 11"/>
                <a:gd name="T28" fmla="*/ 2 w 11"/>
                <a:gd name="T29" fmla="*/ 3 h 11"/>
                <a:gd name="T30" fmla="*/ 2 w 11"/>
                <a:gd name="T31" fmla="*/ 6 h 11"/>
                <a:gd name="T32" fmla="*/ 0 w 11"/>
                <a:gd name="T33" fmla="*/ 7 h 11"/>
                <a:gd name="T34" fmla="*/ 2 w 11"/>
                <a:gd name="T35" fmla="*/ 7 h 11"/>
                <a:gd name="T36" fmla="*/ 5 w 11"/>
                <a:gd name="T3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1">
                  <a:moveTo>
                    <a:pt x="5" y="9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8" y="8"/>
                    <a:pt x="8" y="7"/>
                    <a:pt x="8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9" y="4"/>
                  </a:cubicBezTo>
                  <a:cubicBezTo>
                    <a:pt x="8" y="3"/>
                    <a:pt x="8" y="3"/>
                    <a:pt x="8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4" y="8"/>
                    <a:pt x="5" y="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75"/>
            <p:cNvSpPr/>
            <p:nvPr/>
          </p:nvSpPr>
          <p:spPr bwMode="auto">
            <a:xfrm>
              <a:off x="9759950" y="4100513"/>
              <a:ext cx="73025" cy="74612"/>
            </a:xfrm>
            <a:custGeom>
              <a:avLst/>
              <a:gdLst>
                <a:gd name="T0" fmla="*/ 9 w 11"/>
                <a:gd name="T1" fmla="*/ 3 h 11"/>
                <a:gd name="T2" fmla="*/ 8 w 11"/>
                <a:gd name="T3" fmla="*/ 2 h 11"/>
                <a:gd name="T4" fmla="*/ 8 w 11"/>
                <a:gd name="T5" fmla="*/ 0 h 11"/>
                <a:gd name="T6" fmla="*/ 6 w 11"/>
                <a:gd name="T7" fmla="*/ 1 h 11"/>
                <a:gd name="T8" fmla="*/ 4 w 11"/>
                <a:gd name="T9" fmla="*/ 2 h 11"/>
                <a:gd name="T10" fmla="*/ 3 w 11"/>
                <a:gd name="T11" fmla="*/ 2 h 11"/>
                <a:gd name="T12" fmla="*/ 1 w 11"/>
                <a:gd name="T13" fmla="*/ 0 h 11"/>
                <a:gd name="T14" fmla="*/ 2 w 11"/>
                <a:gd name="T15" fmla="*/ 3 h 11"/>
                <a:gd name="T16" fmla="*/ 2 w 11"/>
                <a:gd name="T17" fmla="*/ 5 h 11"/>
                <a:gd name="T18" fmla="*/ 0 w 11"/>
                <a:gd name="T19" fmla="*/ 7 h 11"/>
                <a:gd name="T20" fmla="*/ 2 w 11"/>
                <a:gd name="T21" fmla="*/ 7 h 11"/>
                <a:gd name="T22" fmla="*/ 5 w 11"/>
                <a:gd name="T23" fmla="*/ 8 h 11"/>
                <a:gd name="T24" fmla="*/ 6 w 11"/>
                <a:gd name="T25" fmla="*/ 11 h 11"/>
                <a:gd name="T26" fmla="*/ 6 w 11"/>
                <a:gd name="T27" fmla="*/ 8 h 11"/>
                <a:gd name="T28" fmla="*/ 7 w 11"/>
                <a:gd name="T29" fmla="*/ 8 h 11"/>
                <a:gd name="T30" fmla="*/ 8 w 11"/>
                <a:gd name="T31" fmla="*/ 6 h 11"/>
                <a:gd name="T32" fmla="*/ 11 w 11"/>
                <a:gd name="T33" fmla="*/ 6 h 11"/>
                <a:gd name="T34" fmla="*/ 9 w 11"/>
                <a:gd name="T35" fmla="*/ 5 h 11"/>
                <a:gd name="T36" fmla="*/ 9 w 11"/>
                <a:gd name="T3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1">
                  <a:moveTo>
                    <a:pt x="9" y="3"/>
                  </a:moveTo>
                  <a:cubicBezTo>
                    <a:pt x="8" y="3"/>
                    <a:pt x="8" y="2"/>
                    <a:pt x="8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76"/>
            <p:cNvSpPr>
              <a:spLocks noEditPoints="1"/>
            </p:cNvSpPr>
            <p:nvPr/>
          </p:nvSpPr>
          <p:spPr bwMode="auto">
            <a:xfrm>
              <a:off x="8388350" y="2849563"/>
              <a:ext cx="2268537" cy="2308225"/>
            </a:xfrm>
            <a:custGeom>
              <a:avLst/>
              <a:gdLst>
                <a:gd name="T0" fmla="*/ 6 w 339"/>
                <a:gd name="T1" fmla="*/ 30 h 343"/>
                <a:gd name="T2" fmla="*/ 53 w 339"/>
                <a:gd name="T3" fmla="*/ 32 h 343"/>
                <a:gd name="T4" fmla="*/ 211 w 339"/>
                <a:gd name="T5" fmla="*/ 184 h 343"/>
                <a:gd name="T6" fmla="*/ 213 w 339"/>
                <a:gd name="T7" fmla="*/ 208 h 343"/>
                <a:gd name="T8" fmla="*/ 210 w 339"/>
                <a:gd name="T9" fmla="*/ 206 h 343"/>
                <a:gd name="T10" fmla="*/ 198 w 339"/>
                <a:gd name="T11" fmla="*/ 182 h 343"/>
                <a:gd name="T12" fmla="*/ 199 w 339"/>
                <a:gd name="T13" fmla="*/ 180 h 343"/>
                <a:gd name="T14" fmla="*/ 222 w 339"/>
                <a:gd name="T15" fmla="*/ 178 h 343"/>
                <a:gd name="T16" fmla="*/ 214 w 339"/>
                <a:gd name="T17" fmla="*/ 157 h 343"/>
                <a:gd name="T18" fmla="*/ 183 w 339"/>
                <a:gd name="T19" fmla="*/ 95 h 343"/>
                <a:gd name="T20" fmla="*/ 174 w 339"/>
                <a:gd name="T21" fmla="*/ 111 h 343"/>
                <a:gd name="T22" fmla="*/ 203 w 339"/>
                <a:gd name="T23" fmla="*/ 129 h 343"/>
                <a:gd name="T24" fmla="*/ 189 w 339"/>
                <a:gd name="T25" fmla="*/ 155 h 343"/>
                <a:gd name="T26" fmla="*/ 189 w 339"/>
                <a:gd name="T27" fmla="*/ 138 h 343"/>
                <a:gd name="T28" fmla="*/ 173 w 339"/>
                <a:gd name="T29" fmla="*/ 123 h 343"/>
                <a:gd name="T30" fmla="*/ 155 w 339"/>
                <a:gd name="T31" fmla="*/ 109 h 343"/>
                <a:gd name="T32" fmla="*/ 144 w 339"/>
                <a:gd name="T33" fmla="*/ 77 h 343"/>
                <a:gd name="T34" fmla="*/ 184 w 339"/>
                <a:gd name="T35" fmla="*/ 221 h 343"/>
                <a:gd name="T36" fmla="*/ 174 w 339"/>
                <a:gd name="T37" fmla="*/ 228 h 343"/>
                <a:gd name="T38" fmla="*/ 178 w 339"/>
                <a:gd name="T39" fmla="*/ 222 h 343"/>
                <a:gd name="T40" fmla="*/ 174 w 339"/>
                <a:gd name="T41" fmla="*/ 203 h 343"/>
                <a:gd name="T42" fmla="*/ 180 w 339"/>
                <a:gd name="T43" fmla="*/ 196 h 343"/>
                <a:gd name="T44" fmla="*/ 156 w 339"/>
                <a:gd name="T45" fmla="*/ 163 h 343"/>
                <a:gd name="T46" fmla="*/ 146 w 339"/>
                <a:gd name="T47" fmla="*/ 141 h 343"/>
                <a:gd name="T48" fmla="*/ 145 w 339"/>
                <a:gd name="T49" fmla="*/ 146 h 343"/>
                <a:gd name="T50" fmla="*/ 141 w 339"/>
                <a:gd name="T51" fmla="*/ 128 h 343"/>
                <a:gd name="T52" fmla="*/ 134 w 339"/>
                <a:gd name="T53" fmla="*/ 126 h 343"/>
                <a:gd name="T54" fmla="*/ 117 w 339"/>
                <a:gd name="T55" fmla="*/ 133 h 343"/>
                <a:gd name="T56" fmla="*/ 119 w 339"/>
                <a:gd name="T57" fmla="*/ 129 h 343"/>
                <a:gd name="T58" fmla="*/ 118 w 339"/>
                <a:gd name="T59" fmla="*/ 61 h 343"/>
                <a:gd name="T60" fmla="*/ 110 w 339"/>
                <a:gd name="T61" fmla="*/ 51 h 343"/>
                <a:gd name="T62" fmla="*/ 113 w 339"/>
                <a:gd name="T63" fmla="*/ 52 h 343"/>
                <a:gd name="T64" fmla="*/ 103 w 339"/>
                <a:gd name="T65" fmla="*/ 52 h 343"/>
                <a:gd name="T66" fmla="*/ 99 w 339"/>
                <a:gd name="T67" fmla="*/ 58 h 343"/>
                <a:gd name="T68" fmla="*/ 113 w 339"/>
                <a:gd name="T69" fmla="*/ 58 h 343"/>
                <a:gd name="T70" fmla="*/ 111 w 339"/>
                <a:gd name="T71" fmla="*/ 71 h 343"/>
                <a:gd name="T72" fmla="*/ 105 w 339"/>
                <a:gd name="T73" fmla="*/ 70 h 343"/>
                <a:gd name="T74" fmla="*/ 97 w 339"/>
                <a:gd name="T75" fmla="*/ 63 h 343"/>
                <a:gd name="T76" fmla="*/ 97 w 339"/>
                <a:gd name="T77" fmla="*/ 65 h 343"/>
                <a:gd name="T78" fmla="*/ 114 w 339"/>
                <a:gd name="T79" fmla="*/ 146 h 343"/>
                <a:gd name="T80" fmla="*/ 118 w 339"/>
                <a:gd name="T81" fmla="*/ 150 h 343"/>
                <a:gd name="T82" fmla="*/ 145 w 339"/>
                <a:gd name="T83" fmla="*/ 144 h 343"/>
                <a:gd name="T84" fmla="*/ 126 w 339"/>
                <a:gd name="T85" fmla="*/ 177 h 343"/>
                <a:gd name="T86" fmla="*/ 131 w 339"/>
                <a:gd name="T87" fmla="*/ 168 h 343"/>
                <a:gd name="T88" fmla="*/ 129 w 339"/>
                <a:gd name="T89" fmla="*/ 156 h 343"/>
                <a:gd name="T90" fmla="*/ 127 w 339"/>
                <a:gd name="T91" fmla="*/ 156 h 343"/>
                <a:gd name="T92" fmla="*/ 123 w 339"/>
                <a:gd name="T93" fmla="*/ 193 h 343"/>
                <a:gd name="T94" fmla="*/ 155 w 339"/>
                <a:gd name="T95" fmla="*/ 219 h 343"/>
                <a:gd name="T96" fmla="*/ 147 w 339"/>
                <a:gd name="T97" fmla="*/ 217 h 343"/>
                <a:gd name="T98" fmla="*/ 139 w 339"/>
                <a:gd name="T99" fmla="*/ 204 h 343"/>
                <a:gd name="T100" fmla="*/ 174 w 339"/>
                <a:gd name="T101" fmla="*/ 238 h 343"/>
                <a:gd name="T102" fmla="*/ 172 w 339"/>
                <a:gd name="T103" fmla="*/ 235 h 343"/>
                <a:gd name="T104" fmla="*/ 181 w 339"/>
                <a:gd name="T105" fmla="*/ 242 h 343"/>
                <a:gd name="T106" fmla="*/ 184 w 339"/>
                <a:gd name="T107" fmla="*/ 241 h 343"/>
                <a:gd name="T108" fmla="*/ 176 w 339"/>
                <a:gd name="T109" fmla="*/ 229 h 343"/>
                <a:gd name="T110" fmla="*/ 192 w 339"/>
                <a:gd name="T111" fmla="*/ 235 h 343"/>
                <a:gd name="T112" fmla="*/ 193 w 339"/>
                <a:gd name="T113" fmla="*/ 231 h 343"/>
                <a:gd name="T114" fmla="*/ 196 w 339"/>
                <a:gd name="T115" fmla="*/ 194 h 343"/>
                <a:gd name="T116" fmla="*/ 223 w 339"/>
                <a:gd name="T117" fmla="*/ 258 h 343"/>
                <a:gd name="T118" fmla="*/ 227 w 339"/>
                <a:gd name="T119" fmla="*/ 197 h 343"/>
                <a:gd name="T120" fmla="*/ 227 w 339"/>
                <a:gd name="T121" fmla="*/ 19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9" h="343">
                  <a:moveTo>
                    <a:pt x="312" y="267"/>
                  </a:moveTo>
                  <a:cubicBezTo>
                    <a:pt x="291" y="254"/>
                    <a:pt x="255" y="252"/>
                    <a:pt x="239" y="252"/>
                  </a:cubicBezTo>
                  <a:cubicBezTo>
                    <a:pt x="238" y="245"/>
                    <a:pt x="237" y="236"/>
                    <a:pt x="238" y="231"/>
                  </a:cubicBezTo>
                  <a:cubicBezTo>
                    <a:pt x="240" y="222"/>
                    <a:pt x="251" y="170"/>
                    <a:pt x="240" y="134"/>
                  </a:cubicBezTo>
                  <a:cubicBezTo>
                    <a:pt x="229" y="97"/>
                    <a:pt x="213" y="86"/>
                    <a:pt x="186" y="71"/>
                  </a:cubicBezTo>
                  <a:cubicBezTo>
                    <a:pt x="168" y="60"/>
                    <a:pt x="158" y="56"/>
                    <a:pt x="152" y="46"/>
                  </a:cubicBezTo>
                  <a:cubicBezTo>
                    <a:pt x="142" y="57"/>
                    <a:pt x="125" y="52"/>
                    <a:pt x="125" y="52"/>
                  </a:cubicBezTo>
                  <a:cubicBezTo>
                    <a:pt x="163" y="57"/>
                    <a:pt x="165" y="4"/>
                    <a:pt x="136" y="5"/>
                  </a:cubicBezTo>
                  <a:cubicBezTo>
                    <a:pt x="107" y="7"/>
                    <a:pt x="106" y="33"/>
                    <a:pt x="106" y="33"/>
                  </a:cubicBezTo>
                  <a:cubicBezTo>
                    <a:pt x="106" y="33"/>
                    <a:pt x="103" y="14"/>
                    <a:pt x="125" y="6"/>
                  </a:cubicBezTo>
                  <a:cubicBezTo>
                    <a:pt x="117" y="2"/>
                    <a:pt x="107" y="0"/>
                    <a:pt x="93" y="2"/>
                  </a:cubicBezTo>
                  <a:cubicBezTo>
                    <a:pt x="55" y="6"/>
                    <a:pt x="27" y="12"/>
                    <a:pt x="11" y="15"/>
                  </a:cubicBezTo>
                  <a:cubicBezTo>
                    <a:pt x="10" y="15"/>
                    <a:pt x="9" y="16"/>
                    <a:pt x="8" y="16"/>
                  </a:cubicBezTo>
                  <a:cubicBezTo>
                    <a:pt x="11" y="17"/>
                    <a:pt x="14" y="20"/>
                    <a:pt x="14" y="23"/>
                  </a:cubicBezTo>
                  <a:cubicBezTo>
                    <a:pt x="14" y="27"/>
                    <a:pt x="10" y="30"/>
                    <a:pt x="6" y="30"/>
                  </a:cubicBezTo>
                  <a:cubicBezTo>
                    <a:pt x="4" y="30"/>
                    <a:pt x="2" y="30"/>
                    <a:pt x="0" y="29"/>
                  </a:cubicBezTo>
                  <a:cubicBezTo>
                    <a:pt x="1" y="37"/>
                    <a:pt x="9" y="48"/>
                    <a:pt x="26" y="58"/>
                  </a:cubicBezTo>
                  <a:cubicBezTo>
                    <a:pt x="58" y="77"/>
                    <a:pt x="69" y="71"/>
                    <a:pt x="79" y="88"/>
                  </a:cubicBezTo>
                  <a:cubicBezTo>
                    <a:pt x="89" y="104"/>
                    <a:pt x="87" y="142"/>
                    <a:pt x="103" y="178"/>
                  </a:cubicBezTo>
                  <a:cubicBezTo>
                    <a:pt x="103" y="178"/>
                    <a:pt x="101" y="233"/>
                    <a:pt x="156" y="256"/>
                  </a:cubicBezTo>
                  <a:cubicBezTo>
                    <a:pt x="202" y="276"/>
                    <a:pt x="228" y="271"/>
                    <a:pt x="237" y="266"/>
                  </a:cubicBezTo>
                  <a:cubicBezTo>
                    <a:pt x="288" y="264"/>
                    <a:pt x="325" y="274"/>
                    <a:pt x="311" y="301"/>
                  </a:cubicBezTo>
                  <a:cubicBezTo>
                    <a:pt x="295" y="329"/>
                    <a:pt x="186" y="340"/>
                    <a:pt x="140" y="314"/>
                  </a:cubicBezTo>
                  <a:cubicBezTo>
                    <a:pt x="95" y="288"/>
                    <a:pt x="59" y="275"/>
                    <a:pt x="48" y="273"/>
                  </a:cubicBezTo>
                  <a:cubicBezTo>
                    <a:pt x="38" y="271"/>
                    <a:pt x="41" y="275"/>
                    <a:pt x="41" y="275"/>
                  </a:cubicBezTo>
                  <a:cubicBezTo>
                    <a:pt x="66" y="280"/>
                    <a:pt x="83" y="290"/>
                    <a:pt x="119" y="310"/>
                  </a:cubicBezTo>
                  <a:cubicBezTo>
                    <a:pt x="155" y="330"/>
                    <a:pt x="183" y="343"/>
                    <a:pt x="257" y="336"/>
                  </a:cubicBezTo>
                  <a:cubicBezTo>
                    <a:pt x="331" y="329"/>
                    <a:pt x="339" y="284"/>
                    <a:pt x="312" y="267"/>
                  </a:cubicBezTo>
                  <a:close/>
                  <a:moveTo>
                    <a:pt x="60" y="39"/>
                  </a:moveTo>
                  <a:cubicBezTo>
                    <a:pt x="56" y="39"/>
                    <a:pt x="53" y="36"/>
                    <a:pt x="53" y="32"/>
                  </a:cubicBezTo>
                  <a:cubicBezTo>
                    <a:pt x="53" y="29"/>
                    <a:pt x="56" y="26"/>
                    <a:pt x="60" y="26"/>
                  </a:cubicBezTo>
                  <a:cubicBezTo>
                    <a:pt x="63" y="26"/>
                    <a:pt x="66" y="29"/>
                    <a:pt x="66" y="32"/>
                  </a:cubicBezTo>
                  <a:cubicBezTo>
                    <a:pt x="66" y="36"/>
                    <a:pt x="63" y="39"/>
                    <a:pt x="60" y="39"/>
                  </a:cubicBezTo>
                  <a:close/>
                  <a:moveTo>
                    <a:pt x="217" y="199"/>
                  </a:moveTo>
                  <a:cubicBezTo>
                    <a:pt x="218" y="202"/>
                    <a:pt x="216" y="205"/>
                    <a:pt x="213" y="205"/>
                  </a:cubicBezTo>
                  <a:cubicBezTo>
                    <a:pt x="209" y="206"/>
                    <a:pt x="207" y="203"/>
                    <a:pt x="207" y="200"/>
                  </a:cubicBezTo>
                  <a:cubicBezTo>
                    <a:pt x="207" y="199"/>
                    <a:pt x="208" y="197"/>
                    <a:pt x="208" y="196"/>
                  </a:cubicBezTo>
                  <a:cubicBezTo>
                    <a:pt x="207" y="197"/>
                    <a:pt x="206" y="198"/>
                    <a:pt x="205" y="198"/>
                  </a:cubicBezTo>
                  <a:cubicBezTo>
                    <a:pt x="202" y="200"/>
                    <a:pt x="198" y="199"/>
                    <a:pt x="197" y="196"/>
                  </a:cubicBezTo>
                  <a:cubicBezTo>
                    <a:pt x="196" y="193"/>
                    <a:pt x="198" y="190"/>
                    <a:pt x="201" y="190"/>
                  </a:cubicBezTo>
                  <a:cubicBezTo>
                    <a:pt x="202" y="189"/>
                    <a:pt x="204" y="189"/>
                    <a:pt x="205" y="189"/>
                  </a:cubicBezTo>
                  <a:cubicBezTo>
                    <a:pt x="204" y="188"/>
                    <a:pt x="202" y="188"/>
                    <a:pt x="202" y="187"/>
                  </a:cubicBezTo>
                  <a:cubicBezTo>
                    <a:pt x="199" y="185"/>
                    <a:pt x="199" y="181"/>
                    <a:pt x="201" y="179"/>
                  </a:cubicBezTo>
                  <a:cubicBezTo>
                    <a:pt x="203" y="177"/>
                    <a:pt x="207" y="178"/>
                    <a:pt x="209" y="181"/>
                  </a:cubicBezTo>
                  <a:cubicBezTo>
                    <a:pt x="209" y="181"/>
                    <a:pt x="210" y="183"/>
                    <a:pt x="211" y="184"/>
                  </a:cubicBezTo>
                  <a:cubicBezTo>
                    <a:pt x="211" y="183"/>
                    <a:pt x="211" y="181"/>
                    <a:pt x="211" y="180"/>
                  </a:cubicBezTo>
                  <a:cubicBezTo>
                    <a:pt x="213" y="177"/>
                    <a:pt x="216" y="176"/>
                    <a:pt x="219" y="177"/>
                  </a:cubicBezTo>
                  <a:cubicBezTo>
                    <a:pt x="222" y="179"/>
                    <a:pt x="222" y="183"/>
                    <a:pt x="220" y="185"/>
                  </a:cubicBezTo>
                  <a:cubicBezTo>
                    <a:pt x="219" y="186"/>
                    <a:pt x="218" y="187"/>
                    <a:pt x="217" y="188"/>
                  </a:cubicBezTo>
                  <a:cubicBezTo>
                    <a:pt x="218" y="188"/>
                    <a:pt x="220" y="188"/>
                    <a:pt x="221" y="188"/>
                  </a:cubicBezTo>
                  <a:cubicBezTo>
                    <a:pt x="224" y="188"/>
                    <a:pt x="227" y="191"/>
                    <a:pt x="226" y="194"/>
                  </a:cubicBezTo>
                  <a:cubicBezTo>
                    <a:pt x="225" y="197"/>
                    <a:pt x="222" y="198"/>
                    <a:pt x="219" y="197"/>
                  </a:cubicBezTo>
                  <a:cubicBezTo>
                    <a:pt x="218" y="197"/>
                    <a:pt x="216" y="196"/>
                    <a:pt x="215" y="195"/>
                  </a:cubicBezTo>
                  <a:cubicBezTo>
                    <a:pt x="216" y="196"/>
                    <a:pt x="216" y="198"/>
                    <a:pt x="217" y="199"/>
                  </a:cubicBezTo>
                  <a:close/>
                  <a:moveTo>
                    <a:pt x="217" y="204"/>
                  </a:moveTo>
                  <a:cubicBezTo>
                    <a:pt x="217" y="204"/>
                    <a:pt x="217" y="204"/>
                    <a:pt x="217" y="205"/>
                  </a:cubicBezTo>
                  <a:cubicBezTo>
                    <a:pt x="217" y="205"/>
                    <a:pt x="217" y="205"/>
                    <a:pt x="217" y="205"/>
                  </a:cubicBezTo>
                  <a:cubicBezTo>
                    <a:pt x="217" y="205"/>
                    <a:pt x="216" y="206"/>
                    <a:pt x="216" y="206"/>
                  </a:cubicBezTo>
                  <a:cubicBezTo>
                    <a:pt x="215" y="207"/>
                    <a:pt x="215" y="207"/>
                    <a:pt x="214" y="207"/>
                  </a:cubicBezTo>
                  <a:cubicBezTo>
                    <a:pt x="213" y="207"/>
                    <a:pt x="213" y="207"/>
                    <a:pt x="213" y="208"/>
                  </a:cubicBezTo>
                  <a:cubicBezTo>
                    <a:pt x="212" y="208"/>
                    <a:pt x="212" y="208"/>
                    <a:pt x="211" y="207"/>
                  </a:cubicBezTo>
                  <a:cubicBezTo>
                    <a:pt x="211" y="207"/>
                    <a:pt x="210" y="207"/>
                    <a:pt x="210" y="207"/>
                  </a:cubicBezTo>
                  <a:cubicBezTo>
                    <a:pt x="210" y="207"/>
                    <a:pt x="209" y="207"/>
                    <a:pt x="209" y="207"/>
                  </a:cubicBezTo>
                  <a:cubicBezTo>
                    <a:pt x="208" y="206"/>
                    <a:pt x="208" y="206"/>
                    <a:pt x="208" y="206"/>
                  </a:cubicBezTo>
                  <a:cubicBezTo>
                    <a:pt x="208" y="206"/>
                    <a:pt x="208" y="206"/>
                    <a:pt x="207" y="205"/>
                  </a:cubicBezTo>
                  <a:cubicBezTo>
                    <a:pt x="207" y="205"/>
                    <a:pt x="207" y="205"/>
                    <a:pt x="207" y="205"/>
                  </a:cubicBezTo>
                  <a:cubicBezTo>
                    <a:pt x="207" y="205"/>
                    <a:pt x="207" y="204"/>
                    <a:pt x="207" y="204"/>
                  </a:cubicBezTo>
                  <a:cubicBezTo>
                    <a:pt x="207" y="204"/>
                    <a:pt x="206" y="204"/>
                    <a:pt x="206" y="204"/>
                  </a:cubicBezTo>
                  <a:cubicBezTo>
                    <a:pt x="206" y="203"/>
                    <a:pt x="206" y="203"/>
                    <a:pt x="206" y="203"/>
                  </a:cubicBezTo>
                  <a:cubicBezTo>
                    <a:pt x="206" y="203"/>
                    <a:pt x="206" y="203"/>
                    <a:pt x="207" y="204"/>
                  </a:cubicBezTo>
                  <a:cubicBezTo>
                    <a:pt x="207" y="204"/>
                    <a:pt x="207" y="204"/>
                    <a:pt x="207" y="204"/>
                  </a:cubicBezTo>
                  <a:cubicBezTo>
                    <a:pt x="207" y="204"/>
                    <a:pt x="207" y="204"/>
                    <a:pt x="208" y="205"/>
                  </a:cubicBezTo>
                  <a:cubicBezTo>
                    <a:pt x="208" y="205"/>
                    <a:pt x="208" y="205"/>
                    <a:pt x="208" y="205"/>
                  </a:cubicBezTo>
                  <a:cubicBezTo>
                    <a:pt x="209" y="205"/>
                    <a:pt x="209" y="206"/>
                    <a:pt x="209" y="206"/>
                  </a:cubicBezTo>
                  <a:cubicBezTo>
                    <a:pt x="210" y="206"/>
                    <a:pt x="210" y="206"/>
                    <a:pt x="210" y="206"/>
                  </a:cubicBezTo>
                  <a:cubicBezTo>
                    <a:pt x="211" y="206"/>
                    <a:pt x="211" y="206"/>
                    <a:pt x="211" y="206"/>
                  </a:cubicBezTo>
                  <a:cubicBezTo>
                    <a:pt x="212" y="207"/>
                    <a:pt x="212" y="207"/>
                    <a:pt x="213" y="207"/>
                  </a:cubicBezTo>
                  <a:cubicBezTo>
                    <a:pt x="213" y="207"/>
                    <a:pt x="213" y="206"/>
                    <a:pt x="214" y="206"/>
                  </a:cubicBezTo>
                  <a:cubicBezTo>
                    <a:pt x="214" y="206"/>
                    <a:pt x="215" y="206"/>
                    <a:pt x="216" y="206"/>
                  </a:cubicBezTo>
                  <a:cubicBezTo>
                    <a:pt x="216" y="205"/>
                    <a:pt x="216" y="205"/>
                    <a:pt x="217" y="205"/>
                  </a:cubicBezTo>
                  <a:cubicBezTo>
                    <a:pt x="217" y="205"/>
                    <a:pt x="217" y="204"/>
                    <a:pt x="217" y="204"/>
                  </a:cubicBezTo>
                  <a:close/>
                  <a:moveTo>
                    <a:pt x="198" y="184"/>
                  </a:moveTo>
                  <a:cubicBezTo>
                    <a:pt x="198" y="184"/>
                    <a:pt x="198" y="185"/>
                    <a:pt x="198" y="185"/>
                  </a:cubicBezTo>
                  <a:cubicBezTo>
                    <a:pt x="198" y="185"/>
                    <a:pt x="199" y="185"/>
                    <a:pt x="199" y="185"/>
                  </a:cubicBezTo>
                  <a:cubicBezTo>
                    <a:pt x="199" y="185"/>
                    <a:pt x="198" y="185"/>
                    <a:pt x="198" y="185"/>
                  </a:cubicBezTo>
                  <a:cubicBezTo>
                    <a:pt x="198" y="185"/>
                    <a:pt x="198" y="185"/>
                    <a:pt x="198" y="185"/>
                  </a:cubicBezTo>
                  <a:cubicBezTo>
                    <a:pt x="198" y="185"/>
                    <a:pt x="198" y="184"/>
                    <a:pt x="198" y="184"/>
                  </a:cubicBezTo>
                  <a:cubicBezTo>
                    <a:pt x="198" y="184"/>
                    <a:pt x="198" y="184"/>
                    <a:pt x="198" y="183"/>
                  </a:cubicBezTo>
                  <a:cubicBezTo>
                    <a:pt x="198" y="183"/>
                    <a:pt x="198" y="183"/>
                    <a:pt x="198" y="183"/>
                  </a:cubicBezTo>
                  <a:cubicBezTo>
                    <a:pt x="198" y="183"/>
                    <a:pt x="198" y="182"/>
                    <a:pt x="198" y="182"/>
                  </a:cubicBezTo>
                  <a:cubicBezTo>
                    <a:pt x="198" y="182"/>
                    <a:pt x="198" y="181"/>
                    <a:pt x="198" y="181"/>
                  </a:cubicBezTo>
                  <a:cubicBezTo>
                    <a:pt x="198" y="181"/>
                    <a:pt x="198" y="180"/>
                    <a:pt x="198" y="180"/>
                  </a:cubicBezTo>
                  <a:cubicBezTo>
                    <a:pt x="198" y="179"/>
                    <a:pt x="198" y="179"/>
                    <a:pt x="199" y="179"/>
                  </a:cubicBezTo>
                  <a:cubicBezTo>
                    <a:pt x="199" y="178"/>
                    <a:pt x="199" y="178"/>
                    <a:pt x="200" y="178"/>
                  </a:cubicBezTo>
                  <a:cubicBezTo>
                    <a:pt x="200" y="177"/>
                    <a:pt x="200" y="177"/>
                    <a:pt x="201" y="177"/>
                  </a:cubicBezTo>
                  <a:cubicBezTo>
                    <a:pt x="201" y="177"/>
                    <a:pt x="202" y="176"/>
                    <a:pt x="203" y="176"/>
                  </a:cubicBezTo>
                  <a:cubicBezTo>
                    <a:pt x="204" y="176"/>
                    <a:pt x="204" y="176"/>
                    <a:pt x="204" y="176"/>
                  </a:cubicBezTo>
                  <a:cubicBezTo>
                    <a:pt x="205" y="176"/>
                    <a:pt x="205" y="176"/>
                    <a:pt x="205" y="176"/>
                  </a:cubicBezTo>
                  <a:cubicBezTo>
                    <a:pt x="205" y="176"/>
                    <a:pt x="205" y="176"/>
                    <a:pt x="205" y="176"/>
                  </a:cubicBezTo>
                  <a:cubicBezTo>
                    <a:pt x="205" y="176"/>
                    <a:pt x="205" y="176"/>
                    <a:pt x="204" y="177"/>
                  </a:cubicBezTo>
                  <a:cubicBezTo>
                    <a:pt x="204" y="177"/>
                    <a:pt x="204" y="177"/>
                    <a:pt x="203" y="177"/>
                  </a:cubicBezTo>
                  <a:cubicBezTo>
                    <a:pt x="202" y="177"/>
                    <a:pt x="202" y="177"/>
                    <a:pt x="201" y="178"/>
                  </a:cubicBezTo>
                  <a:cubicBezTo>
                    <a:pt x="201" y="178"/>
                    <a:pt x="201" y="178"/>
                    <a:pt x="200" y="178"/>
                  </a:cubicBezTo>
                  <a:cubicBezTo>
                    <a:pt x="200" y="179"/>
                    <a:pt x="200" y="179"/>
                    <a:pt x="200" y="179"/>
                  </a:cubicBezTo>
                  <a:cubicBezTo>
                    <a:pt x="199" y="180"/>
                    <a:pt x="199" y="180"/>
                    <a:pt x="199" y="180"/>
                  </a:cubicBezTo>
                  <a:cubicBezTo>
                    <a:pt x="199" y="181"/>
                    <a:pt x="199" y="181"/>
                    <a:pt x="199" y="181"/>
                  </a:cubicBezTo>
                  <a:cubicBezTo>
                    <a:pt x="198" y="182"/>
                    <a:pt x="198" y="182"/>
                    <a:pt x="198" y="182"/>
                  </a:cubicBezTo>
                  <a:cubicBezTo>
                    <a:pt x="198" y="183"/>
                    <a:pt x="198" y="183"/>
                    <a:pt x="198" y="183"/>
                  </a:cubicBezTo>
                  <a:cubicBezTo>
                    <a:pt x="198" y="184"/>
                    <a:pt x="198" y="184"/>
                    <a:pt x="198" y="184"/>
                  </a:cubicBezTo>
                  <a:close/>
                  <a:moveTo>
                    <a:pt x="214" y="176"/>
                  </a:moveTo>
                  <a:cubicBezTo>
                    <a:pt x="214" y="176"/>
                    <a:pt x="214" y="175"/>
                    <a:pt x="215" y="175"/>
                  </a:cubicBezTo>
                  <a:cubicBezTo>
                    <a:pt x="215" y="175"/>
                    <a:pt x="215" y="175"/>
                    <a:pt x="216" y="175"/>
                  </a:cubicBezTo>
                  <a:cubicBezTo>
                    <a:pt x="216" y="175"/>
                    <a:pt x="216" y="175"/>
                    <a:pt x="216" y="175"/>
                  </a:cubicBezTo>
                  <a:cubicBezTo>
                    <a:pt x="217" y="175"/>
                    <a:pt x="217" y="175"/>
                    <a:pt x="217" y="175"/>
                  </a:cubicBezTo>
                  <a:cubicBezTo>
                    <a:pt x="218" y="175"/>
                    <a:pt x="218" y="175"/>
                    <a:pt x="218" y="175"/>
                  </a:cubicBezTo>
                  <a:cubicBezTo>
                    <a:pt x="218" y="175"/>
                    <a:pt x="219" y="175"/>
                    <a:pt x="219" y="175"/>
                  </a:cubicBezTo>
                  <a:cubicBezTo>
                    <a:pt x="219" y="175"/>
                    <a:pt x="220" y="176"/>
                    <a:pt x="220" y="176"/>
                  </a:cubicBezTo>
                  <a:cubicBezTo>
                    <a:pt x="220" y="176"/>
                    <a:pt x="220" y="176"/>
                    <a:pt x="221" y="176"/>
                  </a:cubicBezTo>
                  <a:cubicBezTo>
                    <a:pt x="221" y="177"/>
                    <a:pt x="221" y="177"/>
                    <a:pt x="222" y="177"/>
                  </a:cubicBezTo>
                  <a:cubicBezTo>
                    <a:pt x="222" y="178"/>
                    <a:pt x="222" y="178"/>
                    <a:pt x="222" y="178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22" y="178"/>
                    <a:pt x="221" y="178"/>
                    <a:pt x="221" y="178"/>
                  </a:cubicBezTo>
                  <a:cubicBezTo>
                    <a:pt x="221" y="178"/>
                    <a:pt x="220" y="177"/>
                    <a:pt x="220" y="177"/>
                  </a:cubicBezTo>
                  <a:cubicBezTo>
                    <a:pt x="220" y="177"/>
                    <a:pt x="220" y="177"/>
                    <a:pt x="219" y="177"/>
                  </a:cubicBezTo>
                  <a:cubicBezTo>
                    <a:pt x="219" y="176"/>
                    <a:pt x="219" y="176"/>
                    <a:pt x="219" y="176"/>
                  </a:cubicBezTo>
                  <a:cubicBezTo>
                    <a:pt x="218" y="176"/>
                    <a:pt x="218" y="176"/>
                    <a:pt x="218" y="176"/>
                  </a:cubicBezTo>
                  <a:cubicBezTo>
                    <a:pt x="218" y="176"/>
                    <a:pt x="217" y="176"/>
                    <a:pt x="217" y="176"/>
                  </a:cubicBezTo>
                  <a:cubicBezTo>
                    <a:pt x="217" y="176"/>
                    <a:pt x="217" y="176"/>
                    <a:pt x="216" y="176"/>
                  </a:cubicBezTo>
                  <a:cubicBezTo>
                    <a:pt x="216" y="176"/>
                    <a:pt x="216" y="176"/>
                    <a:pt x="216" y="175"/>
                  </a:cubicBezTo>
                  <a:cubicBezTo>
                    <a:pt x="215" y="175"/>
                    <a:pt x="215" y="175"/>
                    <a:pt x="215" y="176"/>
                  </a:cubicBezTo>
                  <a:cubicBezTo>
                    <a:pt x="214" y="176"/>
                    <a:pt x="214" y="176"/>
                    <a:pt x="214" y="176"/>
                  </a:cubicBezTo>
                  <a:close/>
                  <a:moveTo>
                    <a:pt x="225" y="165"/>
                  </a:moveTo>
                  <a:cubicBezTo>
                    <a:pt x="225" y="165"/>
                    <a:pt x="223" y="156"/>
                    <a:pt x="214" y="157"/>
                  </a:cubicBezTo>
                  <a:cubicBezTo>
                    <a:pt x="210" y="158"/>
                    <a:pt x="206" y="157"/>
                    <a:pt x="20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4" y="154"/>
                    <a:pt x="206" y="150"/>
                    <a:pt x="204" y="144"/>
                  </a:cubicBezTo>
                  <a:cubicBezTo>
                    <a:pt x="206" y="144"/>
                    <a:pt x="208" y="143"/>
                    <a:pt x="209" y="141"/>
                  </a:cubicBezTo>
                  <a:cubicBezTo>
                    <a:pt x="209" y="144"/>
                    <a:pt x="210" y="146"/>
                    <a:pt x="213" y="148"/>
                  </a:cubicBezTo>
                  <a:cubicBezTo>
                    <a:pt x="221" y="155"/>
                    <a:pt x="225" y="157"/>
                    <a:pt x="225" y="165"/>
                  </a:cubicBezTo>
                  <a:close/>
                  <a:moveTo>
                    <a:pt x="149" y="79"/>
                  </a:moveTo>
                  <a:cubicBezTo>
                    <a:pt x="152" y="84"/>
                    <a:pt x="158" y="88"/>
                    <a:pt x="169" y="84"/>
                  </a:cubicBezTo>
                  <a:cubicBezTo>
                    <a:pt x="174" y="82"/>
                    <a:pt x="185" y="80"/>
                    <a:pt x="194" y="90"/>
                  </a:cubicBezTo>
                  <a:cubicBezTo>
                    <a:pt x="198" y="95"/>
                    <a:pt x="198" y="102"/>
                    <a:pt x="195" y="108"/>
                  </a:cubicBezTo>
                  <a:cubicBezTo>
                    <a:pt x="195" y="109"/>
                    <a:pt x="194" y="109"/>
                    <a:pt x="193" y="110"/>
                  </a:cubicBezTo>
                  <a:cubicBezTo>
                    <a:pt x="190" y="112"/>
                    <a:pt x="186" y="115"/>
                    <a:pt x="182" y="114"/>
                  </a:cubicBezTo>
                  <a:cubicBezTo>
                    <a:pt x="179" y="113"/>
                    <a:pt x="177" y="111"/>
                    <a:pt x="175" y="107"/>
                  </a:cubicBezTo>
                  <a:cubicBezTo>
                    <a:pt x="173" y="104"/>
                    <a:pt x="173" y="101"/>
                    <a:pt x="175" y="98"/>
                  </a:cubicBezTo>
                  <a:cubicBezTo>
                    <a:pt x="177" y="96"/>
                    <a:pt x="180" y="94"/>
                    <a:pt x="183" y="95"/>
                  </a:cubicBezTo>
                  <a:cubicBezTo>
                    <a:pt x="185" y="95"/>
                    <a:pt x="187" y="97"/>
                    <a:pt x="188" y="99"/>
                  </a:cubicBezTo>
                  <a:cubicBezTo>
                    <a:pt x="188" y="101"/>
                    <a:pt x="187" y="102"/>
                    <a:pt x="186" y="104"/>
                  </a:cubicBezTo>
                  <a:cubicBezTo>
                    <a:pt x="185" y="105"/>
                    <a:pt x="183" y="105"/>
                    <a:pt x="182" y="105"/>
                  </a:cubicBezTo>
                  <a:cubicBezTo>
                    <a:pt x="182" y="104"/>
                    <a:pt x="181" y="104"/>
                    <a:pt x="181" y="103"/>
                  </a:cubicBezTo>
                  <a:cubicBezTo>
                    <a:pt x="181" y="102"/>
                    <a:pt x="181" y="101"/>
                    <a:pt x="182" y="101"/>
                  </a:cubicBezTo>
                  <a:cubicBezTo>
                    <a:pt x="183" y="100"/>
                    <a:pt x="183" y="100"/>
                    <a:pt x="182" y="99"/>
                  </a:cubicBezTo>
                  <a:cubicBezTo>
                    <a:pt x="182" y="99"/>
                    <a:pt x="181" y="98"/>
                    <a:pt x="181" y="99"/>
                  </a:cubicBezTo>
                  <a:cubicBezTo>
                    <a:pt x="179" y="100"/>
                    <a:pt x="179" y="102"/>
                    <a:pt x="179" y="103"/>
                  </a:cubicBezTo>
                  <a:cubicBezTo>
                    <a:pt x="179" y="105"/>
                    <a:pt x="180" y="106"/>
                    <a:pt x="182" y="107"/>
                  </a:cubicBezTo>
                  <a:cubicBezTo>
                    <a:pt x="183" y="108"/>
                    <a:pt x="185" y="107"/>
                    <a:pt x="187" y="106"/>
                  </a:cubicBezTo>
                  <a:cubicBezTo>
                    <a:pt x="190" y="104"/>
                    <a:pt x="191" y="101"/>
                    <a:pt x="190" y="98"/>
                  </a:cubicBezTo>
                  <a:cubicBezTo>
                    <a:pt x="189" y="95"/>
                    <a:pt x="187" y="93"/>
                    <a:pt x="183" y="93"/>
                  </a:cubicBezTo>
                  <a:cubicBezTo>
                    <a:pt x="180" y="92"/>
                    <a:pt x="175" y="94"/>
                    <a:pt x="173" y="97"/>
                  </a:cubicBezTo>
                  <a:cubicBezTo>
                    <a:pt x="171" y="99"/>
                    <a:pt x="170" y="103"/>
                    <a:pt x="173" y="109"/>
                  </a:cubicBezTo>
                  <a:cubicBezTo>
                    <a:pt x="173" y="110"/>
                    <a:pt x="174" y="110"/>
                    <a:pt x="174" y="111"/>
                  </a:cubicBezTo>
                  <a:cubicBezTo>
                    <a:pt x="176" y="114"/>
                    <a:pt x="179" y="115"/>
                    <a:pt x="182" y="116"/>
                  </a:cubicBezTo>
                  <a:cubicBezTo>
                    <a:pt x="186" y="117"/>
                    <a:pt x="191" y="114"/>
                    <a:pt x="194" y="112"/>
                  </a:cubicBezTo>
                  <a:cubicBezTo>
                    <a:pt x="194" y="112"/>
                    <a:pt x="195" y="111"/>
                    <a:pt x="195" y="111"/>
                  </a:cubicBezTo>
                  <a:cubicBezTo>
                    <a:pt x="201" y="111"/>
                    <a:pt x="206" y="114"/>
                    <a:pt x="209" y="118"/>
                  </a:cubicBezTo>
                  <a:cubicBezTo>
                    <a:pt x="213" y="123"/>
                    <a:pt x="216" y="132"/>
                    <a:pt x="208" y="139"/>
                  </a:cubicBezTo>
                  <a:cubicBezTo>
                    <a:pt x="207" y="140"/>
                    <a:pt x="205" y="142"/>
                    <a:pt x="203" y="142"/>
                  </a:cubicBezTo>
                  <a:cubicBezTo>
                    <a:pt x="202" y="143"/>
                    <a:pt x="201" y="143"/>
                    <a:pt x="200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197" y="142"/>
                    <a:pt x="194" y="141"/>
                    <a:pt x="191" y="138"/>
                  </a:cubicBezTo>
                  <a:cubicBezTo>
                    <a:pt x="191" y="137"/>
                    <a:pt x="191" y="137"/>
                    <a:pt x="190" y="136"/>
                  </a:cubicBezTo>
                  <a:cubicBezTo>
                    <a:pt x="190" y="136"/>
                    <a:pt x="190" y="136"/>
                    <a:pt x="190" y="135"/>
                  </a:cubicBezTo>
                  <a:cubicBezTo>
                    <a:pt x="187" y="130"/>
                    <a:pt x="189" y="126"/>
                    <a:pt x="192" y="123"/>
                  </a:cubicBezTo>
                  <a:cubicBezTo>
                    <a:pt x="194" y="121"/>
                    <a:pt x="198" y="120"/>
                    <a:pt x="201" y="123"/>
                  </a:cubicBezTo>
                  <a:cubicBezTo>
                    <a:pt x="203" y="125"/>
                    <a:pt x="204" y="127"/>
                    <a:pt x="203" y="129"/>
                  </a:cubicBezTo>
                  <a:cubicBezTo>
                    <a:pt x="203" y="131"/>
                    <a:pt x="201" y="132"/>
                    <a:pt x="200" y="133"/>
                  </a:cubicBezTo>
                  <a:cubicBezTo>
                    <a:pt x="198" y="133"/>
                    <a:pt x="197" y="132"/>
                    <a:pt x="196" y="131"/>
                  </a:cubicBezTo>
                  <a:cubicBezTo>
                    <a:pt x="195" y="130"/>
                    <a:pt x="196" y="129"/>
                    <a:pt x="197" y="128"/>
                  </a:cubicBezTo>
                  <a:cubicBezTo>
                    <a:pt x="198" y="128"/>
                    <a:pt x="198" y="127"/>
                    <a:pt x="198" y="126"/>
                  </a:cubicBezTo>
                  <a:cubicBezTo>
                    <a:pt x="197" y="126"/>
                    <a:pt x="197" y="126"/>
                    <a:pt x="196" y="126"/>
                  </a:cubicBezTo>
                  <a:cubicBezTo>
                    <a:pt x="193" y="128"/>
                    <a:pt x="193" y="130"/>
                    <a:pt x="194" y="132"/>
                  </a:cubicBezTo>
                  <a:cubicBezTo>
                    <a:pt x="195" y="134"/>
                    <a:pt x="198" y="136"/>
                    <a:pt x="201" y="135"/>
                  </a:cubicBezTo>
                  <a:cubicBezTo>
                    <a:pt x="203" y="134"/>
                    <a:pt x="205" y="132"/>
                    <a:pt x="206" y="129"/>
                  </a:cubicBezTo>
                  <a:cubicBezTo>
                    <a:pt x="206" y="127"/>
                    <a:pt x="206" y="124"/>
                    <a:pt x="202" y="121"/>
                  </a:cubicBezTo>
                  <a:cubicBezTo>
                    <a:pt x="199" y="118"/>
                    <a:pt x="194" y="118"/>
                    <a:pt x="190" y="122"/>
                  </a:cubicBezTo>
                  <a:cubicBezTo>
                    <a:pt x="187" y="124"/>
                    <a:pt x="184" y="129"/>
                    <a:pt x="188" y="136"/>
                  </a:cubicBezTo>
                  <a:cubicBezTo>
                    <a:pt x="186" y="136"/>
                    <a:pt x="185" y="137"/>
                    <a:pt x="183" y="138"/>
                  </a:cubicBezTo>
                  <a:cubicBezTo>
                    <a:pt x="180" y="141"/>
                    <a:pt x="179" y="146"/>
                    <a:pt x="181" y="150"/>
                  </a:cubicBezTo>
                  <a:cubicBezTo>
                    <a:pt x="181" y="150"/>
                    <a:pt x="182" y="151"/>
                    <a:pt x="182" y="151"/>
                  </a:cubicBezTo>
                  <a:cubicBezTo>
                    <a:pt x="185" y="155"/>
                    <a:pt x="187" y="155"/>
                    <a:pt x="189" y="155"/>
                  </a:cubicBezTo>
                  <a:cubicBezTo>
                    <a:pt x="192" y="155"/>
                    <a:pt x="194" y="153"/>
                    <a:pt x="195" y="151"/>
                  </a:cubicBezTo>
                  <a:cubicBezTo>
                    <a:pt x="196" y="150"/>
                    <a:pt x="196" y="148"/>
                    <a:pt x="196" y="146"/>
                  </a:cubicBezTo>
                  <a:cubicBezTo>
                    <a:pt x="195" y="145"/>
                    <a:pt x="193" y="143"/>
                    <a:pt x="191" y="142"/>
                  </a:cubicBezTo>
                  <a:cubicBezTo>
                    <a:pt x="189" y="141"/>
                    <a:pt x="187" y="143"/>
                    <a:pt x="186" y="144"/>
                  </a:cubicBezTo>
                  <a:cubicBezTo>
                    <a:pt x="185" y="146"/>
                    <a:pt x="185" y="148"/>
                    <a:pt x="188" y="149"/>
                  </a:cubicBezTo>
                  <a:cubicBezTo>
                    <a:pt x="188" y="150"/>
                    <a:pt x="189" y="150"/>
                    <a:pt x="189" y="149"/>
                  </a:cubicBezTo>
                  <a:cubicBezTo>
                    <a:pt x="190" y="148"/>
                    <a:pt x="189" y="148"/>
                    <a:pt x="189" y="147"/>
                  </a:cubicBezTo>
                  <a:cubicBezTo>
                    <a:pt x="188" y="147"/>
                    <a:pt x="188" y="146"/>
                    <a:pt x="188" y="145"/>
                  </a:cubicBezTo>
                  <a:cubicBezTo>
                    <a:pt x="188" y="144"/>
                    <a:pt x="189" y="144"/>
                    <a:pt x="190" y="144"/>
                  </a:cubicBezTo>
                  <a:cubicBezTo>
                    <a:pt x="192" y="145"/>
                    <a:pt x="193" y="146"/>
                    <a:pt x="193" y="147"/>
                  </a:cubicBezTo>
                  <a:cubicBezTo>
                    <a:pt x="194" y="148"/>
                    <a:pt x="194" y="149"/>
                    <a:pt x="193" y="150"/>
                  </a:cubicBezTo>
                  <a:cubicBezTo>
                    <a:pt x="193" y="151"/>
                    <a:pt x="191" y="153"/>
                    <a:pt x="189" y="153"/>
                  </a:cubicBezTo>
                  <a:cubicBezTo>
                    <a:pt x="187" y="153"/>
                    <a:pt x="185" y="151"/>
                    <a:pt x="183" y="149"/>
                  </a:cubicBezTo>
                  <a:cubicBezTo>
                    <a:pt x="181" y="146"/>
                    <a:pt x="182" y="142"/>
                    <a:pt x="185" y="140"/>
                  </a:cubicBezTo>
                  <a:cubicBezTo>
                    <a:pt x="186" y="139"/>
                    <a:pt x="187" y="138"/>
                    <a:pt x="189" y="138"/>
                  </a:cubicBezTo>
                  <a:cubicBezTo>
                    <a:pt x="189" y="138"/>
                    <a:pt x="189" y="139"/>
                    <a:pt x="190" y="139"/>
                  </a:cubicBezTo>
                  <a:cubicBezTo>
                    <a:pt x="193" y="144"/>
                    <a:pt x="197" y="145"/>
                    <a:pt x="199" y="145"/>
                  </a:cubicBezTo>
                  <a:cubicBezTo>
                    <a:pt x="200" y="145"/>
                    <a:pt x="201" y="145"/>
                    <a:pt x="202" y="145"/>
                  </a:cubicBezTo>
                  <a:cubicBezTo>
                    <a:pt x="205" y="151"/>
                    <a:pt x="200" y="157"/>
                    <a:pt x="198" y="159"/>
                  </a:cubicBezTo>
                  <a:cubicBezTo>
                    <a:pt x="191" y="166"/>
                    <a:pt x="179" y="163"/>
                    <a:pt x="173" y="156"/>
                  </a:cubicBezTo>
                  <a:cubicBezTo>
                    <a:pt x="169" y="151"/>
                    <a:pt x="168" y="145"/>
                    <a:pt x="170" y="140"/>
                  </a:cubicBezTo>
                  <a:cubicBezTo>
                    <a:pt x="172" y="140"/>
                    <a:pt x="178" y="139"/>
                    <a:pt x="182" y="134"/>
                  </a:cubicBezTo>
                  <a:cubicBezTo>
                    <a:pt x="184" y="131"/>
                    <a:pt x="184" y="126"/>
                    <a:pt x="183" y="123"/>
                  </a:cubicBezTo>
                  <a:cubicBezTo>
                    <a:pt x="181" y="119"/>
                    <a:pt x="178" y="117"/>
                    <a:pt x="174" y="117"/>
                  </a:cubicBezTo>
                  <a:cubicBezTo>
                    <a:pt x="171" y="117"/>
                    <a:pt x="168" y="119"/>
                    <a:pt x="166" y="122"/>
                  </a:cubicBezTo>
                  <a:cubicBezTo>
                    <a:pt x="165" y="125"/>
                    <a:pt x="166" y="128"/>
                    <a:pt x="168" y="130"/>
                  </a:cubicBezTo>
                  <a:cubicBezTo>
                    <a:pt x="170" y="132"/>
                    <a:pt x="172" y="132"/>
                    <a:pt x="174" y="131"/>
                  </a:cubicBezTo>
                  <a:cubicBezTo>
                    <a:pt x="176" y="130"/>
                    <a:pt x="177" y="128"/>
                    <a:pt x="177" y="126"/>
                  </a:cubicBezTo>
                  <a:cubicBezTo>
                    <a:pt x="177" y="125"/>
                    <a:pt x="176" y="123"/>
                    <a:pt x="175" y="123"/>
                  </a:cubicBezTo>
                  <a:cubicBezTo>
                    <a:pt x="174" y="122"/>
                    <a:pt x="173" y="123"/>
                    <a:pt x="173" y="123"/>
                  </a:cubicBezTo>
                  <a:cubicBezTo>
                    <a:pt x="173" y="124"/>
                    <a:pt x="173" y="125"/>
                    <a:pt x="174" y="125"/>
                  </a:cubicBezTo>
                  <a:cubicBezTo>
                    <a:pt x="175" y="125"/>
                    <a:pt x="175" y="126"/>
                    <a:pt x="175" y="126"/>
                  </a:cubicBezTo>
                  <a:cubicBezTo>
                    <a:pt x="175" y="127"/>
                    <a:pt x="174" y="129"/>
                    <a:pt x="173" y="129"/>
                  </a:cubicBezTo>
                  <a:cubicBezTo>
                    <a:pt x="172" y="130"/>
                    <a:pt x="171" y="130"/>
                    <a:pt x="170" y="129"/>
                  </a:cubicBezTo>
                  <a:cubicBezTo>
                    <a:pt x="168" y="127"/>
                    <a:pt x="167" y="125"/>
                    <a:pt x="168" y="123"/>
                  </a:cubicBezTo>
                  <a:cubicBezTo>
                    <a:pt x="169" y="120"/>
                    <a:pt x="172" y="119"/>
                    <a:pt x="174" y="119"/>
                  </a:cubicBezTo>
                  <a:cubicBezTo>
                    <a:pt x="177" y="119"/>
                    <a:pt x="179" y="121"/>
                    <a:pt x="181" y="124"/>
                  </a:cubicBezTo>
                  <a:cubicBezTo>
                    <a:pt x="182" y="127"/>
                    <a:pt x="182" y="130"/>
                    <a:pt x="180" y="132"/>
                  </a:cubicBezTo>
                  <a:cubicBezTo>
                    <a:pt x="172" y="143"/>
                    <a:pt x="161" y="138"/>
                    <a:pt x="158" y="133"/>
                  </a:cubicBezTo>
                  <a:cubicBezTo>
                    <a:pt x="156" y="129"/>
                    <a:pt x="154" y="124"/>
                    <a:pt x="156" y="120"/>
                  </a:cubicBezTo>
                  <a:cubicBezTo>
                    <a:pt x="152" y="120"/>
                    <a:pt x="148" y="118"/>
                    <a:pt x="146" y="115"/>
                  </a:cubicBezTo>
                  <a:cubicBezTo>
                    <a:pt x="142" y="109"/>
                    <a:pt x="141" y="100"/>
                    <a:pt x="149" y="96"/>
                  </a:cubicBezTo>
                  <a:cubicBezTo>
                    <a:pt x="152" y="94"/>
                    <a:pt x="158" y="94"/>
                    <a:pt x="162" y="99"/>
                  </a:cubicBezTo>
                  <a:cubicBezTo>
                    <a:pt x="164" y="101"/>
                    <a:pt x="164" y="105"/>
                    <a:pt x="162" y="107"/>
                  </a:cubicBezTo>
                  <a:cubicBezTo>
                    <a:pt x="161" y="109"/>
                    <a:pt x="158" y="110"/>
                    <a:pt x="155" y="109"/>
                  </a:cubicBezTo>
                  <a:cubicBezTo>
                    <a:pt x="152" y="108"/>
                    <a:pt x="151" y="107"/>
                    <a:pt x="151" y="105"/>
                  </a:cubicBezTo>
                  <a:cubicBezTo>
                    <a:pt x="151" y="103"/>
                    <a:pt x="152" y="101"/>
                    <a:pt x="153" y="101"/>
                  </a:cubicBezTo>
                  <a:cubicBezTo>
                    <a:pt x="155" y="101"/>
                    <a:pt x="156" y="101"/>
                    <a:pt x="157" y="102"/>
                  </a:cubicBezTo>
                  <a:cubicBezTo>
                    <a:pt x="157" y="102"/>
                    <a:pt x="157" y="103"/>
                    <a:pt x="157" y="104"/>
                  </a:cubicBezTo>
                  <a:cubicBezTo>
                    <a:pt x="157" y="104"/>
                    <a:pt x="157" y="105"/>
                    <a:pt x="158" y="105"/>
                  </a:cubicBezTo>
                  <a:cubicBezTo>
                    <a:pt x="159" y="105"/>
                    <a:pt x="159" y="105"/>
                    <a:pt x="159" y="104"/>
                  </a:cubicBezTo>
                  <a:cubicBezTo>
                    <a:pt x="160" y="103"/>
                    <a:pt x="160" y="101"/>
                    <a:pt x="159" y="100"/>
                  </a:cubicBezTo>
                  <a:cubicBezTo>
                    <a:pt x="157" y="99"/>
                    <a:pt x="155" y="98"/>
                    <a:pt x="153" y="99"/>
                  </a:cubicBezTo>
                  <a:cubicBezTo>
                    <a:pt x="150" y="99"/>
                    <a:pt x="148" y="102"/>
                    <a:pt x="148" y="105"/>
                  </a:cubicBezTo>
                  <a:cubicBezTo>
                    <a:pt x="148" y="108"/>
                    <a:pt x="151" y="110"/>
                    <a:pt x="155" y="111"/>
                  </a:cubicBezTo>
                  <a:cubicBezTo>
                    <a:pt x="159" y="112"/>
                    <a:pt x="162" y="111"/>
                    <a:pt x="164" y="108"/>
                  </a:cubicBezTo>
                  <a:cubicBezTo>
                    <a:pt x="166" y="105"/>
                    <a:pt x="166" y="101"/>
                    <a:pt x="164" y="98"/>
                  </a:cubicBezTo>
                  <a:cubicBezTo>
                    <a:pt x="161" y="93"/>
                    <a:pt x="155" y="91"/>
                    <a:pt x="149" y="93"/>
                  </a:cubicBezTo>
                  <a:cubicBezTo>
                    <a:pt x="148" y="93"/>
                    <a:pt x="148" y="94"/>
                    <a:pt x="148" y="94"/>
                  </a:cubicBezTo>
                  <a:cubicBezTo>
                    <a:pt x="141" y="89"/>
                    <a:pt x="143" y="82"/>
                    <a:pt x="144" y="77"/>
                  </a:cubicBezTo>
                  <a:cubicBezTo>
                    <a:pt x="146" y="71"/>
                    <a:pt x="139" y="67"/>
                    <a:pt x="139" y="67"/>
                  </a:cubicBezTo>
                  <a:cubicBezTo>
                    <a:pt x="146" y="70"/>
                    <a:pt x="147" y="74"/>
                    <a:pt x="149" y="79"/>
                  </a:cubicBezTo>
                  <a:close/>
                  <a:moveTo>
                    <a:pt x="189" y="223"/>
                  </a:moveTo>
                  <a:cubicBezTo>
                    <a:pt x="189" y="223"/>
                    <a:pt x="189" y="223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88" y="223"/>
                    <a:pt x="188" y="222"/>
                    <a:pt x="188" y="222"/>
                  </a:cubicBezTo>
                  <a:cubicBezTo>
                    <a:pt x="188" y="222"/>
                    <a:pt x="188" y="222"/>
                    <a:pt x="187" y="222"/>
                  </a:cubicBezTo>
                  <a:cubicBezTo>
                    <a:pt x="187" y="222"/>
                    <a:pt x="187" y="222"/>
                    <a:pt x="187" y="222"/>
                  </a:cubicBezTo>
                  <a:cubicBezTo>
                    <a:pt x="187" y="222"/>
                    <a:pt x="187" y="222"/>
                    <a:pt x="187" y="221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185" y="221"/>
                    <a:pt x="185" y="221"/>
                    <a:pt x="185" y="221"/>
                  </a:cubicBezTo>
                  <a:cubicBezTo>
                    <a:pt x="185" y="221"/>
                    <a:pt x="185" y="221"/>
                    <a:pt x="184" y="221"/>
                  </a:cubicBezTo>
                  <a:cubicBezTo>
                    <a:pt x="184" y="221"/>
                    <a:pt x="184" y="221"/>
                    <a:pt x="184" y="221"/>
                  </a:cubicBezTo>
                  <a:cubicBezTo>
                    <a:pt x="184" y="221"/>
                    <a:pt x="184" y="221"/>
                    <a:pt x="184" y="221"/>
                  </a:cubicBezTo>
                  <a:cubicBezTo>
                    <a:pt x="185" y="221"/>
                    <a:pt x="185" y="221"/>
                    <a:pt x="185" y="221"/>
                  </a:cubicBezTo>
                  <a:cubicBezTo>
                    <a:pt x="185" y="221"/>
                    <a:pt x="185" y="221"/>
                    <a:pt x="186" y="221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186" y="221"/>
                    <a:pt x="186" y="221"/>
                    <a:pt x="187" y="221"/>
                  </a:cubicBezTo>
                  <a:cubicBezTo>
                    <a:pt x="187" y="221"/>
                    <a:pt x="187" y="221"/>
                    <a:pt x="187" y="221"/>
                  </a:cubicBezTo>
                  <a:cubicBezTo>
                    <a:pt x="187" y="221"/>
                    <a:pt x="188" y="221"/>
                    <a:pt x="188" y="221"/>
                  </a:cubicBezTo>
                  <a:cubicBezTo>
                    <a:pt x="188" y="221"/>
                    <a:pt x="188" y="222"/>
                    <a:pt x="188" y="222"/>
                  </a:cubicBezTo>
                  <a:cubicBezTo>
                    <a:pt x="189" y="222"/>
                    <a:pt x="189" y="222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lose/>
                  <a:moveTo>
                    <a:pt x="174" y="227"/>
                  </a:moveTo>
                  <a:cubicBezTo>
                    <a:pt x="174" y="227"/>
                    <a:pt x="174" y="227"/>
                    <a:pt x="174" y="227"/>
                  </a:cubicBezTo>
                  <a:cubicBezTo>
                    <a:pt x="174" y="228"/>
                    <a:pt x="174" y="228"/>
                    <a:pt x="174" y="228"/>
                  </a:cubicBezTo>
                  <a:cubicBezTo>
                    <a:pt x="174" y="228"/>
                    <a:pt x="174" y="228"/>
                    <a:pt x="174" y="228"/>
                  </a:cubicBezTo>
                  <a:cubicBezTo>
                    <a:pt x="174" y="228"/>
                    <a:pt x="174" y="227"/>
                    <a:pt x="174" y="227"/>
                  </a:cubicBezTo>
                  <a:cubicBezTo>
                    <a:pt x="174" y="227"/>
                    <a:pt x="173" y="227"/>
                    <a:pt x="173" y="227"/>
                  </a:cubicBezTo>
                  <a:cubicBezTo>
                    <a:pt x="173" y="227"/>
                    <a:pt x="173" y="227"/>
                    <a:pt x="173" y="226"/>
                  </a:cubicBezTo>
                  <a:cubicBezTo>
                    <a:pt x="173" y="226"/>
                    <a:pt x="173" y="226"/>
                    <a:pt x="173" y="226"/>
                  </a:cubicBezTo>
                  <a:cubicBezTo>
                    <a:pt x="173" y="226"/>
                    <a:pt x="173" y="226"/>
                    <a:pt x="173" y="226"/>
                  </a:cubicBezTo>
                  <a:cubicBezTo>
                    <a:pt x="173" y="225"/>
                    <a:pt x="173" y="225"/>
                    <a:pt x="173" y="225"/>
                  </a:cubicBezTo>
                  <a:cubicBezTo>
                    <a:pt x="173" y="225"/>
                    <a:pt x="173" y="224"/>
                    <a:pt x="173" y="224"/>
                  </a:cubicBezTo>
                  <a:cubicBezTo>
                    <a:pt x="174" y="224"/>
                    <a:pt x="174" y="224"/>
                    <a:pt x="174" y="223"/>
                  </a:cubicBezTo>
                  <a:cubicBezTo>
                    <a:pt x="174" y="223"/>
                    <a:pt x="174" y="223"/>
                    <a:pt x="175" y="223"/>
                  </a:cubicBezTo>
                  <a:cubicBezTo>
                    <a:pt x="175" y="222"/>
                    <a:pt x="175" y="222"/>
                    <a:pt x="175" y="222"/>
                  </a:cubicBezTo>
                  <a:cubicBezTo>
                    <a:pt x="176" y="222"/>
                    <a:pt x="176" y="222"/>
                    <a:pt x="177" y="222"/>
                  </a:cubicBezTo>
                  <a:cubicBezTo>
                    <a:pt x="177" y="222"/>
                    <a:pt x="177" y="222"/>
                    <a:pt x="178" y="222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7" y="222"/>
                    <a:pt x="177" y="222"/>
                    <a:pt x="177" y="222"/>
                  </a:cubicBezTo>
                  <a:cubicBezTo>
                    <a:pt x="176" y="222"/>
                    <a:pt x="176" y="222"/>
                    <a:pt x="176" y="223"/>
                  </a:cubicBezTo>
                  <a:cubicBezTo>
                    <a:pt x="175" y="223"/>
                    <a:pt x="175" y="223"/>
                    <a:pt x="175" y="223"/>
                  </a:cubicBezTo>
                  <a:cubicBezTo>
                    <a:pt x="175" y="223"/>
                    <a:pt x="175" y="224"/>
                    <a:pt x="174" y="224"/>
                  </a:cubicBezTo>
                  <a:cubicBezTo>
                    <a:pt x="174" y="224"/>
                    <a:pt x="174" y="224"/>
                    <a:pt x="174" y="224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4" y="225"/>
                    <a:pt x="174" y="226"/>
                    <a:pt x="174" y="226"/>
                  </a:cubicBezTo>
                  <a:cubicBezTo>
                    <a:pt x="174" y="226"/>
                    <a:pt x="174" y="226"/>
                    <a:pt x="174" y="226"/>
                  </a:cubicBezTo>
                  <a:cubicBezTo>
                    <a:pt x="174" y="227"/>
                    <a:pt x="174" y="227"/>
                    <a:pt x="174" y="227"/>
                  </a:cubicBezTo>
                  <a:close/>
                  <a:moveTo>
                    <a:pt x="178" y="200"/>
                  </a:moveTo>
                  <a:cubicBezTo>
                    <a:pt x="177" y="201"/>
                    <a:pt x="177" y="201"/>
                    <a:pt x="177" y="202"/>
                  </a:cubicBezTo>
                  <a:cubicBezTo>
                    <a:pt x="176" y="202"/>
                    <a:pt x="176" y="202"/>
                    <a:pt x="176" y="202"/>
                  </a:cubicBezTo>
                  <a:cubicBezTo>
                    <a:pt x="175" y="203"/>
                    <a:pt x="174" y="203"/>
                    <a:pt x="174" y="203"/>
                  </a:cubicBezTo>
                  <a:cubicBezTo>
                    <a:pt x="173" y="203"/>
                    <a:pt x="173" y="203"/>
                    <a:pt x="173" y="203"/>
                  </a:cubicBezTo>
                  <a:cubicBezTo>
                    <a:pt x="173" y="203"/>
                    <a:pt x="173" y="203"/>
                    <a:pt x="174" y="203"/>
                  </a:cubicBezTo>
                  <a:cubicBezTo>
                    <a:pt x="174" y="203"/>
                    <a:pt x="174" y="202"/>
                    <a:pt x="175" y="202"/>
                  </a:cubicBezTo>
                  <a:cubicBezTo>
                    <a:pt x="175" y="201"/>
                    <a:pt x="176" y="200"/>
                    <a:pt x="176" y="200"/>
                  </a:cubicBezTo>
                  <a:cubicBezTo>
                    <a:pt x="177" y="199"/>
                    <a:pt x="177" y="199"/>
                    <a:pt x="177" y="198"/>
                  </a:cubicBezTo>
                  <a:cubicBezTo>
                    <a:pt x="177" y="198"/>
                    <a:pt x="177" y="197"/>
                    <a:pt x="178" y="197"/>
                  </a:cubicBezTo>
                  <a:cubicBezTo>
                    <a:pt x="178" y="197"/>
                    <a:pt x="178" y="197"/>
                    <a:pt x="178" y="196"/>
                  </a:cubicBezTo>
                  <a:cubicBezTo>
                    <a:pt x="178" y="196"/>
                    <a:pt x="178" y="196"/>
                    <a:pt x="178" y="196"/>
                  </a:cubicBezTo>
                  <a:cubicBezTo>
                    <a:pt x="178" y="195"/>
                    <a:pt x="178" y="195"/>
                    <a:pt x="178" y="194"/>
                  </a:cubicBezTo>
                  <a:cubicBezTo>
                    <a:pt x="178" y="193"/>
                    <a:pt x="178" y="193"/>
                    <a:pt x="178" y="192"/>
                  </a:cubicBezTo>
                  <a:cubicBezTo>
                    <a:pt x="178" y="191"/>
                    <a:pt x="178" y="191"/>
                    <a:pt x="178" y="190"/>
                  </a:cubicBezTo>
                  <a:cubicBezTo>
                    <a:pt x="178" y="190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90"/>
                  </a:cubicBezTo>
                  <a:cubicBezTo>
                    <a:pt x="178" y="190"/>
                    <a:pt x="178" y="190"/>
                    <a:pt x="179" y="190"/>
                  </a:cubicBezTo>
                  <a:cubicBezTo>
                    <a:pt x="179" y="190"/>
                    <a:pt x="179" y="191"/>
                    <a:pt x="179" y="192"/>
                  </a:cubicBezTo>
                  <a:cubicBezTo>
                    <a:pt x="180" y="193"/>
                    <a:pt x="180" y="193"/>
                    <a:pt x="180" y="194"/>
                  </a:cubicBezTo>
                  <a:cubicBezTo>
                    <a:pt x="180" y="195"/>
                    <a:pt x="180" y="196"/>
                    <a:pt x="180" y="196"/>
                  </a:cubicBezTo>
                  <a:cubicBezTo>
                    <a:pt x="180" y="196"/>
                    <a:pt x="180" y="197"/>
                    <a:pt x="179" y="197"/>
                  </a:cubicBezTo>
                  <a:cubicBezTo>
                    <a:pt x="179" y="197"/>
                    <a:pt x="179" y="197"/>
                    <a:pt x="179" y="198"/>
                  </a:cubicBezTo>
                  <a:cubicBezTo>
                    <a:pt x="179" y="199"/>
                    <a:pt x="178" y="200"/>
                    <a:pt x="178" y="200"/>
                  </a:cubicBezTo>
                  <a:close/>
                  <a:moveTo>
                    <a:pt x="169" y="169"/>
                  </a:moveTo>
                  <a:cubicBezTo>
                    <a:pt x="169" y="169"/>
                    <a:pt x="169" y="169"/>
                    <a:pt x="169" y="169"/>
                  </a:cubicBezTo>
                  <a:cubicBezTo>
                    <a:pt x="169" y="168"/>
                    <a:pt x="168" y="168"/>
                    <a:pt x="168" y="167"/>
                  </a:cubicBezTo>
                  <a:cubicBezTo>
                    <a:pt x="167" y="167"/>
                    <a:pt x="166" y="166"/>
                    <a:pt x="166" y="166"/>
                  </a:cubicBezTo>
                  <a:cubicBezTo>
                    <a:pt x="165" y="166"/>
                    <a:pt x="165" y="165"/>
                    <a:pt x="165" y="165"/>
                  </a:cubicBezTo>
                  <a:cubicBezTo>
                    <a:pt x="164" y="165"/>
                    <a:pt x="164" y="165"/>
                    <a:pt x="163" y="164"/>
                  </a:cubicBezTo>
                  <a:cubicBezTo>
                    <a:pt x="163" y="164"/>
                    <a:pt x="162" y="164"/>
                    <a:pt x="162" y="164"/>
                  </a:cubicBezTo>
                  <a:cubicBezTo>
                    <a:pt x="162" y="164"/>
                    <a:pt x="161" y="164"/>
                    <a:pt x="161" y="164"/>
                  </a:cubicBezTo>
                  <a:cubicBezTo>
                    <a:pt x="160" y="163"/>
                    <a:pt x="160" y="163"/>
                    <a:pt x="159" y="163"/>
                  </a:cubicBezTo>
                  <a:cubicBezTo>
                    <a:pt x="159" y="163"/>
                    <a:pt x="159" y="163"/>
                    <a:pt x="158" y="163"/>
                  </a:cubicBezTo>
                  <a:cubicBezTo>
                    <a:pt x="157" y="163"/>
                    <a:pt x="157" y="163"/>
                    <a:pt x="156" y="163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7" y="163"/>
                    <a:pt x="157" y="162"/>
                    <a:pt x="158" y="162"/>
                  </a:cubicBezTo>
                  <a:cubicBezTo>
                    <a:pt x="158" y="162"/>
                    <a:pt x="159" y="162"/>
                    <a:pt x="159" y="162"/>
                  </a:cubicBezTo>
                  <a:cubicBezTo>
                    <a:pt x="160" y="162"/>
                    <a:pt x="160" y="162"/>
                    <a:pt x="161" y="162"/>
                  </a:cubicBezTo>
                  <a:cubicBezTo>
                    <a:pt x="161" y="162"/>
                    <a:pt x="162" y="162"/>
                    <a:pt x="162" y="162"/>
                  </a:cubicBezTo>
                  <a:cubicBezTo>
                    <a:pt x="163" y="162"/>
                    <a:pt x="164" y="163"/>
                    <a:pt x="164" y="163"/>
                  </a:cubicBezTo>
                  <a:cubicBezTo>
                    <a:pt x="165" y="163"/>
                    <a:pt x="165" y="163"/>
                    <a:pt x="165" y="164"/>
                  </a:cubicBezTo>
                  <a:cubicBezTo>
                    <a:pt x="166" y="164"/>
                    <a:pt x="166" y="164"/>
                    <a:pt x="167" y="165"/>
                  </a:cubicBezTo>
                  <a:cubicBezTo>
                    <a:pt x="167" y="165"/>
                    <a:pt x="168" y="166"/>
                    <a:pt x="168" y="167"/>
                  </a:cubicBezTo>
                  <a:cubicBezTo>
                    <a:pt x="169" y="167"/>
                    <a:pt x="169" y="168"/>
                    <a:pt x="169" y="169"/>
                  </a:cubicBezTo>
                  <a:cubicBezTo>
                    <a:pt x="169" y="169"/>
                    <a:pt x="169" y="169"/>
                    <a:pt x="169" y="169"/>
                  </a:cubicBezTo>
                  <a:cubicBezTo>
                    <a:pt x="169" y="169"/>
                    <a:pt x="169" y="169"/>
                    <a:pt x="169" y="169"/>
                  </a:cubicBezTo>
                  <a:close/>
                  <a:moveTo>
                    <a:pt x="146" y="141"/>
                  </a:moveTo>
                  <a:cubicBezTo>
                    <a:pt x="146" y="141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7" y="141"/>
                    <a:pt x="147" y="142"/>
                  </a:cubicBezTo>
                  <a:cubicBezTo>
                    <a:pt x="147" y="142"/>
                    <a:pt x="147" y="143"/>
                    <a:pt x="147" y="143"/>
                  </a:cubicBezTo>
                  <a:cubicBezTo>
                    <a:pt x="147" y="144"/>
                    <a:pt x="147" y="144"/>
                    <a:pt x="147" y="144"/>
                  </a:cubicBezTo>
                  <a:cubicBezTo>
                    <a:pt x="147" y="144"/>
                    <a:pt x="147" y="145"/>
                    <a:pt x="147" y="145"/>
                  </a:cubicBezTo>
                  <a:cubicBezTo>
                    <a:pt x="147" y="145"/>
                    <a:pt x="147" y="145"/>
                    <a:pt x="147" y="145"/>
                  </a:cubicBezTo>
                  <a:cubicBezTo>
                    <a:pt x="147" y="146"/>
                    <a:pt x="146" y="146"/>
                    <a:pt x="146" y="147"/>
                  </a:cubicBezTo>
                  <a:cubicBezTo>
                    <a:pt x="146" y="147"/>
                    <a:pt x="145" y="147"/>
                    <a:pt x="145" y="147"/>
                  </a:cubicBezTo>
                  <a:cubicBezTo>
                    <a:pt x="145" y="148"/>
                    <a:pt x="145" y="148"/>
                    <a:pt x="145" y="148"/>
                  </a:cubicBezTo>
                  <a:cubicBezTo>
                    <a:pt x="144" y="148"/>
                    <a:pt x="144" y="148"/>
                    <a:pt x="144" y="148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8"/>
                    <a:pt x="143" y="148"/>
                    <a:pt x="144" y="148"/>
                  </a:cubicBezTo>
                  <a:cubicBezTo>
                    <a:pt x="144" y="148"/>
                    <a:pt x="144" y="148"/>
                    <a:pt x="144" y="147"/>
                  </a:cubicBezTo>
                  <a:cubicBezTo>
                    <a:pt x="145" y="147"/>
                    <a:pt x="145" y="147"/>
                    <a:pt x="145" y="146"/>
                  </a:cubicBezTo>
                  <a:cubicBezTo>
                    <a:pt x="145" y="146"/>
                    <a:pt x="145" y="146"/>
                    <a:pt x="145" y="146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46" y="145"/>
                    <a:pt x="146" y="145"/>
                    <a:pt x="146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4"/>
                    <a:pt x="146" y="144"/>
                    <a:pt x="146" y="143"/>
                  </a:cubicBezTo>
                  <a:cubicBezTo>
                    <a:pt x="146" y="143"/>
                    <a:pt x="146" y="142"/>
                    <a:pt x="146" y="142"/>
                  </a:cubicBezTo>
                  <a:cubicBezTo>
                    <a:pt x="146" y="141"/>
                    <a:pt x="146" y="141"/>
                    <a:pt x="146" y="141"/>
                  </a:cubicBezTo>
                  <a:close/>
                  <a:moveTo>
                    <a:pt x="134" y="126"/>
                  </a:moveTo>
                  <a:cubicBezTo>
                    <a:pt x="134" y="125"/>
                    <a:pt x="134" y="125"/>
                    <a:pt x="135" y="125"/>
                  </a:cubicBezTo>
                  <a:cubicBezTo>
                    <a:pt x="135" y="125"/>
                    <a:pt x="135" y="125"/>
                    <a:pt x="136" y="12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8" y="126"/>
                    <a:pt x="139" y="126"/>
                    <a:pt x="139" y="126"/>
                  </a:cubicBezTo>
                  <a:cubicBezTo>
                    <a:pt x="139" y="126"/>
                    <a:pt x="139" y="126"/>
                    <a:pt x="140" y="126"/>
                  </a:cubicBezTo>
                  <a:cubicBezTo>
                    <a:pt x="140" y="127"/>
                    <a:pt x="140" y="127"/>
                    <a:pt x="141" y="128"/>
                  </a:cubicBezTo>
                  <a:cubicBezTo>
                    <a:pt x="141" y="128"/>
                    <a:pt x="141" y="128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0" y="128"/>
                    <a:pt x="140" y="128"/>
                  </a:cubicBezTo>
                  <a:cubicBezTo>
                    <a:pt x="140" y="128"/>
                    <a:pt x="140" y="127"/>
                    <a:pt x="139" y="127"/>
                  </a:cubicBezTo>
                  <a:cubicBezTo>
                    <a:pt x="139" y="127"/>
                    <a:pt x="139" y="127"/>
                    <a:pt x="138" y="127"/>
                  </a:cubicBezTo>
                  <a:cubicBezTo>
                    <a:pt x="138" y="127"/>
                    <a:pt x="138" y="126"/>
                    <a:pt x="138" y="126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137" y="126"/>
                    <a:pt x="136" y="126"/>
                    <a:pt x="136" y="126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4" y="126"/>
                    <a:pt x="133" y="126"/>
                    <a:pt x="133" y="126"/>
                  </a:cubicBezTo>
                  <a:cubicBezTo>
                    <a:pt x="133" y="126"/>
                    <a:pt x="134" y="126"/>
                    <a:pt x="134" y="126"/>
                  </a:cubicBezTo>
                  <a:close/>
                  <a:moveTo>
                    <a:pt x="122" y="77"/>
                  </a:moveTo>
                  <a:cubicBezTo>
                    <a:pt x="122" y="77"/>
                    <a:pt x="123" y="78"/>
                    <a:pt x="128" y="84"/>
                  </a:cubicBezTo>
                  <a:cubicBezTo>
                    <a:pt x="132" y="89"/>
                    <a:pt x="130" y="95"/>
                    <a:pt x="129" y="98"/>
                  </a:cubicBezTo>
                  <a:cubicBezTo>
                    <a:pt x="128" y="94"/>
                    <a:pt x="123" y="85"/>
                    <a:pt x="123" y="79"/>
                  </a:cubicBezTo>
                  <a:cubicBezTo>
                    <a:pt x="123" y="79"/>
                    <a:pt x="122" y="86"/>
                    <a:pt x="128" y="98"/>
                  </a:cubicBezTo>
                  <a:cubicBezTo>
                    <a:pt x="126" y="97"/>
                    <a:pt x="122" y="93"/>
                    <a:pt x="121" y="89"/>
                  </a:cubicBezTo>
                  <a:cubicBezTo>
                    <a:pt x="119" y="83"/>
                    <a:pt x="122" y="77"/>
                    <a:pt x="122" y="77"/>
                  </a:cubicBezTo>
                  <a:close/>
                  <a:moveTo>
                    <a:pt x="117" y="134"/>
                  </a:moveTo>
                  <a:cubicBezTo>
                    <a:pt x="117" y="135"/>
                    <a:pt x="117" y="135"/>
                    <a:pt x="117" y="135"/>
                  </a:cubicBezTo>
                  <a:cubicBezTo>
                    <a:pt x="118" y="135"/>
                    <a:pt x="118" y="136"/>
                    <a:pt x="118" y="136"/>
                  </a:cubicBezTo>
                  <a:cubicBezTo>
                    <a:pt x="118" y="136"/>
                    <a:pt x="118" y="136"/>
                    <a:pt x="117" y="135"/>
                  </a:cubicBezTo>
                  <a:cubicBezTo>
                    <a:pt x="117" y="135"/>
                    <a:pt x="117" y="135"/>
                    <a:pt x="117" y="135"/>
                  </a:cubicBezTo>
                  <a:cubicBezTo>
                    <a:pt x="117" y="135"/>
                    <a:pt x="117" y="135"/>
                    <a:pt x="117" y="134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7" y="133"/>
                    <a:pt x="117" y="133"/>
                    <a:pt x="117" y="133"/>
                  </a:cubicBezTo>
                  <a:cubicBezTo>
                    <a:pt x="117" y="133"/>
                    <a:pt x="117" y="133"/>
                    <a:pt x="117" y="132"/>
                  </a:cubicBezTo>
                  <a:cubicBezTo>
                    <a:pt x="117" y="132"/>
                    <a:pt x="117" y="132"/>
                    <a:pt x="117" y="131"/>
                  </a:cubicBezTo>
                  <a:cubicBezTo>
                    <a:pt x="117" y="131"/>
                    <a:pt x="117" y="130"/>
                    <a:pt x="117" y="130"/>
                  </a:cubicBezTo>
                  <a:cubicBezTo>
                    <a:pt x="117" y="130"/>
                    <a:pt x="118" y="129"/>
                    <a:pt x="118" y="129"/>
                  </a:cubicBezTo>
                  <a:cubicBezTo>
                    <a:pt x="118" y="129"/>
                    <a:pt x="118" y="128"/>
                    <a:pt x="119" y="128"/>
                  </a:cubicBezTo>
                  <a:cubicBezTo>
                    <a:pt x="119" y="128"/>
                    <a:pt x="119" y="127"/>
                    <a:pt x="120" y="127"/>
                  </a:cubicBezTo>
                  <a:cubicBezTo>
                    <a:pt x="120" y="127"/>
                    <a:pt x="121" y="127"/>
                    <a:pt x="122" y="126"/>
                  </a:cubicBezTo>
                  <a:cubicBezTo>
                    <a:pt x="123" y="126"/>
                    <a:pt x="123" y="126"/>
                    <a:pt x="123" y="127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24" y="127"/>
                    <a:pt x="124" y="127"/>
                    <a:pt x="123" y="127"/>
                  </a:cubicBezTo>
                  <a:cubicBezTo>
                    <a:pt x="123" y="127"/>
                    <a:pt x="123" y="127"/>
                    <a:pt x="122" y="127"/>
                  </a:cubicBezTo>
                  <a:cubicBezTo>
                    <a:pt x="121" y="127"/>
                    <a:pt x="121" y="127"/>
                    <a:pt x="120" y="128"/>
                  </a:cubicBezTo>
                  <a:cubicBezTo>
                    <a:pt x="120" y="128"/>
                    <a:pt x="120" y="128"/>
                    <a:pt x="119" y="129"/>
                  </a:cubicBezTo>
                  <a:cubicBezTo>
                    <a:pt x="119" y="129"/>
                    <a:pt x="119" y="129"/>
                    <a:pt x="119" y="129"/>
                  </a:cubicBezTo>
                  <a:cubicBezTo>
                    <a:pt x="118" y="130"/>
                    <a:pt x="118" y="130"/>
                    <a:pt x="118" y="130"/>
                  </a:cubicBezTo>
                  <a:cubicBezTo>
                    <a:pt x="118" y="131"/>
                    <a:pt x="118" y="131"/>
                    <a:pt x="118" y="131"/>
                  </a:cubicBezTo>
                  <a:cubicBezTo>
                    <a:pt x="118" y="132"/>
                    <a:pt x="117" y="132"/>
                    <a:pt x="117" y="133"/>
                  </a:cubicBezTo>
                  <a:cubicBezTo>
                    <a:pt x="117" y="133"/>
                    <a:pt x="117" y="133"/>
                    <a:pt x="117" y="134"/>
                  </a:cubicBezTo>
                  <a:cubicBezTo>
                    <a:pt x="117" y="134"/>
                    <a:pt x="117" y="134"/>
                    <a:pt x="117" y="134"/>
                  </a:cubicBezTo>
                  <a:close/>
                  <a:moveTo>
                    <a:pt x="117" y="64"/>
                  </a:moveTo>
                  <a:cubicBezTo>
                    <a:pt x="117" y="64"/>
                    <a:pt x="117" y="64"/>
                    <a:pt x="118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2"/>
                    <a:pt x="118" y="62"/>
                    <a:pt x="118" y="62"/>
                  </a:cubicBezTo>
                  <a:cubicBezTo>
                    <a:pt x="118" y="62"/>
                    <a:pt x="118" y="61"/>
                    <a:pt x="118" y="61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61"/>
                    <a:pt x="118" y="62"/>
                    <a:pt x="118" y="62"/>
                  </a:cubicBezTo>
                  <a:cubicBezTo>
                    <a:pt x="118" y="62"/>
                    <a:pt x="118" y="62"/>
                    <a:pt x="118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8" y="64"/>
                    <a:pt x="118" y="65"/>
                    <a:pt x="118" y="65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7" y="66"/>
                    <a:pt x="116" y="66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6"/>
                    <a:pt x="116" y="66"/>
                    <a:pt x="117" y="65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5"/>
                    <a:pt x="117" y="64"/>
                    <a:pt x="117" y="64"/>
                  </a:cubicBezTo>
                  <a:close/>
                  <a:moveTo>
                    <a:pt x="110" y="51"/>
                  </a:moveTo>
                  <a:cubicBezTo>
                    <a:pt x="110" y="51"/>
                    <a:pt x="110" y="51"/>
                    <a:pt x="110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1"/>
                    <a:pt x="112" y="51"/>
                    <a:pt x="113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3" y="51"/>
                    <a:pt x="113" y="52"/>
                    <a:pt x="114" y="52"/>
                  </a:cubicBezTo>
                  <a:cubicBezTo>
                    <a:pt x="114" y="52"/>
                    <a:pt x="114" y="52"/>
                    <a:pt x="114" y="53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3"/>
                    <a:pt x="115" y="53"/>
                    <a:pt x="115" y="53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15" y="53"/>
                    <a:pt x="114" y="53"/>
                    <a:pt x="114" y="53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3"/>
                    <a:pt x="113" y="52"/>
                    <a:pt x="113" y="52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3" y="52"/>
                    <a:pt x="112" y="52"/>
                    <a:pt x="112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0" y="51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10" y="51"/>
                    <a:pt x="109" y="51"/>
                    <a:pt x="109" y="51"/>
                  </a:cubicBezTo>
                  <a:cubicBezTo>
                    <a:pt x="109" y="51"/>
                    <a:pt x="110" y="51"/>
                    <a:pt x="110" y="51"/>
                  </a:cubicBezTo>
                  <a:close/>
                  <a:moveTo>
                    <a:pt x="99" y="55"/>
                  </a:moveTo>
                  <a:cubicBezTo>
                    <a:pt x="99" y="55"/>
                    <a:pt x="99" y="54"/>
                    <a:pt x="99" y="54"/>
                  </a:cubicBezTo>
                  <a:cubicBezTo>
                    <a:pt x="99" y="54"/>
                    <a:pt x="99" y="54"/>
                    <a:pt x="99" y="53"/>
                  </a:cubicBezTo>
                  <a:cubicBezTo>
                    <a:pt x="99" y="53"/>
                    <a:pt x="100" y="53"/>
                    <a:pt x="100" y="53"/>
                  </a:cubicBezTo>
                  <a:cubicBezTo>
                    <a:pt x="100" y="52"/>
                    <a:pt x="100" y="52"/>
                    <a:pt x="100" y="52"/>
                  </a:cubicBezTo>
                  <a:cubicBezTo>
                    <a:pt x="101" y="52"/>
                    <a:pt x="101" y="52"/>
                    <a:pt x="102" y="52"/>
                  </a:cubicBezTo>
                  <a:cubicBezTo>
                    <a:pt x="102" y="52"/>
                    <a:pt x="103" y="52"/>
                    <a:pt x="103" y="52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3" y="52"/>
                    <a:pt x="102" y="52"/>
                    <a:pt x="102" y="52"/>
                  </a:cubicBezTo>
                  <a:cubicBezTo>
                    <a:pt x="102" y="52"/>
                    <a:pt x="101" y="52"/>
                    <a:pt x="101" y="53"/>
                  </a:cubicBezTo>
                  <a:cubicBezTo>
                    <a:pt x="101" y="53"/>
                    <a:pt x="100" y="53"/>
                    <a:pt x="100" y="53"/>
                  </a:cubicBezTo>
                  <a:cubicBezTo>
                    <a:pt x="100" y="53"/>
                    <a:pt x="100" y="54"/>
                    <a:pt x="100" y="54"/>
                  </a:cubicBezTo>
                  <a:cubicBezTo>
                    <a:pt x="100" y="54"/>
                    <a:pt x="99" y="54"/>
                    <a:pt x="99" y="54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5"/>
                    <a:pt x="99" y="56"/>
                    <a:pt x="9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99" y="58"/>
                    <a:pt x="99" y="57"/>
                    <a:pt x="99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7"/>
                    <a:pt x="99" y="57"/>
                    <a:pt x="99" y="56"/>
                  </a:cubicBezTo>
                  <a:cubicBezTo>
                    <a:pt x="99" y="56"/>
                    <a:pt x="98" y="56"/>
                    <a:pt x="98" y="56"/>
                  </a:cubicBezTo>
                  <a:cubicBezTo>
                    <a:pt x="98" y="56"/>
                    <a:pt x="98" y="56"/>
                    <a:pt x="98" y="56"/>
                  </a:cubicBezTo>
                  <a:cubicBezTo>
                    <a:pt x="98" y="55"/>
                    <a:pt x="98" y="55"/>
                    <a:pt x="99" y="55"/>
                  </a:cubicBezTo>
                  <a:close/>
                  <a:moveTo>
                    <a:pt x="101" y="60"/>
                  </a:moveTo>
                  <a:cubicBezTo>
                    <a:pt x="101" y="60"/>
                    <a:pt x="102" y="60"/>
                    <a:pt x="103" y="60"/>
                  </a:cubicBezTo>
                  <a:cubicBezTo>
                    <a:pt x="102" y="60"/>
                    <a:pt x="102" y="59"/>
                    <a:pt x="101" y="59"/>
                  </a:cubicBezTo>
                  <a:cubicBezTo>
                    <a:pt x="99" y="57"/>
                    <a:pt x="99" y="55"/>
                    <a:pt x="101" y="54"/>
                  </a:cubicBezTo>
                  <a:cubicBezTo>
                    <a:pt x="102" y="52"/>
                    <a:pt x="105" y="53"/>
                    <a:pt x="106" y="55"/>
                  </a:cubicBezTo>
                  <a:cubicBezTo>
                    <a:pt x="106" y="55"/>
                    <a:pt x="107" y="56"/>
                    <a:pt x="107" y="57"/>
                  </a:cubicBezTo>
                  <a:cubicBezTo>
                    <a:pt x="107" y="56"/>
                    <a:pt x="107" y="55"/>
                    <a:pt x="108" y="54"/>
                  </a:cubicBezTo>
                  <a:cubicBezTo>
                    <a:pt x="108" y="52"/>
                    <a:pt x="111" y="51"/>
                    <a:pt x="112" y="52"/>
                  </a:cubicBezTo>
                  <a:cubicBezTo>
                    <a:pt x="114" y="54"/>
                    <a:pt x="114" y="56"/>
                    <a:pt x="113" y="58"/>
                  </a:cubicBezTo>
                  <a:cubicBezTo>
                    <a:pt x="113" y="58"/>
                    <a:pt x="112" y="59"/>
                    <a:pt x="111" y="59"/>
                  </a:cubicBezTo>
                  <a:cubicBezTo>
                    <a:pt x="112" y="59"/>
                    <a:pt x="113" y="59"/>
                    <a:pt x="114" y="59"/>
                  </a:cubicBezTo>
                  <a:cubicBezTo>
                    <a:pt x="116" y="59"/>
                    <a:pt x="117" y="61"/>
                    <a:pt x="117" y="63"/>
                  </a:cubicBezTo>
                  <a:cubicBezTo>
                    <a:pt x="117" y="65"/>
                    <a:pt x="114" y="66"/>
                    <a:pt x="112" y="65"/>
                  </a:cubicBezTo>
                  <a:cubicBezTo>
                    <a:pt x="112" y="65"/>
                    <a:pt x="111" y="65"/>
                    <a:pt x="110" y="64"/>
                  </a:cubicBezTo>
                  <a:cubicBezTo>
                    <a:pt x="110" y="65"/>
                    <a:pt x="111" y="66"/>
                    <a:pt x="111" y="67"/>
                  </a:cubicBezTo>
                  <a:cubicBezTo>
                    <a:pt x="112" y="69"/>
                    <a:pt x="110" y="71"/>
                    <a:pt x="108" y="71"/>
                  </a:cubicBezTo>
                  <a:cubicBezTo>
                    <a:pt x="106" y="71"/>
                    <a:pt x="105" y="69"/>
                    <a:pt x="105" y="67"/>
                  </a:cubicBezTo>
                  <a:cubicBezTo>
                    <a:pt x="105" y="66"/>
                    <a:pt x="105" y="65"/>
                    <a:pt x="105" y="64"/>
                  </a:cubicBezTo>
                  <a:cubicBezTo>
                    <a:pt x="105" y="65"/>
                    <a:pt x="104" y="66"/>
                    <a:pt x="103" y="66"/>
                  </a:cubicBezTo>
                  <a:cubicBezTo>
                    <a:pt x="101" y="67"/>
                    <a:pt x="99" y="67"/>
                    <a:pt x="98" y="65"/>
                  </a:cubicBezTo>
                  <a:cubicBezTo>
                    <a:pt x="97" y="63"/>
                    <a:pt x="99" y="61"/>
                    <a:pt x="101" y="60"/>
                  </a:cubicBezTo>
                  <a:close/>
                  <a:moveTo>
                    <a:pt x="111" y="70"/>
                  </a:moveTo>
                  <a:cubicBezTo>
                    <a:pt x="111" y="70"/>
                    <a:pt x="111" y="70"/>
                    <a:pt x="111" y="70"/>
                  </a:cubicBezTo>
                  <a:cubicBezTo>
                    <a:pt x="111" y="70"/>
                    <a:pt x="111" y="70"/>
                    <a:pt x="111" y="71"/>
                  </a:cubicBezTo>
                  <a:cubicBezTo>
                    <a:pt x="111" y="71"/>
                    <a:pt x="111" y="71"/>
                    <a:pt x="110" y="71"/>
                  </a:cubicBezTo>
                  <a:cubicBezTo>
                    <a:pt x="110" y="72"/>
                    <a:pt x="110" y="72"/>
                    <a:pt x="109" y="72"/>
                  </a:cubicBezTo>
                  <a:cubicBezTo>
                    <a:pt x="109" y="72"/>
                    <a:pt x="109" y="72"/>
                    <a:pt x="108" y="72"/>
                  </a:cubicBezTo>
                  <a:cubicBezTo>
                    <a:pt x="108" y="72"/>
                    <a:pt x="108" y="72"/>
                    <a:pt x="107" y="72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06" y="72"/>
                    <a:pt x="106" y="72"/>
                    <a:pt x="106" y="72"/>
                  </a:cubicBezTo>
                  <a:cubicBezTo>
                    <a:pt x="106" y="72"/>
                    <a:pt x="105" y="71"/>
                    <a:pt x="105" y="71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0"/>
                    <a:pt x="104" y="70"/>
                    <a:pt x="104" y="70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69"/>
                    <a:pt x="104" y="69"/>
                    <a:pt x="104" y="69"/>
                  </a:cubicBezTo>
                  <a:cubicBezTo>
                    <a:pt x="104" y="69"/>
                    <a:pt x="104" y="69"/>
                    <a:pt x="104" y="70"/>
                  </a:cubicBezTo>
                  <a:cubicBezTo>
                    <a:pt x="104" y="70"/>
                    <a:pt x="105" y="70"/>
                    <a:pt x="105" y="70"/>
                  </a:cubicBezTo>
                  <a:cubicBezTo>
                    <a:pt x="105" y="70"/>
                    <a:pt x="105" y="70"/>
                    <a:pt x="105" y="70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6" y="71"/>
                    <a:pt x="106" y="71"/>
                    <a:pt x="106" y="71"/>
                  </a:cubicBezTo>
                  <a:cubicBezTo>
                    <a:pt x="106" y="71"/>
                    <a:pt x="107" y="71"/>
                    <a:pt x="107" y="71"/>
                  </a:cubicBezTo>
                  <a:cubicBezTo>
                    <a:pt x="107" y="72"/>
                    <a:pt x="107" y="72"/>
                    <a:pt x="108" y="72"/>
                  </a:cubicBezTo>
                  <a:cubicBezTo>
                    <a:pt x="108" y="72"/>
                    <a:pt x="108" y="72"/>
                    <a:pt x="108" y="72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1"/>
                    <a:pt x="110" y="71"/>
                    <a:pt x="110" y="71"/>
                  </a:cubicBezTo>
                  <a:cubicBezTo>
                    <a:pt x="111" y="71"/>
                    <a:pt x="111" y="71"/>
                    <a:pt x="111" y="70"/>
                  </a:cubicBezTo>
                  <a:cubicBezTo>
                    <a:pt x="111" y="70"/>
                    <a:pt x="111" y="70"/>
                    <a:pt x="111" y="70"/>
                  </a:cubicBezTo>
                  <a:close/>
                  <a:moveTo>
                    <a:pt x="97" y="63"/>
                  </a:moveTo>
                  <a:cubicBezTo>
                    <a:pt x="97" y="63"/>
                    <a:pt x="97" y="62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2"/>
                    <a:pt x="97" y="63"/>
                    <a:pt x="97" y="63"/>
                  </a:cubicBezTo>
                  <a:cubicBezTo>
                    <a:pt x="97" y="63"/>
                    <a:pt x="97" y="63"/>
                    <a:pt x="97" y="64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4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8" y="66"/>
                    <a:pt x="98" y="67"/>
                    <a:pt x="98" y="67"/>
                  </a:cubicBezTo>
                  <a:cubicBezTo>
                    <a:pt x="99" y="67"/>
                    <a:pt x="99" y="67"/>
                    <a:pt x="99" y="67"/>
                  </a:cubicBezTo>
                  <a:cubicBezTo>
                    <a:pt x="99" y="67"/>
                    <a:pt x="99" y="67"/>
                    <a:pt x="99" y="68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0" y="68"/>
                    <a:pt x="100" y="68"/>
                    <a:pt x="99" y="68"/>
                  </a:cubicBezTo>
                  <a:cubicBezTo>
                    <a:pt x="99" y="68"/>
                    <a:pt x="99" y="68"/>
                    <a:pt x="99" y="67"/>
                  </a:cubicBezTo>
                  <a:cubicBezTo>
                    <a:pt x="98" y="67"/>
                    <a:pt x="98" y="67"/>
                    <a:pt x="98" y="67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4"/>
                    <a:pt x="97" y="64"/>
                  </a:cubicBezTo>
                  <a:cubicBezTo>
                    <a:pt x="97" y="64"/>
                    <a:pt x="97" y="63"/>
                    <a:pt x="97" y="63"/>
                  </a:cubicBezTo>
                  <a:close/>
                  <a:moveTo>
                    <a:pt x="92" y="86"/>
                  </a:moveTo>
                  <a:cubicBezTo>
                    <a:pt x="92" y="86"/>
                    <a:pt x="94" y="86"/>
                    <a:pt x="107" y="87"/>
                  </a:cubicBezTo>
                  <a:cubicBezTo>
                    <a:pt x="117" y="87"/>
                    <a:pt x="122" y="95"/>
                    <a:pt x="124" y="99"/>
                  </a:cubicBezTo>
                  <a:cubicBezTo>
                    <a:pt x="118" y="98"/>
                    <a:pt x="103" y="93"/>
                    <a:pt x="95" y="88"/>
                  </a:cubicBezTo>
                  <a:cubicBezTo>
                    <a:pt x="95" y="88"/>
                    <a:pt x="103" y="96"/>
                    <a:pt x="124" y="101"/>
                  </a:cubicBezTo>
                  <a:cubicBezTo>
                    <a:pt x="120" y="102"/>
                    <a:pt x="111" y="103"/>
                    <a:pt x="104" y="100"/>
                  </a:cubicBezTo>
                  <a:cubicBezTo>
                    <a:pt x="96" y="96"/>
                    <a:pt x="92" y="86"/>
                    <a:pt x="92" y="86"/>
                  </a:cubicBezTo>
                  <a:close/>
                  <a:moveTo>
                    <a:pt x="118" y="151"/>
                  </a:moveTo>
                  <a:cubicBezTo>
                    <a:pt x="118" y="151"/>
                    <a:pt x="118" y="151"/>
                    <a:pt x="118" y="151"/>
                  </a:cubicBezTo>
                  <a:cubicBezTo>
                    <a:pt x="118" y="151"/>
                    <a:pt x="117" y="151"/>
                    <a:pt x="117" y="150"/>
                  </a:cubicBezTo>
                  <a:cubicBezTo>
                    <a:pt x="116" y="150"/>
                    <a:pt x="116" y="150"/>
                    <a:pt x="115" y="149"/>
                  </a:cubicBezTo>
                  <a:cubicBezTo>
                    <a:pt x="115" y="149"/>
                    <a:pt x="115" y="148"/>
                    <a:pt x="114" y="147"/>
                  </a:cubicBezTo>
                  <a:cubicBezTo>
                    <a:pt x="114" y="147"/>
                    <a:pt x="114" y="147"/>
                    <a:pt x="114" y="146"/>
                  </a:cubicBezTo>
                  <a:cubicBezTo>
                    <a:pt x="114" y="146"/>
                    <a:pt x="114" y="146"/>
                    <a:pt x="114" y="145"/>
                  </a:cubicBezTo>
                  <a:cubicBezTo>
                    <a:pt x="114" y="145"/>
                    <a:pt x="114" y="144"/>
                    <a:pt x="114" y="144"/>
                  </a:cubicBezTo>
                  <a:cubicBezTo>
                    <a:pt x="114" y="143"/>
                    <a:pt x="114" y="143"/>
                    <a:pt x="115" y="142"/>
                  </a:cubicBezTo>
                  <a:cubicBezTo>
                    <a:pt x="115" y="142"/>
                    <a:pt x="115" y="142"/>
                    <a:pt x="115" y="142"/>
                  </a:cubicBezTo>
                  <a:cubicBezTo>
                    <a:pt x="115" y="142"/>
                    <a:pt x="115" y="142"/>
                    <a:pt x="115" y="142"/>
                  </a:cubicBezTo>
                  <a:cubicBezTo>
                    <a:pt x="115" y="142"/>
                    <a:pt x="115" y="142"/>
                    <a:pt x="115" y="143"/>
                  </a:cubicBezTo>
                  <a:cubicBezTo>
                    <a:pt x="115" y="143"/>
                    <a:pt x="115" y="143"/>
                    <a:pt x="115" y="144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115" y="145"/>
                    <a:pt x="115" y="145"/>
                    <a:pt x="115" y="145"/>
                  </a:cubicBezTo>
                  <a:cubicBezTo>
                    <a:pt x="115" y="146"/>
                    <a:pt x="115" y="146"/>
                    <a:pt x="115" y="146"/>
                  </a:cubicBezTo>
                  <a:cubicBezTo>
                    <a:pt x="115" y="146"/>
                    <a:pt x="115" y="147"/>
                    <a:pt x="115" y="147"/>
                  </a:cubicBezTo>
                  <a:cubicBezTo>
                    <a:pt x="115" y="148"/>
                    <a:pt x="116" y="148"/>
                    <a:pt x="116" y="149"/>
                  </a:cubicBezTo>
                  <a:cubicBezTo>
                    <a:pt x="116" y="149"/>
                    <a:pt x="116" y="149"/>
                    <a:pt x="117" y="149"/>
                  </a:cubicBezTo>
                  <a:cubicBezTo>
                    <a:pt x="117" y="149"/>
                    <a:pt x="117" y="150"/>
                    <a:pt x="117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51"/>
                    <a:pt x="119" y="151"/>
                    <a:pt x="119" y="151"/>
                  </a:cubicBezTo>
                  <a:cubicBezTo>
                    <a:pt x="119" y="151"/>
                    <a:pt x="119" y="151"/>
                    <a:pt x="118" y="151"/>
                  </a:cubicBezTo>
                  <a:close/>
                  <a:moveTo>
                    <a:pt x="116" y="147"/>
                  </a:moveTo>
                  <a:cubicBezTo>
                    <a:pt x="115" y="144"/>
                    <a:pt x="117" y="141"/>
                    <a:pt x="120" y="140"/>
                  </a:cubicBezTo>
                  <a:cubicBezTo>
                    <a:pt x="121" y="140"/>
                    <a:pt x="123" y="139"/>
                    <a:pt x="124" y="139"/>
                  </a:cubicBezTo>
                  <a:cubicBezTo>
                    <a:pt x="123" y="139"/>
                    <a:pt x="121" y="138"/>
                    <a:pt x="121" y="137"/>
                  </a:cubicBezTo>
                  <a:cubicBezTo>
                    <a:pt x="118" y="135"/>
                    <a:pt x="118" y="131"/>
                    <a:pt x="120" y="129"/>
                  </a:cubicBezTo>
                  <a:cubicBezTo>
                    <a:pt x="122" y="127"/>
                    <a:pt x="126" y="128"/>
                    <a:pt x="128" y="131"/>
                  </a:cubicBezTo>
                  <a:cubicBezTo>
                    <a:pt x="128" y="132"/>
                    <a:pt x="129" y="133"/>
                    <a:pt x="130" y="135"/>
                  </a:cubicBezTo>
                  <a:cubicBezTo>
                    <a:pt x="130" y="133"/>
                    <a:pt x="130" y="131"/>
                    <a:pt x="131" y="131"/>
                  </a:cubicBezTo>
                  <a:cubicBezTo>
                    <a:pt x="132" y="128"/>
                    <a:pt x="135" y="126"/>
                    <a:pt x="138" y="128"/>
                  </a:cubicBezTo>
                  <a:cubicBezTo>
                    <a:pt x="141" y="129"/>
                    <a:pt x="141" y="133"/>
                    <a:pt x="139" y="135"/>
                  </a:cubicBezTo>
                  <a:cubicBezTo>
                    <a:pt x="138" y="136"/>
                    <a:pt x="137" y="137"/>
                    <a:pt x="136" y="138"/>
                  </a:cubicBezTo>
                  <a:cubicBezTo>
                    <a:pt x="137" y="138"/>
                    <a:pt x="139" y="138"/>
                    <a:pt x="140" y="138"/>
                  </a:cubicBezTo>
                  <a:cubicBezTo>
                    <a:pt x="143" y="138"/>
                    <a:pt x="146" y="141"/>
                    <a:pt x="145" y="144"/>
                  </a:cubicBezTo>
                  <a:cubicBezTo>
                    <a:pt x="144" y="147"/>
                    <a:pt x="141" y="148"/>
                    <a:pt x="138" y="147"/>
                  </a:cubicBezTo>
                  <a:cubicBezTo>
                    <a:pt x="137" y="147"/>
                    <a:pt x="136" y="146"/>
                    <a:pt x="134" y="145"/>
                  </a:cubicBezTo>
                  <a:cubicBezTo>
                    <a:pt x="135" y="147"/>
                    <a:pt x="136" y="148"/>
                    <a:pt x="136" y="149"/>
                  </a:cubicBezTo>
                  <a:cubicBezTo>
                    <a:pt x="137" y="152"/>
                    <a:pt x="135" y="155"/>
                    <a:pt x="132" y="156"/>
                  </a:cubicBezTo>
                  <a:cubicBezTo>
                    <a:pt x="128" y="156"/>
                    <a:pt x="126" y="153"/>
                    <a:pt x="126" y="150"/>
                  </a:cubicBezTo>
                  <a:cubicBezTo>
                    <a:pt x="126" y="149"/>
                    <a:pt x="127" y="147"/>
                    <a:pt x="127" y="146"/>
                  </a:cubicBezTo>
                  <a:cubicBezTo>
                    <a:pt x="126" y="147"/>
                    <a:pt x="125" y="148"/>
                    <a:pt x="124" y="149"/>
                  </a:cubicBezTo>
                  <a:cubicBezTo>
                    <a:pt x="121" y="150"/>
                    <a:pt x="118" y="150"/>
                    <a:pt x="116" y="147"/>
                  </a:cubicBezTo>
                  <a:close/>
                  <a:moveTo>
                    <a:pt x="127" y="179"/>
                  </a:moveTo>
                  <a:cubicBezTo>
                    <a:pt x="127" y="179"/>
                    <a:pt x="127" y="179"/>
                    <a:pt x="127" y="180"/>
                  </a:cubicBezTo>
                  <a:cubicBezTo>
                    <a:pt x="128" y="180"/>
                    <a:pt x="128" y="181"/>
                    <a:pt x="128" y="181"/>
                  </a:cubicBezTo>
                  <a:cubicBezTo>
                    <a:pt x="128" y="181"/>
                    <a:pt x="128" y="181"/>
                    <a:pt x="127" y="180"/>
                  </a:cubicBezTo>
                  <a:cubicBezTo>
                    <a:pt x="127" y="180"/>
                    <a:pt x="127" y="180"/>
                    <a:pt x="127" y="180"/>
                  </a:cubicBezTo>
                  <a:cubicBezTo>
                    <a:pt x="127" y="179"/>
                    <a:pt x="127" y="179"/>
                    <a:pt x="127" y="179"/>
                  </a:cubicBezTo>
                  <a:cubicBezTo>
                    <a:pt x="126" y="178"/>
                    <a:pt x="126" y="178"/>
                    <a:pt x="126" y="177"/>
                  </a:cubicBezTo>
                  <a:cubicBezTo>
                    <a:pt x="126" y="177"/>
                    <a:pt x="126" y="177"/>
                    <a:pt x="126" y="176"/>
                  </a:cubicBezTo>
                  <a:cubicBezTo>
                    <a:pt x="126" y="176"/>
                    <a:pt x="126" y="176"/>
                    <a:pt x="126" y="175"/>
                  </a:cubicBezTo>
                  <a:cubicBezTo>
                    <a:pt x="126" y="175"/>
                    <a:pt x="126" y="174"/>
                    <a:pt x="126" y="173"/>
                  </a:cubicBezTo>
                  <a:cubicBezTo>
                    <a:pt x="126" y="172"/>
                    <a:pt x="126" y="172"/>
                    <a:pt x="127" y="171"/>
                  </a:cubicBezTo>
                  <a:cubicBezTo>
                    <a:pt x="127" y="170"/>
                    <a:pt x="127" y="170"/>
                    <a:pt x="128" y="169"/>
                  </a:cubicBezTo>
                  <a:cubicBezTo>
                    <a:pt x="128" y="168"/>
                    <a:pt x="129" y="168"/>
                    <a:pt x="130" y="167"/>
                  </a:cubicBezTo>
                  <a:cubicBezTo>
                    <a:pt x="130" y="167"/>
                    <a:pt x="131" y="166"/>
                    <a:pt x="131" y="166"/>
                  </a:cubicBezTo>
                  <a:cubicBezTo>
                    <a:pt x="133" y="165"/>
                    <a:pt x="134" y="165"/>
                    <a:pt x="135" y="165"/>
                  </a:cubicBezTo>
                  <a:cubicBezTo>
                    <a:pt x="136" y="164"/>
                    <a:pt x="137" y="165"/>
                    <a:pt x="138" y="165"/>
                  </a:cubicBezTo>
                  <a:cubicBezTo>
                    <a:pt x="138" y="165"/>
                    <a:pt x="139" y="165"/>
                    <a:pt x="139" y="165"/>
                  </a:cubicBezTo>
                  <a:cubicBezTo>
                    <a:pt x="139" y="165"/>
                    <a:pt x="139" y="165"/>
                    <a:pt x="139" y="165"/>
                  </a:cubicBezTo>
                  <a:cubicBezTo>
                    <a:pt x="139" y="165"/>
                    <a:pt x="139" y="165"/>
                    <a:pt x="138" y="165"/>
                  </a:cubicBezTo>
                  <a:cubicBezTo>
                    <a:pt x="137" y="165"/>
                    <a:pt x="137" y="165"/>
                    <a:pt x="135" y="166"/>
                  </a:cubicBezTo>
                  <a:cubicBezTo>
                    <a:pt x="134" y="166"/>
                    <a:pt x="133" y="166"/>
                    <a:pt x="132" y="167"/>
                  </a:cubicBezTo>
                  <a:cubicBezTo>
                    <a:pt x="132" y="167"/>
                    <a:pt x="131" y="168"/>
                    <a:pt x="131" y="168"/>
                  </a:cubicBezTo>
                  <a:cubicBezTo>
                    <a:pt x="130" y="169"/>
                    <a:pt x="130" y="169"/>
                    <a:pt x="129" y="170"/>
                  </a:cubicBezTo>
                  <a:cubicBezTo>
                    <a:pt x="129" y="170"/>
                    <a:pt x="129" y="171"/>
                    <a:pt x="128" y="172"/>
                  </a:cubicBezTo>
                  <a:cubicBezTo>
                    <a:pt x="128" y="172"/>
                    <a:pt x="128" y="173"/>
                    <a:pt x="128" y="174"/>
                  </a:cubicBezTo>
                  <a:cubicBezTo>
                    <a:pt x="127" y="174"/>
                    <a:pt x="127" y="175"/>
                    <a:pt x="127" y="175"/>
                  </a:cubicBezTo>
                  <a:cubicBezTo>
                    <a:pt x="127" y="176"/>
                    <a:pt x="127" y="177"/>
                    <a:pt x="127" y="177"/>
                  </a:cubicBezTo>
                  <a:cubicBezTo>
                    <a:pt x="127" y="178"/>
                    <a:pt x="127" y="178"/>
                    <a:pt x="127" y="179"/>
                  </a:cubicBezTo>
                  <a:close/>
                  <a:moveTo>
                    <a:pt x="126" y="154"/>
                  </a:moveTo>
                  <a:cubicBezTo>
                    <a:pt x="126" y="154"/>
                    <a:pt x="126" y="154"/>
                    <a:pt x="125" y="154"/>
                  </a:cubicBezTo>
                  <a:cubicBezTo>
                    <a:pt x="125" y="153"/>
                    <a:pt x="125" y="153"/>
                    <a:pt x="125" y="153"/>
                  </a:cubicBezTo>
                  <a:cubicBezTo>
                    <a:pt x="125" y="153"/>
                    <a:pt x="125" y="153"/>
                    <a:pt x="126" y="154"/>
                  </a:cubicBezTo>
                  <a:cubicBezTo>
                    <a:pt x="126" y="154"/>
                    <a:pt x="126" y="154"/>
                    <a:pt x="126" y="154"/>
                  </a:cubicBezTo>
                  <a:cubicBezTo>
                    <a:pt x="126" y="154"/>
                    <a:pt x="126" y="155"/>
                    <a:pt x="127" y="155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29" y="156"/>
                    <a:pt x="129" y="156"/>
                    <a:pt x="129" y="156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1" y="157"/>
                    <a:pt x="131" y="157"/>
                    <a:pt x="132" y="157"/>
                  </a:cubicBezTo>
                  <a:cubicBezTo>
                    <a:pt x="132" y="157"/>
                    <a:pt x="132" y="157"/>
                    <a:pt x="133" y="157"/>
                  </a:cubicBezTo>
                  <a:cubicBezTo>
                    <a:pt x="133" y="156"/>
                    <a:pt x="134" y="156"/>
                    <a:pt x="135" y="156"/>
                  </a:cubicBezTo>
                  <a:cubicBezTo>
                    <a:pt x="135" y="156"/>
                    <a:pt x="136" y="155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6" y="155"/>
                    <a:pt x="135" y="156"/>
                    <a:pt x="135" y="156"/>
                  </a:cubicBezTo>
                  <a:cubicBezTo>
                    <a:pt x="134" y="157"/>
                    <a:pt x="134" y="157"/>
                    <a:pt x="133" y="157"/>
                  </a:cubicBezTo>
                  <a:cubicBezTo>
                    <a:pt x="133" y="158"/>
                    <a:pt x="132" y="158"/>
                    <a:pt x="132" y="158"/>
                  </a:cubicBezTo>
                  <a:cubicBezTo>
                    <a:pt x="131" y="158"/>
                    <a:pt x="131" y="158"/>
                    <a:pt x="130" y="158"/>
                  </a:cubicBezTo>
                  <a:cubicBezTo>
                    <a:pt x="130" y="158"/>
                    <a:pt x="129" y="158"/>
                    <a:pt x="129" y="157"/>
                  </a:cubicBezTo>
                  <a:cubicBezTo>
                    <a:pt x="129" y="157"/>
                    <a:pt x="128" y="157"/>
                    <a:pt x="128" y="157"/>
                  </a:cubicBezTo>
                  <a:cubicBezTo>
                    <a:pt x="127" y="157"/>
                    <a:pt x="127" y="156"/>
                    <a:pt x="127" y="156"/>
                  </a:cubicBezTo>
                  <a:cubicBezTo>
                    <a:pt x="127" y="156"/>
                    <a:pt x="127" y="156"/>
                    <a:pt x="126" y="156"/>
                  </a:cubicBezTo>
                  <a:cubicBezTo>
                    <a:pt x="126" y="155"/>
                    <a:pt x="126" y="155"/>
                    <a:pt x="126" y="155"/>
                  </a:cubicBezTo>
                  <a:cubicBezTo>
                    <a:pt x="126" y="155"/>
                    <a:pt x="126" y="155"/>
                    <a:pt x="126" y="154"/>
                  </a:cubicBezTo>
                  <a:close/>
                  <a:moveTo>
                    <a:pt x="129" y="208"/>
                  </a:moveTo>
                  <a:cubicBezTo>
                    <a:pt x="129" y="208"/>
                    <a:pt x="129" y="208"/>
                    <a:pt x="129" y="207"/>
                  </a:cubicBezTo>
                  <a:cubicBezTo>
                    <a:pt x="128" y="207"/>
                    <a:pt x="127" y="207"/>
                    <a:pt x="126" y="207"/>
                  </a:cubicBezTo>
                  <a:cubicBezTo>
                    <a:pt x="126" y="206"/>
                    <a:pt x="125" y="206"/>
                    <a:pt x="124" y="205"/>
                  </a:cubicBezTo>
                  <a:cubicBezTo>
                    <a:pt x="123" y="204"/>
                    <a:pt x="122" y="203"/>
                    <a:pt x="122" y="202"/>
                  </a:cubicBezTo>
                  <a:cubicBezTo>
                    <a:pt x="121" y="201"/>
                    <a:pt x="121" y="201"/>
                    <a:pt x="121" y="200"/>
                  </a:cubicBezTo>
                  <a:cubicBezTo>
                    <a:pt x="121" y="199"/>
                    <a:pt x="121" y="199"/>
                    <a:pt x="121" y="198"/>
                  </a:cubicBezTo>
                  <a:cubicBezTo>
                    <a:pt x="121" y="197"/>
                    <a:pt x="121" y="196"/>
                    <a:pt x="121" y="195"/>
                  </a:cubicBezTo>
                  <a:cubicBezTo>
                    <a:pt x="122" y="194"/>
                    <a:pt x="122" y="193"/>
                    <a:pt x="122" y="193"/>
                  </a:cubicBezTo>
                  <a:cubicBezTo>
                    <a:pt x="122" y="193"/>
                    <a:pt x="123" y="192"/>
                    <a:pt x="123" y="192"/>
                  </a:cubicBezTo>
                  <a:cubicBezTo>
                    <a:pt x="123" y="192"/>
                    <a:pt x="123" y="192"/>
                    <a:pt x="123" y="192"/>
                  </a:cubicBezTo>
                  <a:cubicBezTo>
                    <a:pt x="123" y="192"/>
                    <a:pt x="123" y="192"/>
                    <a:pt x="123" y="193"/>
                  </a:cubicBezTo>
                  <a:cubicBezTo>
                    <a:pt x="123" y="194"/>
                    <a:pt x="122" y="194"/>
                    <a:pt x="122" y="195"/>
                  </a:cubicBezTo>
                  <a:cubicBezTo>
                    <a:pt x="122" y="196"/>
                    <a:pt x="122" y="196"/>
                    <a:pt x="122" y="196"/>
                  </a:cubicBezTo>
                  <a:cubicBezTo>
                    <a:pt x="122" y="197"/>
                    <a:pt x="122" y="197"/>
                    <a:pt x="122" y="198"/>
                  </a:cubicBezTo>
                  <a:cubicBezTo>
                    <a:pt x="123" y="198"/>
                    <a:pt x="123" y="199"/>
                    <a:pt x="123" y="200"/>
                  </a:cubicBezTo>
                  <a:cubicBezTo>
                    <a:pt x="123" y="200"/>
                    <a:pt x="123" y="201"/>
                    <a:pt x="123" y="201"/>
                  </a:cubicBezTo>
                  <a:cubicBezTo>
                    <a:pt x="124" y="202"/>
                    <a:pt x="124" y="203"/>
                    <a:pt x="125" y="204"/>
                  </a:cubicBezTo>
                  <a:cubicBezTo>
                    <a:pt x="125" y="204"/>
                    <a:pt x="126" y="205"/>
                    <a:pt x="126" y="205"/>
                  </a:cubicBezTo>
                  <a:cubicBezTo>
                    <a:pt x="126" y="205"/>
                    <a:pt x="127" y="206"/>
                    <a:pt x="127" y="206"/>
                  </a:cubicBezTo>
                  <a:cubicBezTo>
                    <a:pt x="128" y="206"/>
                    <a:pt x="128" y="207"/>
                    <a:pt x="129" y="207"/>
                  </a:cubicBezTo>
                  <a:cubicBezTo>
                    <a:pt x="129" y="207"/>
                    <a:pt x="129" y="208"/>
                    <a:pt x="129" y="208"/>
                  </a:cubicBezTo>
                  <a:cubicBezTo>
                    <a:pt x="129" y="208"/>
                    <a:pt x="129" y="208"/>
                    <a:pt x="129" y="208"/>
                  </a:cubicBezTo>
                  <a:close/>
                  <a:moveTo>
                    <a:pt x="161" y="215"/>
                  </a:moveTo>
                  <a:cubicBezTo>
                    <a:pt x="160" y="215"/>
                    <a:pt x="160" y="215"/>
                    <a:pt x="160" y="215"/>
                  </a:cubicBezTo>
                  <a:cubicBezTo>
                    <a:pt x="160" y="216"/>
                    <a:pt x="159" y="217"/>
                    <a:pt x="158" y="217"/>
                  </a:cubicBezTo>
                  <a:cubicBezTo>
                    <a:pt x="157" y="218"/>
                    <a:pt x="156" y="219"/>
                    <a:pt x="155" y="219"/>
                  </a:cubicBezTo>
                  <a:cubicBezTo>
                    <a:pt x="154" y="220"/>
                    <a:pt x="153" y="220"/>
                    <a:pt x="153" y="220"/>
                  </a:cubicBezTo>
                  <a:cubicBezTo>
                    <a:pt x="152" y="220"/>
                    <a:pt x="151" y="220"/>
                    <a:pt x="150" y="220"/>
                  </a:cubicBezTo>
                  <a:cubicBezTo>
                    <a:pt x="149" y="220"/>
                    <a:pt x="149" y="220"/>
                    <a:pt x="148" y="219"/>
                  </a:cubicBezTo>
                  <a:cubicBezTo>
                    <a:pt x="147" y="219"/>
                    <a:pt x="146" y="219"/>
                    <a:pt x="146" y="218"/>
                  </a:cubicBezTo>
                  <a:cubicBezTo>
                    <a:pt x="145" y="218"/>
                    <a:pt x="145" y="217"/>
                    <a:pt x="144" y="217"/>
                  </a:cubicBezTo>
                  <a:cubicBezTo>
                    <a:pt x="144" y="217"/>
                    <a:pt x="144" y="216"/>
                    <a:pt x="143" y="216"/>
                  </a:cubicBezTo>
                  <a:cubicBezTo>
                    <a:pt x="143" y="216"/>
                    <a:pt x="143" y="216"/>
                    <a:pt x="143" y="215"/>
                  </a:cubicBezTo>
                  <a:cubicBezTo>
                    <a:pt x="143" y="215"/>
                    <a:pt x="142" y="215"/>
                    <a:pt x="142" y="214"/>
                  </a:cubicBezTo>
                  <a:cubicBezTo>
                    <a:pt x="142" y="214"/>
                    <a:pt x="142" y="213"/>
                    <a:pt x="142" y="213"/>
                  </a:cubicBezTo>
                  <a:cubicBezTo>
                    <a:pt x="141" y="212"/>
                    <a:pt x="141" y="212"/>
                    <a:pt x="141" y="212"/>
                  </a:cubicBezTo>
                  <a:cubicBezTo>
                    <a:pt x="141" y="212"/>
                    <a:pt x="141" y="212"/>
                    <a:pt x="142" y="213"/>
                  </a:cubicBezTo>
                  <a:cubicBezTo>
                    <a:pt x="142" y="213"/>
                    <a:pt x="142" y="213"/>
                    <a:pt x="143" y="214"/>
                  </a:cubicBezTo>
                  <a:cubicBezTo>
                    <a:pt x="143" y="214"/>
                    <a:pt x="143" y="214"/>
                    <a:pt x="144" y="215"/>
                  </a:cubicBezTo>
                  <a:cubicBezTo>
                    <a:pt x="144" y="215"/>
                    <a:pt x="144" y="216"/>
                    <a:pt x="145" y="216"/>
                  </a:cubicBezTo>
                  <a:cubicBezTo>
                    <a:pt x="145" y="216"/>
                    <a:pt x="146" y="217"/>
                    <a:pt x="147" y="217"/>
                  </a:cubicBezTo>
                  <a:cubicBezTo>
                    <a:pt x="147" y="217"/>
                    <a:pt x="148" y="217"/>
                    <a:pt x="148" y="218"/>
                  </a:cubicBezTo>
                  <a:cubicBezTo>
                    <a:pt x="149" y="218"/>
                    <a:pt x="150" y="218"/>
                    <a:pt x="150" y="218"/>
                  </a:cubicBezTo>
                  <a:cubicBezTo>
                    <a:pt x="151" y="218"/>
                    <a:pt x="152" y="218"/>
                    <a:pt x="152" y="218"/>
                  </a:cubicBezTo>
                  <a:cubicBezTo>
                    <a:pt x="153" y="218"/>
                    <a:pt x="154" y="218"/>
                    <a:pt x="154" y="218"/>
                  </a:cubicBezTo>
                  <a:cubicBezTo>
                    <a:pt x="156" y="218"/>
                    <a:pt x="157" y="217"/>
                    <a:pt x="158" y="217"/>
                  </a:cubicBezTo>
                  <a:cubicBezTo>
                    <a:pt x="159" y="216"/>
                    <a:pt x="159" y="216"/>
                    <a:pt x="160" y="215"/>
                  </a:cubicBezTo>
                  <a:cubicBezTo>
                    <a:pt x="160" y="215"/>
                    <a:pt x="161" y="214"/>
                    <a:pt x="161" y="214"/>
                  </a:cubicBezTo>
                  <a:cubicBezTo>
                    <a:pt x="161" y="214"/>
                    <a:pt x="161" y="214"/>
                    <a:pt x="161" y="215"/>
                  </a:cubicBezTo>
                  <a:close/>
                  <a:moveTo>
                    <a:pt x="164" y="201"/>
                  </a:moveTo>
                  <a:cubicBezTo>
                    <a:pt x="162" y="201"/>
                    <a:pt x="159" y="199"/>
                    <a:pt x="157" y="198"/>
                  </a:cubicBezTo>
                  <a:cubicBezTo>
                    <a:pt x="158" y="200"/>
                    <a:pt x="159" y="203"/>
                    <a:pt x="160" y="205"/>
                  </a:cubicBezTo>
                  <a:cubicBezTo>
                    <a:pt x="161" y="210"/>
                    <a:pt x="158" y="216"/>
                    <a:pt x="152" y="216"/>
                  </a:cubicBezTo>
                  <a:cubicBezTo>
                    <a:pt x="147" y="217"/>
                    <a:pt x="143" y="212"/>
                    <a:pt x="143" y="206"/>
                  </a:cubicBezTo>
                  <a:cubicBezTo>
                    <a:pt x="143" y="204"/>
                    <a:pt x="144" y="202"/>
                    <a:pt x="144" y="199"/>
                  </a:cubicBezTo>
                  <a:cubicBezTo>
                    <a:pt x="142" y="201"/>
                    <a:pt x="140" y="203"/>
                    <a:pt x="139" y="204"/>
                  </a:cubicBezTo>
                  <a:cubicBezTo>
                    <a:pt x="134" y="207"/>
                    <a:pt x="128" y="205"/>
                    <a:pt x="125" y="200"/>
                  </a:cubicBezTo>
                  <a:cubicBezTo>
                    <a:pt x="123" y="195"/>
                    <a:pt x="127" y="189"/>
                    <a:pt x="132" y="188"/>
                  </a:cubicBezTo>
                  <a:cubicBezTo>
                    <a:pt x="134" y="188"/>
                    <a:pt x="136" y="187"/>
                    <a:pt x="139" y="187"/>
                  </a:cubicBezTo>
                  <a:cubicBezTo>
                    <a:pt x="137" y="186"/>
                    <a:pt x="134" y="185"/>
                    <a:pt x="133" y="184"/>
                  </a:cubicBezTo>
                  <a:cubicBezTo>
                    <a:pt x="129" y="180"/>
                    <a:pt x="128" y="173"/>
                    <a:pt x="132" y="170"/>
                  </a:cubicBezTo>
                  <a:cubicBezTo>
                    <a:pt x="136" y="166"/>
                    <a:pt x="143" y="168"/>
                    <a:pt x="146" y="172"/>
                  </a:cubicBezTo>
                  <a:cubicBezTo>
                    <a:pt x="147" y="174"/>
                    <a:pt x="148" y="176"/>
                    <a:pt x="149" y="179"/>
                  </a:cubicBezTo>
                  <a:cubicBezTo>
                    <a:pt x="149" y="176"/>
                    <a:pt x="150" y="173"/>
                    <a:pt x="151" y="172"/>
                  </a:cubicBezTo>
                  <a:cubicBezTo>
                    <a:pt x="153" y="167"/>
                    <a:pt x="159" y="164"/>
                    <a:pt x="163" y="167"/>
                  </a:cubicBezTo>
                  <a:cubicBezTo>
                    <a:pt x="168" y="169"/>
                    <a:pt x="169" y="176"/>
                    <a:pt x="165" y="180"/>
                  </a:cubicBezTo>
                  <a:cubicBezTo>
                    <a:pt x="164" y="182"/>
                    <a:pt x="162" y="184"/>
                    <a:pt x="160" y="185"/>
                  </a:cubicBezTo>
                  <a:cubicBezTo>
                    <a:pt x="163" y="185"/>
                    <a:pt x="165" y="185"/>
                    <a:pt x="167" y="185"/>
                  </a:cubicBezTo>
                  <a:cubicBezTo>
                    <a:pt x="173" y="185"/>
                    <a:pt x="177" y="190"/>
                    <a:pt x="176" y="195"/>
                  </a:cubicBezTo>
                  <a:cubicBezTo>
                    <a:pt x="175" y="201"/>
                    <a:pt x="169" y="203"/>
                    <a:pt x="164" y="201"/>
                  </a:cubicBezTo>
                  <a:close/>
                  <a:moveTo>
                    <a:pt x="174" y="238"/>
                  </a:moveTo>
                  <a:cubicBezTo>
                    <a:pt x="174" y="238"/>
                    <a:pt x="174" y="238"/>
                    <a:pt x="174" y="238"/>
                  </a:cubicBezTo>
                  <a:cubicBezTo>
                    <a:pt x="174" y="238"/>
                    <a:pt x="174" y="238"/>
                    <a:pt x="173" y="237"/>
                  </a:cubicBezTo>
                  <a:cubicBezTo>
                    <a:pt x="173" y="237"/>
                    <a:pt x="173" y="237"/>
                    <a:pt x="172" y="237"/>
                  </a:cubicBezTo>
                  <a:cubicBezTo>
                    <a:pt x="172" y="236"/>
                    <a:pt x="172" y="236"/>
                    <a:pt x="172" y="236"/>
                  </a:cubicBezTo>
                  <a:cubicBezTo>
                    <a:pt x="172" y="235"/>
                    <a:pt x="171" y="235"/>
                    <a:pt x="171" y="235"/>
                  </a:cubicBezTo>
                  <a:cubicBezTo>
                    <a:pt x="171" y="235"/>
                    <a:pt x="171" y="234"/>
                    <a:pt x="171" y="234"/>
                  </a:cubicBezTo>
                  <a:cubicBezTo>
                    <a:pt x="171" y="234"/>
                    <a:pt x="171" y="233"/>
                    <a:pt x="171" y="233"/>
                  </a:cubicBezTo>
                  <a:cubicBezTo>
                    <a:pt x="172" y="233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3"/>
                    <a:pt x="172" y="233"/>
                  </a:cubicBezTo>
                  <a:cubicBezTo>
                    <a:pt x="172" y="233"/>
                    <a:pt x="172" y="233"/>
                    <a:pt x="172" y="234"/>
                  </a:cubicBezTo>
                  <a:cubicBezTo>
                    <a:pt x="172" y="234"/>
                    <a:pt x="172" y="234"/>
                    <a:pt x="172" y="234"/>
                  </a:cubicBezTo>
                  <a:cubicBezTo>
                    <a:pt x="172" y="234"/>
                    <a:pt x="172" y="234"/>
                    <a:pt x="172" y="235"/>
                  </a:cubicBezTo>
                  <a:cubicBezTo>
                    <a:pt x="172" y="235"/>
                    <a:pt x="172" y="235"/>
                    <a:pt x="172" y="235"/>
                  </a:cubicBezTo>
                  <a:cubicBezTo>
                    <a:pt x="172" y="236"/>
                    <a:pt x="173" y="236"/>
                    <a:pt x="173" y="236"/>
                  </a:cubicBezTo>
                  <a:cubicBezTo>
                    <a:pt x="173" y="236"/>
                    <a:pt x="173" y="237"/>
                    <a:pt x="173" y="237"/>
                  </a:cubicBezTo>
                  <a:cubicBezTo>
                    <a:pt x="173" y="237"/>
                    <a:pt x="173" y="237"/>
                    <a:pt x="174" y="237"/>
                  </a:cubicBezTo>
                  <a:cubicBezTo>
                    <a:pt x="174" y="237"/>
                    <a:pt x="174" y="237"/>
                    <a:pt x="174" y="238"/>
                  </a:cubicBezTo>
                  <a:cubicBezTo>
                    <a:pt x="174" y="238"/>
                    <a:pt x="174" y="238"/>
                    <a:pt x="174" y="238"/>
                  </a:cubicBezTo>
                  <a:cubicBezTo>
                    <a:pt x="174" y="238"/>
                    <a:pt x="174" y="238"/>
                    <a:pt x="174" y="238"/>
                  </a:cubicBezTo>
                  <a:close/>
                  <a:moveTo>
                    <a:pt x="186" y="240"/>
                  </a:moveTo>
                  <a:cubicBezTo>
                    <a:pt x="186" y="240"/>
                    <a:pt x="186" y="240"/>
                    <a:pt x="186" y="241"/>
                  </a:cubicBezTo>
                  <a:cubicBezTo>
                    <a:pt x="186" y="241"/>
                    <a:pt x="186" y="241"/>
                    <a:pt x="185" y="241"/>
                  </a:cubicBezTo>
                  <a:cubicBezTo>
                    <a:pt x="185" y="242"/>
                    <a:pt x="184" y="242"/>
                    <a:pt x="184" y="242"/>
                  </a:cubicBezTo>
                  <a:cubicBezTo>
                    <a:pt x="184" y="242"/>
                    <a:pt x="183" y="242"/>
                    <a:pt x="183" y="242"/>
                  </a:cubicBezTo>
                  <a:cubicBezTo>
                    <a:pt x="183" y="242"/>
                    <a:pt x="182" y="242"/>
                    <a:pt x="182" y="242"/>
                  </a:cubicBezTo>
                  <a:cubicBezTo>
                    <a:pt x="182" y="242"/>
                    <a:pt x="182" y="242"/>
                    <a:pt x="181" y="242"/>
                  </a:cubicBezTo>
                  <a:cubicBezTo>
                    <a:pt x="181" y="242"/>
                    <a:pt x="181" y="242"/>
                    <a:pt x="181" y="242"/>
                  </a:cubicBezTo>
                  <a:cubicBezTo>
                    <a:pt x="180" y="241"/>
                    <a:pt x="180" y="241"/>
                    <a:pt x="180" y="241"/>
                  </a:cubicBezTo>
                  <a:cubicBezTo>
                    <a:pt x="180" y="241"/>
                    <a:pt x="180" y="241"/>
                    <a:pt x="180" y="241"/>
                  </a:cubicBezTo>
                  <a:cubicBezTo>
                    <a:pt x="180" y="241"/>
                    <a:pt x="179" y="241"/>
                    <a:pt x="179" y="241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39"/>
                    <a:pt x="179" y="239"/>
                    <a:pt x="179" y="239"/>
                  </a:cubicBezTo>
                  <a:cubicBezTo>
                    <a:pt x="179" y="239"/>
                    <a:pt x="179" y="239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80" y="240"/>
                    <a:pt x="180" y="240"/>
                  </a:cubicBezTo>
                  <a:cubicBezTo>
                    <a:pt x="180" y="240"/>
                    <a:pt x="180" y="241"/>
                    <a:pt x="180" y="241"/>
                  </a:cubicBezTo>
                  <a:cubicBezTo>
                    <a:pt x="180" y="241"/>
                    <a:pt x="181" y="241"/>
                    <a:pt x="181" y="241"/>
                  </a:cubicBezTo>
                  <a:cubicBezTo>
                    <a:pt x="181" y="241"/>
                    <a:pt x="181" y="241"/>
                    <a:pt x="181" y="241"/>
                  </a:cubicBezTo>
                  <a:cubicBezTo>
                    <a:pt x="182" y="241"/>
                    <a:pt x="182" y="242"/>
                    <a:pt x="182" y="242"/>
                  </a:cubicBezTo>
                  <a:cubicBezTo>
                    <a:pt x="182" y="242"/>
                    <a:pt x="183" y="242"/>
                    <a:pt x="183" y="242"/>
                  </a:cubicBezTo>
                  <a:cubicBezTo>
                    <a:pt x="183" y="242"/>
                    <a:pt x="183" y="242"/>
                    <a:pt x="184" y="241"/>
                  </a:cubicBezTo>
                  <a:cubicBezTo>
                    <a:pt x="184" y="241"/>
                    <a:pt x="185" y="241"/>
                    <a:pt x="185" y="241"/>
                  </a:cubicBezTo>
                  <a:cubicBezTo>
                    <a:pt x="185" y="241"/>
                    <a:pt x="186" y="241"/>
                    <a:pt x="186" y="240"/>
                  </a:cubicBezTo>
                  <a:cubicBezTo>
                    <a:pt x="186" y="240"/>
                    <a:pt x="186" y="240"/>
                    <a:pt x="186" y="240"/>
                  </a:cubicBezTo>
                  <a:cubicBezTo>
                    <a:pt x="186" y="240"/>
                    <a:pt x="186" y="240"/>
                    <a:pt x="186" y="240"/>
                  </a:cubicBezTo>
                  <a:close/>
                  <a:moveTo>
                    <a:pt x="187" y="235"/>
                  </a:moveTo>
                  <a:cubicBezTo>
                    <a:pt x="186" y="235"/>
                    <a:pt x="186" y="235"/>
                    <a:pt x="185" y="234"/>
                  </a:cubicBezTo>
                  <a:cubicBezTo>
                    <a:pt x="185" y="235"/>
                    <a:pt x="186" y="236"/>
                    <a:pt x="186" y="237"/>
                  </a:cubicBezTo>
                  <a:cubicBezTo>
                    <a:pt x="186" y="239"/>
                    <a:pt x="185" y="241"/>
                    <a:pt x="183" y="241"/>
                  </a:cubicBezTo>
                  <a:cubicBezTo>
                    <a:pt x="181" y="241"/>
                    <a:pt x="179" y="239"/>
                    <a:pt x="179" y="237"/>
                  </a:cubicBezTo>
                  <a:cubicBezTo>
                    <a:pt x="180" y="236"/>
                    <a:pt x="180" y="235"/>
                    <a:pt x="180" y="234"/>
                  </a:cubicBezTo>
                  <a:cubicBezTo>
                    <a:pt x="179" y="235"/>
                    <a:pt x="178" y="236"/>
                    <a:pt x="178" y="236"/>
                  </a:cubicBezTo>
                  <a:cubicBezTo>
                    <a:pt x="176" y="237"/>
                    <a:pt x="174" y="237"/>
                    <a:pt x="173" y="235"/>
                  </a:cubicBezTo>
                  <a:cubicBezTo>
                    <a:pt x="172" y="233"/>
                    <a:pt x="173" y="231"/>
                    <a:pt x="175" y="230"/>
                  </a:cubicBezTo>
                  <a:cubicBezTo>
                    <a:pt x="176" y="230"/>
                    <a:pt x="177" y="230"/>
                    <a:pt x="178" y="230"/>
                  </a:cubicBezTo>
                  <a:cubicBezTo>
                    <a:pt x="177" y="230"/>
                    <a:pt x="176" y="229"/>
                    <a:pt x="176" y="229"/>
                  </a:cubicBezTo>
                  <a:cubicBezTo>
                    <a:pt x="174" y="227"/>
                    <a:pt x="174" y="225"/>
                    <a:pt x="175" y="224"/>
                  </a:cubicBezTo>
                  <a:cubicBezTo>
                    <a:pt x="177" y="222"/>
                    <a:pt x="179" y="223"/>
                    <a:pt x="180" y="225"/>
                  </a:cubicBezTo>
                  <a:cubicBezTo>
                    <a:pt x="181" y="225"/>
                    <a:pt x="181" y="226"/>
                    <a:pt x="182" y="227"/>
                  </a:cubicBezTo>
                  <a:cubicBezTo>
                    <a:pt x="182" y="226"/>
                    <a:pt x="182" y="225"/>
                    <a:pt x="182" y="224"/>
                  </a:cubicBezTo>
                  <a:cubicBezTo>
                    <a:pt x="183" y="222"/>
                    <a:pt x="185" y="221"/>
                    <a:pt x="187" y="222"/>
                  </a:cubicBezTo>
                  <a:cubicBezTo>
                    <a:pt x="189" y="224"/>
                    <a:pt x="189" y="226"/>
                    <a:pt x="188" y="228"/>
                  </a:cubicBezTo>
                  <a:cubicBezTo>
                    <a:pt x="187" y="228"/>
                    <a:pt x="187" y="229"/>
                    <a:pt x="186" y="229"/>
                  </a:cubicBezTo>
                  <a:cubicBezTo>
                    <a:pt x="187" y="229"/>
                    <a:pt x="188" y="229"/>
                    <a:pt x="188" y="229"/>
                  </a:cubicBezTo>
                  <a:cubicBezTo>
                    <a:pt x="191" y="229"/>
                    <a:pt x="192" y="231"/>
                    <a:pt x="192" y="233"/>
                  </a:cubicBezTo>
                  <a:cubicBezTo>
                    <a:pt x="191" y="235"/>
                    <a:pt x="189" y="236"/>
                    <a:pt x="187" y="235"/>
                  </a:cubicBezTo>
                  <a:close/>
                  <a:moveTo>
                    <a:pt x="193" y="233"/>
                  </a:moveTo>
                  <a:cubicBezTo>
                    <a:pt x="193" y="234"/>
                    <a:pt x="193" y="234"/>
                    <a:pt x="193" y="234"/>
                  </a:cubicBezTo>
                  <a:cubicBezTo>
                    <a:pt x="193" y="234"/>
                    <a:pt x="193" y="234"/>
                    <a:pt x="193" y="234"/>
                  </a:cubicBezTo>
                  <a:cubicBezTo>
                    <a:pt x="193" y="234"/>
                    <a:pt x="193" y="235"/>
                    <a:pt x="192" y="235"/>
                  </a:cubicBezTo>
                  <a:cubicBezTo>
                    <a:pt x="192" y="235"/>
                    <a:pt x="192" y="235"/>
                    <a:pt x="192" y="235"/>
                  </a:cubicBezTo>
                  <a:cubicBezTo>
                    <a:pt x="192" y="236"/>
                    <a:pt x="192" y="236"/>
                    <a:pt x="192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191" y="236"/>
                    <a:pt x="191" y="235"/>
                  </a:cubicBezTo>
                  <a:cubicBezTo>
                    <a:pt x="191" y="235"/>
                    <a:pt x="192" y="235"/>
                    <a:pt x="192" y="235"/>
                  </a:cubicBezTo>
                  <a:cubicBezTo>
                    <a:pt x="192" y="235"/>
                    <a:pt x="192" y="234"/>
                    <a:pt x="192" y="234"/>
                  </a:cubicBezTo>
                  <a:cubicBezTo>
                    <a:pt x="192" y="234"/>
                    <a:pt x="192" y="234"/>
                    <a:pt x="192" y="234"/>
                  </a:cubicBezTo>
                  <a:cubicBezTo>
                    <a:pt x="192" y="234"/>
                    <a:pt x="192" y="234"/>
                    <a:pt x="192" y="234"/>
                  </a:cubicBezTo>
                  <a:cubicBezTo>
                    <a:pt x="192" y="233"/>
                    <a:pt x="192" y="233"/>
                    <a:pt x="192" y="233"/>
                  </a:cubicBezTo>
                  <a:cubicBezTo>
                    <a:pt x="192" y="233"/>
                    <a:pt x="192" y="233"/>
                    <a:pt x="193" y="233"/>
                  </a:cubicBezTo>
                  <a:cubicBezTo>
                    <a:pt x="193" y="232"/>
                    <a:pt x="193" y="232"/>
                    <a:pt x="193" y="232"/>
                  </a:cubicBezTo>
                  <a:cubicBezTo>
                    <a:pt x="193" y="232"/>
                    <a:pt x="193" y="231"/>
                    <a:pt x="193" y="231"/>
                  </a:cubicBezTo>
                  <a:cubicBezTo>
                    <a:pt x="193" y="231"/>
                    <a:pt x="192" y="231"/>
                    <a:pt x="192" y="231"/>
                  </a:cubicBezTo>
                  <a:cubicBezTo>
                    <a:pt x="192" y="231"/>
                    <a:pt x="193" y="231"/>
                    <a:pt x="193" y="231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93" y="231"/>
                    <a:pt x="193" y="232"/>
                    <a:pt x="193" y="232"/>
                  </a:cubicBezTo>
                  <a:cubicBezTo>
                    <a:pt x="193" y="232"/>
                    <a:pt x="193" y="232"/>
                    <a:pt x="193" y="233"/>
                  </a:cubicBezTo>
                  <a:cubicBezTo>
                    <a:pt x="193" y="233"/>
                    <a:pt x="193" y="233"/>
                    <a:pt x="193" y="233"/>
                  </a:cubicBezTo>
                  <a:close/>
                  <a:moveTo>
                    <a:pt x="196" y="199"/>
                  </a:moveTo>
                  <a:cubicBezTo>
                    <a:pt x="196" y="199"/>
                    <a:pt x="195" y="198"/>
                    <a:pt x="195" y="197"/>
                  </a:cubicBezTo>
                  <a:cubicBezTo>
                    <a:pt x="195" y="197"/>
                    <a:pt x="195" y="197"/>
                    <a:pt x="195" y="196"/>
                  </a:cubicBezTo>
                  <a:cubicBezTo>
                    <a:pt x="195" y="196"/>
                    <a:pt x="195" y="196"/>
                    <a:pt x="195" y="195"/>
                  </a:cubicBezTo>
                  <a:cubicBezTo>
                    <a:pt x="195" y="195"/>
                    <a:pt x="195" y="194"/>
                    <a:pt x="195" y="193"/>
                  </a:cubicBezTo>
                  <a:cubicBezTo>
                    <a:pt x="195" y="193"/>
                    <a:pt x="195" y="192"/>
                    <a:pt x="196" y="192"/>
                  </a:cubicBezTo>
                  <a:cubicBezTo>
                    <a:pt x="196" y="192"/>
                    <a:pt x="196" y="192"/>
                    <a:pt x="196" y="192"/>
                  </a:cubicBezTo>
                  <a:cubicBezTo>
                    <a:pt x="196" y="192"/>
                    <a:pt x="196" y="192"/>
                    <a:pt x="196" y="192"/>
                  </a:cubicBezTo>
                  <a:cubicBezTo>
                    <a:pt x="196" y="192"/>
                    <a:pt x="196" y="192"/>
                    <a:pt x="196" y="192"/>
                  </a:cubicBezTo>
                  <a:cubicBezTo>
                    <a:pt x="196" y="193"/>
                    <a:pt x="196" y="193"/>
                    <a:pt x="196" y="193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5"/>
                    <a:pt x="196" y="196"/>
                    <a:pt x="196" y="196"/>
                  </a:cubicBezTo>
                  <a:cubicBezTo>
                    <a:pt x="196" y="196"/>
                    <a:pt x="196" y="197"/>
                    <a:pt x="196" y="197"/>
                  </a:cubicBezTo>
                  <a:cubicBezTo>
                    <a:pt x="196" y="197"/>
                    <a:pt x="197" y="198"/>
                    <a:pt x="197" y="198"/>
                  </a:cubicBezTo>
                  <a:cubicBezTo>
                    <a:pt x="197" y="199"/>
                    <a:pt x="197" y="199"/>
                    <a:pt x="198" y="199"/>
                  </a:cubicBezTo>
                  <a:cubicBezTo>
                    <a:pt x="198" y="199"/>
                    <a:pt x="198" y="199"/>
                    <a:pt x="198" y="200"/>
                  </a:cubicBezTo>
                  <a:cubicBezTo>
                    <a:pt x="199" y="200"/>
                    <a:pt x="199" y="200"/>
                    <a:pt x="199" y="200"/>
                  </a:cubicBezTo>
                  <a:cubicBezTo>
                    <a:pt x="199" y="200"/>
                    <a:pt x="200" y="201"/>
                    <a:pt x="200" y="201"/>
                  </a:cubicBezTo>
                  <a:cubicBezTo>
                    <a:pt x="200" y="201"/>
                    <a:pt x="199" y="201"/>
                    <a:pt x="199" y="201"/>
                  </a:cubicBezTo>
                  <a:cubicBezTo>
                    <a:pt x="199" y="201"/>
                    <a:pt x="199" y="201"/>
                    <a:pt x="199" y="200"/>
                  </a:cubicBezTo>
                  <a:cubicBezTo>
                    <a:pt x="199" y="200"/>
                    <a:pt x="198" y="200"/>
                    <a:pt x="198" y="200"/>
                  </a:cubicBezTo>
                  <a:cubicBezTo>
                    <a:pt x="197" y="200"/>
                    <a:pt x="197" y="199"/>
                    <a:pt x="196" y="199"/>
                  </a:cubicBezTo>
                  <a:close/>
                  <a:moveTo>
                    <a:pt x="215" y="262"/>
                  </a:moveTo>
                  <a:cubicBezTo>
                    <a:pt x="208" y="264"/>
                    <a:pt x="203" y="260"/>
                    <a:pt x="200" y="258"/>
                  </a:cubicBezTo>
                  <a:cubicBezTo>
                    <a:pt x="205" y="257"/>
                    <a:pt x="216" y="256"/>
                    <a:pt x="223" y="258"/>
                  </a:cubicBezTo>
                  <a:cubicBezTo>
                    <a:pt x="223" y="258"/>
                    <a:pt x="215" y="255"/>
                    <a:pt x="200" y="256"/>
                  </a:cubicBezTo>
                  <a:cubicBezTo>
                    <a:pt x="202" y="255"/>
                    <a:pt x="208" y="252"/>
                    <a:pt x="214" y="252"/>
                  </a:cubicBezTo>
                  <a:cubicBezTo>
                    <a:pt x="220" y="253"/>
                    <a:pt x="225" y="259"/>
                    <a:pt x="225" y="259"/>
                  </a:cubicBezTo>
                  <a:cubicBezTo>
                    <a:pt x="225" y="259"/>
                    <a:pt x="224" y="259"/>
                    <a:pt x="215" y="262"/>
                  </a:cubicBezTo>
                  <a:close/>
                  <a:moveTo>
                    <a:pt x="221" y="238"/>
                  </a:moveTo>
                  <a:cubicBezTo>
                    <a:pt x="217" y="248"/>
                    <a:pt x="206" y="251"/>
                    <a:pt x="201" y="251"/>
                  </a:cubicBezTo>
                  <a:cubicBezTo>
                    <a:pt x="205" y="245"/>
                    <a:pt x="216" y="231"/>
                    <a:pt x="225" y="225"/>
                  </a:cubicBezTo>
                  <a:cubicBezTo>
                    <a:pt x="225" y="225"/>
                    <a:pt x="213" y="231"/>
                    <a:pt x="199" y="250"/>
                  </a:cubicBezTo>
                  <a:cubicBezTo>
                    <a:pt x="199" y="246"/>
                    <a:pt x="202" y="236"/>
                    <a:pt x="208" y="230"/>
                  </a:cubicBezTo>
                  <a:cubicBezTo>
                    <a:pt x="216" y="222"/>
                    <a:pt x="228" y="223"/>
                    <a:pt x="228" y="223"/>
                  </a:cubicBezTo>
                  <a:cubicBezTo>
                    <a:pt x="228" y="223"/>
                    <a:pt x="227" y="225"/>
                    <a:pt x="221" y="238"/>
                  </a:cubicBezTo>
                  <a:close/>
                  <a:moveTo>
                    <a:pt x="228" y="194"/>
                  </a:moveTo>
                  <a:cubicBezTo>
                    <a:pt x="228" y="194"/>
                    <a:pt x="228" y="194"/>
                    <a:pt x="228" y="194"/>
                  </a:cubicBezTo>
                  <a:cubicBezTo>
                    <a:pt x="228" y="195"/>
                    <a:pt x="228" y="195"/>
                    <a:pt x="228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7" y="197"/>
                    <a:pt x="226" y="197"/>
                    <a:pt x="226" y="197"/>
                  </a:cubicBezTo>
                  <a:cubicBezTo>
                    <a:pt x="226" y="197"/>
                    <a:pt x="226" y="197"/>
                    <a:pt x="226" y="198"/>
                  </a:cubicBezTo>
                  <a:cubicBezTo>
                    <a:pt x="225" y="198"/>
                    <a:pt x="225" y="198"/>
                    <a:pt x="225" y="198"/>
                  </a:cubicBezTo>
                  <a:cubicBezTo>
                    <a:pt x="224" y="198"/>
                    <a:pt x="224" y="198"/>
                    <a:pt x="224" y="198"/>
                  </a:cubicBezTo>
                  <a:cubicBezTo>
                    <a:pt x="224" y="198"/>
                    <a:pt x="224" y="198"/>
                    <a:pt x="225" y="198"/>
                  </a:cubicBezTo>
                  <a:cubicBezTo>
                    <a:pt x="225" y="198"/>
                    <a:pt x="225" y="197"/>
                    <a:pt x="225" y="197"/>
                  </a:cubicBezTo>
                  <a:cubicBezTo>
                    <a:pt x="225" y="197"/>
                    <a:pt x="226" y="196"/>
                    <a:pt x="226" y="196"/>
                  </a:cubicBezTo>
                  <a:cubicBezTo>
                    <a:pt x="226" y="196"/>
                    <a:pt x="226" y="196"/>
                    <a:pt x="226" y="195"/>
                  </a:cubicBezTo>
                  <a:cubicBezTo>
                    <a:pt x="227" y="195"/>
                    <a:pt x="227" y="195"/>
                    <a:pt x="227" y="195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227" y="194"/>
                    <a:pt x="227" y="193"/>
                    <a:pt x="227" y="193"/>
                  </a:cubicBezTo>
                  <a:cubicBezTo>
                    <a:pt x="227" y="193"/>
                    <a:pt x="227" y="192"/>
                    <a:pt x="227" y="192"/>
                  </a:cubicBezTo>
                  <a:cubicBezTo>
                    <a:pt x="227" y="191"/>
                    <a:pt x="227" y="191"/>
                    <a:pt x="227" y="191"/>
                  </a:cubicBezTo>
                  <a:cubicBezTo>
                    <a:pt x="227" y="190"/>
                    <a:pt x="227" y="190"/>
                    <a:pt x="227" y="190"/>
                  </a:cubicBezTo>
                  <a:cubicBezTo>
                    <a:pt x="227" y="190"/>
                    <a:pt x="227" y="190"/>
                    <a:pt x="227" y="190"/>
                  </a:cubicBezTo>
                  <a:cubicBezTo>
                    <a:pt x="227" y="190"/>
                    <a:pt x="227" y="190"/>
                    <a:pt x="227" y="191"/>
                  </a:cubicBezTo>
                  <a:cubicBezTo>
                    <a:pt x="227" y="191"/>
                    <a:pt x="228" y="191"/>
                    <a:pt x="228" y="192"/>
                  </a:cubicBezTo>
                  <a:cubicBezTo>
                    <a:pt x="228" y="192"/>
                    <a:pt x="228" y="193"/>
                    <a:pt x="228" y="193"/>
                  </a:cubicBezTo>
                  <a:cubicBezTo>
                    <a:pt x="228" y="193"/>
                    <a:pt x="228" y="194"/>
                    <a:pt x="228" y="19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6446109" y="5945188"/>
            <a:ext cx="2422525" cy="833438"/>
            <a:chOff x="7729538" y="5945188"/>
            <a:chExt cx="2422525" cy="833438"/>
          </a:xfrm>
        </p:grpSpPr>
        <p:sp>
          <p:nvSpPr>
            <p:cNvPr id="87" name="Freeform 80"/>
            <p:cNvSpPr/>
            <p:nvPr/>
          </p:nvSpPr>
          <p:spPr bwMode="auto">
            <a:xfrm>
              <a:off x="9404350" y="6180138"/>
              <a:ext cx="177800" cy="158750"/>
            </a:xfrm>
            <a:custGeom>
              <a:avLst/>
              <a:gdLst>
                <a:gd name="T0" fmla="*/ 0 w 31"/>
                <a:gd name="T1" fmla="*/ 9 h 27"/>
                <a:gd name="T2" fmla="*/ 31 w 31"/>
                <a:gd name="T3" fmla="*/ 22 h 27"/>
                <a:gd name="T4" fmla="*/ 0 w 31"/>
                <a:gd name="T5" fmla="*/ 10 h 27"/>
                <a:gd name="T6" fmla="*/ 18 w 31"/>
                <a:gd name="T7" fmla="*/ 17 h 27"/>
                <a:gd name="T8" fmla="*/ 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0" y="9"/>
                  </a:moveTo>
                  <a:cubicBezTo>
                    <a:pt x="0" y="9"/>
                    <a:pt x="15" y="0"/>
                    <a:pt x="31" y="22"/>
                  </a:cubicBezTo>
                  <a:cubicBezTo>
                    <a:pt x="31" y="22"/>
                    <a:pt x="8" y="27"/>
                    <a:pt x="0" y="10"/>
                  </a:cubicBezTo>
                  <a:cubicBezTo>
                    <a:pt x="18" y="17"/>
                    <a:pt x="18" y="17"/>
                    <a:pt x="18" y="17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81"/>
            <p:cNvSpPr/>
            <p:nvPr/>
          </p:nvSpPr>
          <p:spPr bwMode="auto">
            <a:xfrm>
              <a:off x="9051925" y="6238875"/>
              <a:ext cx="242888" cy="187325"/>
            </a:xfrm>
            <a:custGeom>
              <a:avLst/>
              <a:gdLst>
                <a:gd name="T0" fmla="*/ 0 w 42"/>
                <a:gd name="T1" fmla="*/ 22 h 32"/>
                <a:gd name="T2" fmla="*/ 42 w 42"/>
                <a:gd name="T3" fmla="*/ 6 h 32"/>
                <a:gd name="T4" fmla="*/ 1 w 42"/>
                <a:gd name="T5" fmla="*/ 25 h 32"/>
                <a:gd name="T6" fmla="*/ 24 w 42"/>
                <a:gd name="T7" fmla="*/ 13 h 32"/>
                <a:gd name="T8" fmla="*/ 0 w 42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0" y="22"/>
                  </a:moveTo>
                  <a:cubicBezTo>
                    <a:pt x="0" y="22"/>
                    <a:pt x="6" y="0"/>
                    <a:pt x="42" y="6"/>
                  </a:cubicBezTo>
                  <a:cubicBezTo>
                    <a:pt x="42" y="6"/>
                    <a:pt x="25" y="32"/>
                    <a:pt x="1" y="25"/>
                  </a:cubicBezTo>
                  <a:cubicBezTo>
                    <a:pt x="24" y="13"/>
                    <a:pt x="24" y="13"/>
                    <a:pt x="24" y="1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82"/>
            <p:cNvSpPr/>
            <p:nvPr/>
          </p:nvSpPr>
          <p:spPr bwMode="auto">
            <a:xfrm>
              <a:off x="9972675" y="6156325"/>
              <a:ext cx="179388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5 h 25"/>
                <a:gd name="T4" fmla="*/ 1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5"/>
                  </a:cubicBezTo>
                  <a:cubicBezTo>
                    <a:pt x="31" y="5"/>
                    <a:pt x="18" y="25"/>
                    <a:pt x="1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83"/>
            <p:cNvSpPr/>
            <p:nvPr/>
          </p:nvSpPr>
          <p:spPr bwMode="auto">
            <a:xfrm>
              <a:off x="9634538" y="6038850"/>
              <a:ext cx="177800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6 h 25"/>
                <a:gd name="T4" fmla="*/ 0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5"/>
                    <a:pt x="0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84"/>
            <p:cNvSpPr/>
            <p:nvPr/>
          </p:nvSpPr>
          <p:spPr bwMode="auto">
            <a:xfrm>
              <a:off x="9323388" y="5945188"/>
              <a:ext cx="177800" cy="152400"/>
            </a:xfrm>
            <a:custGeom>
              <a:avLst/>
              <a:gdLst>
                <a:gd name="T0" fmla="*/ 0 w 31"/>
                <a:gd name="T1" fmla="*/ 17 h 26"/>
                <a:gd name="T2" fmla="*/ 31 w 31"/>
                <a:gd name="T3" fmla="*/ 6 h 26"/>
                <a:gd name="T4" fmla="*/ 0 w 31"/>
                <a:gd name="T5" fmla="*/ 20 h 26"/>
                <a:gd name="T6" fmla="*/ 18 w 31"/>
                <a:gd name="T7" fmla="*/ 11 h 26"/>
                <a:gd name="T8" fmla="*/ 0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6"/>
                    <a:pt x="0" y="20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85"/>
            <p:cNvSpPr/>
            <p:nvPr/>
          </p:nvSpPr>
          <p:spPr bwMode="auto">
            <a:xfrm>
              <a:off x="8913813" y="6021388"/>
              <a:ext cx="155575" cy="176213"/>
            </a:xfrm>
            <a:custGeom>
              <a:avLst/>
              <a:gdLst>
                <a:gd name="T0" fmla="*/ 9 w 27"/>
                <a:gd name="T1" fmla="*/ 29 h 30"/>
                <a:gd name="T2" fmla="*/ 24 w 27"/>
                <a:gd name="T3" fmla="*/ 0 h 30"/>
                <a:gd name="T4" fmla="*/ 10 w 27"/>
                <a:gd name="T5" fmla="*/ 30 h 30"/>
                <a:gd name="T6" fmla="*/ 18 w 27"/>
                <a:gd name="T7" fmla="*/ 13 h 30"/>
                <a:gd name="T8" fmla="*/ 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9" y="29"/>
                  </a:moveTo>
                  <a:cubicBezTo>
                    <a:pt x="9" y="29"/>
                    <a:pt x="0" y="14"/>
                    <a:pt x="24" y="0"/>
                  </a:cubicBezTo>
                  <a:cubicBezTo>
                    <a:pt x="24" y="0"/>
                    <a:pt x="27" y="23"/>
                    <a:pt x="10" y="30"/>
                  </a:cubicBezTo>
                  <a:cubicBezTo>
                    <a:pt x="18" y="13"/>
                    <a:pt x="18" y="13"/>
                    <a:pt x="18" y="13"/>
                  </a:cubicBezTo>
                  <a:lnTo>
                    <a:pt x="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86"/>
            <p:cNvSpPr/>
            <p:nvPr/>
          </p:nvSpPr>
          <p:spPr bwMode="auto">
            <a:xfrm>
              <a:off x="8678863" y="6221413"/>
              <a:ext cx="201613" cy="252413"/>
            </a:xfrm>
            <a:custGeom>
              <a:avLst/>
              <a:gdLst>
                <a:gd name="T0" fmla="*/ 22 w 35"/>
                <a:gd name="T1" fmla="*/ 43 h 43"/>
                <a:gd name="T2" fmla="*/ 10 w 35"/>
                <a:gd name="T3" fmla="*/ 0 h 43"/>
                <a:gd name="T4" fmla="*/ 25 w 35"/>
                <a:gd name="T5" fmla="*/ 42 h 43"/>
                <a:gd name="T6" fmla="*/ 16 w 35"/>
                <a:gd name="T7" fmla="*/ 18 h 43"/>
                <a:gd name="T8" fmla="*/ 22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22" y="43"/>
                  </a:moveTo>
                  <a:cubicBezTo>
                    <a:pt x="22" y="43"/>
                    <a:pt x="0" y="35"/>
                    <a:pt x="10" y="0"/>
                  </a:cubicBezTo>
                  <a:cubicBezTo>
                    <a:pt x="10" y="0"/>
                    <a:pt x="35" y="19"/>
                    <a:pt x="25" y="42"/>
                  </a:cubicBezTo>
                  <a:cubicBezTo>
                    <a:pt x="16" y="18"/>
                    <a:pt x="16" y="18"/>
                    <a:pt x="16" y="18"/>
                  </a:cubicBezTo>
                  <a:lnTo>
                    <a:pt x="22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87"/>
            <p:cNvSpPr/>
            <p:nvPr/>
          </p:nvSpPr>
          <p:spPr bwMode="auto">
            <a:xfrm>
              <a:off x="8615363" y="6075363"/>
              <a:ext cx="1323975" cy="703263"/>
            </a:xfrm>
            <a:custGeom>
              <a:avLst/>
              <a:gdLst>
                <a:gd name="T0" fmla="*/ 114 w 230"/>
                <a:gd name="T1" fmla="*/ 3 h 120"/>
                <a:gd name="T2" fmla="*/ 44 w 230"/>
                <a:gd name="T3" fmla="*/ 59 h 120"/>
                <a:gd name="T4" fmla="*/ 0 w 230"/>
                <a:gd name="T5" fmla="*/ 120 h 120"/>
                <a:gd name="T6" fmla="*/ 48 w 230"/>
                <a:gd name="T7" fmla="*/ 117 h 120"/>
                <a:gd name="T8" fmla="*/ 59 w 230"/>
                <a:gd name="T9" fmla="*/ 78 h 120"/>
                <a:gd name="T10" fmla="*/ 139 w 230"/>
                <a:gd name="T11" fmla="*/ 19 h 120"/>
                <a:gd name="T12" fmla="*/ 226 w 230"/>
                <a:gd name="T13" fmla="*/ 32 h 120"/>
                <a:gd name="T14" fmla="*/ 230 w 230"/>
                <a:gd name="T15" fmla="*/ 29 h 120"/>
                <a:gd name="T16" fmla="*/ 230 w 230"/>
                <a:gd name="T17" fmla="*/ 29 h 120"/>
                <a:gd name="T18" fmla="*/ 226 w 230"/>
                <a:gd name="T19" fmla="*/ 26 h 120"/>
                <a:gd name="T20" fmla="*/ 114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4" y="3"/>
                  </a:moveTo>
                  <a:cubicBezTo>
                    <a:pt x="87" y="7"/>
                    <a:pt x="50" y="29"/>
                    <a:pt x="44" y="59"/>
                  </a:cubicBezTo>
                  <a:cubicBezTo>
                    <a:pt x="39" y="81"/>
                    <a:pt x="12" y="108"/>
                    <a:pt x="0" y="120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52" y="106"/>
                    <a:pt x="57" y="93"/>
                    <a:pt x="59" y="78"/>
                  </a:cubicBezTo>
                  <a:cubicBezTo>
                    <a:pt x="65" y="39"/>
                    <a:pt x="93" y="6"/>
                    <a:pt x="139" y="19"/>
                  </a:cubicBezTo>
                  <a:cubicBezTo>
                    <a:pt x="178" y="30"/>
                    <a:pt x="215" y="32"/>
                    <a:pt x="226" y="32"/>
                  </a:cubicBezTo>
                  <a:cubicBezTo>
                    <a:pt x="228" y="32"/>
                    <a:pt x="230" y="31"/>
                    <a:pt x="230" y="29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30" y="27"/>
                    <a:pt x="228" y="25"/>
                    <a:pt x="226" y="26"/>
                  </a:cubicBezTo>
                  <a:cubicBezTo>
                    <a:pt x="182" y="31"/>
                    <a:pt x="141" y="0"/>
                    <a:pt x="114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88"/>
            <p:cNvSpPr/>
            <p:nvPr/>
          </p:nvSpPr>
          <p:spPr bwMode="auto">
            <a:xfrm>
              <a:off x="8172450" y="6438900"/>
              <a:ext cx="103188" cy="87313"/>
            </a:xfrm>
            <a:custGeom>
              <a:avLst/>
              <a:gdLst>
                <a:gd name="T0" fmla="*/ 1 w 18"/>
                <a:gd name="T1" fmla="*/ 5 h 15"/>
                <a:gd name="T2" fmla="*/ 18 w 18"/>
                <a:gd name="T3" fmla="*/ 13 h 15"/>
                <a:gd name="T4" fmla="*/ 0 w 18"/>
                <a:gd name="T5" fmla="*/ 6 h 15"/>
                <a:gd name="T6" fmla="*/ 10 w 18"/>
                <a:gd name="T7" fmla="*/ 10 h 15"/>
                <a:gd name="T8" fmla="*/ 1 w 18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" y="5"/>
                  </a:moveTo>
                  <a:cubicBezTo>
                    <a:pt x="1" y="5"/>
                    <a:pt x="9" y="0"/>
                    <a:pt x="18" y="13"/>
                  </a:cubicBezTo>
                  <a:cubicBezTo>
                    <a:pt x="18" y="13"/>
                    <a:pt x="5" y="15"/>
                    <a:pt x="0" y="6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89"/>
            <p:cNvSpPr/>
            <p:nvPr/>
          </p:nvSpPr>
          <p:spPr bwMode="auto">
            <a:xfrm>
              <a:off x="7977188" y="6473825"/>
              <a:ext cx="131763" cy="104775"/>
            </a:xfrm>
            <a:custGeom>
              <a:avLst/>
              <a:gdLst>
                <a:gd name="T0" fmla="*/ 0 w 23"/>
                <a:gd name="T1" fmla="*/ 13 h 18"/>
                <a:gd name="T2" fmla="*/ 23 w 23"/>
                <a:gd name="T3" fmla="*/ 3 h 18"/>
                <a:gd name="T4" fmla="*/ 0 w 23"/>
                <a:gd name="T5" fmla="*/ 14 h 18"/>
                <a:gd name="T6" fmla="*/ 13 w 23"/>
                <a:gd name="T7" fmla="*/ 8 h 18"/>
                <a:gd name="T8" fmla="*/ 0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0" y="13"/>
                  </a:moveTo>
                  <a:cubicBezTo>
                    <a:pt x="0" y="13"/>
                    <a:pt x="3" y="0"/>
                    <a:pt x="23" y="3"/>
                  </a:cubicBezTo>
                  <a:cubicBezTo>
                    <a:pt x="23" y="3"/>
                    <a:pt x="14" y="18"/>
                    <a:pt x="0" y="14"/>
                  </a:cubicBezTo>
                  <a:cubicBezTo>
                    <a:pt x="13" y="8"/>
                    <a:pt x="13" y="8"/>
                    <a:pt x="13" y="8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90"/>
            <p:cNvSpPr/>
            <p:nvPr/>
          </p:nvSpPr>
          <p:spPr bwMode="auto">
            <a:xfrm>
              <a:off x="8494713" y="6426200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1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91"/>
            <p:cNvSpPr/>
            <p:nvPr/>
          </p:nvSpPr>
          <p:spPr bwMode="auto">
            <a:xfrm>
              <a:off x="8304213" y="6362700"/>
              <a:ext cx="98425" cy="80963"/>
            </a:xfrm>
            <a:custGeom>
              <a:avLst/>
              <a:gdLst>
                <a:gd name="T0" fmla="*/ 0 w 17"/>
                <a:gd name="T1" fmla="*/ 10 h 14"/>
                <a:gd name="T2" fmla="*/ 17 w 17"/>
                <a:gd name="T3" fmla="*/ 3 h 14"/>
                <a:gd name="T4" fmla="*/ 0 w 17"/>
                <a:gd name="T5" fmla="*/ 11 h 14"/>
                <a:gd name="T6" fmla="*/ 10 w 17"/>
                <a:gd name="T7" fmla="*/ 6 h 14"/>
                <a:gd name="T8" fmla="*/ 0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0" y="10"/>
                  </a:moveTo>
                  <a:cubicBezTo>
                    <a:pt x="0" y="10"/>
                    <a:pt x="2" y="0"/>
                    <a:pt x="17" y="3"/>
                  </a:cubicBezTo>
                  <a:cubicBezTo>
                    <a:pt x="17" y="3"/>
                    <a:pt x="10" y="14"/>
                    <a:pt x="0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92"/>
            <p:cNvSpPr/>
            <p:nvPr/>
          </p:nvSpPr>
          <p:spPr bwMode="auto">
            <a:xfrm>
              <a:off x="8126413" y="6308725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0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93"/>
            <p:cNvSpPr/>
            <p:nvPr/>
          </p:nvSpPr>
          <p:spPr bwMode="auto">
            <a:xfrm>
              <a:off x="7896225" y="6350000"/>
              <a:ext cx="92075" cy="100013"/>
            </a:xfrm>
            <a:custGeom>
              <a:avLst/>
              <a:gdLst>
                <a:gd name="T0" fmla="*/ 5 w 16"/>
                <a:gd name="T1" fmla="*/ 17 h 17"/>
                <a:gd name="T2" fmla="*/ 14 w 16"/>
                <a:gd name="T3" fmla="*/ 0 h 17"/>
                <a:gd name="T4" fmla="*/ 6 w 16"/>
                <a:gd name="T5" fmla="*/ 17 h 17"/>
                <a:gd name="T6" fmla="*/ 10 w 16"/>
                <a:gd name="T7" fmla="*/ 7 h 17"/>
                <a:gd name="T8" fmla="*/ 5 w 16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5" y="17"/>
                  </a:moveTo>
                  <a:cubicBezTo>
                    <a:pt x="5" y="17"/>
                    <a:pt x="0" y="8"/>
                    <a:pt x="14" y="0"/>
                  </a:cubicBezTo>
                  <a:cubicBezTo>
                    <a:pt x="14" y="0"/>
                    <a:pt x="16" y="13"/>
                    <a:pt x="6" y="1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5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94"/>
            <p:cNvSpPr/>
            <p:nvPr/>
          </p:nvSpPr>
          <p:spPr bwMode="auto">
            <a:xfrm>
              <a:off x="7764463" y="6461125"/>
              <a:ext cx="114300" cy="141288"/>
            </a:xfrm>
            <a:custGeom>
              <a:avLst/>
              <a:gdLst>
                <a:gd name="T0" fmla="*/ 13 w 20"/>
                <a:gd name="T1" fmla="*/ 24 h 24"/>
                <a:gd name="T2" fmla="*/ 6 w 20"/>
                <a:gd name="T3" fmla="*/ 0 h 24"/>
                <a:gd name="T4" fmla="*/ 14 w 20"/>
                <a:gd name="T5" fmla="*/ 24 h 24"/>
                <a:gd name="T6" fmla="*/ 9 w 20"/>
                <a:gd name="T7" fmla="*/ 10 h 24"/>
                <a:gd name="T8" fmla="*/ 13 w 20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4">
                  <a:moveTo>
                    <a:pt x="13" y="24"/>
                  </a:moveTo>
                  <a:cubicBezTo>
                    <a:pt x="13" y="24"/>
                    <a:pt x="0" y="20"/>
                    <a:pt x="6" y="0"/>
                  </a:cubicBezTo>
                  <a:cubicBezTo>
                    <a:pt x="6" y="0"/>
                    <a:pt x="20" y="11"/>
                    <a:pt x="14" y="24"/>
                  </a:cubicBezTo>
                  <a:cubicBezTo>
                    <a:pt x="9" y="10"/>
                    <a:pt x="9" y="10"/>
                    <a:pt x="9" y="10"/>
                  </a:cubicBezTo>
                  <a:lnTo>
                    <a:pt x="13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95"/>
            <p:cNvSpPr/>
            <p:nvPr/>
          </p:nvSpPr>
          <p:spPr bwMode="auto">
            <a:xfrm>
              <a:off x="7729538" y="6380163"/>
              <a:ext cx="747713" cy="398463"/>
            </a:xfrm>
            <a:custGeom>
              <a:avLst/>
              <a:gdLst>
                <a:gd name="T0" fmla="*/ 64 w 130"/>
                <a:gd name="T1" fmla="*/ 2 h 68"/>
                <a:gd name="T2" fmla="*/ 25 w 130"/>
                <a:gd name="T3" fmla="*/ 33 h 68"/>
                <a:gd name="T4" fmla="*/ 0 w 130"/>
                <a:gd name="T5" fmla="*/ 68 h 68"/>
                <a:gd name="T6" fmla="*/ 27 w 130"/>
                <a:gd name="T7" fmla="*/ 66 h 68"/>
                <a:gd name="T8" fmla="*/ 33 w 130"/>
                <a:gd name="T9" fmla="*/ 44 h 68"/>
                <a:gd name="T10" fmla="*/ 79 w 130"/>
                <a:gd name="T11" fmla="*/ 11 h 68"/>
                <a:gd name="T12" fmla="*/ 128 w 130"/>
                <a:gd name="T13" fmla="*/ 18 h 68"/>
                <a:gd name="T14" fmla="*/ 130 w 130"/>
                <a:gd name="T15" fmla="*/ 16 h 68"/>
                <a:gd name="T16" fmla="*/ 130 w 130"/>
                <a:gd name="T17" fmla="*/ 16 h 68"/>
                <a:gd name="T18" fmla="*/ 128 w 130"/>
                <a:gd name="T19" fmla="*/ 15 h 68"/>
                <a:gd name="T20" fmla="*/ 64 w 130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68">
                  <a:moveTo>
                    <a:pt x="64" y="2"/>
                  </a:moveTo>
                  <a:cubicBezTo>
                    <a:pt x="49" y="4"/>
                    <a:pt x="28" y="17"/>
                    <a:pt x="25" y="33"/>
                  </a:cubicBezTo>
                  <a:cubicBezTo>
                    <a:pt x="22" y="46"/>
                    <a:pt x="7" y="61"/>
                    <a:pt x="0" y="68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9" y="60"/>
                    <a:pt x="32" y="53"/>
                    <a:pt x="33" y="44"/>
                  </a:cubicBezTo>
                  <a:cubicBezTo>
                    <a:pt x="37" y="22"/>
                    <a:pt x="52" y="4"/>
                    <a:pt x="79" y="11"/>
                  </a:cubicBezTo>
                  <a:cubicBezTo>
                    <a:pt x="100" y="17"/>
                    <a:pt x="121" y="18"/>
                    <a:pt x="128" y="18"/>
                  </a:cubicBezTo>
                  <a:cubicBezTo>
                    <a:pt x="129" y="18"/>
                    <a:pt x="130" y="17"/>
                    <a:pt x="130" y="16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30" y="15"/>
                    <a:pt x="129" y="14"/>
                    <a:pt x="128" y="15"/>
                  </a:cubicBezTo>
                  <a:cubicBezTo>
                    <a:pt x="103" y="17"/>
                    <a:pt x="79" y="0"/>
                    <a:pt x="6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3696559" y="5945188"/>
            <a:ext cx="2427288" cy="833438"/>
            <a:chOff x="2625725" y="5945188"/>
            <a:chExt cx="2427288" cy="833438"/>
          </a:xfrm>
        </p:grpSpPr>
        <p:sp>
          <p:nvSpPr>
            <p:cNvPr id="103" name="Freeform 96"/>
            <p:cNvSpPr/>
            <p:nvPr/>
          </p:nvSpPr>
          <p:spPr bwMode="auto">
            <a:xfrm>
              <a:off x="3200400" y="6180138"/>
              <a:ext cx="179388" cy="158750"/>
            </a:xfrm>
            <a:custGeom>
              <a:avLst/>
              <a:gdLst>
                <a:gd name="T0" fmla="*/ 30 w 31"/>
                <a:gd name="T1" fmla="*/ 9 h 27"/>
                <a:gd name="T2" fmla="*/ 0 w 31"/>
                <a:gd name="T3" fmla="*/ 22 h 27"/>
                <a:gd name="T4" fmla="*/ 31 w 31"/>
                <a:gd name="T5" fmla="*/ 10 h 27"/>
                <a:gd name="T6" fmla="*/ 13 w 31"/>
                <a:gd name="T7" fmla="*/ 17 h 27"/>
                <a:gd name="T8" fmla="*/ 3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30" y="9"/>
                  </a:moveTo>
                  <a:cubicBezTo>
                    <a:pt x="30" y="9"/>
                    <a:pt x="15" y="0"/>
                    <a:pt x="0" y="22"/>
                  </a:cubicBezTo>
                  <a:cubicBezTo>
                    <a:pt x="0" y="22"/>
                    <a:pt x="22" y="27"/>
                    <a:pt x="31" y="10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3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97"/>
            <p:cNvSpPr/>
            <p:nvPr/>
          </p:nvSpPr>
          <p:spPr bwMode="auto">
            <a:xfrm>
              <a:off x="3487738" y="6238875"/>
              <a:ext cx="236538" cy="187325"/>
            </a:xfrm>
            <a:custGeom>
              <a:avLst/>
              <a:gdLst>
                <a:gd name="T0" fmla="*/ 41 w 41"/>
                <a:gd name="T1" fmla="*/ 22 h 32"/>
                <a:gd name="T2" fmla="*/ 0 w 41"/>
                <a:gd name="T3" fmla="*/ 6 h 32"/>
                <a:gd name="T4" fmla="*/ 40 w 41"/>
                <a:gd name="T5" fmla="*/ 25 h 32"/>
                <a:gd name="T6" fmla="*/ 17 w 41"/>
                <a:gd name="T7" fmla="*/ 13 h 32"/>
                <a:gd name="T8" fmla="*/ 41 w 41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2">
                  <a:moveTo>
                    <a:pt x="41" y="22"/>
                  </a:moveTo>
                  <a:cubicBezTo>
                    <a:pt x="41" y="22"/>
                    <a:pt x="35" y="0"/>
                    <a:pt x="0" y="6"/>
                  </a:cubicBezTo>
                  <a:cubicBezTo>
                    <a:pt x="0" y="6"/>
                    <a:pt x="17" y="32"/>
                    <a:pt x="40" y="25"/>
                  </a:cubicBezTo>
                  <a:cubicBezTo>
                    <a:pt x="17" y="13"/>
                    <a:pt x="17" y="13"/>
                    <a:pt x="17" y="13"/>
                  </a:cubicBezTo>
                  <a:lnTo>
                    <a:pt x="41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98"/>
            <p:cNvSpPr/>
            <p:nvPr/>
          </p:nvSpPr>
          <p:spPr bwMode="auto">
            <a:xfrm>
              <a:off x="2625725" y="6156325"/>
              <a:ext cx="177800" cy="147638"/>
            </a:xfrm>
            <a:custGeom>
              <a:avLst/>
              <a:gdLst>
                <a:gd name="T0" fmla="*/ 31 w 31"/>
                <a:gd name="T1" fmla="*/ 17 h 25"/>
                <a:gd name="T2" fmla="*/ 0 w 31"/>
                <a:gd name="T3" fmla="*/ 5 h 25"/>
                <a:gd name="T4" fmla="*/ 31 w 31"/>
                <a:gd name="T5" fmla="*/ 19 h 25"/>
                <a:gd name="T6" fmla="*/ 13 w 31"/>
                <a:gd name="T7" fmla="*/ 11 h 25"/>
                <a:gd name="T8" fmla="*/ 31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17"/>
                  </a:moveTo>
                  <a:cubicBezTo>
                    <a:pt x="31" y="17"/>
                    <a:pt x="27" y="0"/>
                    <a:pt x="0" y="5"/>
                  </a:cubicBezTo>
                  <a:cubicBezTo>
                    <a:pt x="0" y="5"/>
                    <a:pt x="13" y="25"/>
                    <a:pt x="31" y="19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99"/>
            <p:cNvSpPr/>
            <p:nvPr/>
          </p:nvSpPr>
          <p:spPr bwMode="auto">
            <a:xfrm>
              <a:off x="2965450" y="6038850"/>
              <a:ext cx="184150" cy="147638"/>
            </a:xfrm>
            <a:custGeom>
              <a:avLst/>
              <a:gdLst>
                <a:gd name="T0" fmla="*/ 32 w 32"/>
                <a:gd name="T1" fmla="*/ 17 h 25"/>
                <a:gd name="T2" fmla="*/ 0 w 32"/>
                <a:gd name="T3" fmla="*/ 6 h 25"/>
                <a:gd name="T4" fmla="*/ 31 w 32"/>
                <a:gd name="T5" fmla="*/ 19 h 25"/>
                <a:gd name="T6" fmla="*/ 14 w 32"/>
                <a:gd name="T7" fmla="*/ 11 h 25"/>
                <a:gd name="T8" fmla="*/ 32 w 32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32" y="17"/>
                  </a:moveTo>
                  <a:cubicBezTo>
                    <a:pt x="32" y="17"/>
                    <a:pt x="27" y="0"/>
                    <a:pt x="0" y="6"/>
                  </a:cubicBezTo>
                  <a:cubicBezTo>
                    <a:pt x="0" y="6"/>
                    <a:pt x="13" y="25"/>
                    <a:pt x="31" y="19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32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0"/>
            <p:cNvSpPr/>
            <p:nvPr/>
          </p:nvSpPr>
          <p:spPr bwMode="auto">
            <a:xfrm>
              <a:off x="3275013" y="5945188"/>
              <a:ext cx="179388" cy="152400"/>
            </a:xfrm>
            <a:custGeom>
              <a:avLst/>
              <a:gdLst>
                <a:gd name="T0" fmla="*/ 31 w 31"/>
                <a:gd name="T1" fmla="*/ 17 h 26"/>
                <a:gd name="T2" fmla="*/ 0 w 31"/>
                <a:gd name="T3" fmla="*/ 6 h 26"/>
                <a:gd name="T4" fmla="*/ 31 w 31"/>
                <a:gd name="T5" fmla="*/ 20 h 26"/>
                <a:gd name="T6" fmla="*/ 13 w 31"/>
                <a:gd name="T7" fmla="*/ 11 h 26"/>
                <a:gd name="T8" fmla="*/ 31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31" y="17"/>
                  </a:moveTo>
                  <a:cubicBezTo>
                    <a:pt x="31" y="17"/>
                    <a:pt x="27" y="0"/>
                    <a:pt x="0" y="6"/>
                  </a:cubicBezTo>
                  <a:cubicBezTo>
                    <a:pt x="0" y="6"/>
                    <a:pt x="13" y="26"/>
                    <a:pt x="31" y="20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01"/>
            <p:cNvSpPr/>
            <p:nvPr/>
          </p:nvSpPr>
          <p:spPr bwMode="auto">
            <a:xfrm>
              <a:off x="3706813" y="6021388"/>
              <a:ext cx="155575" cy="176213"/>
            </a:xfrm>
            <a:custGeom>
              <a:avLst/>
              <a:gdLst>
                <a:gd name="T0" fmla="*/ 19 w 27"/>
                <a:gd name="T1" fmla="*/ 29 h 30"/>
                <a:gd name="T2" fmla="*/ 4 w 27"/>
                <a:gd name="T3" fmla="*/ 0 h 30"/>
                <a:gd name="T4" fmla="*/ 17 w 27"/>
                <a:gd name="T5" fmla="*/ 30 h 30"/>
                <a:gd name="T6" fmla="*/ 10 w 27"/>
                <a:gd name="T7" fmla="*/ 13 h 30"/>
                <a:gd name="T8" fmla="*/ 1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19" y="29"/>
                  </a:moveTo>
                  <a:cubicBezTo>
                    <a:pt x="19" y="29"/>
                    <a:pt x="27" y="14"/>
                    <a:pt x="4" y="0"/>
                  </a:cubicBezTo>
                  <a:cubicBezTo>
                    <a:pt x="4" y="0"/>
                    <a:pt x="0" y="23"/>
                    <a:pt x="17" y="30"/>
                  </a:cubicBezTo>
                  <a:cubicBezTo>
                    <a:pt x="10" y="13"/>
                    <a:pt x="10" y="13"/>
                    <a:pt x="10" y="13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02"/>
            <p:cNvSpPr/>
            <p:nvPr/>
          </p:nvSpPr>
          <p:spPr bwMode="auto">
            <a:xfrm>
              <a:off x="3897313" y="6221413"/>
              <a:ext cx="201613" cy="252413"/>
            </a:xfrm>
            <a:custGeom>
              <a:avLst/>
              <a:gdLst>
                <a:gd name="T0" fmla="*/ 13 w 35"/>
                <a:gd name="T1" fmla="*/ 43 h 43"/>
                <a:gd name="T2" fmla="*/ 25 w 35"/>
                <a:gd name="T3" fmla="*/ 0 h 43"/>
                <a:gd name="T4" fmla="*/ 10 w 35"/>
                <a:gd name="T5" fmla="*/ 42 h 43"/>
                <a:gd name="T6" fmla="*/ 19 w 35"/>
                <a:gd name="T7" fmla="*/ 18 h 43"/>
                <a:gd name="T8" fmla="*/ 13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13" y="43"/>
                  </a:moveTo>
                  <a:cubicBezTo>
                    <a:pt x="13" y="43"/>
                    <a:pt x="35" y="35"/>
                    <a:pt x="25" y="0"/>
                  </a:cubicBezTo>
                  <a:cubicBezTo>
                    <a:pt x="25" y="0"/>
                    <a:pt x="0" y="19"/>
                    <a:pt x="10" y="42"/>
                  </a:cubicBezTo>
                  <a:cubicBezTo>
                    <a:pt x="19" y="18"/>
                    <a:pt x="19" y="18"/>
                    <a:pt x="19" y="18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03"/>
            <p:cNvSpPr/>
            <p:nvPr/>
          </p:nvSpPr>
          <p:spPr bwMode="auto">
            <a:xfrm>
              <a:off x="2838450" y="6075363"/>
              <a:ext cx="1323975" cy="703263"/>
            </a:xfrm>
            <a:custGeom>
              <a:avLst/>
              <a:gdLst>
                <a:gd name="T0" fmla="*/ 116 w 230"/>
                <a:gd name="T1" fmla="*/ 3 h 120"/>
                <a:gd name="T2" fmla="*/ 186 w 230"/>
                <a:gd name="T3" fmla="*/ 59 h 120"/>
                <a:gd name="T4" fmla="*/ 230 w 230"/>
                <a:gd name="T5" fmla="*/ 120 h 120"/>
                <a:gd name="T6" fmla="*/ 183 w 230"/>
                <a:gd name="T7" fmla="*/ 117 h 120"/>
                <a:gd name="T8" fmla="*/ 171 w 230"/>
                <a:gd name="T9" fmla="*/ 78 h 120"/>
                <a:gd name="T10" fmla="*/ 91 w 230"/>
                <a:gd name="T11" fmla="*/ 19 h 120"/>
                <a:gd name="T12" fmla="*/ 4 w 230"/>
                <a:gd name="T13" fmla="*/ 32 h 120"/>
                <a:gd name="T14" fmla="*/ 0 w 230"/>
                <a:gd name="T15" fmla="*/ 29 h 120"/>
                <a:gd name="T16" fmla="*/ 0 w 230"/>
                <a:gd name="T17" fmla="*/ 29 h 120"/>
                <a:gd name="T18" fmla="*/ 4 w 230"/>
                <a:gd name="T19" fmla="*/ 26 h 120"/>
                <a:gd name="T20" fmla="*/ 116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6" y="3"/>
                  </a:moveTo>
                  <a:cubicBezTo>
                    <a:pt x="143" y="7"/>
                    <a:pt x="180" y="29"/>
                    <a:pt x="186" y="59"/>
                  </a:cubicBezTo>
                  <a:cubicBezTo>
                    <a:pt x="191" y="81"/>
                    <a:pt x="218" y="108"/>
                    <a:pt x="230" y="120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78" y="106"/>
                    <a:pt x="173" y="93"/>
                    <a:pt x="171" y="78"/>
                  </a:cubicBezTo>
                  <a:cubicBezTo>
                    <a:pt x="165" y="39"/>
                    <a:pt x="137" y="6"/>
                    <a:pt x="91" y="19"/>
                  </a:cubicBezTo>
                  <a:cubicBezTo>
                    <a:pt x="53" y="30"/>
                    <a:pt x="15" y="32"/>
                    <a:pt x="4" y="32"/>
                  </a:cubicBezTo>
                  <a:cubicBezTo>
                    <a:pt x="2" y="32"/>
                    <a:pt x="0" y="31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6"/>
                  </a:cubicBezTo>
                  <a:cubicBezTo>
                    <a:pt x="48" y="31"/>
                    <a:pt x="90" y="0"/>
                    <a:pt x="116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04"/>
            <p:cNvSpPr/>
            <p:nvPr/>
          </p:nvSpPr>
          <p:spPr bwMode="auto">
            <a:xfrm>
              <a:off x="4506913" y="6438900"/>
              <a:ext cx="98425" cy="87313"/>
            </a:xfrm>
            <a:custGeom>
              <a:avLst/>
              <a:gdLst>
                <a:gd name="T0" fmla="*/ 17 w 17"/>
                <a:gd name="T1" fmla="*/ 5 h 15"/>
                <a:gd name="T2" fmla="*/ 0 w 17"/>
                <a:gd name="T3" fmla="*/ 13 h 15"/>
                <a:gd name="T4" fmla="*/ 17 w 17"/>
                <a:gd name="T5" fmla="*/ 6 h 15"/>
                <a:gd name="T6" fmla="*/ 7 w 17"/>
                <a:gd name="T7" fmla="*/ 10 h 15"/>
                <a:gd name="T8" fmla="*/ 17 w 17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5"/>
                  </a:moveTo>
                  <a:cubicBezTo>
                    <a:pt x="17" y="5"/>
                    <a:pt x="8" y="0"/>
                    <a:pt x="0" y="13"/>
                  </a:cubicBezTo>
                  <a:cubicBezTo>
                    <a:pt x="0" y="13"/>
                    <a:pt x="13" y="15"/>
                    <a:pt x="17" y="6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17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105"/>
            <p:cNvSpPr/>
            <p:nvPr/>
          </p:nvSpPr>
          <p:spPr bwMode="auto">
            <a:xfrm>
              <a:off x="4667250" y="6473825"/>
              <a:ext cx="133350" cy="104775"/>
            </a:xfrm>
            <a:custGeom>
              <a:avLst/>
              <a:gdLst>
                <a:gd name="T0" fmla="*/ 23 w 23"/>
                <a:gd name="T1" fmla="*/ 13 h 18"/>
                <a:gd name="T2" fmla="*/ 0 w 23"/>
                <a:gd name="T3" fmla="*/ 3 h 18"/>
                <a:gd name="T4" fmla="*/ 23 w 23"/>
                <a:gd name="T5" fmla="*/ 14 h 18"/>
                <a:gd name="T6" fmla="*/ 10 w 23"/>
                <a:gd name="T7" fmla="*/ 8 h 18"/>
                <a:gd name="T8" fmla="*/ 23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23" y="13"/>
                  </a:moveTo>
                  <a:cubicBezTo>
                    <a:pt x="23" y="13"/>
                    <a:pt x="20" y="0"/>
                    <a:pt x="0" y="3"/>
                  </a:cubicBezTo>
                  <a:cubicBezTo>
                    <a:pt x="0" y="3"/>
                    <a:pt x="10" y="18"/>
                    <a:pt x="23" y="14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23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106"/>
            <p:cNvSpPr/>
            <p:nvPr/>
          </p:nvSpPr>
          <p:spPr bwMode="auto">
            <a:xfrm>
              <a:off x="4178300" y="6426200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7"/>
            <p:cNvSpPr/>
            <p:nvPr/>
          </p:nvSpPr>
          <p:spPr bwMode="auto">
            <a:xfrm>
              <a:off x="4375150" y="6362700"/>
              <a:ext cx="96838" cy="80963"/>
            </a:xfrm>
            <a:custGeom>
              <a:avLst/>
              <a:gdLst>
                <a:gd name="T0" fmla="*/ 17 w 17"/>
                <a:gd name="T1" fmla="*/ 10 h 14"/>
                <a:gd name="T2" fmla="*/ 0 w 17"/>
                <a:gd name="T3" fmla="*/ 3 h 14"/>
                <a:gd name="T4" fmla="*/ 17 w 17"/>
                <a:gd name="T5" fmla="*/ 11 h 14"/>
                <a:gd name="T6" fmla="*/ 7 w 17"/>
                <a:gd name="T7" fmla="*/ 6 h 14"/>
                <a:gd name="T8" fmla="*/ 17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10"/>
                  </a:moveTo>
                  <a:cubicBezTo>
                    <a:pt x="17" y="10"/>
                    <a:pt x="15" y="0"/>
                    <a:pt x="0" y="3"/>
                  </a:cubicBezTo>
                  <a:cubicBezTo>
                    <a:pt x="0" y="3"/>
                    <a:pt x="7" y="14"/>
                    <a:pt x="17" y="11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7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8"/>
            <p:cNvSpPr/>
            <p:nvPr/>
          </p:nvSpPr>
          <p:spPr bwMode="auto">
            <a:xfrm>
              <a:off x="4546600" y="6308725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09"/>
            <p:cNvSpPr/>
            <p:nvPr/>
          </p:nvSpPr>
          <p:spPr bwMode="auto">
            <a:xfrm>
              <a:off x="4794250" y="6350000"/>
              <a:ext cx="87313" cy="100013"/>
            </a:xfrm>
            <a:custGeom>
              <a:avLst/>
              <a:gdLst>
                <a:gd name="T0" fmla="*/ 10 w 15"/>
                <a:gd name="T1" fmla="*/ 17 h 17"/>
                <a:gd name="T2" fmla="*/ 2 w 15"/>
                <a:gd name="T3" fmla="*/ 0 h 17"/>
                <a:gd name="T4" fmla="*/ 9 w 15"/>
                <a:gd name="T5" fmla="*/ 17 h 17"/>
                <a:gd name="T6" fmla="*/ 5 w 15"/>
                <a:gd name="T7" fmla="*/ 7 h 17"/>
                <a:gd name="T8" fmla="*/ 10 w 15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0" y="17"/>
                  </a:moveTo>
                  <a:cubicBezTo>
                    <a:pt x="10" y="17"/>
                    <a:pt x="15" y="8"/>
                    <a:pt x="2" y="0"/>
                  </a:cubicBezTo>
                  <a:cubicBezTo>
                    <a:pt x="2" y="0"/>
                    <a:pt x="0" y="13"/>
                    <a:pt x="9" y="17"/>
                  </a:cubicBezTo>
                  <a:cubicBezTo>
                    <a:pt x="5" y="7"/>
                    <a:pt x="5" y="7"/>
                    <a:pt x="5" y="7"/>
                  </a:cubicBezTo>
                  <a:lnTo>
                    <a:pt x="1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110"/>
            <p:cNvSpPr/>
            <p:nvPr/>
          </p:nvSpPr>
          <p:spPr bwMode="auto">
            <a:xfrm>
              <a:off x="4903788" y="6461125"/>
              <a:ext cx="109538" cy="141288"/>
            </a:xfrm>
            <a:custGeom>
              <a:avLst/>
              <a:gdLst>
                <a:gd name="T0" fmla="*/ 7 w 19"/>
                <a:gd name="T1" fmla="*/ 24 h 24"/>
                <a:gd name="T2" fmla="*/ 14 w 19"/>
                <a:gd name="T3" fmla="*/ 0 h 24"/>
                <a:gd name="T4" fmla="*/ 5 w 19"/>
                <a:gd name="T5" fmla="*/ 24 h 24"/>
                <a:gd name="T6" fmla="*/ 10 w 19"/>
                <a:gd name="T7" fmla="*/ 10 h 24"/>
                <a:gd name="T8" fmla="*/ 7 w 1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4">
                  <a:moveTo>
                    <a:pt x="7" y="24"/>
                  </a:moveTo>
                  <a:cubicBezTo>
                    <a:pt x="7" y="24"/>
                    <a:pt x="19" y="20"/>
                    <a:pt x="14" y="0"/>
                  </a:cubicBezTo>
                  <a:cubicBezTo>
                    <a:pt x="14" y="0"/>
                    <a:pt x="0" y="11"/>
                    <a:pt x="5" y="24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7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111"/>
            <p:cNvSpPr/>
            <p:nvPr/>
          </p:nvSpPr>
          <p:spPr bwMode="auto">
            <a:xfrm>
              <a:off x="4300538" y="6380163"/>
              <a:ext cx="752475" cy="398463"/>
            </a:xfrm>
            <a:custGeom>
              <a:avLst/>
              <a:gdLst>
                <a:gd name="T0" fmla="*/ 66 w 131"/>
                <a:gd name="T1" fmla="*/ 2 h 68"/>
                <a:gd name="T2" fmla="*/ 106 w 131"/>
                <a:gd name="T3" fmla="*/ 33 h 68"/>
                <a:gd name="T4" fmla="*/ 131 w 131"/>
                <a:gd name="T5" fmla="*/ 68 h 68"/>
                <a:gd name="T6" fmla="*/ 104 w 131"/>
                <a:gd name="T7" fmla="*/ 66 h 68"/>
                <a:gd name="T8" fmla="*/ 97 w 131"/>
                <a:gd name="T9" fmla="*/ 44 h 68"/>
                <a:gd name="T10" fmla="*/ 52 w 131"/>
                <a:gd name="T11" fmla="*/ 11 h 68"/>
                <a:gd name="T12" fmla="*/ 2 w 131"/>
                <a:gd name="T13" fmla="*/ 18 h 68"/>
                <a:gd name="T14" fmla="*/ 0 w 131"/>
                <a:gd name="T15" fmla="*/ 16 h 68"/>
                <a:gd name="T16" fmla="*/ 0 w 131"/>
                <a:gd name="T17" fmla="*/ 16 h 68"/>
                <a:gd name="T18" fmla="*/ 3 w 131"/>
                <a:gd name="T19" fmla="*/ 15 h 68"/>
                <a:gd name="T20" fmla="*/ 66 w 131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68">
                  <a:moveTo>
                    <a:pt x="66" y="2"/>
                  </a:moveTo>
                  <a:cubicBezTo>
                    <a:pt x="81" y="4"/>
                    <a:pt x="102" y="17"/>
                    <a:pt x="106" y="33"/>
                  </a:cubicBezTo>
                  <a:cubicBezTo>
                    <a:pt x="108" y="46"/>
                    <a:pt x="124" y="61"/>
                    <a:pt x="131" y="68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1" y="60"/>
                    <a:pt x="98" y="53"/>
                    <a:pt x="97" y="44"/>
                  </a:cubicBezTo>
                  <a:cubicBezTo>
                    <a:pt x="94" y="22"/>
                    <a:pt x="78" y="4"/>
                    <a:pt x="52" y="11"/>
                  </a:cubicBezTo>
                  <a:cubicBezTo>
                    <a:pt x="30" y="17"/>
                    <a:pt x="9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4"/>
                    <a:pt x="3" y="15"/>
                  </a:cubicBezTo>
                  <a:cubicBezTo>
                    <a:pt x="27" y="17"/>
                    <a:pt x="51" y="0"/>
                    <a:pt x="66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8744810" y="192250"/>
            <a:ext cx="2317750" cy="792162"/>
            <a:chOff x="7326313" y="155576"/>
            <a:chExt cx="2317750" cy="792162"/>
          </a:xfrm>
        </p:grpSpPr>
        <p:sp>
          <p:nvSpPr>
            <p:cNvPr id="124" name="Freeform 115"/>
            <p:cNvSpPr/>
            <p:nvPr/>
          </p:nvSpPr>
          <p:spPr bwMode="auto">
            <a:xfrm>
              <a:off x="8928101" y="577851"/>
              <a:ext cx="169863" cy="150813"/>
            </a:xfrm>
            <a:custGeom>
              <a:avLst/>
              <a:gdLst>
                <a:gd name="T0" fmla="*/ 0 w 31"/>
                <a:gd name="T1" fmla="*/ 18 h 27"/>
                <a:gd name="T2" fmla="*/ 31 w 31"/>
                <a:gd name="T3" fmla="*/ 4 h 27"/>
                <a:gd name="T4" fmla="*/ 0 w 31"/>
                <a:gd name="T5" fmla="*/ 16 h 27"/>
                <a:gd name="T6" fmla="*/ 18 w 31"/>
                <a:gd name="T7" fmla="*/ 10 h 27"/>
                <a:gd name="T8" fmla="*/ 0 w 31"/>
                <a:gd name="T9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0" y="18"/>
                  </a:moveTo>
                  <a:cubicBezTo>
                    <a:pt x="0" y="18"/>
                    <a:pt x="15" y="27"/>
                    <a:pt x="31" y="4"/>
                  </a:cubicBezTo>
                  <a:cubicBezTo>
                    <a:pt x="31" y="4"/>
                    <a:pt x="8" y="0"/>
                    <a:pt x="0" y="16"/>
                  </a:cubicBezTo>
                  <a:cubicBezTo>
                    <a:pt x="18" y="10"/>
                    <a:pt x="18" y="10"/>
                    <a:pt x="18" y="1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16"/>
            <p:cNvSpPr/>
            <p:nvPr/>
          </p:nvSpPr>
          <p:spPr bwMode="auto">
            <a:xfrm>
              <a:off x="8593138" y="493713"/>
              <a:ext cx="230188" cy="179388"/>
            </a:xfrm>
            <a:custGeom>
              <a:avLst/>
              <a:gdLst>
                <a:gd name="T0" fmla="*/ 0 w 42"/>
                <a:gd name="T1" fmla="*/ 10 h 32"/>
                <a:gd name="T2" fmla="*/ 42 w 42"/>
                <a:gd name="T3" fmla="*/ 26 h 32"/>
                <a:gd name="T4" fmla="*/ 1 w 42"/>
                <a:gd name="T5" fmla="*/ 7 h 32"/>
                <a:gd name="T6" fmla="*/ 24 w 42"/>
                <a:gd name="T7" fmla="*/ 18 h 32"/>
                <a:gd name="T8" fmla="*/ 0 w 42"/>
                <a:gd name="T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0" y="10"/>
                  </a:moveTo>
                  <a:cubicBezTo>
                    <a:pt x="0" y="10"/>
                    <a:pt x="6" y="32"/>
                    <a:pt x="42" y="26"/>
                  </a:cubicBezTo>
                  <a:cubicBezTo>
                    <a:pt x="42" y="26"/>
                    <a:pt x="25" y="0"/>
                    <a:pt x="1" y="7"/>
                  </a:cubicBezTo>
                  <a:cubicBezTo>
                    <a:pt x="24" y="18"/>
                    <a:pt x="24" y="18"/>
                    <a:pt x="24" y="18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17"/>
            <p:cNvSpPr/>
            <p:nvPr/>
          </p:nvSpPr>
          <p:spPr bwMode="auto">
            <a:xfrm>
              <a:off x="9472613" y="611188"/>
              <a:ext cx="171450" cy="139700"/>
            </a:xfrm>
            <a:custGeom>
              <a:avLst/>
              <a:gdLst>
                <a:gd name="T0" fmla="*/ 0 w 31"/>
                <a:gd name="T1" fmla="*/ 8 h 25"/>
                <a:gd name="T2" fmla="*/ 31 w 31"/>
                <a:gd name="T3" fmla="*/ 19 h 25"/>
                <a:gd name="T4" fmla="*/ 1 w 31"/>
                <a:gd name="T5" fmla="*/ 6 h 25"/>
                <a:gd name="T6" fmla="*/ 18 w 31"/>
                <a:gd name="T7" fmla="*/ 14 h 25"/>
                <a:gd name="T8" fmla="*/ 0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8"/>
                  </a:moveTo>
                  <a:cubicBezTo>
                    <a:pt x="0" y="8"/>
                    <a:pt x="4" y="25"/>
                    <a:pt x="31" y="19"/>
                  </a:cubicBezTo>
                  <a:cubicBezTo>
                    <a:pt x="31" y="19"/>
                    <a:pt x="18" y="0"/>
                    <a:pt x="1" y="6"/>
                  </a:cubicBezTo>
                  <a:cubicBezTo>
                    <a:pt x="18" y="14"/>
                    <a:pt x="18" y="14"/>
                    <a:pt x="18" y="14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118"/>
            <p:cNvSpPr/>
            <p:nvPr/>
          </p:nvSpPr>
          <p:spPr bwMode="auto">
            <a:xfrm>
              <a:off x="9148763" y="717551"/>
              <a:ext cx="169863" cy="141288"/>
            </a:xfrm>
            <a:custGeom>
              <a:avLst/>
              <a:gdLst>
                <a:gd name="T0" fmla="*/ 0 w 31"/>
                <a:gd name="T1" fmla="*/ 8 h 25"/>
                <a:gd name="T2" fmla="*/ 31 w 31"/>
                <a:gd name="T3" fmla="*/ 20 h 25"/>
                <a:gd name="T4" fmla="*/ 0 w 31"/>
                <a:gd name="T5" fmla="*/ 6 h 25"/>
                <a:gd name="T6" fmla="*/ 18 w 31"/>
                <a:gd name="T7" fmla="*/ 15 h 25"/>
                <a:gd name="T8" fmla="*/ 0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8"/>
                  </a:moveTo>
                  <a:cubicBezTo>
                    <a:pt x="0" y="8"/>
                    <a:pt x="4" y="25"/>
                    <a:pt x="31" y="20"/>
                  </a:cubicBezTo>
                  <a:cubicBezTo>
                    <a:pt x="31" y="20"/>
                    <a:pt x="18" y="0"/>
                    <a:pt x="0" y="6"/>
                  </a:cubicBezTo>
                  <a:cubicBezTo>
                    <a:pt x="18" y="15"/>
                    <a:pt x="18" y="15"/>
                    <a:pt x="18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119"/>
            <p:cNvSpPr/>
            <p:nvPr/>
          </p:nvSpPr>
          <p:spPr bwMode="auto">
            <a:xfrm>
              <a:off x="8850313" y="808038"/>
              <a:ext cx="171450" cy="139700"/>
            </a:xfrm>
            <a:custGeom>
              <a:avLst/>
              <a:gdLst>
                <a:gd name="T0" fmla="*/ 0 w 31"/>
                <a:gd name="T1" fmla="*/ 8 h 25"/>
                <a:gd name="T2" fmla="*/ 31 w 31"/>
                <a:gd name="T3" fmla="*/ 20 h 25"/>
                <a:gd name="T4" fmla="*/ 0 w 31"/>
                <a:gd name="T5" fmla="*/ 6 h 25"/>
                <a:gd name="T6" fmla="*/ 18 w 31"/>
                <a:gd name="T7" fmla="*/ 14 h 25"/>
                <a:gd name="T8" fmla="*/ 0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8"/>
                  </a:moveTo>
                  <a:cubicBezTo>
                    <a:pt x="0" y="8"/>
                    <a:pt x="4" y="25"/>
                    <a:pt x="31" y="20"/>
                  </a:cubicBezTo>
                  <a:cubicBezTo>
                    <a:pt x="31" y="20"/>
                    <a:pt x="18" y="0"/>
                    <a:pt x="0" y="6"/>
                  </a:cubicBezTo>
                  <a:cubicBezTo>
                    <a:pt x="18" y="14"/>
                    <a:pt x="18" y="14"/>
                    <a:pt x="18" y="14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120"/>
            <p:cNvSpPr/>
            <p:nvPr/>
          </p:nvSpPr>
          <p:spPr bwMode="auto">
            <a:xfrm>
              <a:off x="8459788" y="706438"/>
              <a:ext cx="149225" cy="174625"/>
            </a:xfrm>
            <a:custGeom>
              <a:avLst/>
              <a:gdLst>
                <a:gd name="T0" fmla="*/ 9 w 27"/>
                <a:gd name="T1" fmla="*/ 2 h 31"/>
                <a:gd name="T2" fmla="*/ 24 w 27"/>
                <a:gd name="T3" fmla="*/ 31 h 31"/>
                <a:gd name="T4" fmla="*/ 10 w 27"/>
                <a:gd name="T5" fmla="*/ 0 h 31"/>
                <a:gd name="T6" fmla="*/ 18 w 27"/>
                <a:gd name="T7" fmla="*/ 18 h 31"/>
                <a:gd name="T8" fmla="*/ 9 w 27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1">
                  <a:moveTo>
                    <a:pt x="9" y="2"/>
                  </a:moveTo>
                  <a:cubicBezTo>
                    <a:pt x="9" y="2"/>
                    <a:pt x="0" y="17"/>
                    <a:pt x="24" y="31"/>
                  </a:cubicBezTo>
                  <a:cubicBezTo>
                    <a:pt x="24" y="31"/>
                    <a:pt x="27" y="8"/>
                    <a:pt x="10" y="0"/>
                  </a:cubicBezTo>
                  <a:cubicBezTo>
                    <a:pt x="18" y="18"/>
                    <a:pt x="18" y="18"/>
                    <a:pt x="18" y="18"/>
                  </a:cubicBezTo>
                  <a:lnTo>
                    <a:pt x="9" y="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121"/>
            <p:cNvSpPr/>
            <p:nvPr/>
          </p:nvSpPr>
          <p:spPr bwMode="auto">
            <a:xfrm>
              <a:off x="8234363" y="447676"/>
              <a:ext cx="193675" cy="242888"/>
            </a:xfrm>
            <a:custGeom>
              <a:avLst/>
              <a:gdLst>
                <a:gd name="T0" fmla="*/ 22 w 35"/>
                <a:gd name="T1" fmla="*/ 0 h 43"/>
                <a:gd name="T2" fmla="*/ 10 w 35"/>
                <a:gd name="T3" fmla="*/ 43 h 43"/>
                <a:gd name="T4" fmla="*/ 25 w 35"/>
                <a:gd name="T5" fmla="*/ 1 h 43"/>
                <a:gd name="T6" fmla="*/ 16 w 35"/>
                <a:gd name="T7" fmla="*/ 25 h 43"/>
                <a:gd name="T8" fmla="*/ 22 w 35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22" y="0"/>
                  </a:moveTo>
                  <a:cubicBezTo>
                    <a:pt x="22" y="0"/>
                    <a:pt x="0" y="8"/>
                    <a:pt x="10" y="43"/>
                  </a:cubicBezTo>
                  <a:cubicBezTo>
                    <a:pt x="10" y="43"/>
                    <a:pt x="35" y="24"/>
                    <a:pt x="25" y="1"/>
                  </a:cubicBezTo>
                  <a:cubicBezTo>
                    <a:pt x="16" y="25"/>
                    <a:pt x="16" y="25"/>
                    <a:pt x="16" y="25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122"/>
            <p:cNvSpPr/>
            <p:nvPr/>
          </p:nvSpPr>
          <p:spPr bwMode="auto">
            <a:xfrm>
              <a:off x="8174038" y="155576"/>
              <a:ext cx="1265238" cy="674688"/>
            </a:xfrm>
            <a:custGeom>
              <a:avLst/>
              <a:gdLst>
                <a:gd name="T0" fmla="*/ 114 w 230"/>
                <a:gd name="T1" fmla="*/ 116 h 120"/>
                <a:gd name="T2" fmla="*/ 44 w 230"/>
                <a:gd name="T3" fmla="*/ 61 h 120"/>
                <a:gd name="T4" fmla="*/ 0 w 230"/>
                <a:gd name="T5" fmla="*/ 0 h 120"/>
                <a:gd name="T6" fmla="*/ 48 w 230"/>
                <a:gd name="T7" fmla="*/ 2 h 120"/>
                <a:gd name="T8" fmla="*/ 59 w 230"/>
                <a:gd name="T9" fmla="*/ 42 h 120"/>
                <a:gd name="T10" fmla="*/ 139 w 230"/>
                <a:gd name="T11" fmla="*/ 100 h 120"/>
                <a:gd name="T12" fmla="*/ 226 w 230"/>
                <a:gd name="T13" fmla="*/ 88 h 120"/>
                <a:gd name="T14" fmla="*/ 230 w 230"/>
                <a:gd name="T15" fmla="*/ 91 h 120"/>
                <a:gd name="T16" fmla="*/ 230 w 230"/>
                <a:gd name="T17" fmla="*/ 91 h 120"/>
                <a:gd name="T18" fmla="*/ 226 w 230"/>
                <a:gd name="T19" fmla="*/ 94 h 120"/>
                <a:gd name="T20" fmla="*/ 114 w 230"/>
                <a:gd name="T21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4" y="116"/>
                  </a:moveTo>
                  <a:cubicBezTo>
                    <a:pt x="87" y="113"/>
                    <a:pt x="50" y="91"/>
                    <a:pt x="44" y="61"/>
                  </a:cubicBezTo>
                  <a:cubicBezTo>
                    <a:pt x="39" y="38"/>
                    <a:pt x="12" y="11"/>
                    <a:pt x="0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2" y="14"/>
                    <a:pt x="57" y="27"/>
                    <a:pt x="59" y="42"/>
                  </a:cubicBezTo>
                  <a:cubicBezTo>
                    <a:pt x="65" y="81"/>
                    <a:pt x="93" y="114"/>
                    <a:pt x="139" y="100"/>
                  </a:cubicBezTo>
                  <a:cubicBezTo>
                    <a:pt x="178" y="90"/>
                    <a:pt x="215" y="88"/>
                    <a:pt x="226" y="88"/>
                  </a:cubicBezTo>
                  <a:cubicBezTo>
                    <a:pt x="228" y="88"/>
                    <a:pt x="230" y="89"/>
                    <a:pt x="230" y="91"/>
                  </a:cubicBezTo>
                  <a:cubicBezTo>
                    <a:pt x="230" y="91"/>
                    <a:pt x="230" y="91"/>
                    <a:pt x="230" y="91"/>
                  </a:cubicBezTo>
                  <a:cubicBezTo>
                    <a:pt x="230" y="93"/>
                    <a:pt x="228" y="94"/>
                    <a:pt x="226" y="94"/>
                  </a:cubicBezTo>
                  <a:cubicBezTo>
                    <a:pt x="182" y="89"/>
                    <a:pt x="141" y="120"/>
                    <a:pt x="114" y="1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123"/>
            <p:cNvSpPr/>
            <p:nvPr/>
          </p:nvSpPr>
          <p:spPr bwMode="auto">
            <a:xfrm>
              <a:off x="7750176" y="392113"/>
              <a:ext cx="100013" cy="84138"/>
            </a:xfrm>
            <a:custGeom>
              <a:avLst/>
              <a:gdLst>
                <a:gd name="T0" fmla="*/ 1 w 18"/>
                <a:gd name="T1" fmla="*/ 11 h 15"/>
                <a:gd name="T2" fmla="*/ 18 w 18"/>
                <a:gd name="T3" fmla="*/ 3 h 15"/>
                <a:gd name="T4" fmla="*/ 0 w 18"/>
                <a:gd name="T5" fmla="*/ 10 h 15"/>
                <a:gd name="T6" fmla="*/ 10 w 18"/>
                <a:gd name="T7" fmla="*/ 6 h 15"/>
                <a:gd name="T8" fmla="*/ 1 w 18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" y="11"/>
                  </a:moveTo>
                  <a:cubicBezTo>
                    <a:pt x="1" y="11"/>
                    <a:pt x="9" y="15"/>
                    <a:pt x="18" y="3"/>
                  </a:cubicBezTo>
                  <a:cubicBezTo>
                    <a:pt x="18" y="3"/>
                    <a:pt x="5" y="0"/>
                    <a:pt x="0" y="10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1" y="11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124"/>
            <p:cNvSpPr/>
            <p:nvPr/>
          </p:nvSpPr>
          <p:spPr bwMode="auto">
            <a:xfrm>
              <a:off x="7562851" y="347663"/>
              <a:ext cx="127000" cy="100013"/>
            </a:xfrm>
            <a:custGeom>
              <a:avLst/>
              <a:gdLst>
                <a:gd name="T0" fmla="*/ 0 w 23"/>
                <a:gd name="T1" fmla="*/ 5 h 18"/>
                <a:gd name="T2" fmla="*/ 23 w 23"/>
                <a:gd name="T3" fmla="*/ 14 h 18"/>
                <a:gd name="T4" fmla="*/ 0 w 23"/>
                <a:gd name="T5" fmla="*/ 4 h 18"/>
                <a:gd name="T6" fmla="*/ 13 w 23"/>
                <a:gd name="T7" fmla="*/ 10 h 18"/>
                <a:gd name="T8" fmla="*/ 0 w 23"/>
                <a:gd name="T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0" y="5"/>
                  </a:moveTo>
                  <a:cubicBezTo>
                    <a:pt x="0" y="5"/>
                    <a:pt x="3" y="18"/>
                    <a:pt x="23" y="14"/>
                  </a:cubicBezTo>
                  <a:cubicBezTo>
                    <a:pt x="23" y="14"/>
                    <a:pt x="14" y="0"/>
                    <a:pt x="0" y="4"/>
                  </a:cubicBezTo>
                  <a:cubicBezTo>
                    <a:pt x="13" y="10"/>
                    <a:pt x="13" y="10"/>
                    <a:pt x="13" y="1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125"/>
            <p:cNvSpPr/>
            <p:nvPr/>
          </p:nvSpPr>
          <p:spPr bwMode="auto">
            <a:xfrm>
              <a:off x="8058151" y="414338"/>
              <a:ext cx="100013" cy="79375"/>
            </a:xfrm>
            <a:custGeom>
              <a:avLst/>
              <a:gdLst>
                <a:gd name="T0" fmla="*/ 0 w 18"/>
                <a:gd name="T1" fmla="*/ 4 h 14"/>
                <a:gd name="T2" fmla="*/ 18 w 18"/>
                <a:gd name="T3" fmla="*/ 11 h 14"/>
                <a:gd name="T4" fmla="*/ 1 w 18"/>
                <a:gd name="T5" fmla="*/ 3 h 14"/>
                <a:gd name="T6" fmla="*/ 10 w 18"/>
                <a:gd name="T7" fmla="*/ 8 h 14"/>
                <a:gd name="T8" fmla="*/ 0 w 18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4"/>
                  </a:moveTo>
                  <a:cubicBezTo>
                    <a:pt x="0" y="4"/>
                    <a:pt x="3" y="14"/>
                    <a:pt x="18" y="11"/>
                  </a:cubicBezTo>
                  <a:cubicBezTo>
                    <a:pt x="18" y="11"/>
                    <a:pt x="11" y="0"/>
                    <a:pt x="1" y="3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126"/>
            <p:cNvSpPr/>
            <p:nvPr/>
          </p:nvSpPr>
          <p:spPr bwMode="auto">
            <a:xfrm>
              <a:off x="7877176" y="476251"/>
              <a:ext cx="93663" cy="79375"/>
            </a:xfrm>
            <a:custGeom>
              <a:avLst/>
              <a:gdLst>
                <a:gd name="T0" fmla="*/ 0 w 17"/>
                <a:gd name="T1" fmla="*/ 4 h 14"/>
                <a:gd name="T2" fmla="*/ 17 w 17"/>
                <a:gd name="T3" fmla="*/ 11 h 14"/>
                <a:gd name="T4" fmla="*/ 0 w 17"/>
                <a:gd name="T5" fmla="*/ 3 h 14"/>
                <a:gd name="T6" fmla="*/ 10 w 17"/>
                <a:gd name="T7" fmla="*/ 8 h 14"/>
                <a:gd name="T8" fmla="*/ 0 w 17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0" y="4"/>
                  </a:moveTo>
                  <a:cubicBezTo>
                    <a:pt x="0" y="4"/>
                    <a:pt x="2" y="14"/>
                    <a:pt x="17" y="11"/>
                  </a:cubicBezTo>
                  <a:cubicBezTo>
                    <a:pt x="17" y="11"/>
                    <a:pt x="10" y="0"/>
                    <a:pt x="0" y="3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127"/>
            <p:cNvSpPr/>
            <p:nvPr/>
          </p:nvSpPr>
          <p:spPr bwMode="auto">
            <a:xfrm>
              <a:off x="7705726" y="527051"/>
              <a:ext cx="100013" cy="77788"/>
            </a:xfrm>
            <a:custGeom>
              <a:avLst/>
              <a:gdLst>
                <a:gd name="T0" fmla="*/ 0 w 18"/>
                <a:gd name="T1" fmla="*/ 4 h 14"/>
                <a:gd name="T2" fmla="*/ 18 w 18"/>
                <a:gd name="T3" fmla="*/ 11 h 14"/>
                <a:gd name="T4" fmla="*/ 1 w 18"/>
                <a:gd name="T5" fmla="*/ 3 h 14"/>
                <a:gd name="T6" fmla="*/ 10 w 18"/>
                <a:gd name="T7" fmla="*/ 8 h 14"/>
                <a:gd name="T8" fmla="*/ 0 w 18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4"/>
                  </a:moveTo>
                  <a:cubicBezTo>
                    <a:pt x="0" y="4"/>
                    <a:pt x="3" y="14"/>
                    <a:pt x="18" y="11"/>
                  </a:cubicBezTo>
                  <a:cubicBezTo>
                    <a:pt x="18" y="11"/>
                    <a:pt x="10" y="0"/>
                    <a:pt x="1" y="3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128"/>
            <p:cNvSpPr/>
            <p:nvPr/>
          </p:nvSpPr>
          <p:spPr bwMode="auto">
            <a:xfrm>
              <a:off x="7486651" y="471488"/>
              <a:ext cx="87313" cy="95250"/>
            </a:xfrm>
            <a:custGeom>
              <a:avLst/>
              <a:gdLst>
                <a:gd name="T0" fmla="*/ 5 w 16"/>
                <a:gd name="T1" fmla="*/ 0 h 17"/>
                <a:gd name="T2" fmla="*/ 14 w 16"/>
                <a:gd name="T3" fmla="*/ 17 h 17"/>
                <a:gd name="T4" fmla="*/ 6 w 16"/>
                <a:gd name="T5" fmla="*/ 0 h 17"/>
                <a:gd name="T6" fmla="*/ 10 w 16"/>
                <a:gd name="T7" fmla="*/ 10 h 17"/>
                <a:gd name="T8" fmla="*/ 5 w 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5" y="0"/>
                  </a:moveTo>
                  <a:cubicBezTo>
                    <a:pt x="5" y="0"/>
                    <a:pt x="0" y="9"/>
                    <a:pt x="14" y="17"/>
                  </a:cubicBezTo>
                  <a:cubicBezTo>
                    <a:pt x="14" y="17"/>
                    <a:pt x="16" y="4"/>
                    <a:pt x="6" y="0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129"/>
            <p:cNvSpPr/>
            <p:nvPr/>
          </p:nvSpPr>
          <p:spPr bwMode="auto">
            <a:xfrm>
              <a:off x="7359651" y="319088"/>
              <a:ext cx="109538" cy="141288"/>
            </a:xfrm>
            <a:custGeom>
              <a:avLst/>
              <a:gdLst>
                <a:gd name="T0" fmla="*/ 13 w 20"/>
                <a:gd name="T1" fmla="*/ 0 h 25"/>
                <a:gd name="T2" fmla="*/ 6 w 20"/>
                <a:gd name="T3" fmla="*/ 25 h 25"/>
                <a:gd name="T4" fmla="*/ 14 w 20"/>
                <a:gd name="T5" fmla="*/ 1 h 25"/>
                <a:gd name="T6" fmla="*/ 9 w 20"/>
                <a:gd name="T7" fmla="*/ 14 h 25"/>
                <a:gd name="T8" fmla="*/ 13 w 20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5">
                  <a:moveTo>
                    <a:pt x="13" y="0"/>
                  </a:moveTo>
                  <a:cubicBezTo>
                    <a:pt x="13" y="0"/>
                    <a:pt x="0" y="5"/>
                    <a:pt x="6" y="25"/>
                  </a:cubicBezTo>
                  <a:cubicBezTo>
                    <a:pt x="6" y="25"/>
                    <a:pt x="20" y="14"/>
                    <a:pt x="14" y="1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130"/>
            <p:cNvSpPr/>
            <p:nvPr/>
          </p:nvSpPr>
          <p:spPr bwMode="auto">
            <a:xfrm>
              <a:off x="7326313" y="155576"/>
              <a:ext cx="715963" cy="382588"/>
            </a:xfrm>
            <a:custGeom>
              <a:avLst/>
              <a:gdLst>
                <a:gd name="T0" fmla="*/ 64 w 130"/>
                <a:gd name="T1" fmla="*/ 66 h 68"/>
                <a:gd name="T2" fmla="*/ 25 w 130"/>
                <a:gd name="T3" fmla="*/ 34 h 68"/>
                <a:gd name="T4" fmla="*/ 0 w 130"/>
                <a:gd name="T5" fmla="*/ 0 h 68"/>
                <a:gd name="T6" fmla="*/ 27 w 130"/>
                <a:gd name="T7" fmla="*/ 1 h 68"/>
                <a:gd name="T8" fmla="*/ 33 w 130"/>
                <a:gd name="T9" fmla="*/ 24 h 68"/>
                <a:gd name="T10" fmla="*/ 79 w 130"/>
                <a:gd name="T11" fmla="*/ 57 h 68"/>
                <a:gd name="T12" fmla="*/ 128 w 130"/>
                <a:gd name="T13" fmla="*/ 50 h 68"/>
                <a:gd name="T14" fmla="*/ 130 w 130"/>
                <a:gd name="T15" fmla="*/ 51 h 68"/>
                <a:gd name="T16" fmla="*/ 130 w 130"/>
                <a:gd name="T17" fmla="*/ 51 h 68"/>
                <a:gd name="T18" fmla="*/ 128 w 130"/>
                <a:gd name="T19" fmla="*/ 53 h 68"/>
                <a:gd name="T20" fmla="*/ 64 w 130"/>
                <a:gd name="T21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68">
                  <a:moveTo>
                    <a:pt x="64" y="66"/>
                  </a:moveTo>
                  <a:cubicBezTo>
                    <a:pt x="49" y="64"/>
                    <a:pt x="28" y="51"/>
                    <a:pt x="25" y="34"/>
                  </a:cubicBezTo>
                  <a:cubicBezTo>
                    <a:pt x="22" y="22"/>
                    <a:pt x="7" y="6"/>
                    <a:pt x="0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9" y="8"/>
                    <a:pt x="32" y="15"/>
                    <a:pt x="33" y="24"/>
                  </a:cubicBezTo>
                  <a:cubicBezTo>
                    <a:pt x="37" y="46"/>
                    <a:pt x="52" y="64"/>
                    <a:pt x="79" y="57"/>
                  </a:cubicBezTo>
                  <a:cubicBezTo>
                    <a:pt x="100" y="51"/>
                    <a:pt x="121" y="50"/>
                    <a:pt x="128" y="50"/>
                  </a:cubicBezTo>
                  <a:cubicBezTo>
                    <a:pt x="129" y="49"/>
                    <a:pt x="130" y="50"/>
                    <a:pt x="130" y="51"/>
                  </a:cubicBezTo>
                  <a:cubicBezTo>
                    <a:pt x="130" y="51"/>
                    <a:pt x="130" y="51"/>
                    <a:pt x="130" y="51"/>
                  </a:cubicBezTo>
                  <a:cubicBezTo>
                    <a:pt x="130" y="53"/>
                    <a:pt x="129" y="53"/>
                    <a:pt x="128" y="53"/>
                  </a:cubicBezTo>
                  <a:cubicBezTo>
                    <a:pt x="103" y="50"/>
                    <a:pt x="79" y="68"/>
                    <a:pt x="64" y="6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1038173" y="204742"/>
            <a:ext cx="2320925" cy="792162"/>
            <a:chOff x="2446338" y="155576"/>
            <a:chExt cx="2320925" cy="792162"/>
          </a:xfrm>
        </p:grpSpPr>
        <p:sp>
          <p:nvSpPr>
            <p:cNvPr id="140" name="Freeform 131"/>
            <p:cNvSpPr/>
            <p:nvPr/>
          </p:nvSpPr>
          <p:spPr bwMode="auto">
            <a:xfrm>
              <a:off x="2995613" y="577851"/>
              <a:ext cx="171450" cy="150813"/>
            </a:xfrm>
            <a:custGeom>
              <a:avLst/>
              <a:gdLst>
                <a:gd name="T0" fmla="*/ 30 w 31"/>
                <a:gd name="T1" fmla="*/ 18 h 27"/>
                <a:gd name="T2" fmla="*/ 0 w 31"/>
                <a:gd name="T3" fmla="*/ 4 h 27"/>
                <a:gd name="T4" fmla="*/ 31 w 31"/>
                <a:gd name="T5" fmla="*/ 16 h 27"/>
                <a:gd name="T6" fmla="*/ 13 w 31"/>
                <a:gd name="T7" fmla="*/ 10 h 27"/>
                <a:gd name="T8" fmla="*/ 30 w 31"/>
                <a:gd name="T9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30" y="18"/>
                  </a:moveTo>
                  <a:cubicBezTo>
                    <a:pt x="30" y="18"/>
                    <a:pt x="15" y="27"/>
                    <a:pt x="0" y="4"/>
                  </a:cubicBezTo>
                  <a:cubicBezTo>
                    <a:pt x="0" y="4"/>
                    <a:pt x="22" y="0"/>
                    <a:pt x="31" y="16"/>
                  </a:cubicBezTo>
                  <a:cubicBezTo>
                    <a:pt x="13" y="10"/>
                    <a:pt x="13" y="10"/>
                    <a:pt x="13" y="10"/>
                  </a:cubicBezTo>
                  <a:lnTo>
                    <a:pt x="30" y="1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132"/>
            <p:cNvSpPr/>
            <p:nvPr/>
          </p:nvSpPr>
          <p:spPr bwMode="auto">
            <a:xfrm>
              <a:off x="3271838" y="493713"/>
              <a:ext cx="225425" cy="179388"/>
            </a:xfrm>
            <a:custGeom>
              <a:avLst/>
              <a:gdLst>
                <a:gd name="T0" fmla="*/ 41 w 41"/>
                <a:gd name="T1" fmla="*/ 10 h 32"/>
                <a:gd name="T2" fmla="*/ 0 w 41"/>
                <a:gd name="T3" fmla="*/ 26 h 32"/>
                <a:gd name="T4" fmla="*/ 40 w 41"/>
                <a:gd name="T5" fmla="*/ 7 h 32"/>
                <a:gd name="T6" fmla="*/ 17 w 41"/>
                <a:gd name="T7" fmla="*/ 18 h 32"/>
                <a:gd name="T8" fmla="*/ 41 w 41"/>
                <a:gd name="T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2">
                  <a:moveTo>
                    <a:pt x="41" y="10"/>
                  </a:moveTo>
                  <a:cubicBezTo>
                    <a:pt x="41" y="10"/>
                    <a:pt x="35" y="32"/>
                    <a:pt x="0" y="26"/>
                  </a:cubicBezTo>
                  <a:cubicBezTo>
                    <a:pt x="0" y="26"/>
                    <a:pt x="17" y="0"/>
                    <a:pt x="40" y="7"/>
                  </a:cubicBezTo>
                  <a:cubicBezTo>
                    <a:pt x="17" y="18"/>
                    <a:pt x="17" y="18"/>
                    <a:pt x="17" y="18"/>
                  </a:cubicBezTo>
                  <a:lnTo>
                    <a:pt x="41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133"/>
            <p:cNvSpPr/>
            <p:nvPr/>
          </p:nvSpPr>
          <p:spPr bwMode="auto">
            <a:xfrm>
              <a:off x="2446338" y="611188"/>
              <a:ext cx="169863" cy="139700"/>
            </a:xfrm>
            <a:custGeom>
              <a:avLst/>
              <a:gdLst>
                <a:gd name="T0" fmla="*/ 31 w 31"/>
                <a:gd name="T1" fmla="*/ 8 h 25"/>
                <a:gd name="T2" fmla="*/ 0 w 31"/>
                <a:gd name="T3" fmla="*/ 19 h 25"/>
                <a:gd name="T4" fmla="*/ 31 w 31"/>
                <a:gd name="T5" fmla="*/ 6 h 25"/>
                <a:gd name="T6" fmla="*/ 13 w 31"/>
                <a:gd name="T7" fmla="*/ 14 h 25"/>
                <a:gd name="T8" fmla="*/ 31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8"/>
                  </a:moveTo>
                  <a:cubicBezTo>
                    <a:pt x="31" y="8"/>
                    <a:pt x="27" y="25"/>
                    <a:pt x="0" y="19"/>
                  </a:cubicBezTo>
                  <a:cubicBezTo>
                    <a:pt x="0" y="19"/>
                    <a:pt x="13" y="0"/>
                    <a:pt x="31" y="6"/>
                  </a:cubicBezTo>
                  <a:cubicBezTo>
                    <a:pt x="13" y="14"/>
                    <a:pt x="13" y="14"/>
                    <a:pt x="13" y="14"/>
                  </a:cubicBezTo>
                  <a:lnTo>
                    <a:pt x="31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134"/>
            <p:cNvSpPr/>
            <p:nvPr/>
          </p:nvSpPr>
          <p:spPr bwMode="auto">
            <a:xfrm>
              <a:off x="2770188" y="717551"/>
              <a:ext cx="176213" cy="141288"/>
            </a:xfrm>
            <a:custGeom>
              <a:avLst/>
              <a:gdLst>
                <a:gd name="T0" fmla="*/ 32 w 32"/>
                <a:gd name="T1" fmla="*/ 8 h 25"/>
                <a:gd name="T2" fmla="*/ 0 w 32"/>
                <a:gd name="T3" fmla="*/ 20 h 25"/>
                <a:gd name="T4" fmla="*/ 31 w 32"/>
                <a:gd name="T5" fmla="*/ 6 h 25"/>
                <a:gd name="T6" fmla="*/ 14 w 32"/>
                <a:gd name="T7" fmla="*/ 15 h 25"/>
                <a:gd name="T8" fmla="*/ 32 w 32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32" y="8"/>
                  </a:moveTo>
                  <a:cubicBezTo>
                    <a:pt x="32" y="8"/>
                    <a:pt x="27" y="25"/>
                    <a:pt x="0" y="20"/>
                  </a:cubicBezTo>
                  <a:cubicBezTo>
                    <a:pt x="0" y="20"/>
                    <a:pt x="13" y="0"/>
                    <a:pt x="31" y="6"/>
                  </a:cubicBezTo>
                  <a:cubicBezTo>
                    <a:pt x="14" y="15"/>
                    <a:pt x="14" y="15"/>
                    <a:pt x="14" y="15"/>
                  </a:cubicBezTo>
                  <a:lnTo>
                    <a:pt x="32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135"/>
            <p:cNvSpPr/>
            <p:nvPr/>
          </p:nvSpPr>
          <p:spPr bwMode="auto">
            <a:xfrm>
              <a:off x="3067051" y="808038"/>
              <a:ext cx="171450" cy="139700"/>
            </a:xfrm>
            <a:custGeom>
              <a:avLst/>
              <a:gdLst>
                <a:gd name="T0" fmla="*/ 31 w 31"/>
                <a:gd name="T1" fmla="*/ 8 h 25"/>
                <a:gd name="T2" fmla="*/ 0 w 31"/>
                <a:gd name="T3" fmla="*/ 20 h 25"/>
                <a:gd name="T4" fmla="*/ 31 w 31"/>
                <a:gd name="T5" fmla="*/ 6 h 25"/>
                <a:gd name="T6" fmla="*/ 13 w 31"/>
                <a:gd name="T7" fmla="*/ 14 h 25"/>
                <a:gd name="T8" fmla="*/ 31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8"/>
                  </a:moveTo>
                  <a:cubicBezTo>
                    <a:pt x="31" y="8"/>
                    <a:pt x="27" y="25"/>
                    <a:pt x="0" y="20"/>
                  </a:cubicBezTo>
                  <a:cubicBezTo>
                    <a:pt x="0" y="20"/>
                    <a:pt x="13" y="0"/>
                    <a:pt x="31" y="6"/>
                  </a:cubicBezTo>
                  <a:cubicBezTo>
                    <a:pt x="13" y="14"/>
                    <a:pt x="13" y="14"/>
                    <a:pt x="13" y="14"/>
                  </a:cubicBezTo>
                  <a:lnTo>
                    <a:pt x="31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136"/>
            <p:cNvSpPr/>
            <p:nvPr/>
          </p:nvSpPr>
          <p:spPr bwMode="auto">
            <a:xfrm>
              <a:off x="3479801" y="706438"/>
              <a:ext cx="149225" cy="174625"/>
            </a:xfrm>
            <a:custGeom>
              <a:avLst/>
              <a:gdLst>
                <a:gd name="T0" fmla="*/ 19 w 27"/>
                <a:gd name="T1" fmla="*/ 2 h 31"/>
                <a:gd name="T2" fmla="*/ 4 w 27"/>
                <a:gd name="T3" fmla="*/ 31 h 31"/>
                <a:gd name="T4" fmla="*/ 17 w 27"/>
                <a:gd name="T5" fmla="*/ 0 h 31"/>
                <a:gd name="T6" fmla="*/ 10 w 27"/>
                <a:gd name="T7" fmla="*/ 18 h 31"/>
                <a:gd name="T8" fmla="*/ 19 w 27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1">
                  <a:moveTo>
                    <a:pt x="19" y="2"/>
                  </a:moveTo>
                  <a:cubicBezTo>
                    <a:pt x="19" y="2"/>
                    <a:pt x="27" y="17"/>
                    <a:pt x="4" y="31"/>
                  </a:cubicBezTo>
                  <a:cubicBezTo>
                    <a:pt x="4" y="31"/>
                    <a:pt x="0" y="8"/>
                    <a:pt x="17" y="0"/>
                  </a:cubicBezTo>
                  <a:cubicBezTo>
                    <a:pt x="10" y="18"/>
                    <a:pt x="10" y="18"/>
                    <a:pt x="10" y="18"/>
                  </a:cubicBezTo>
                  <a:lnTo>
                    <a:pt x="19" y="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137"/>
            <p:cNvSpPr/>
            <p:nvPr/>
          </p:nvSpPr>
          <p:spPr bwMode="auto">
            <a:xfrm>
              <a:off x="3662363" y="447676"/>
              <a:ext cx="192088" cy="242888"/>
            </a:xfrm>
            <a:custGeom>
              <a:avLst/>
              <a:gdLst>
                <a:gd name="T0" fmla="*/ 13 w 35"/>
                <a:gd name="T1" fmla="*/ 0 h 43"/>
                <a:gd name="T2" fmla="*/ 25 w 35"/>
                <a:gd name="T3" fmla="*/ 43 h 43"/>
                <a:gd name="T4" fmla="*/ 10 w 35"/>
                <a:gd name="T5" fmla="*/ 1 h 43"/>
                <a:gd name="T6" fmla="*/ 19 w 35"/>
                <a:gd name="T7" fmla="*/ 25 h 43"/>
                <a:gd name="T8" fmla="*/ 13 w 35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13" y="0"/>
                  </a:moveTo>
                  <a:cubicBezTo>
                    <a:pt x="13" y="0"/>
                    <a:pt x="35" y="8"/>
                    <a:pt x="25" y="43"/>
                  </a:cubicBezTo>
                  <a:cubicBezTo>
                    <a:pt x="25" y="43"/>
                    <a:pt x="0" y="24"/>
                    <a:pt x="10" y="1"/>
                  </a:cubicBezTo>
                  <a:cubicBezTo>
                    <a:pt x="19" y="25"/>
                    <a:pt x="19" y="25"/>
                    <a:pt x="19" y="25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138"/>
            <p:cNvSpPr/>
            <p:nvPr/>
          </p:nvSpPr>
          <p:spPr bwMode="auto">
            <a:xfrm>
              <a:off x="2649538" y="155576"/>
              <a:ext cx="1265238" cy="674688"/>
            </a:xfrm>
            <a:custGeom>
              <a:avLst/>
              <a:gdLst>
                <a:gd name="T0" fmla="*/ 116 w 230"/>
                <a:gd name="T1" fmla="*/ 116 h 120"/>
                <a:gd name="T2" fmla="*/ 186 w 230"/>
                <a:gd name="T3" fmla="*/ 61 h 120"/>
                <a:gd name="T4" fmla="*/ 230 w 230"/>
                <a:gd name="T5" fmla="*/ 0 h 120"/>
                <a:gd name="T6" fmla="*/ 183 w 230"/>
                <a:gd name="T7" fmla="*/ 2 h 120"/>
                <a:gd name="T8" fmla="*/ 171 w 230"/>
                <a:gd name="T9" fmla="*/ 42 h 120"/>
                <a:gd name="T10" fmla="*/ 91 w 230"/>
                <a:gd name="T11" fmla="*/ 100 h 120"/>
                <a:gd name="T12" fmla="*/ 4 w 230"/>
                <a:gd name="T13" fmla="*/ 88 h 120"/>
                <a:gd name="T14" fmla="*/ 0 w 230"/>
                <a:gd name="T15" fmla="*/ 91 h 120"/>
                <a:gd name="T16" fmla="*/ 0 w 230"/>
                <a:gd name="T17" fmla="*/ 91 h 120"/>
                <a:gd name="T18" fmla="*/ 4 w 230"/>
                <a:gd name="T19" fmla="*/ 94 h 120"/>
                <a:gd name="T20" fmla="*/ 116 w 230"/>
                <a:gd name="T21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6" y="116"/>
                  </a:moveTo>
                  <a:cubicBezTo>
                    <a:pt x="143" y="113"/>
                    <a:pt x="180" y="91"/>
                    <a:pt x="186" y="61"/>
                  </a:cubicBezTo>
                  <a:cubicBezTo>
                    <a:pt x="191" y="38"/>
                    <a:pt x="218" y="11"/>
                    <a:pt x="230" y="0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178" y="14"/>
                    <a:pt x="173" y="27"/>
                    <a:pt x="171" y="42"/>
                  </a:cubicBezTo>
                  <a:cubicBezTo>
                    <a:pt x="165" y="81"/>
                    <a:pt x="137" y="114"/>
                    <a:pt x="91" y="100"/>
                  </a:cubicBezTo>
                  <a:cubicBezTo>
                    <a:pt x="53" y="90"/>
                    <a:pt x="15" y="88"/>
                    <a:pt x="4" y="88"/>
                  </a:cubicBezTo>
                  <a:cubicBezTo>
                    <a:pt x="2" y="88"/>
                    <a:pt x="0" y="89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2" y="94"/>
                    <a:pt x="4" y="94"/>
                  </a:cubicBezTo>
                  <a:cubicBezTo>
                    <a:pt x="48" y="89"/>
                    <a:pt x="90" y="120"/>
                    <a:pt x="116" y="1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139"/>
            <p:cNvSpPr/>
            <p:nvPr/>
          </p:nvSpPr>
          <p:spPr bwMode="auto">
            <a:xfrm>
              <a:off x="4244976" y="392113"/>
              <a:ext cx="93663" cy="84138"/>
            </a:xfrm>
            <a:custGeom>
              <a:avLst/>
              <a:gdLst>
                <a:gd name="T0" fmla="*/ 17 w 17"/>
                <a:gd name="T1" fmla="*/ 11 h 15"/>
                <a:gd name="T2" fmla="*/ 0 w 17"/>
                <a:gd name="T3" fmla="*/ 3 h 15"/>
                <a:gd name="T4" fmla="*/ 17 w 17"/>
                <a:gd name="T5" fmla="*/ 10 h 15"/>
                <a:gd name="T6" fmla="*/ 7 w 17"/>
                <a:gd name="T7" fmla="*/ 6 h 15"/>
                <a:gd name="T8" fmla="*/ 17 w 17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1"/>
                  </a:moveTo>
                  <a:cubicBezTo>
                    <a:pt x="17" y="11"/>
                    <a:pt x="8" y="15"/>
                    <a:pt x="0" y="3"/>
                  </a:cubicBezTo>
                  <a:cubicBezTo>
                    <a:pt x="0" y="3"/>
                    <a:pt x="13" y="0"/>
                    <a:pt x="17" y="10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7" y="11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140"/>
            <p:cNvSpPr/>
            <p:nvPr/>
          </p:nvSpPr>
          <p:spPr bwMode="auto">
            <a:xfrm>
              <a:off x="4398963" y="347663"/>
              <a:ext cx="127000" cy="100013"/>
            </a:xfrm>
            <a:custGeom>
              <a:avLst/>
              <a:gdLst>
                <a:gd name="T0" fmla="*/ 23 w 23"/>
                <a:gd name="T1" fmla="*/ 5 h 18"/>
                <a:gd name="T2" fmla="*/ 0 w 23"/>
                <a:gd name="T3" fmla="*/ 14 h 18"/>
                <a:gd name="T4" fmla="*/ 23 w 23"/>
                <a:gd name="T5" fmla="*/ 4 h 18"/>
                <a:gd name="T6" fmla="*/ 10 w 23"/>
                <a:gd name="T7" fmla="*/ 10 h 18"/>
                <a:gd name="T8" fmla="*/ 23 w 23"/>
                <a:gd name="T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23" y="5"/>
                  </a:moveTo>
                  <a:cubicBezTo>
                    <a:pt x="23" y="5"/>
                    <a:pt x="20" y="18"/>
                    <a:pt x="0" y="14"/>
                  </a:cubicBezTo>
                  <a:cubicBezTo>
                    <a:pt x="0" y="14"/>
                    <a:pt x="10" y="0"/>
                    <a:pt x="23" y="4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141"/>
            <p:cNvSpPr/>
            <p:nvPr/>
          </p:nvSpPr>
          <p:spPr bwMode="auto">
            <a:xfrm>
              <a:off x="3932238" y="414338"/>
              <a:ext cx="98425" cy="79375"/>
            </a:xfrm>
            <a:custGeom>
              <a:avLst/>
              <a:gdLst>
                <a:gd name="T0" fmla="*/ 18 w 18"/>
                <a:gd name="T1" fmla="*/ 4 h 14"/>
                <a:gd name="T2" fmla="*/ 0 w 18"/>
                <a:gd name="T3" fmla="*/ 11 h 14"/>
                <a:gd name="T4" fmla="*/ 18 w 18"/>
                <a:gd name="T5" fmla="*/ 3 h 14"/>
                <a:gd name="T6" fmla="*/ 8 w 18"/>
                <a:gd name="T7" fmla="*/ 8 h 14"/>
                <a:gd name="T8" fmla="*/ 18 w 18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4"/>
                  </a:moveTo>
                  <a:cubicBezTo>
                    <a:pt x="18" y="4"/>
                    <a:pt x="15" y="14"/>
                    <a:pt x="0" y="11"/>
                  </a:cubicBezTo>
                  <a:cubicBezTo>
                    <a:pt x="0" y="11"/>
                    <a:pt x="8" y="0"/>
                    <a:pt x="18" y="3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18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142"/>
            <p:cNvSpPr/>
            <p:nvPr/>
          </p:nvSpPr>
          <p:spPr bwMode="auto">
            <a:xfrm>
              <a:off x="4117976" y="476251"/>
              <a:ext cx="93663" cy="79375"/>
            </a:xfrm>
            <a:custGeom>
              <a:avLst/>
              <a:gdLst>
                <a:gd name="T0" fmla="*/ 17 w 17"/>
                <a:gd name="T1" fmla="*/ 4 h 14"/>
                <a:gd name="T2" fmla="*/ 0 w 17"/>
                <a:gd name="T3" fmla="*/ 11 h 14"/>
                <a:gd name="T4" fmla="*/ 17 w 17"/>
                <a:gd name="T5" fmla="*/ 3 h 14"/>
                <a:gd name="T6" fmla="*/ 7 w 17"/>
                <a:gd name="T7" fmla="*/ 8 h 14"/>
                <a:gd name="T8" fmla="*/ 17 w 17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4"/>
                  </a:moveTo>
                  <a:cubicBezTo>
                    <a:pt x="17" y="4"/>
                    <a:pt x="15" y="14"/>
                    <a:pt x="0" y="11"/>
                  </a:cubicBezTo>
                  <a:cubicBezTo>
                    <a:pt x="0" y="11"/>
                    <a:pt x="7" y="0"/>
                    <a:pt x="17" y="3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17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143"/>
            <p:cNvSpPr/>
            <p:nvPr/>
          </p:nvSpPr>
          <p:spPr bwMode="auto">
            <a:xfrm>
              <a:off x="4283076" y="527051"/>
              <a:ext cx="100013" cy="77788"/>
            </a:xfrm>
            <a:custGeom>
              <a:avLst/>
              <a:gdLst>
                <a:gd name="T0" fmla="*/ 18 w 18"/>
                <a:gd name="T1" fmla="*/ 4 h 14"/>
                <a:gd name="T2" fmla="*/ 0 w 18"/>
                <a:gd name="T3" fmla="*/ 11 h 14"/>
                <a:gd name="T4" fmla="*/ 18 w 18"/>
                <a:gd name="T5" fmla="*/ 3 h 14"/>
                <a:gd name="T6" fmla="*/ 8 w 18"/>
                <a:gd name="T7" fmla="*/ 8 h 14"/>
                <a:gd name="T8" fmla="*/ 18 w 18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4"/>
                  </a:moveTo>
                  <a:cubicBezTo>
                    <a:pt x="18" y="4"/>
                    <a:pt x="15" y="14"/>
                    <a:pt x="0" y="11"/>
                  </a:cubicBezTo>
                  <a:cubicBezTo>
                    <a:pt x="0" y="11"/>
                    <a:pt x="8" y="0"/>
                    <a:pt x="18" y="3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18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144"/>
            <p:cNvSpPr/>
            <p:nvPr/>
          </p:nvSpPr>
          <p:spPr bwMode="auto">
            <a:xfrm>
              <a:off x="4519613" y="471488"/>
              <a:ext cx="82550" cy="95250"/>
            </a:xfrm>
            <a:custGeom>
              <a:avLst/>
              <a:gdLst>
                <a:gd name="T0" fmla="*/ 10 w 15"/>
                <a:gd name="T1" fmla="*/ 0 h 17"/>
                <a:gd name="T2" fmla="*/ 2 w 15"/>
                <a:gd name="T3" fmla="*/ 17 h 17"/>
                <a:gd name="T4" fmla="*/ 9 w 15"/>
                <a:gd name="T5" fmla="*/ 0 h 17"/>
                <a:gd name="T6" fmla="*/ 5 w 15"/>
                <a:gd name="T7" fmla="*/ 10 h 17"/>
                <a:gd name="T8" fmla="*/ 10 w 15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0" y="0"/>
                  </a:moveTo>
                  <a:cubicBezTo>
                    <a:pt x="10" y="0"/>
                    <a:pt x="15" y="9"/>
                    <a:pt x="2" y="17"/>
                  </a:cubicBezTo>
                  <a:cubicBezTo>
                    <a:pt x="2" y="17"/>
                    <a:pt x="0" y="4"/>
                    <a:pt x="9" y="0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145"/>
            <p:cNvSpPr/>
            <p:nvPr/>
          </p:nvSpPr>
          <p:spPr bwMode="auto">
            <a:xfrm>
              <a:off x="4624388" y="319088"/>
              <a:ext cx="104775" cy="141288"/>
            </a:xfrm>
            <a:custGeom>
              <a:avLst/>
              <a:gdLst>
                <a:gd name="T0" fmla="*/ 7 w 19"/>
                <a:gd name="T1" fmla="*/ 0 h 25"/>
                <a:gd name="T2" fmla="*/ 14 w 19"/>
                <a:gd name="T3" fmla="*/ 25 h 25"/>
                <a:gd name="T4" fmla="*/ 5 w 19"/>
                <a:gd name="T5" fmla="*/ 1 h 25"/>
                <a:gd name="T6" fmla="*/ 10 w 19"/>
                <a:gd name="T7" fmla="*/ 14 h 25"/>
                <a:gd name="T8" fmla="*/ 7 w 19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5">
                  <a:moveTo>
                    <a:pt x="7" y="0"/>
                  </a:moveTo>
                  <a:cubicBezTo>
                    <a:pt x="7" y="0"/>
                    <a:pt x="19" y="5"/>
                    <a:pt x="14" y="25"/>
                  </a:cubicBezTo>
                  <a:cubicBezTo>
                    <a:pt x="14" y="25"/>
                    <a:pt x="0" y="14"/>
                    <a:pt x="5" y="1"/>
                  </a:cubicBezTo>
                  <a:cubicBezTo>
                    <a:pt x="10" y="14"/>
                    <a:pt x="10" y="14"/>
                    <a:pt x="10" y="14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146"/>
            <p:cNvSpPr/>
            <p:nvPr/>
          </p:nvSpPr>
          <p:spPr bwMode="auto">
            <a:xfrm>
              <a:off x="4046538" y="155576"/>
              <a:ext cx="720725" cy="382588"/>
            </a:xfrm>
            <a:custGeom>
              <a:avLst/>
              <a:gdLst>
                <a:gd name="T0" fmla="*/ 66 w 131"/>
                <a:gd name="T1" fmla="*/ 66 h 68"/>
                <a:gd name="T2" fmla="*/ 106 w 131"/>
                <a:gd name="T3" fmla="*/ 34 h 68"/>
                <a:gd name="T4" fmla="*/ 131 w 131"/>
                <a:gd name="T5" fmla="*/ 0 h 68"/>
                <a:gd name="T6" fmla="*/ 104 w 131"/>
                <a:gd name="T7" fmla="*/ 1 h 68"/>
                <a:gd name="T8" fmla="*/ 97 w 131"/>
                <a:gd name="T9" fmla="*/ 24 h 68"/>
                <a:gd name="T10" fmla="*/ 52 w 131"/>
                <a:gd name="T11" fmla="*/ 57 h 68"/>
                <a:gd name="T12" fmla="*/ 2 w 131"/>
                <a:gd name="T13" fmla="*/ 50 h 68"/>
                <a:gd name="T14" fmla="*/ 0 w 131"/>
                <a:gd name="T15" fmla="*/ 51 h 68"/>
                <a:gd name="T16" fmla="*/ 0 w 131"/>
                <a:gd name="T17" fmla="*/ 51 h 68"/>
                <a:gd name="T18" fmla="*/ 3 w 131"/>
                <a:gd name="T19" fmla="*/ 53 h 68"/>
                <a:gd name="T20" fmla="*/ 66 w 131"/>
                <a:gd name="T21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68">
                  <a:moveTo>
                    <a:pt x="66" y="66"/>
                  </a:moveTo>
                  <a:cubicBezTo>
                    <a:pt x="81" y="64"/>
                    <a:pt x="102" y="51"/>
                    <a:pt x="106" y="34"/>
                  </a:cubicBezTo>
                  <a:cubicBezTo>
                    <a:pt x="108" y="22"/>
                    <a:pt x="124" y="6"/>
                    <a:pt x="131" y="0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1" y="8"/>
                    <a:pt x="98" y="15"/>
                    <a:pt x="97" y="24"/>
                  </a:cubicBezTo>
                  <a:cubicBezTo>
                    <a:pt x="94" y="46"/>
                    <a:pt x="78" y="64"/>
                    <a:pt x="52" y="57"/>
                  </a:cubicBezTo>
                  <a:cubicBezTo>
                    <a:pt x="30" y="51"/>
                    <a:pt x="9" y="50"/>
                    <a:pt x="2" y="50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3"/>
                    <a:pt x="1" y="53"/>
                    <a:pt x="3" y="53"/>
                  </a:cubicBezTo>
                  <a:cubicBezTo>
                    <a:pt x="27" y="50"/>
                    <a:pt x="51" y="68"/>
                    <a:pt x="66" y="6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9264907" y="2159002"/>
            <a:ext cx="231776" cy="228600"/>
            <a:chOff x="9105900" y="1679575"/>
            <a:chExt cx="231776" cy="228600"/>
          </a:xfrm>
        </p:grpSpPr>
        <p:sp>
          <p:nvSpPr>
            <p:cNvPr id="161" name="Freeform 150"/>
            <p:cNvSpPr/>
            <p:nvPr/>
          </p:nvSpPr>
          <p:spPr bwMode="auto">
            <a:xfrm>
              <a:off x="9185275" y="1758950"/>
              <a:ext cx="68263" cy="68262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151"/>
            <p:cNvSpPr/>
            <p:nvPr/>
          </p:nvSpPr>
          <p:spPr bwMode="auto">
            <a:xfrm>
              <a:off x="9105900" y="1701800"/>
              <a:ext cx="90488" cy="114300"/>
            </a:xfrm>
            <a:custGeom>
              <a:avLst/>
              <a:gdLst>
                <a:gd name="T0" fmla="*/ 13 w 16"/>
                <a:gd name="T1" fmla="*/ 13 h 20"/>
                <a:gd name="T2" fmla="*/ 16 w 16"/>
                <a:gd name="T3" fmla="*/ 9 h 20"/>
                <a:gd name="T4" fmla="*/ 14 w 16"/>
                <a:gd name="T5" fmla="*/ 5 h 20"/>
                <a:gd name="T6" fmla="*/ 9 w 16"/>
                <a:gd name="T7" fmla="*/ 1 h 20"/>
                <a:gd name="T8" fmla="*/ 6 w 16"/>
                <a:gd name="T9" fmla="*/ 1 h 20"/>
                <a:gd name="T10" fmla="*/ 5 w 16"/>
                <a:gd name="T11" fmla="*/ 3 h 20"/>
                <a:gd name="T12" fmla="*/ 5 w 16"/>
                <a:gd name="T13" fmla="*/ 10 h 20"/>
                <a:gd name="T14" fmla="*/ 1 w 16"/>
                <a:gd name="T15" fmla="*/ 14 h 20"/>
                <a:gd name="T16" fmla="*/ 2 w 16"/>
                <a:gd name="T17" fmla="*/ 19 h 20"/>
                <a:gd name="T18" fmla="*/ 5 w 16"/>
                <a:gd name="T19" fmla="*/ 20 h 20"/>
                <a:gd name="T20" fmla="*/ 13 w 16"/>
                <a:gd name="T21" fmla="*/ 19 h 20"/>
                <a:gd name="T22" fmla="*/ 13 w 16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0">
                  <a:moveTo>
                    <a:pt x="13" y="13"/>
                  </a:moveTo>
                  <a:cubicBezTo>
                    <a:pt x="14" y="12"/>
                    <a:pt x="15" y="10"/>
                    <a:pt x="16" y="9"/>
                  </a:cubicBezTo>
                  <a:cubicBezTo>
                    <a:pt x="16" y="8"/>
                    <a:pt x="15" y="7"/>
                    <a:pt x="14" y="5"/>
                  </a:cubicBezTo>
                  <a:cubicBezTo>
                    <a:pt x="13" y="3"/>
                    <a:pt x="11" y="1"/>
                    <a:pt x="9" y="1"/>
                  </a:cubicBezTo>
                  <a:cubicBezTo>
                    <a:pt x="8" y="0"/>
                    <a:pt x="7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5"/>
                    <a:pt x="4" y="8"/>
                    <a:pt x="5" y="10"/>
                  </a:cubicBezTo>
                  <a:cubicBezTo>
                    <a:pt x="3" y="11"/>
                    <a:pt x="1" y="12"/>
                    <a:pt x="1" y="14"/>
                  </a:cubicBezTo>
                  <a:cubicBezTo>
                    <a:pt x="0" y="16"/>
                    <a:pt x="1" y="18"/>
                    <a:pt x="2" y="19"/>
                  </a:cubicBezTo>
                  <a:cubicBezTo>
                    <a:pt x="3" y="19"/>
                    <a:pt x="4" y="19"/>
                    <a:pt x="5" y="20"/>
                  </a:cubicBezTo>
                  <a:cubicBezTo>
                    <a:pt x="8" y="20"/>
                    <a:pt x="10" y="20"/>
                    <a:pt x="13" y="19"/>
                  </a:cubicBezTo>
                  <a:cubicBezTo>
                    <a:pt x="13" y="17"/>
                    <a:pt x="12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152"/>
            <p:cNvSpPr/>
            <p:nvPr/>
          </p:nvSpPr>
          <p:spPr bwMode="auto">
            <a:xfrm>
              <a:off x="9134475" y="1816100"/>
              <a:ext cx="106363" cy="92075"/>
            </a:xfrm>
            <a:custGeom>
              <a:avLst/>
              <a:gdLst>
                <a:gd name="T0" fmla="*/ 13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0 w 19"/>
                <a:gd name="T9" fmla="*/ 10 h 16"/>
                <a:gd name="T10" fmla="*/ 2 w 19"/>
                <a:gd name="T11" fmla="*/ 12 h 16"/>
                <a:gd name="T12" fmla="*/ 10 w 19"/>
                <a:gd name="T13" fmla="*/ 11 h 16"/>
                <a:gd name="T14" fmla="*/ 13 w 19"/>
                <a:gd name="T15" fmla="*/ 16 h 16"/>
                <a:gd name="T16" fmla="*/ 18 w 19"/>
                <a:gd name="T17" fmla="*/ 14 h 16"/>
                <a:gd name="T18" fmla="*/ 19 w 19"/>
                <a:gd name="T19" fmla="*/ 12 h 16"/>
                <a:gd name="T20" fmla="*/ 18 w 19"/>
                <a:gd name="T21" fmla="*/ 2 h 16"/>
                <a:gd name="T22" fmla="*/ 13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0" y="5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6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9"/>
                    <a:pt x="19" y="5"/>
                    <a:pt x="18" y="2"/>
                  </a:cubicBezTo>
                  <a:cubicBezTo>
                    <a:pt x="16" y="3"/>
                    <a:pt x="14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153"/>
            <p:cNvSpPr/>
            <p:nvPr/>
          </p:nvSpPr>
          <p:spPr bwMode="auto">
            <a:xfrm>
              <a:off x="9240838" y="1770063"/>
              <a:ext cx="96838" cy="115887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19 h 20"/>
                <a:gd name="T14" fmla="*/ 10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4" y="1"/>
                    <a:pt x="13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1" y="12"/>
                    <a:pt x="1" y="13"/>
                    <a:pt x="2" y="15"/>
                  </a:cubicBezTo>
                  <a:cubicBezTo>
                    <a:pt x="4" y="17"/>
                    <a:pt x="5" y="19"/>
                    <a:pt x="8" y="19"/>
                  </a:cubicBezTo>
                  <a:cubicBezTo>
                    <a:pt x="9" y="20"/>
                    <a:pt x="10" y="20"/>
                    <a:pt x="10" y="19"/>
                  </a:cubicBezTo>
                  <a:cubicBezTo>
                    <a:pt x="11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7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154"/>
            <p:cNvSpPr/>
            <p:nvPr/>
          </p:nvSpPr>
          <p:spPr bwMode="auto">
            <a:xfrm>
              <a:off x="9201150" y="167957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5 w 19"/>
                <a:gd name="T15" fmla="*/ 13 h 16"/>
                <a:gd name="T16" fmla="*/ 9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4" y="4"/>
                    <a:pt x="11" y="4"/>
                    <a:pt x="9" y="5"/>
                  </a:cubicBezTo>
                  <a:cubicBezTo>
                    <a:pt x="9" y="3"/>
                    <a:pt x="7" y="1"/>
                    <a:pt x="6" y="0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2" y="12"/>
                    <a:pt x="4" y="12"/>
                    <a:pt x="5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2489200" y="974725"/>
            <a:ext cx="233363" cy="234950"/>
            <a:chOff x="2489200" y="974725"/>
            <a:chExt cx="233363" cy="234950"/>
          </a:xfrm>
        </p:grpSpPr>
        <p:sp>
          <p:nvSpPr>
            <p:cNvPr id="166" name="Freeform 155"/>
            <p:cNvSpPr/>
            <p:nvPr/>
          </p:nvSpPr>
          <p:spPr bwMode="auto">
            <a:xfrm>
              <a:off x="2574925" y="106045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56"/>
            <p:cNvSpPr/>
            <p:nvPr/>
          </p:nvSpPr>
          <p:spPr bwMode="auto">
            <a:xfrm>
              <a:off x="2489200" y="1003300"/>
              <a:ext cx="96838" cy="109537"/>
            </a:xfrm>
            <a:custGeom>
              <a:avLst/>
              <a:gdLst>
                <a:gd name="T0" fmla="*/ 13 w 17"/>
                <a:gd name="T1" fmla="*/ 13 h 19"/>
                <a:gd name="T2" fmla="*/ 17 w 17"/>
                <a:gd name="T3" fmla="*/ 9 h 19"/>
                <a:gd name="T4" fmla="*/ 15 w 17"/>
                <a:gd name="T5" fmla="*/ 5 h 19"/>
                <a:gd name="T6" fmla="*/ 9 w 17"/>
                <a:gd name="T7" fmla="*/ 0 h 19"/>
                <a:gd name="T8" fmla="*/ 7 w 17"/>
                <a:gd name="T9" fmla="*/ 0 h 19"/>
                <a:gd name="T10" fmla="*/ 5 w 17"/>
                <a:gd name="T11" fmla="*/ 3 h 19"/>
                <a:gd name="T12" fmla="*/ 6 w 17"/>
                <a:gd name="T13" fmla="*/ 10 h 19"/>
                <a:gd name="T14" fmla="*/ 1 w 17"/>
                <a:gd name="T15" fmla="*/ 13 h 19"/>
                <a:gd name="T16" fmla="*/ 3 w 17"/>
                <a:gd name="T17" fmla="*/ 18 h 19"/>
                <a:gd name="T18" fmla="*/ 5 w 17"/>
                <a:gd name="T19" fmla="*/ 19 h 19"/>
                <a:gd name="T20" fmla="*/ 14 w 17"/>
                <a:gd name="T21" fmla="*/ 18 h 19"/>
                <a:gd name="T22" fmla="*/ 13 w 17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3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4" y="5"/>
                    <a:pt x="5" y="8"/>
                    <a:pt x="6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9"/>
                    <a:pt x="4" y="19"/>
                    <a:pt x="5" y="19"/>
                  </a:cubicBezTo>
                  <a:cubicBezTo>
                    <a:pt x="8" y="19"/>
                    <a:pt x="11" y="19"/>
                    <a:pt x="14" y="18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157"/>
            <p:cNvSpPr/>
            <p:nvPr/>
          </p:nvSpPr>
          <p:spPr bwMode="auto">
            <a:xfrm>
              <a:off x="2517775" y="1112838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1 h 17"/>
                <a:gd name="T10" fmla="*/ 3 w 20"/>
                <a:gd name="T11" fmla="*/ 12 h 17"/>
                <a:gd name="T12" fmla="*/ 10 w 20"/>
                <a:gd name="T13" fmla="*/ 12 h 17"/>
                <a:gd name="T14" fmla="*/ 14 w 20"/>
                <a:gd name="T15" fmla="*/ 16 h 17"/>
                <a:gd name="T16" fmla="*/ 19 w 20"/>
                <a:gd name="T17" fmla="*/ 15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1"/>
                    <a:pt x="2" y="12"/>
                    <a:pt x="3" y="12"/>
                  </a:cubicBezTo>
                  <a:cubicBezTo>
                    <a:pt x="5" y="13"/>
                    <a:pt x="8" y="13"/>
                    <a:pt x="10" y="12"/>
                  </a:cubicBezTo>
                  <a:cubicBezTo>
                    <a:pt x="10" y="14"/>
                    <a:pt x="12" y="15"/>
                    <a:pt x="14" y="16"/>
                  </a:cubicBezTo>
                  <a:cubicBezTo>
                    <a:pt x="15" y="17"/>
                    <a:pt x="18" y="16"/>
                    <a:pt x="19" y="15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4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158"/>
            <p:cNvSpPr/>
            <p:nvPr/>
          </p:nvSpPr>
          <p:spPr bwMode="auto">
            <a:xfrm>
              <a:off x="2625725" y="1073150"/>
              <a:ext cx="96838" cy="107950"/>
            </a:xfrm>
            <a:custGeom>
              <a:avLst/>
              <a:gdLst>
                <a:gd name="T0" fmla="*/ 15 w 17"/>
                <a:gd name="T1" fmla="*/ 1 h 19"/>
                <a:gd name="T2" fmla="*/ 12 w 17"/>
                <a:gd name="T3" fmla="*/ 0 h 19"/>
                <a:gd name="T4" fmla="*/ 3 w 17"/>
                <a:gd name="T5" fmla="*/ 1 h 19"/>
                <a:gd name="T6" fmla="*/ 3 w 17"/>
                <a:gd name="T7" fmla="*/ 6 h 19"/>
                <a:gd name="T8" fmla="*/ 0 w 17"/>
                <a:gd name="T9" fmla="*/ 9 h 19"/>
                <a:gd name="T10" fmla="*/ 3 w 17"/>
                <a:gd name="T11" fmla="*/ 14 h 19"/>
                <a:gd name="T12" fmla="*/ 8 w 17"/>
                <a:gd name="T13" fmla="*/ 19 h 19"/>
                <a:gd name="T14" fmla="*/ 11 w 17"/>
                <a:gd name="T15" fmla="*/ 19 h 19"/>
                <a:gd name="T16" fmla="*/ 12 w 17"/>
                <a:gd name="T17" fmla="*/ 16 h 19"/>
                <a:gd name="T18" fmla="*/ 12 w 17"/>
                <a:gd name="T19" fmla="*/ 9 h 19"/>
                <a:gd name="T20" fmla="*/ 16 w 17"/>
                <a:gd name="T21" fmla="*/ 6 h 19"/>
                <a:gd name="T22" fmla="*/ 15 w 17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5" y="1"/>
                  </a:moveTo>
                  <a:cubicBezTo>
                    <a:pt x="14" y="0"/>
                    <a:pt x="13" y="0"/>
                    <a:pt x="12" y="0"/>
                  </a:cubicBezTo>
                  <a:cubicBezTo>
                    <a:pt x="9" y="0"/>
                    <a:pt x="6" y="0"/>
                    <a:pt x="3" y="1"/>
                  </a:cubicBezTo>
                  <a:cubicBezTo>
                    <a:pt x="4" y="2"/>
                    <a:pt x="4" y="4"/>
                    <a:pt x="3" y="6"/>
                  </a:cubicBezTo>
                  <a:cubicBezTo>
                    <a:pt x="3" y="7"/>
                    <a:pt x="2" y="8"/>
                    <a:pt x="0" y="9"/>
                  </a:cubicBezTo>
                  <a:cubicBezTo>
                    <a:pt x="1" y="11"/>
                    <a:pt x="2" y="13"/>
                    <a:pt x="3" y="14"/>
                  </a:cubicBezTo>
                  <a:cubicBezTo>
                    <a:pt x="4" y="16"/>
                    <a:pt x="6" y="18"/>
                    <a:pt x="8" y="19"/>
                  </a:cubicBezTo>
                  <a:cubicBezTo>
                    <a:pt x="9" y="19"/>
                    <a:pt x="10" y="19"/>
                    <a:pt x="11" y="19"/>
                  </a:cubicBezTo>
                  <a:cubicBezTo>
                    <a:pt x="12" y="18"/>
                    <a:pt x="12" y="17"/>
                    <a:pt x="12" y="16"/>
                  </a:cubicBezTo>
                  <a:cubicBezTo>
                    <a:pt x="13" y="14"/>
                    <a:pt x="13" y="11"/>
                    <a:pt x="12" y="9"/>
                  </a:cubicBezTo>
                  <a:cubicBezTo>
                    <a:pt x="14" y="9"/>
                    <a:pt x="16" y="8"/>
                    <a:pt x="16" y="6"/>
                  </a:cubicBezTo>
                  <a:cubicBezTo>
                    <a:pt x="17" y="4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59"/>
            <p:cNvSpPr/>
            <p:nvPr/>
          </p:nvSpPr>
          <p:spPr bwMode="auto">
            <a:xfrm>
              <a:off x="2586038" y="974725"/>
              <a:ext cx="107950" cy="98425"/>
            </a:xfrm>
            <a:custGeom>
              <a:avLst/>
              <a:gdLst>
                <a:gd name="T0" fmla="*/ 19 w 19"/>
                <a:gd name="T1" fmla="*/ 6 h 17"/>
                <a:gd name="T2" fmla="*/ 17 w 19"/>
                <a:gd name="T3" fmla="*/ 5 h 17"/>
                <a:gd name="T4" fmla="*/ 9 w 19"/>
                <a:gd name="T5" fmla="*/ 5 h 17"/>
                <a:gd name="T6" fmla="*/ 6 w 19"/>
                <a:gd name="T7" fmla="*/ 1 h 17"/>
                <a:gd name="T8" fmla="*/ 1 w 19"/>
                <a:gd name="T9" fmla="*/ 2 h 17"/>
                <a:gd name="T10" fmla="*/ 0 w 19"/>
                <a:gd name="T11" fmla="*/ 5 h 17"/>
                <a:gd name="T12" fmla="*/ 1 w 19"/>
                <a:gd name="T13" fmla="*/ 13 h 17"/>
                <a:gd name="T14" fmla="*/ 6 w 19"/>
                <a:gd name="T15" fmla="*/ 13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6"/>
                  </a:moveTo>
                  <a:cubicBezTo>
                    <a:pt x="18" y="6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2"/>
                    <a:pt x="6" y="1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2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1" y="16"/>
                    <a:pt x="13" y="15"/>
                    <a:pt x="14" y="15"/>
                  </a:cubicBezTo>
                  <a:cubicBezTo>
                    <a:pt x="16" y="13"/>
                    <a:pt x="19" y="12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3729559" y="1036510"/>
            <a:ext cx="233363" cy="234950"/>
            <a:chOff x="3322638" y="1530350"/>
            <a:chExt cx="233363" cy="234950"/>
          </a:xfrm>
        </p:grpSpPr>
        <p:sp>
          <p:nvSpPr>
            <p:cNvPr id="171" name="Freeform 160"/>
            <p:cNvSpPr/>
            <p:nvPr/>
          </p:nvSpPr>
          <p:spPr bwMode="auto">
            <a:xfrm>
              <a:off x="3408363" y="1609725"/>
              <a:ext cx="61913" cy="69850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6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161"/>
            <p:cNvSpPr/>
            <p:nvPr/>
          </p:nvSpPr>
          <p:spPr bwMode="auto">
            <a:xfrm>
              <a:off x="3322638" y="1552575"/>
              <a:ext cx="96838" cy="115887"/>
            </a:xfrm>
            <a:custGeom>
              <a:avLst/>
              <a:gdLst>
                <a:gd name="T0" fmla="*/ 13 w 17"/>
                <a:gd name="T1" fmla="*/ 13 h 20"/>
                <a:gd name="T2" fmla="*/ 17 w 17"/>
                <a:gd name="T3" fmla="*/ 9 h 20"/>
                <a:gd name="T4" fmla="*/ 15 w 17"/>
                <a:gd name="T5" fmla="*/ 6 h 20"/>
                <a:gd name="T6" fmla="*/ 9 w 17"/>
                <a:gd name="T7" fmla="*/ 1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4 h 20"/>
                <a:gd name="T16" fmla="*/ 3 w 17"/>
                <a:gd name="T17" fmla="*/ 19 h 20"/>
                <a:gd name="T18" fmla="*/ 5 w 17"/>
                <a:gd name="T19" fmla="*/ 20 h 20"/>
                <a:gd name="T20" fmla="*/ 14 w 17"/>
                <a:gd name="T21" fmla="*/ 19 h 20"/>
                <a:gd name="T22" fmla="*/ 13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3" y="13"/>
                  </a:moveTo>
                  <a:cubicBezTo>
                    <a:pt x="14" y="12"/>
                    <a:pt x="15" y="10"/>
                    <a:pt x="17" y="9"/>
                  </a:cubicBezTo>
                  <a:cubicBezTo>
                    <a:pt x="16" y="8"/>
                    <a:pt x="16" y="7"/>
                    <a:pt x="15" y="6"/>
                  </a:cubicBezTo>
                  <a:cubicBezTo>
                    <a:pt x="14" y="3"/>
                    <a:pt x="12" y="1"/>
                    <a:pt x="9" y="1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4" y="6"/>
                    <a:pt x="5" y="8"/>
                    <a:pt x="6" y="10"/>
                  </a:cubicBezTo>
                  <a:cubicBezTo>
                    <a:pt x="4" y="11"/>
                    <a:pt x="2" y="12"/>
                    <a:pt x="1" y="14"/>
                  </a:cubicBezTo>
                  <a:cubicBezTo>
                    <a:pt x="0" y="16"/>
                    <a:pt x="1" y="18"/>
                    <a:pt x="3" y="19"/>
                  </a:cubicBezTo>
                  <a:cubicBezTo>
                    <a:pt x="4" y="19"/>
                    <a:pt x="4" y="20"/>
                    <a:pt x="5" y="20"/>
                  </a:cubicBezTo>
                  <a:cubicBezTo>
                    <a:pt x="8" y="20"/>
                    <a:pt x="11" y="20"/>
                    <a:pt x="14" y="19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162"/>
            <p:cNvSpPr/>
            <p:nvPr/>
          </p:nvSpPr>
          <p:spPr bwMode="auto">
            <a:xfrm>
              <a:off x="3351213" y="1668463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1"/>
                    <a:pt x="7" y="1"/>
                    <a:pt x="5" y="2"/>
                  </a:cubicBezTo>
                  <a:cubicBezTo>
                    <a:pt x="3" y="3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5" y="17"/>
                    <a:pt x="18" y="16"/>
                    <a:pt x="19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3"/>
                    <a:pt x="15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63"/>
            <p:cNvSpPr/>
            <p:nvPr/>
          </p:nvSpPr>
          <p:spPr bwMode="auto">
            <a:xfrm>
              <a:off x="3459163" y="1622425"/>
              <a:ext cx="96838" cy="114300"/>
            </a:xfrm>
            <a:custGeom>
              <a:avLst/>
              <a:gdLst>
                <a:gd name="T0" fmla="*/ 15 w 17"/>
                <a:gd name="T1" fmla="*/ 1 h 20"/>
                <a:gd name="T2" fmla="*/ 13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3 w 17"/>
                <a:gd name="T11" fmla="*/ 15 h 20"/>
                <a:gd name="T12" fmla="*/ 8 w 17"/>
                <a:gd name="T13" fmla="*/ 20 h 20"/>
                <a:gd name="T14" fmla="*/ 11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7 w 17"/>
                <a:gd name="T21" fmla="*/ 6 h 20"/>
                <a:gd name="T22" fmla="*/ 15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5" y="1"/>
                  </a:moveTo>
                  <a:cubicBezTo>
                    <a:pt x="14" y="1"/>
                    <a:pt x="13" y="1"/>
                    <a:pt x="13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4" y="3"/>
                    <a:pt x="4" y="5"/>
                    <a:pt x="3" y="6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" y="12"/>
                    <a:pt x="2" y="13"/>
                    <a:pt x="3" y="15"/>
                  </a:cubicBezTo>
                  <a:cubicBezTo>
                    <a:pt x="4" y="17"/>
                    <a:pt x="6" y="19"/>
                    <a:pt x="8" y="20"/>
                  </a:cubicBezTo>
                  <a:cubicBezTo>
                    <a:pt x="9" y="20"/>
                    <a:pt x="10" y="20"/>
                    <a:pt x="11" y="19"/>
                  </a:cubicBezTo>
                  <a:cubicBezTo>
                    <a:pt x="12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4" y="9"/>
                    <a:pt x="16" y="8"/>
                    <a:pt x="17" y="6"/>
                  </a:cubicBezTo>
                  <a:cubicBezTo>
                    <a:pt x="17" y="5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64"/>
            <p:cNvSpPr/>
            <p:nvPr/>
          </p:nvSpPr>
          <p:spPr bwMode="auto">
            <a:xfrm>
              <a:off x="3419475" y="1530350"/>
              <a:ext cx="107950" cy="92075"/>
            </a:xfrm>
            <a:custGeom>
              <a:avLst/>
              <a:gdLst>
                <a:gd name="T0" fmla="*/ 19 w 19"/>
                <a:gd name="T1" fmla="*/ 6 h 16"/>
                <a:gd name="T2" fmla="*/ 17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9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9" y="6"/>
                  </a:moveTo>
                  <a:cubicBezTo>
                    <a:pt x="18" y="5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3" y="13"/>
                    <a:pt x="4" y="12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7" y="13"/>
                    <a:pt x="19" y="11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8219009" y="1065085"/>
            <a:ext cx="222250" cy="217488"/>
            <a:chOff x="7812088" y="1558925"/>
            <a:chExt cx="222250" cy="217488"/>
          </a:xfrm>
        </p:grpSpPr>
        <p:sp>
          <p:nvSpPr>
            <p:cNvPr id="176" name="Freeform 165"/>
            <p:cNvSpPr/>
            <p:nvPr/>
          </p:nvSpPr>
          <p:spPr bwMode="auto">
            <a:xfrm>
              <a:off x="7891463" y="1633538"/>
              <a:ext cx="63500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2"/>
                    <a:pt x="4" y="0"/>
                    <a:pt x="7" y="1"/>
                  </a:cubicBezTo>
                  <a:cubicBezTo>
                    <a:pt x="9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66"/>
            <p:cNvSpPr/>
            <p:nvPr/>
          </p:nvSpPr>
          <p:spPr bwMode="auto">
            <a:xfrm>
              <a:off x="7812088" y="1581150"/>
              <a:ext cx="92075" cy="109537"/>
            </a:xfrm>
            <a:custGeom>
              <a:avLst/>
              <a:gdLst>
                <a:gd name="T0" fmla="*/ 13 w 16"/>
                <a:gd name="T1" fmla="*/ 12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1 h 19"/>
                <a:gd name="T10" fmla="*/ 5 w 16"/>
                <a:gd name="T11" fmla="*/ 3 h 19"/>
                <a:gd name="T12" fmla="*/ 5 w 16"/>
                <a:gd name="T13" fmla="*/ 10 h 19"/>
                <a:gd name="T14" fmla="*/ 1 w 16"/>
                <a:gd name="T15" fmla="*/ 13 h 19"/>
                <a:gd name="T16" fmla="*/ 3 w 16"/>
                <a:gd name="T17" fmla="*/ 18 h 19"/>
                <a:gd name="T18" fmla="*/ 5 w 16"/>
                <a:gd name="T19" fmla="*/ 18 h 19"/>
                <a:gd name="T20" fmla="*/ 13 w 16"/>
                <a:gd name="T21" fmla="*/ 18 h 19"/>
                <a:gd name="T22" fmla="*/ 13 w 16"/>
                <a:gd name="T2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2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3"/>
                    <a:pt x="11" y="1"/>
                    <a:pt x="9" y="0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8" y="19"/>
                    <a:pt x="10" y="18"/>
                    <a:pt x="13" y="18"/>
                  </a:cubicBezTo>
                  <a:cubicBezTo>
                    <a:pt x="12" y="16"/>
                    <a:pt x="12" y="14"/>
                    <a:pt x="13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167"/>
            <p:cNvSpPr/>
            <p:nvPr/>
          </p:nvSpPr>
          <p:spPr bwMode="auto">
            <a:xfrm>
              <a:off x="7840663" y="1690688"/>
              <a:ext cx="103188" cy="85725"/>
            </a:xfrm>
            <a:custGeom>
              <a:avLst/>
              <a:gdLst>
                <a:gd name="T0" fmla="*/ 12 w 18"/>
                <a:gd name="T1" fmla="*/ 2 h 15"/>
                <a:gd name="T2" fmla="*/ 9 w 18"/>
                <a:gd name="T3" fmla="*/ 0 h 15"/>
                <a:gd name="T4" fmla="*/ 5 w 18"/>
                <a:gd name="T5" fmla="*/ 2 h 15"/>
                <a:gd name="T6" fmla="*/ 0 w 18"/>
                <a:gd name="T7" fmla="*/ 7 h 15"/>
                <a:gd name="T8" fmla="*/ 1 w 18"/>
                <a:gd name="T9" fmla="*/ 9 h 15"/>
                <a:gd name="T10" fmla="*/ 3 w 18"/>
                <a:gd name="T11" fmla="*/ 11 h 15"/>
                <a:gd name="T12" fmla="*/ 10 w 18"/>
                <a:gd name="T13" fmla="*/ 10 h 15"/>
                <a:gd name="T14" fmla="*/ 13 w 18"/>
                <a:gd name="T15" fmla="*/ 15 h 15"/>
                <a:gd name="T16" fmla="*/ 18 w 18"/>
                <a:gd name="T17" fmla="*/ 13 h 15"/>
                <a:gd name="T18" fmla="*/ 18 w 18"/>
                <a:gd name="T19" fmla="*/ 11 h 15"/>
                <a:gd name="T20" fmla="*/ 17 w 18"/>
                <a:gd name="T21" fmla="*/ 2 h 15"/>
                <a:gd name="T22" fmla="*/ 12 w 18"/>
                <a:gd name="T2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5">
                  <a:moveTo>
                    <a:pt x="12" y="2"/>
                  </a:moveTo>
                  <a:cubicBezTo>
                    <a:pt x="11" y="2"/>
                    <a:pt x="9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1" y="4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10"/>
                    <a:pt x="2" y="10"/>
                    <a:pt x="3" y="11"/>
                  </a:cubicBezTo>
                  <a:cubicBezTo>
                    <a:pt x="5" y="11"/>
                    <a:pt x="7" y="11"/>
                    <a:pt x="10" y="10"/>
                  </a:cubicBezTo>
                  <a:cubicBezTo>
                    <a:pt x="10" y="12"/>
                    <a:pt x="11" y="14"/>
                    <a:pt x="13" y="15"/>
                  </a:cubicBezTo>
                  <a:cubicBezTo>
                    <a:pt x="14" y="15"/>
                    <a:pt x="17" y="15"/>
                    <a:pt x="18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8"/>
                    <a:pt x="18" y="5"/>
                    <a:pt x="17" y="2"/>
                  </a:cubicBezTo>
                  <a:cubicBezTo>
                    <a:pt x="16" y="3"/>
                    <a:pt x="14" y="3"/>
                    <a:pt x="1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68"/>
            <p:cNvSpPr/>
            <p:nvPr/>
          </p:nvSpPr>
          <p:spPr bwMode="auto">
            <a:xfrm>
              <a:off x="7943850" y="1644650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1 h 19"/>
                <a:gd name="T4" fmla="*/ 3 w 16"/>
                <a:gd name="T5" fmla="*/ 1 h 19"/>
                <a:gd name="T6" fmla="*/ 3 w 16"/>
                <a:gd name="T7" fmla="*/ 6 h 19"/>
                <a:gd name="T8" fmla="*/ 0 w 16"/>
                <a:gd name="T9" fmla="*/ 9 h 19"/>
                <a:gd name="T10" fmla="*/ 2 w 16"/>
                <a:gd name="T11" fmla="*/ 14 h 19"/>
                <a:gd name="T12" fmla="*/ 8 w 16"/>
                <a:gd name="T13" fmla="*/ 19 h 19"/>
                <a:gd name="T14" fmla="*/ 10 w 16"/>
                <a:gd name="T15" fmla="*/ 18 h 19"/>
                <a:gd name="T16" fmla="*/ 12 w 16"/>
                <a:gd name="T17" fmla="*/ 16 h 19"/>
                <a:gd name="T18" fmla="*/ 11 w 16"/>
                <a:gd name="T19" fmla="*/ 9 h 19"/>
                <a:gd name="T20" fmla="*/ 15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1"/>
                    <a:pt x="12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9"/>
                  </a:cubicBezTo>
                  <a:cubicBezTo>
                    <a:pt x="1" y="11"/>
                    <a:pt x="2" y="13"/>
                    <a:pt x="2" y="14"/>
                  </a:cubicBezTo>
                  <a:cubicBezTo>
                    <a:pt x="4" y="16"/>
                    <a:pt x="5" y="18"/>
                    <a:pt x="8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1" y="18"/>
                    <a:pt x="11" y="17"/>
                    <a:pt x="12" y="16"/>
                  </a:cubicBezTo>
                  <a:cubicBezTo>
                    <a:pt x="12" y="14"/>
                    <a:pt x="12" y="11"/>
                    <a:pt x="11" y="9"/>
                  </a:cubicBezTo>
                  <a:cubicBezTo>
                    <a:pt x="13" y="9"/>
                    <a:pt x="15" y="8"/>
                    <a:pt x="15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169"/>
            <p:cNvSpPr/>
            <p:nvPr/>
          </p:nvSpPr>
          <p:spPr bwMode="auto">
            <a:xfrm>
              <a:off x="7904163" y="1558925"/>
              <a:ext cx="106363" cy="85725"/>
            </a:xfrm>
            <a:custGeom>
              <a:avLst/>
              <a:gdLst>
                <a:gd name="T0" fmla="*/ 18 w 19"/>
                <a:gd name="T1" fmla="*/ 6 h 15"/>
                <a:gd name="T2" fmla="*/ 16 w 19"/>
                <a:gd name="T3" fmla="*/ 4 h 15"/>
                <a:gd name="T4" fmla="*/ 9 w 19"/>
                <a:gd name="T5" fmla="*/ 5 h 15"/>
                <a:gd name="T6" fmla="*/ 6 w 19"/>
                <a:gd name="T7" fmla="*/ 0 h 15"/>
                <a:gd name="T8" fmla="*/ 1 w 19"/>
                <a:gd name="T9" fmla="*/ 2 h 15"/>
                <a:gd name="T10" fmla="*/ 0 w 19"/>
                <a:gd name="T11" fmla="*/ 4 h 15"/>
                <a:gd name="T12" fmla="*/ 1 w 19"/>
                <a:gd name="T13" fmla="*/ 12 h 15"/>
                <a:gd name="T14" fmla="*/ 6 w 19"/>
                <a:gd name="T15" fmla="*/ 12 h 15"/>
                <a:gd name="T16" fmla="*/ 9 w 19"/>
                <a:gd name="T17" fmla="*/ 15 h 15"/>
                <a:gd name="T18" fmla="*/ 14 w 19"/>
                <a:gd name="T19" fmla="*/ 13 h 15"/>
                <a:gd name="T20" fmla="*/ 18 w 19"/>
                <a:gd name="T21" fmla="*/ 8 h 15"/>
                <a:gd name="T22" fmla="*/ 18 w 19"/>
                <a:gd name="T23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5">
                  <a:moveTo>
                    <a:pt x="18" y="6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4" y="3"/>
                    <a:pt x="11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1" y="3"/>
                    <a:pt x="0" y="4"/>
                  </a:cubicBezTo>
                  <a:cubicBezTo>
                    <a:pt x="0" y="7"/>
                    <a:pt x="0" y="10"/>
                    <a:pt x="1" y="12"/>
                  </a:cubicBezTo>
                  <a:cubicBezTo>
                    <a:pt x="3" y="12"/>
                    <a:pt x="4" y="12"/>
                    <a:pt x="6" y="12"/>
                  </a:cubicBezTo>
                  <a:cubicBezTo>
                    <a:pt x="7" y="13"/>
                    <a:pt x="9" y="14"/>
                    <a:pt x="9" y="15"/>
                  </a:cubicBezTo>
                  <a:cubicBezTo>
                    <a:pt x="11" y="15"/>
                    <a:pt x="12" y="14"/>
                    <a:pt x="14" y="13"/>
                  </a:cubicBezTo>
                  <a:cubicBezTo>
                    <a:pt x="16" y="12"/>
                    <a:pt x="18" y="10"/>
                    <a:pt x="18" y="8"/>
                  </a:cubicBezTo>
                  <a:cubicBezTo>
                    <a:pt x="19" y="7"/>
                    <a:pt x="19" y="6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10375901" y="679449"/>
            <a:ext cx="215901" cy="222250"/>
            <a:chOff x="8645525" y="987425"/>
            <a:chExt cx="215901" cy="222250"/>
          </a:xfrm>
        </p:grpSpPr>
        <p:sp>
          <p:nvSpPr>
            <p:cNvPr id="181" name="Freeform 170"/>
            <p:cNvSpPr/>
            <p:nvPr/>
          </p:nvSpPr>
          <p:spPr bwMode="auto">
            <a:xfrm>
              <a:off x="8720138" y="10668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2" y="9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171"/>
            <p:cNvSpPr/>
            <p:nvPr/>
          </p:nvSpPr>
          <p:spPr bwMode="auto">
            <a:xfrm>
              <a:off x="8645525" y="1016000"/>
              <a:ext cx="85725" cy="101600"/>
            </a:xfrm>
            <a:custGeom>
              <a:avLst/>
              <a:gdLst>
                <a:gd name="T0" fmla="*/ 12 w 15"/>
                <a:gd name="T1" fmla="*/ 12 h 18"/>
                <a:gd name="T2" fmla="*/ 15 w 15"/>
                <a:gd name="T3" fmla="*/ 9 h 18"/>
                <a:gd name="T4" fmla="*/ 13 w 15"/>
                <a:gd name="T5" fmla="*/ 5 h 18"/>
                <a:gd name="T6" fmla="*/ 8 w 15"/>
                <a:gd name="T7" fmla="*/ 0 h 18"/>
                <a:gd name="T8" fmla="*/ 6 w 15"/>
                <a:gd name="T9" fmla="*/ 1 h 18"/>
                <a:gd name="T10" fmla="*/ 4 w 15"/>
                <a:gd name="T11" fmla="*/ 3 h 18"/>
                <a:gd name="T12" fmla="*/ 5 w 15"/>
                <a:gd name="T13" fmla="*/ 9 h 18"/>
                <a:gd name="T14" fmla="*/ 0 w 15"/>
                <a:gd name="T15" fmla="*/ 13 h 18"/>
                <a:gd name="T16" fmla="*/ 2 w 15"/>
                <a:gd name="T17" fmla="*/ 18 h 18"/>
                <a:gd name="T18" fmla="*/ 4 w 15"/>
                <a:gd name="T19" fmla="*/ 18 h 18"/>
                <a:gd name="T20" fmla="*/ 12 w 15"/>
                <a:gd name="T21" fmla="*/ 17 h 18"/>
                <a:gd name="T22" fmla="*/ 12 w 15"/>
                <a:gd name="T23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8">
                  <a:moveTo>
                    <a:pt x="12" y="12"/>
                  </a:moveTo>
                  <a:cubicBezTo>
                    <a:pt x="13" y="11"/>
                    <a:pt x="14" y="9"/>
                    <a:pt x="15" y="9"/>
                  </a:cubicBezTo>
                  <a:cubicBezTo>
                    <a:pt x="15" y="7"/>
                    <a:pt x="14" y="6"/>
                    <a:pt x="13" y="5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4" y="5"/>
                    <a:pt x="4" y="7"/>
                    <a:pt x="5" y="9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4"/>
                    <a:pt x="0" y="17"/>
                    <a:pt x="2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7" y="18"/>
                    <a:pt x="10" y="18"/>
                    <a:pt x="12" y="17"/>
                  </a:cubicBezTo>
                  <a:cubicBezTo>
                    <a:pt x="12" y="16"/>
                    <a:pt x="11" y="14"/>
                    <a:pt x="12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172"/>
            <p:cNvSpPr/>
            <p:nvPr/>
          </p:nvSpPr>
          <p:spPr bwMode="auto">
            <a:xfrm>
              <a:off x="8669338" y="1117600"/>
              <a:ext cx="107950" cy="92075"/>
            </a:xfrm>
            <a:custGeom>
              <a:avLst/>
              <a:gdLst>
                <a:gd name="T0" fmla="*/ 12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1 w 19"/>
                <a:gd name="T9" fmla="*/ 10 h 16"/>
                <a:gd name="T10" fmla="*/ 3 w 19"/>
                <a:gd name="T11" fmla="*/ 11 h 16"/>
                <a:gd name="T12" fmla="*/ 10 w 19"/>
                <a:gd name="T13" fmla="*/ 11 h 16"/>
                <a:gd name="T14" fmla="*/ 13 w 19"/>
                <a:gd name="T15" fmla="*/ 15 h 16"/>
                <a:gd name="T16" fmla="*/ 18 w 19"/>
                <a:gd name="T17" fmla="*/ 14 h 16"/>
                <a:gd name="T18" fmla="*/ 18 w 19"/>
                <a:gd name="T19" fmla="*/ 12 h 16"/>
                <a:gd name="T20" fmla="*/ 18 w 19"/>
                <a:gd name="T21" fmla="*/ 3 h 16"/>
                <a:gd name="T22" fmla="*/ 12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2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5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9" y="9"/>
                    <a:pt x="18" y="6"/>
                    <a:pt x="18" y="3"/>
                  </a:cubicBezTo>
                  <a:cubicBezTo>
                    <a:pt x="16" y="4"/>
                    <a:pt x="14" y="4"/>
                    <a:pt x="12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173"/>
            <p:cNvSpPr/>
            <p:nvPr/>
          </p:nvSpPr>
          <p:spPr bwMode="auto">
            <a:xfrm>
              <a:off x="8777288" y="1077913"/>
              <a:ext cx="84138" cy="109537"/>
            </a:xfrm>
            <a:custGeom>
              <a:avLst/>
              <a:gdLst>
                <a:gd name="T0" fmla="*/ 13 w 15"/>
                <a:gd name="T1" fmla="*/ 1 h 19"/>
                <a:gd name="T2" fmla="*/ 11 w 15"/>
                <a:gd name="T3" fmla="*/ 0 h 19"/>
                <a:gd name="T4" fmla="*/ 2 w 15"/>
                <a:gd name="T5" fmla="*/ 1 h 19"/>
                <a:gd name="T6" fmla="*/ 2 w 15"/>
                <a:gd name="T7" fmla="*/ 6 h 19"/>
                <a:gd name="T8" fmla="*/ 0 w 15"/>
                <a:gd name="T9" fmla="*/ 9 h 19"/>
                <a:gd name="T10" fmla="*/ 2 w 15"/>
                <a:gd name="T11" fmla="*/ 14 h 19"/>
                <a:gd name="T12" fmla="*/ 7 w 15"/>
                <a:gd name="T13" fmla="*/ 18 h 19"/>
                <a:gd name="T14" fmla="*/ 9 w 15"/>
                <a:gd name="T15" fmla="*/ 18 h 19"/>
                <a:gd name="T16" fmla="*/ 11 w 15"/>
                <a:gd name="T17" fmla="*/ 16 h 19"/>
                <a:gd name="T18" fmla="*/ 10 w 15"/>
                <a:gd name="T19" fmla="*/ 9 h 19"/>
                <a:gd name="T20" fmla="*/ 15 w 15"/>
                <a:gd name="T21" fmla="*/ 6 h 19"/>
                <a:gd name="T22" fmla="*/ 13 w 15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9">
                  <a:moveTo>
                    <a:pt x="13" y="1"/>
                  </a:moveTo>
                  <a:cubicBezTo>
                    <a:pt x="13" y="1"/>
                    <a:pt x="12" y="1"/>
                    <a:pt x="11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7"/>
                    <a:pt x="1" y="9"/>
                    <a:pt x="0" y="9"/>
                  </a:cubicBezTo>
                  <a:cubicBezTo>
                    <a:pt x="0" y="11"/>
                    <a:pt x="1" y="12"/>
                    <a:pt x="2" y="14"/>
                  </a:cubicBezTo>
                  <a:cubicBezTo>
                    <a:pt x="3" y="16"/>
                    <a:pt x="5" y="18"/>
                    <a:pt x="7" y="18"/>
                  </a:cubicBezTo>
                  <a:cubicBezTo>
                    <a:pt x="8" y="19"/>
                    <a:pt x="9" y="18"/>
                    <a:pt x="9" y="18"/>
                  </a:cubicBezTo>
                  <a:cubicBezTo>
                    <a:pt x="10" y="18"/>
                    <a:pt x="11" y="17"/>
                    <a:pt x="11" y="16"/>
                  </a:cubicBezTo>
                  <a:cubicBezTo>
                    <a:pt x="12" y="14"/>
                    <a:pt x="11" y="11"/>
                    <a:pt x="10" y="9"/>
                  </a:cubicBezTo>
                  <a:cubicBezTo>
                    <a:pt x="12" y="9"/>
                    <a:pt x="14" y="8"/>
                    <a:pt x="15" y="6"/>
                  </a:cubicBezTo>
                  <a:cubicBezTo>
                    <a:pt x="15" y="4"/>
                    <a:pt x="15" y="2"/>
                    <a:pt x="13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174"/>
            <p:cNvSpPr/>
            <p:nvPr/>
          </p:nvSpPr>
          <p:spPr bwMode="auto">
            <a:xfrm>
              <a:off x="8731250" y="98742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1 h 16"/>
                <a:gd name="T8" fmla="*/ 1 w 19"/>
                <a:gd name="T9" fmla="*/ 3 h 16"/>
                <a:gd name="T10" fmla="*/ 1 w 19"/>
                <a:gd name="T11" fmla="*/ 5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6"/>
                    <a:pt x="17" y="5"/>
                    <a:pt x="16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8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3659152" y="632513"/>
            <a:ext cx="231775" cy="234950"/>
            <a:chOff x="4513263" y="1323975"/>
            <a:chExt cx="231775" cy="234950"/>
          </a:xfrm>
        </p:grpSpPr>
        <p:sp>
          <p:nvSpPr>
            <p:cNvPr id="186" name="Freeform 175"/>
            <p:cNvSpPr/>
            <p:nvPr/>
          </p:nvSpPr>
          <p:spPr bwMode="auto">
            <a:xfrm>
              <a:off x="4592638" y="1404938"/>
              <a:ext cx="61913" cy="68262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7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176"/>
            <p:cNvSpPr/>
            <p:nvPr/>
          </p:nvSpPr>
          <p:spPr bwMode="auto">
            <a:xfrm>
              <a:off x="4513263" y="1352550"/>
              <a:ext cx="90488" cy="109537"/>
            </a:xfrm>
            <a:custGeom>
              <a:avLst/>
              <a:gdLst>
                <a:gd name="T0" fmla="*/ 13 w 16"/>
                <a:gd name="T1" fmla="*/ 13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0 h 19"/>
                <a:gd name="T10" fmla="*/ 5 w 16"/>
                <a:gd name="T11" fmla="*/ 2 h 19"/>
                <a:gd name="T12" fmla="*/ 5 w 16"/>
                <a:gd name="T13" fmla="*/ 10 h 19"/>
                <a:gd name="T14" fmla="*/ 0 w 16"/>
                <a:gd name="T15" fmla="*/ 13 h 19"/>
                <a:gd name="T16" fmla="*/ 2 w 16"/>
                <a:gd name="T17" fmla="*/ 18 h 19"/>
                <a:gd name="T18" fmla="*/ 4 w 16"/>
                <a:gd name="T19" fmla="*/ 19 h 19"/>
                <a:gd name="T20" fmla="*/ 13 w 16"/>
                <a:gd name="T21" fmla="*/ 18 h 19"/>
                <a:gd name="T22" fmla="*/ 13 w 16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3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2"/>
                    <a:pt x="11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5"/>
                    <a:pt x="0" y="17"/>
                    <a:pt x="2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7" y="19"/>
                    <a:pt x="10" y="19"/>
                    <a:pt x="13" y="18"/>
                  </a:cubicBezTo>
                  <a:cubicBezTo>
                    <a:pt x="12" y="16"/>
                    <a:pt x="12" y="14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177"/>
            <p:cNvSpPr/>
            <p:nvPr/>
          </p:nvSpPr>
          <p:spPr bwMode="auto">
            <a:xfrm>
              <a:off x="4535488" y="1462088"/>
              <a:ext cx="114300" cy="96837"/>
            </a:xfrm>
            <a:custGeom>
              <a:avLst/>
              <a:gdLst>
                <a:gd name="T0" fmla="*/ 13 w 20"/>
                <a:gd name="T1" fmla="*/ 3 h 17"/>
                <a:gd name="T2" fmla="*/ 10 w 20"/>
                <a:gd name="T3" fmla="*/ 0 h 17"/>
                <a:gd name="T4" fmla="*/ 6 w 20"/>
                <a:gd name="T5" fmla="*/ 2 h 17"/>
                <a:gd name="T6" fmla="*/ 1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20 w 20"/>
                <a:gd name="T19" fmla="*/ 12 h 17"/>
                <a:gd name="T20" fmla="*/ 19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2" y="2"/>
                    <a:pt x="10" y="1"/>
                    <a:pt x="10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3" y="3"/>
                    <a:pt x="1" y="5"/>
                    <a:pt x="1" y="8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6" y="13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6" y="17"/>
                    <a:pt x="18" y="16"/>
                    <a:pt x="19" y="14"/>
                  </a:cubicBezTo>
                  <a:cubicBezTo>
                    <a:pt x="19" y="14"/>
                    <a:pt x="20" y="13"/>
                    <a:pt x="20" y="12"/>
                  </a:cubicBezTo>
                  <a:cubicBezTo>
                    <a:pt x="20" y="9"/>
                    <a:pt x="20" y="6"/>
                    <a:pt x="19" y="3"/>
                  </a:cubicBezTo>
                  <a:cubicBezTo>
                    <a:pt x="17" y="3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178"/>
            <p:cNvSpPr/>
            <p:nvPr/>
          </p:nvSpPr>
          <p:spPr bwMode="auto">
            <a:xfrm>
              <a:off x="4649788" y="1416050"/>
              <a:ext cx="95250" cy="114300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2 w 17"/>
                <a:gd name="T5" fmla="*/ 2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20 h 20"/>
                <a:gd name="T14" fmla="*/ 10 w 17"/>
                <a:gd name="T15" fmla="*/ 19 h 20"/>
                <a:gd name="T16" fmla="*/ 12 w 17"/>
                <a:gd name="T17" fmla="*/ 17 h 20"/>
                <a:gd name="T18" fmla="*/ 11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3" y="1"/>
                    <a:pt x="13" y="1"/>
                    <a:pt x="12" y="1"/>
                  </a:cubicBezTo>
                  <a:cubicBezTo>
                    <a:pt x="9" y="0"/>
                    <a:pt x="5" y="1"/>
                    <a:pt x="2" y="2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2"/>
                    <a:pt x="1" y="13"/>
                    <a:pt x="2" y="15"/>
                  </a:cubicBezTo>
                  <a:cubicBezTo>
                    <a:pt x="3" y="17"/>
                    <a:pt x="5" y="19"/>
                    <a:pt x="8" y="20"/>
                  </a:cubicBezTo>
                  <a:cubicBezTo>
                    <a:pt x="8" y="20"/>
                    <a:pt x="9" y="20"/>
                    <a:pt x="10" y="19"/>
                  </a:cubicBezTo>
                  <a:cubicBezTo>
                    <a:pt x="11" y="19"/>
                    <a:pt x="11" y="18"/>
                    <a:pt x="12" y="17"/>
                  </a:cubicBezTo>
                  <a:cubicBezTo>
                    <a:pt x="12" y="15"/>
                    <a:pt x="12" y="12"/>
                    <a:pt x="11" y="10"/>
                  </a:cubicBezTo>
                  <a:cubicBezTo>
                    <a:pt x="13" y="10"/>
                    <a:pt x="15" y="8"/>
                    <a:pt x="16" y="6"/>
                  </a:cubicBezTo>
                  <a:cubicBezTo>
                    <a:pt x="17" y="5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179"/>
            <p:cNvSpPr/>
            <p:nvPr/>
          </p:nvSpPr>
          <p:spPr bwMode="auto">
            <a:xfrm>
              <a:off x="4603750" y="1323975"/>
              <a:ext cx="114300" cy="98425"/>
            </a:xfrm>
            <a:custGeom>
              <a:avLst/>
              <a:gdLst>
                <a:gd name="T0" fmla="*/ 19 w 20"/>
                <a:gd name="T1" fmla="*/ 6 h 17"/>
                <a:gd name="T2" fmla="*/ 17 w 20"/>
                <a:gd name="T3" fmla="*/ 5 h 17"/>
                <a:gd name="T4" fmla="*/ 10 w 20"/>
                <a:gd name="T5" fmla="*/ 5 h 17"/>
                <a:gd name="T6" fmla="*/ 6 w 20"/>
                <a:gd name="T7" fmla="*/ 1 h 17"/>
                <a:gd name="T8" fmla="*/ 1 w 20"/>
                <a:gd name="T9" fmla="*/ 2 h 17"/>
                <a:gd name="T10" fmla="*/ 1 w 20"/>
                <a:gd name="T11" fmla="*/ 5 h 17"/>
                <a:gd name="T12" fmla="*/ 1 w 20"/>
                <a:gd name="T13" fmla="*/ 13 h 17"/>
                <a:gd name="T14" fmla="*/ 6 w 20"/>
                <a:gd name="T15" fmla="*/ 13 h 17"/>
                <a:gd name="T16" fmla="*/ 10 w 20"/>
                <a:gd name="T17" fmla="*/ 17 h 17"/>
                <a:gd name="T18" fmla="*/ 15 w 20"/>
                <a:gd name="T19" fmla="*/ 14 h 17"/>
                <a:gd name="T20" fmla="*/ 20 w 20"/>
                <a:gd name="T21" fmla="*/ 9 h 17"/>
                <a:gd name="T22" fmla="*/ 19 w 20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9" y="6"/>
                  </a:moveTo>
                  <a:cubicBezTo>
                    <a:pt x="19" y="5"/>
                    <a:pt x="18" y="5"/>
                    <a:pt x="17" y="5"/>
                  </a:cubicBezTo>
                  <a:cubicBezTo>
                    <a:pt x="15" y="4"/>
                    <a:pt x="12" y="4"/>
                    <a:pt x="10" y="5"/>
                  </a:cubicBezTo>
                  <a:cubicBezTo>
                    <a:pt x="9" y="3"/>
                    <a:pt x="8" y="1"/>
                    <a:pt x="6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7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2" y="16"/>
                    <a:pt x="13" y="15"/>
                    <a:pt x="15" y="14"/>
                  </a:cubicBezTo>
                  <a:cubicBezTo>
                    <a:pt x="17" y="13"/>
                    <a:pt x="19" y="11"/>
                    <a:pt x="20" y="9"/>
                  </a:cubicBezTo>
                  <a:cubicBezTo>
                    <a:pt x="20" y="8"/>
                    <a:pt x="20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8300765" y="368366"/>
            <a:ext cx="233363" cy="234950"/>
            <a:chOff x="6757988" y="1095375"/>
            <a:chExt cx="233363" cy="234950"/>
          </a:xfrm>
        </p:grpSpPr>
        <p:sp>
          <p:nvSpPr>
            <p:cNvPr id="191" name="Freeform 180"/>
            <p:cNvSpPr/>
            <p:nvPr/>
          </p:nvSpPr>
          <p:spPr bwMode="auto">
            <a:xfrm>
              <a:off x="6843713" y="11811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1"/>
                    <a:pt x="4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181"/>
            <p:cNvSpPr/>
            <p:nvPr/>
          </p:nvSpPr>
          <p:spPr bwMode="auto">
            <a:xfrm>
              <a:off x="6757988" y="1123950"/>
              <a:ext cx="96838" cy="114300"/>
            </a:xfrm>
            <a:custGeom>
              <a:avLst/>
              <a:gdLst>
                <a:gd name="T0" fmla="*/ 14 w 17"/>
                <a:gd name="T1" fmla="*/ 13 h 20"/>
                <a:gd name="T2" fmla="*/ 17 w 17"/>
                <a:gd name="T3" fmla="*/ 9 h 20"/>
                <a:gd name="T4" fmla="*/ 15 w 17"/>
                <a:gd name="T5" fmla="*/ 5 h 20"/>
                <a:gd name="T6" fmla="*/ 9 w 17"/>
                <a:gd name="T7" fmla="*/ 0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3 h 20"/>
                <a:gd name="T16" fmla="*/ 3 w 17"/>
                <a:gd name="T17" fmla="*/ 19 h 20"/>
                <a:gd name="T18" fmla="*/ 5 w 17"/>
                <a:gd name="T19" fmla="*/ 19 h 20"/>
                <a:gd name="T20" fmla="*/ 14 w 17"/>
                <a:gd name="T21" fmla="*/ 19 h 20"/>
                <a:gd name="T22" fmla="*/ 14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5" y="5"/>
                    <a:pt x="5" y="8"/>
                    <a:pt x="6" y="10"/>
                  </a:cubicBezTo>
                  <a:cubicBezTo>
                    <a:pt x="4" y="10"/>
                    <a:pt x="2" y="12"/>
                    <a:pt x="1" y="13"/>
                  </a:cubicBezTo>
                  <a:cubicBezTo>
                    <a:pt x="0" y="15"/>
                    <a:pt x="1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8" y="20"/>
                    <a:pt x="11" y="19"/>
                    <a:pt x="14" y="19"/>
                  </a:cubicBezTo>
                  <a:cubicBezTo>
                    <a:pt x="13" y="17"/>
                    <a:pt x="13" y="15"/>
                    <a:pt x="14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182"/>
            <p:cNvSpPr/>
            <p:nvPr/>
          </p:nvSpPr>
          <p:spPr bwMode="auto">
            <a:xfrm>
              <a:off x="6786563" y="1238250"/>
              <a:ext cx="114300" cy="92075"/>
            </a:xfrm>
            <a:custGeom>
              <a:avLst/>
              <a:gdLst>
                <a:gd name="T0" fmla="*/ 13 w 20"/>
                <a:gd name="T1" fmla="*/ 2 h 16"/>
                <a:gd name="T2" fmla="*/ 9 w 20"/>
                <a:gd name="T3" fmla="*/ 0 h 16"/>
                <a:gd name="T4" fmla="*/ 5 w 20"/>
                <a:gd name="T5" fmla="*/ 2 h 16"/>
                <a:gd name="T6" fmla="*/ 0 w 20"/>
                <a:gd name="T7" fmla="*/ 7 h 16"/>
                <a:gd name="T8" fmla="*/ 1 w 20"/>
                <a:gd name="T9" fmla="*/ 10 h 16"/>
                <a:gd name="T10" fmla="*/ 3 w 20"/>
                <a:gd name="T11" fmla="*/ 11 h 16"/>
                <a:gd name="T12" fmla="*/ 10 w 20"/>
                <a:gd name="T13" fmla="*/ 11 h 16"/>
                <a:gd name="T14" fmla="*/ 14 w 20"/>
                <a:gd name="T15" fmla="*/ 15 h 16"/>
                <a:gd name="T16" fmla="*/ 19 w 20"/>
                <a:gd name="T17" fmla="*/ 14 h 16"/>
                <a:gd name="T18" fmla="*/ 19 w 20"/>
                <a:gd name="T19" fmla="*/ 11 h 16"/>
                <a:gd name="T20" fmla="*/ 19 w 20"/>
                <a:gd name="T21" fmla="*/ 2 h 16"/>
                <a:gd name="T22" fmla="*/ 13 w 20"/>
                <a:gd name="T2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6">
                  <a:moveTo>
                    <a:pt x="13" y="2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0"/>
                    <a:pt x="7" y="1"/>
                    <a:pt x="5" y="2"/>
                  </a:cubicBezTo>
                  <a:cubicBezTo>
                    <a:pt x="3" y="3"/>
                    <a:pt x="1" y="5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5"/>
                  </a:cubicBezTo>
                  <a:cubicBezTo>
                    <a:pt x="15" y="16"/>
                    <a:pt x="18" y="16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20" y="8"/>
                    <a:pt x="19" y="5"/>
                    <a:pt x="19" y="2"/>
                  </a:cubicBezTo>
                  <a:cubicBezTo>
                    <a:pt x="17" y="3"/>
                    <a:pt x="15" y="3"/>
                    <a:pt x="1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183"/>
            <p:cNvSpPr/>
            <p:nvPr/>
          </p:nvSpPr>
          <p:spPr bwMode="auto">
            <a:xfrm>
              <a:off x="6900863" y="1192213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0 h 19"/>
                <a:gd name="T4" fmla="*/ 2 w 16"/>
                <a:gd name="T5" fmla="*/ 1 h 19"/>
                <a:gd name="T6" fmla="*/ 2 w 16"/>
                <a:gd name="T7" fmla="*/ 6 h 19"/>
                <a:gd name="T8" fmla="*/ 0 w 16"/>
                <a:gd name="T9" fmla="*/ 10 h 19"/>
                <a:gd name="T10" fmla="*/ 2 w 16"/>
                <a:gd name="T11" fmla="*/ 14 h 19"/>
                <a:gd name="T12" fmla="*/ 7 w 16"/>
                <a:gd name="T13" fmla="*/ 19 h 19"/>
                <a:gd name="T14" fmla="*/ 10 w 16"/>
                <a:gd name="T15" fmla="*/ 19 h 19"/>
                <a:gd name="T16" fmla="*/ 11 w 16"/>
                <a:gd name="T17" fmla="*/ 17 h 19"/>
                <a:gd name="T18" fmla="*/ 11 w 16"/>
                <a:gd name="T19" fmla="*/ 9 h 19"/>
                <a:gd name="T20" fmla="*/ 16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0"/>
                    <a:pt x="12" y="0"/>
                    <a:pt x="12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1"/>
                    <a:pt x="1" y="13"/>
                    <a:pt x="2" y="14"/>
                  </a:cubicBezTo>
                  <a:cubicBezTo>
                    <a:pt x="3" y="16"/>
                    <a:pt x="5" y="19"/>
                    <a:pt x="7" y="19"/>
                  </a:cubicBezTo>
                  <a:cubicBezTo>
                    <a:pt x="8" y="19"/>
                    <a:pt x="9" y="19"/>
                    <a:pt x="10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4"/>
                    <a:pt x="12" y="12"/>
                    <a:pt x="11" y="9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184"/>
            <p:cNvSpPr/>
            <p:nvPr/>
          </p:nvSpPr>
          <p:spPr bwMode="auto">
            <a:xfrm>
              <a:off x="6854825" y="1095375"/>
              <a:ext cx="107950" cy="96837"/>
            </a:xfrm>
            <a:custGeom>
              <a:avLst/>
              <a:gdLst>
                <a:gd name="T0" fmla="*/ 19 w 19"/>
                <a:gd name="T1" fmla="*/ 7 h 17"/>
                <a:gd name="T2" fmla="*/ 17 w 19"/>
                <a:gd name="T3" fmla="*/ 5 h 17"/>
                <a:gd name="T4" fmla="*/ 10 w 19"/>
                <a:gd name="T5" fmla="*/ 6 h 17"/>
                <a:gd name="T6" fmla="*/ 6 w 19"/>
                <a:gd name="T7" fmla="*/ 1 h 17"/>
                <a:gd name="T8" fmla="*/ 1 w 19"/>
                <a:gd name="T9" fmla="*/ 3 h 17"/>
                <a:gd name="T10" fmla="*/ 0 w 19"/>
                <a:gd name="T11" fmla="*/ 5 h 17"/>
                <a:gd name="T12" fmla="*/ 1 w 19"/>
                <a:gd name="T13" fmla="*/ 14 h 17"/>
                <a:gd name="T14" fmla="*/ 6 w 19"/>
                <a:gd name="T15" fmla="*/ 14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7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4" y="4"/>
                    <a:pt x="12" y="5"/>
                    <a:pt x="10" y="6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4"/>
                  </a:cubicBezTo>
                  <a:cubicBezTo>
                    <a:pt x="3" y="13"/>
                    <a:pt x="4" y="13"/>
                    <a:pt x="6" y="14"/>
                  </a:cubicBezTo>
                  <a:cubicBezTo>
                    <a:pt x="8" y="14"/>
                    <a:pt x="9" y="16"/>
                    <a:pt x="10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7" y="14"/>
                    <a:pt x="19" y="12"/>
                    <a:pt x="19" y="9"/>
                  </a:cubicBezTo>
                  <a:cubicBezTo>
                    <a:pt x="19" y="8"/>
                    <a:pt x="19" y="7"/>
                    <a:pt x="19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10144129" y="1653124"/>
            <a:ext cx="368301" cy="373062"/>
            <a:chOff x="9213850" y="1976438"/>
            <a:chExt cx="368301" cy="373062"/>
          </a:xfrm>
        </p:grpSpPr>
        <p:sp>
          <p:nvSpPr>
            <p:cNvPr id="196" name="Freeform 185"/>
            <p:cNvSpPr/>
            <p:nvPr/>
          </p:nvSpPr>
          <p:spPr bwMode="auto">
            <a:xfrm>
              <a:off x="9344025" y="2108200"/>
              <a:ext cx="101600" cy="103187"/>
            </a:xfrm>
            <a:custGeom>
              <a:avLst/>
              <a:gdLst>
                <a:gd name="T0" fmla="*/ 16 w 18"/>
                <a:gd name="T1" fmla="*/ 12 h 18"/>
                <a:gd name="T2" fmla="*/ 6 w 18"/>
                <a:gd name="T3" fmla="*/ 17 h 18"/>
                <a:gd name="T4" fmla="*/ 1 w 18"/>
                <a:gd name="T5" fmla="*/ 6 h 18"/>
                <a:gd name="T6" fmla="*/ 11 w 18"/>
                <a:gd name="T7" fmla="*/ 2 h 18"/>
                <a:gd name="T8" fmla="*/ 16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cubicBezTo>
                    <a:pt x="15" y="16"/>
                    <a:pt x="10" y="18"/>
                    <a:pt x="6" y="17"/>
                  </a:cubicBezTo>
                  <a:cubicBezTo>
                    <a:pt x="2" y="15"/>
                    <a:pt x="0" y="11"/>
                    <a:pt x="1" y="6"/>
                  </a:cubicBezTo>
                  <a:cubicBezTo>
                    <a:pt x="2" y="2"/>
                    <a:pt x="7" y="0"/>
                    <a:pt x="11" y="2"/>
                  </a:cubicBezTo>
                  <a:cubicBezTo>
                    <a:pt x="15" y="3"/>
                    <a:pt x="18" y="8"/>
                    <a:pt x="16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186"/>
            <p:cNvSpPr/>
            <p:nvPr/>
          </p:nvSpPr>
          <p:spPr bwMode="auto">
            <a:xfrm>
              <a:off x="9213850" y="2022475"/>
              <a:ext cx="146050" cy="177800"/>
            </a:xfrm>
            <a:custGeom>
              <a:avLst/>
              <a:gdLst>
                <a:gd name="T0" fmla="*/ 21 w 26"/>
                <a:gd name="T1" fmla="*/ 20 h 31"/>
                <a:gd name="T2" fmla="*/ 26 w 26"/>
                <a:gd name="T3" fmla="*/ 14 h 31"/>
                <a:gd name="T4" fmla="*/ 23 w 26"/>
                <a:gd name="T5" fmla="*/ 8 h 31"/>
                <a:gd name="T6" fmla="*/ 14 w 26"/>
                <a:gd name="T7" fmla="*/ 0 h 31"/>
                <a:gd name="T8" fmla="*/ 10 w 26"/>
                <a:gd name="T9" fmla="*/ 1 h 31"/>
                <a:gd name="T10" fmla="*/ 8 w 26"/>
                <a:gd name="T11" fmla="*/ 4 h 31"/>
                <a:gd name="T12" fmla="*/ 8 w 26"/>
                <a:gd name="T13" fmla="*/ 16 h 31"/>
                <a:gd name="T14" fmla="*/ 1 w 26"/>
                <a:gd name="T15" fmla="*/ 21 h 31"/>
                <a:gd name="T16" fmla="*/ 4 w 26"/>
                <a:gd name="T17" fmla="*/ 29 h 31"/>
                <a:gd name="T18" fmla="*/ 7 w 26"/>
                <a:gd name="T19" fmla="*/ 30 h 31"/>
                <a:gd name="T20" fmla="*/ 21 w 26"/>
                <a:gd name="T21" fmla="*/ 29 h 31"/>
                <a:gd name="T22" fmla="*/ 21 w 26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1" y="20"/>
                  </a:moveTo>
                  <a:cubicBezTo>
                    <a:pt x="22" y="17"/>
                    <a:pt x="24" y="15"/>
                    <a:pt x="26" y="14"/>
                  </a:cubicBezTo>
                  <a:cubicBezTo>
                    <a:pt x="25" y="12"/>
                    <a:pt x="24" y="10"/>
                    <a:pt x="23" y="8"/>
                  </a:cubicBezTo>
                  <a:cubicBezTo>
                    <a:pt x="21" y="4"/>
                    <a:pt x="18" y="1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9" y="1"/>
                    <a:pt x="8" y="3"/>
                    <a:pt x="8" y="4"/>
                  </a:cubicBezTo>
                  <a:cubicBezTo>
                    <a:pt x="6" y="8"/>
                    <a:pt x="7" y="12"/>
                    <a:pt x="8" y="16"/>
                  </a:cubicBezTo>
                  <a:cubicBezTo>
                    <a:pt x="5" y="16"/>
                    <a:pt x="2" y="18"/>
                    <a:pt x="1" y="21"/>
                  </a:cubicBezTo>
                  <a:cubicBezTo>
                    <a:pt x="0" y="24"/>
                    <a:pt x="1" y="27"/>
                    <a:pt x="4" y="29"/>
                  </a:cubicBezTo>
                  <a:cubicBezTo>
                    <a:pt x="5" y="30"/>
                    <a:pt x="6" y="30"/>
                    <a:pt x="7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187"/>
            <p:cNvSpPr/>
            <p:nvPr/>
          </p:nvSpPr>
          <p:spPr bwMode="auto">
            <a:xfrm>
              <a:off x="9258300" y="220027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5 w 31"/>
                <a:gd name="T13" fmla="*/ 17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7" y="3"/>
                    <a:pt x="15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4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1" y="17"/>
                    <a:pt x="3" y="18"/>
                    <a:pt x="4" y="18"/>
                  </a:cubicBezTo>
                  <a:cubicBezTo>
                    <a:pt x="8" y="19"/>
                    <a:pt x="12" y="19"/>
                    <a:pt x="15" y="17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7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188"/>
            <p:cNvSpPr/>
            <p:nvPr/>
          </p:nvSpPr>
          <p:spPr bwMode="auto">
            <a:xfrm>
              <a:off x="9428163" y="2125663"/>
              <a:ext cx="153988" cy="177800"/>
            </a:xfrm>
            <a:custGeom>
              <a:avLst/>
              <a:gdLst>
                <a:gd name="T0" fmla="*/ 23 w 27"/>
                <a:gd name="T1" fmla="*/ 2 h 31"/>
                <a:gd name="T2" fmla="*/ 19 w 27"/>
                <a:gd name="T3" fmla="*/ 1 h 31"/>
                <a:gd name="T4" fmla="*/ 5 w 27"/>
                <a:gd name="T5" fmla="*/ 2 h 31"/>
                <a:gd name="T6" fmla="*/ 5 w 27"/>
                <a:gd name="T7" fmla="*/ 10 h 31"/>
                <a:gd name="T8" fmla="*/ 0 w 27"/>
                <a:gd name="T9" fmla="*/ 16 h 31"/>
                <a:gd name="T10" fmla="*/ 4 w 27"/>
                <a:gd name="T11" fmla="*/ 23 h 31"/>
                <a:gd name="T12" fmla="*/ 13 w 27"/>
                <a:gd name="T13" fmla="*/ 31 h 31"/>
                <a:gd name="T14" fmla="*/ 17 w 27"/>
                <a:gd name="T15" fmla="*/ 30 h 31"/>
                <a:gd name="T16" fmla="*/ 19 w 27"/>
                <a:gd name="T17" fmla="*/ 27 h 31"/>
                <a:gd name="T18" fmla="*/ 18 w 27"/>
                <a:gd name="T19" fmla="*/ 15 h 31"/>
                <a:gd name="T20" fmla="*/ 26 w 27"/>
                <a:gd name="T21" fmla="*/ 10 h 31"/>
                <a:gd name="T22" fmla="*/ 23 w 27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3" y="2"/>
                  </a:moveTo>
                  <a:cubicBezTo>
                    <a:pt x="22" y="1"/>
                    <a:pt x="21" y="1"/>
                    <a:pt x="19" y="1"/>
                  </a:cubicBezTo>
                  <a:cubicBezTo>
                    <a:pt x="14" y="0"/>
                    <a:pt x="9" y="1"/>
                    <a:pt x="5" y="2"/>
                  </a:cubicBezTo>
                  <a:cubicBezTo>
                    <a:pt x="5" y="5"/>
                    <a:pt x="6" y="7"/>
                    <a:pt x="5" y="10"/>
                  </a:cubicBezTo>
                  <a:cubicBezTo>
                    <a:pt x="4" y="12"/>
                    <a:pt x="2" y="14"/>
                    <a:pt x="0" y="16"/>
                  </a:cubicBezTo>
                  <a:cubicBezTo>
                    <a:pt x="1" y="18"/>
                    <a:pt x="2" y="21"/>
                    <a:pt x="4" y="23"/>
                  </a:cubicBezTo>
                  <a:cubicBezTo>
                    <a:pt x="6" y="27"/>
                    <a:pt x="9" y="30"/>
                    <a:pt x="13" y="31"/>
                  </a:cubicBezTo>
                  <a:cubicBezTo>
                    <a:pt x="14" y="31"/>
                    <a:pt x="16" y="31"/>
                    <a:pt x="17" y="30"/>
                  </a:cubicBezTo>
                  <a:cubicBezTo>
                    <a:pt x="18" y="30"/>
                    <a:pt x="19" y="28"/>
                    <a:pt x="19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2" y="15"/>
                    <a:pt x="25" y="13"/>
                    <a:pt x="26" y="10"/>
                  </a:cubicBezTo>
                  <a:cubicBezTo>
                    <a:pt x="27" y="7"/>
                    <a:pt x="26" y="3"/>
                    <a:pt x="2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189"/>
            <p:cNvSpPr/>
            <p:nvPr/>
          </p:nvSpPr>
          <p:spPr bwMode="auto">
            <a:xfrm>
              <a:off x="9359900" y="197643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7 w 31"/>
                <a:gd name="T3" fmla="*/ 8 h 27"/>
                <a:gd name="T4" fmla="*/ 15 w 31"/>
                <a:gd name="T5" fmla="*/ 8 h 27"/>
                <a:gd name="T6" fmla="*/ 10 w 31"/>
                <a:gd name="T7" fmla="*/ 1 h 27"/>
                <a:gd name="T8" fmla="*/ 2 w 31"/>
                <a:gd name="T9" fmla="*/ 4 h 27"/>
                <a:gd name="T10" fmla="*/ 1 w 31"/>
                <a:gd name="T11" fmla="*/ 8 h 27"/>
                <a:gd name="T12" fmla="*/ 2 w 31"/>
                <a:gd name="T13" fmla="*/ 21 h 27"/>
                <a:gd name="T14" fmla="*/ 9 w 31"/>
                <a:gd name="T15" fmla="*/ 21 h 27"/>
                <a:gd name="T16" fmla="*/ 16 w 31"/>
                <a:gd name="T17" fmla="*/ 27 h 27"/>
                <a:gd name="T18" fmla="*/ 23 w 31"/>
                <a:gd name="T19" fmla="*/ 23 h 27"/>
                <a:gd name="T20" fmla="*/ 31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7" y="8"/>
                  </a:cubicBezTo>
                  <a:cubicBezTo>
                    <a:pt x="23" y="6"/>
                    <a:pt x="19" y="7"/>
                    <a:pt x="15" y="8"/>
                  </a:cubicBezTo>
                  <a:cubicBezTo>
                    <a:pt x="15" y="5"/>
                    <a:pt x="13" y="2"/>
                    <a:pt x="10" y="1"/>
                  </a:cubicBezTo>
                  <a:cubicBezTo>
                    <a:pt x="7" y="0"/>
                    <a:pt x="3" y="1"/>
                    <a:pt x="2" y="4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0" y="12"/>
                    <a:pt x="1" y="17"/>
                    <a:pt x="2" y="21"/>
                  </a:cubicBezTo>
                  <a:cubicBezTo>
                    <a:pt x="4" y="20"/>
                    <a:pt x="7" y="20"/>
                    <a:pt x="9" y="21"/>
                  </a:cubicBezTo>
                  <a:cubicBezTo>
                    <a:pt x="12" y="22"/>
                    <a:pt x="14" y="24"/>
                    <a:pt x="16" y="27"/>
                  </a:cubicBezTo>
                  <a:cubicBezTo>
                    <a:pt x="18" y="26"/>
                    <a:pt x="21" y="24"/>
                    <a:pt x="23" y="23"/>
                  </a:cubicBezTo>
                  <a:cubicBezTo>
                    <a:pt x="27" y="21"/>
                    <a:pt x="30" y="18"/>
                    <a:pt x="31" y="14"/>
                  </a:cubicBezTo>
                  <a:cubicBezTo>
                    <a:pt x="31" y="13"/>
                    <a:pt x="31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6161609" y="555498"/>
            <a:ext cx="504825" cy="509587"/>
            <a:chOff x="5754688" y="1049338"/>
            <a:chExt cx="504825" cy="509587"/>
          </a:xfrm>
        </p:grpSpPr>
        <p:sp>
          <p:nvSpPr>
            <p:cNvPr id="201" name="Freeform 190"/>
            <p:cNvSpPr/>
            <p:nvPr/>
          </p:nvSpPr>
          <p:spPr bwMode="auto">
            <a:xfrm>
              <a:off x="5930900" y="1233488"/>
              <a:ext cx="141288" cy="142875"/>
            </a:xfrm>
            <a:custGeom>
              <a:avLst/>
              <a:gdLst>
                <a:gd name="T0" fmla="*/ 23 w 25"/>
                <a:gd name="T1" fmla="*/ 16 h 25"/>
                <a:gd name="T2" fmla="*/ 9 w 25"/>
                <a:gd name="T3" fmla="*/ 23 h 25"/>
                <a:gd name="T4" fmla="*/ 2 w 25"/>
                <a:gd name="T5" fmla="*/ 9 h 25"/>
                <a:gd name="T6" fmla="*/ 17 w 25"/>
                <a:gd name="T7" fmla="*/ 2 h 25"/>
                <a:gd name="T8" fmla="*/ 23 w 25"/>
                <a:gd name="T9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3" y="16"/>
                  </a:moveTo>
                  <a:cubicBezTo>
                    <a:pt x="21" y="22"/>
                    <a:pt x="15" y="25"/>
                    <a:pt x="9" y="23"/>
                  </a:cubicBezTo>
                  <a:cubicBezTo>
                    <a:pt x="3" y="21"/>
                    <a:pt x="0" y="15"/>
                    <a:pt x="2" y="9"/>
                  </a:cubicBezTo>
                  <a:cubicBezTo>
                    <a:pt x="4" y="3"/>
                    <a:pt x="11" y="0"/>
                    <a:pt x="17" y="2"/>
                  </a:cubicBezTo>
                  <a:cubicBezTo>
                    <a:pt x="22" y="4"/>
                    <a:pt x="25" y="10"/>
                    <a:pt x="23" y="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191"/>
            <p:cNvSpPr/>
            <p:nvPr/>
          </p:nvSpPr>
          <p:spPr bwMode="auto">
            <a:xfrm>
              <a:off x="5754688" y="1112838"/>
              <a:ext cx="204788" cy="239712"/>
            </a:xfrm>
            <a:custGeom>
              <a:avLst/>
              <a:gdLst>
                <a:gd name="T0" fmla="*/ 29 w 36"/>
                <a:gd name="T1" fmla="*/ 28 h 42"/>
                <a:gd name="T2" fmla="*/ 36 w 36"/>
                <a:gd name="T3" fmla="*/ 19 h 42"/>
                <a:gd name="T4" fmla="*/ 32 w 36"/>
                <a:gd name="T5" fmla="*/ 11 h 42"/>
                <a:gd name="T6" fmla="*/ 20 w 36"/>
                <a:gd name="T7" fmla="*/ 0 h 42"/>
                <a:gd name="T8" fmla="*/ 14 w 36"/>
                <a:gd name="T9" fmla="*/ 1 h 42"/>
                <a:gd name="T10" fmla="*/ 11 w 36"/>
                <a:gd name="T11" fmla="*/ 6 h 42"/>
                <a:gd name="T12" fmla="*/ 12 w 36"/>
                <a:gd name="T13" fmla="*/ 22 h 42"/>
                <a:gd name="T14" fmla="*/ 2 w 36"/>
                <a:gd name="T15" fmla="*/ 29 h 42"/>
                <a:gd name="T16" fmla="*/ 6 w 36"/>
                <a:gd name="T17" fmla="*/ 40 h 42"/>
                <a:gd name="T18" fmla="*/ 11 w 36"/>
                <a:gd name="T19" fmla="*/ 41 h 42"/>
                <a:gd name="T20" fmla="*/ 29 w 36"/>
                <a:gd name="T21" fmla="*/ 40 h 42"/>
                <a:gd name="T22" fmla="*/ 29 w 36"/>
                <a:gd name="T2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2">
                  <a:moveTo>
                    <a:pt x="29" y="28"/>
                  </a:moveTo>
                  <a:cubicBezTo>
                    <a:pt x="30" y="24"/>
                    <a:pt x="33" y="21"/>
                    <a:pt x="36" y="19"/>
                  </a:cubicBezTo>
                  <a:cubicBezTo>
                    <a:pt x="35" y="16"/>
                    <a:pt x="34" y="13"/>
                    <a:pt x="32" y="11"/>
                  </a:cubicBezTo>
                  <a:cubicBezTo>
                    <a:pt x="29" y="6"/>
                    <a:pt x="25" y="1"/>
                    <a:pt x="20" y="0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2"/>
                    <a:pt x="12" y="4"/>
                    <a:pt x="11" y="6"/>
                  </a:cubicBezTo>
                  <a:cubicBezTo>
                    <a:pt x="9" y="11"/>
                    <a:pt x="10" y="17"/>
                    <a:pt x="12" y="22"/>
                  </a:cubicBezTo>
                  <a:cubicBezTo>
                    <a:pt x="8" y="22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7" y="41"/>
                    <a:pt x="9" y="41"/>
                    <a:pt x="11" y="41"/>
                  </a:cubicBezTo>
                  <a:cubicBezTo>
                    <a:pt x="17" y="42"/>
                    <a:pt x="23" y="42"/>
                    <a:pt x="29" y="40"/>
                  </a:cubicBezTo>
                  <a:cubicBezTo>
                    <a:pt x="28" y="36"/>
                    <a:pt x="27" y="32"/>
                    <a:pt x="29" y="2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192"/>
            <p:cNvSpPr/>
            <p:nvPr/>
          </p:nvSpPr>
          <p:spPr bwMode="auto">
            <a:xfrm>
              <a:off x="5816600" y="1352550"/>
              <a:ext cx="238125" cy="206375"/>
            </a:xfrm>
            <a:custGeom>
              <a:avLst/>
              <a:gdLst>
                <a:gd name="T0" fmla="*/ 28 w 42"/>
                <a:gd name="T1" fmla="*/ 6 h 36"/>
                <a:gd name="T2" fmla="*/ 20 w 42"/>
                <a:gd name="T3" fmla="*/ 0 h 36"/>
                <a:gd name="T4" fmla="*/ 11 w 42"/>
                <a:gd name="T5" fmla="*/ 5 h 36"/>
                <a:gd name="T6" fmla="*/ 0 w 42"/>
                <a:gd name="T7" fmla="*/ 17 h 36"/>
                <a:gd name="T8" fmla="*/ 1 w 42"/>
                <a:gd name="T9" fmla="*/ 22 h 36"/>
                <a:gd name="T10" fmla="*/ 6 w 42"/>
                <a:gd name="T11" fmla="*/ 26 h 36"/>
                <a:gd name="T12" fmla="*/ 22 w 42"/>
                <a:gd name="T13" fmla="*/ 25 h 36"/>
                <a:gd name="T14" fmla="*/ 29 w 42"/>
                <a:gd name="T15" fmla="*/ 35 h 36"/>
                <a:gd name="T16" fmla="*/ 40 w 42"/>
                <a:gd name="T17" fmla="*/ 31 h 36"/>
                <a:gd name="T18" fmla="*/ 42 w 42"/>
                <a:gd name="T19" fmla="*/ 26 h 36"/>
                <a:gd name="T20" fmla="*/ 40 w 42"/>
                <a:gd name="T21" fmla="*/ 6 h 36"/>
                <a:gd name="T22" fmla="*/ 28 w 42"/>
                <a:gd name="T23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6">
                  <a:moveTo>
                    <a:pt x="28" y="6"/>
                  </a:moveTo>
                  <a:cubicBezTo>
                    <a:pt x="24" y="5"/>
                    <a:pt x="22" y="3"/>
                    <a:pt x="20" y="0"/>
                  </a:cubicBezTo>
                  <a:cubicBezTo>
                    <a:pt x="17" y="1"/>
                    <a:pt x="14" y="3"/>
                    <a:pt x="11" y="5"/>
                  </a:cubicBezTo>
                  <a:cubicBezTo>
                    <a:pt x="6" y="8"/>
                    <a:pt x="1" y="11"/>
                    <a:pt x="0" y="17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5"/>
                    <a:pt x="6" y="26"/>
                  </a:cubicBezTo>
                  <a:cubicBezTo>
                    <a:pt x="11" y="27"/>
                    <a:pt x="17" y="27"/>
                    <a:pt x="22" y="25"/>
                  </a:cubicBezTo>
                  <a:cubicBezTo>
                    <a:pt x="22" y="29"/>
                    <a:pt x="25" y="33"/>
                    <a:pt x="29" y="35"/>
                  </a:cubicBezTo>
                  <a:cubicBezTo>
                    <a:pt x="33" y="36"/>
                    <a:pt x="38" y="35"/>
                    <a:pt x="40" y="31"/>
                  </a:cubicBezTo>
                  <a:cubicBezTo>
                    <a:pt x="41" y="30"/>
                    <a:pt x="41" y="28"/>
                    <a:pt x="42" y="26"/>
                  </a:cubicBezTo>
                  <a:cubicBezTo>
                    <a:pt x="42" y="19"/>
                    <a:pt x="42" y="12"/>
                    <a:pt x="40" y="6"/>
                  </a:cubicBezTo>
                  <a:cubicBezTo>
                    <a:pt x="36" y="8"/>
                    <a:pt x="32" y="8"/>
                    <a:pt x="2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93"/>
            <p:cNvSpPr/>
            <p:nvPr/>
          </p:nvSpPr>
          <p:spPr bwMode="auto">
            <a:xfrm>
              <a:off x="6054725" y="1255713"/>
              <a:ext cx="204788" cy="246062"/>
            </a:xfrm>
            <a:custGeom>
              <a:avLst/>
              <a:gdLst>
                <a:gd name="T0" fmla="*/ 31 w 36"/>
                <a:gd name="T1" fmla="*/ 3 h 43"/>
                <a:gd name="T2" fmla="*/ 26 w 36"/>
                <a:gd name="T3" fmla="*/ 1 h 43"/>
                <a:gd name="T4" fmla="*/ 6 w 36"/>
                <a:gd name="T5" fmla="*/ 3 h 43"/>
                <a:gd name="T6" fmla="*/ 6 w 36"/>
                <a:gd name="T7" fmla="*/ 14 h 43"/>
                <a:gd name="T8" fmla="*/ 0 w 36"/>
                <a:gd name="T9" fmla="*/ 22 h 43"/>
                <a:gd name="T10" fmla="*/ 5 w 36"/>
                <a:gd name="T11" fmla="*/ 32 h 43"/>
                <a:gd name="T12" fmla="*/ 17 w 36"/>
                <a:gd name="T13" fmla="*/ 42 h 43"/>
                <a:gd name="T14" fmla="*/ 23 w 36"/>
                <a:gd name="T15" fmla="*/ 42 h 43"/>
                <a:gd name="T16" fmla="*/ 26 w 36"/>
                <a:gd name="T17" fmla="*/ 37 h 43"/>
                <a:gd name="T18" fmla="*/ 25 w 36"/>
                <a:gd name="T19" fmla="*/ 21 h 43"/>
                <a:gd name="T20" fmla="*/ 35 w 36"/>
                <a:gd name="T21" fmla="*/ 14 h 43"/>
                <a:gd name="T22" fmla="*/ 31 w 36"/>
                <a:gd name="T23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3">
                  <a:moveTo>
                    <a:pt x="31" y="3"/>
                  </a:moveTo>
                  <a:cubicBezTo>
                    <a:pt x="30" y="2"/>
                    <a:pt x="28" y="1"/>
                    <a:pt x="26" y="1"/>
                  </a:cubicBezTo>
                  <a:cubicBezTo>
                    <a:pt x="19" y="0"/>
                    <a:pt x="12" y="1"/>
                    <a:pt x="6" y="3"/>
                  </a:cubicBezTo>
                  <a:cubicBezTo>
                    <a:pt x="7" y="6"/>
                    <a:pt x="7" y="10"/>
                    <a:pt x="6" y="14"/>
                  </a:cubicBezTo>
                  <a:cubicBezTo>
                    <a:pt x="5" y="17"/>
                    <a:pt x="3" y="20"/>
                    <a:pt x="0" y="22"/>
                  </a:cubicBezTo>
                  <a:cubicBezTo>
                    <a:pt x="1" y="25"/>
                    <a:pt x="3" y="29"/>
                    <a:pt x="5" y="32"/>
                  </a:cubicBezTo>
                  <a:cubicBezTo>
                    <a:pt x="8" y="37"/>
                    <a:pt x="12" y="41"/>
                    <a:pt x="17" y="42"/>
                  </a:cubicBezTo>
                  <a:cubicBezTo>
                    <a:pt x="19" y="43"/>
                    <a:pt x="21" y="43"/>
                    <a:pt x="23" y="42"/>
                  </a:cubicBezTo>
                  <a:cubicBezTo>
                    <a:pt x="24" y="40"/>
                    <a:pt x="25" y="39"/>
                    <a:pt x="26" y="37"/>
                  </a:cubicBezTo>
                  <a:cubicBezTo>
                    <a:pt x="28" y="32"/>
                    <a:pt x="27" y="26"/>
                    <a:pt x="25" y="21"/>
                  </a:cubicBezTo>
                  <a:cubicBezTo>
                    <a:pt x="29" y="20"/>
                    <a:pt x="33" y="18"/>
                    <a:pt x="35" y="14"/>
                  </a:cubicBezTo>
                  <a:cubicBezTo>
                    <a:pt x="36" y="10"/>
                    <a:pt x="35" y="5"/>
                    <a:pt x="31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94"/>
            <p:cNvSpPr/>
            <p:nvPr/>
          </p:nvSpPr>
          <p:spPr bwMode="auto">
            <a:xfrm>
              <a:off x="5964238" y="1049338"/>
              <a:ext cx="238125" cy="212725"/>
            </a:xfrm>
            <a:custGeom>
              <a:avLst/>
              <a:gdLst>
                <a:gd name="T0" fmla="*/ 41 w 42"/>
                <a:gd name="T1" fmla="*/ 14 h 37"/>
                <a:gd name="T2" fmla="*/ 36 w 42"/>
                <a:gd name="T3" fmla="*/ 11 h 37"/>
                <a:gd name="T4" fmla="*/ 20 w 42"/>
                <a:gd name="T5" fmla="*/ 12 h 37"/>
                <a:gd name="T6" fmla="*/ 13 w 42"/>
                <a:gd name="T7" fmla="*/ 2 h 37"/>
                <a:gd name="T8" fmla="*/ 2 w 42"/>
                <a:gd name="T9" fmla="*/ 5 h 37"/>
                <a:gd name="T10" fmla="*/ 0 w 42"/>
                <a:gd name="T11" fmla="*/ 11 h 37"/>
                <a:gd name="T12" fmla="*/ 2 w 42"/>
                <a:gd name="T13" fmla="*/ 29 h 37"/>
                <a:gd name="T14" fmla="*/ 12 w 42"/>
                <a:gd name="T15" fmla="*/ 29 h 37"/>
                <a:gd name="T16" fmla="*/ 21 w 42"/>
                <a:gd name="T17" fmla="*/ 37 h 37"/>
                <a:gd name="T18" fmla="*/ 31 w 42"/>
                <a:gd name="T19" fmla="*/ 32 h 37"/>
                <a:gd name="T20" fmla="*/ 42 w 42"/>
                <a:gd name="T21" fmla="*/ 20 h 37"/>
                <a:gd name="T22" fmla="*/ 41 w 42"/>
                <a:gd name="T2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7">
                  <a:moveTo>
                    <a:pt x="41" y="14"/>
                  </a:moveTo>
                  <a:cubicBezTo>
                    <a:pt x="40" y="13"/>
                    <a:pt x="38" y="12"/>
                    <a:pt x="36" y="11"/>
                  </a:cubicBezTo>
                  <a:cubicBezTo>
                    <a:pt x="31" y="9"/>
                    <a:pt x="25" y="9"/>
                    <a:pt x="20" y="12"/>
                  </a:cubicBezTo>
                  <a:cubicBezTo>
                    <a:pt x="20" y="8"/>
                    <a:pt x="17" y="3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1" y="7"/>
                    <a:pt x="0" y="9"/>
                    <a:pt x="0" y="11"/>
                  </a:cubicBezTo>
                  <a:cubicBezTo>
                    <a:pt x="0" y="17"/>
                    <a:pt x="0" y="23"/>
                    <a:pt x="2" y="29"/>
                  </a:cubicBezTo>
                  <a:cubicBezTo>
                    <a:pt x="5" y="28"/>
                    <a:pt x="9" y="28"/>
                    <a:pt x="12" y="29"/>
                  </a:cubicBezTo>
                  <a:cubicBezTo>
                    <a:pt x="16" y="31"/>
                    <a:pt x="19" y="33"/>
                    <a:pt x="21" y="37"/>
                  </a:cubicBezTo>
                  <a:cubicBezTo>
                    <a:pt x="24" y="36"/>
                    <a:pt x="28" y="34"/>
                    <a:pt x="31" y="32"/>
                  </a:cubicBezTo>
                  <a:cubicBezTo>
                    <a:pt x="36" y="29"/>
                    <a:pt x="41" y="25"/>
                    <a:pt x="42" y="20"/>
                  </a:cubicBezTo>
                  <a:cubicBezTo>
                    <a:pt x="42" y="18"/>
                    <a:pt x="42" y="16"/>
                    <a:pt x="41" y="1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4323284" y="336424"/>
            <a:ext cx="368301" cy="373062"/>
            <a:chOff x="4978400" y="928688"/>
            <a:chExt cx="368301" cy="373062"/>
          </a:xfrm>
        </p:grpSpPr>
        <p:sp>
          <p:nvSpPr>
            <p:cNvPr id="206" name="Freeform 195"/>
            <p:cNvSpPr/>
            <p:nvPr/>
          </p:nvSpPr>
          <p:spPr bwMode="auto">
            <a:xfrm>
              <a:off x="5108575" y="1060450"/>
              <a:ext cx="101600" cy="103187"/>
            </a:xfrm>
            <a:custGeom>
              <a:avLst/>
              <a:gdLst>
                <a:gd name="T0" fmla="*/ 17 w 18"/>
                <a:gd name="T1" fmla="*/ 12 h 18"/>
                <a:gd name="T2" fmla="*/ 6 w 18"/>
                <a:gd name="T3" fmla="*/ 17 h 18"/>
                <a:gd name="T4" fmla="*/ 1 w 18"/>
                <a:gd name="T5" fmla="*/ 7 h 18"/>
                <a:gd name="T6" fmla="*/ 12 w 18"/>
                <a:gd name="T7" fmla="*/ 2 h 18"/>
                <a:gd name="T8" fmla="*/ 17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7" y="12"/>
                  </a:moveTo>
                  <a:cubicBezTo>
                    <a:pt x="15" y="16"/>
                    <a:pt x="11" y="18"/>
                    <a:pt x="6" y="17"/>
                  </a:cubicBezTo>
                  <a:cubicBezTo>
                    <a:pt x="2" y="15"/>
                    <a:pt x="0" y="11"/>
                    <a:pt x="1" y="7"/>
                  </a:cubicBezTo>
                  <a:cubicBezTo>
                    <a:pt x="3" y="2"/>
                    <a:pt x="8" y="0"/>
                    <a:pt x="12" y="2"/>
                  </a:cubicBezTo>
                  <a:cubicBezTo>
                    <a:pt x="16" y="3"/>
                    <a:pt x="18" y="8"/>
                    <a:pt x="17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96"/>
            <p:cNvSpPr/>
            <p:nvPr/>
          </p:nvSpPr>
          <p:spPr bwMode="auto">
            <a:xfrm>
              <a:off x="4978400" y="974725"/>
              <a:ext cx="152400" cy="177800"/>
            </a:xfrm>
            <a:custGeom>
              <a:avLst/>
              <a:gdLst>
                <a:gd name="T0" fmla="*/ 21 w 27"/>
                <a:gd name="T1" fmla="*/ 20 h 31"/>
                <a:gd name="T2" fmla="*/ 27 w 27"/>
                <a:gd name="T3" fmla="*/ 14 h 31"/>
                <a:gd name="T4" fmla="*/ 23 w 27"/>
                <a:gd name="T5" fmla="*/ 8 h 31"/>
                <a:gd name="T6" fmla="*/ 15 w 27"/>
                <a:gd name="T7" fmla="*/ 0 h 31"/>
                <a:gd name="T8" fmla="*/ 10 w 27"/>
                <a:gd name="T9" fmla="*/ 1 h 31"/>
                <a:gd name="T10" fmla="*/ 8 w 27"/>
                <a:gd name="T11" fmla="*/ 4 h 31"/>
                <a:gd name="T12" fmla="*/ 9 w 27"/>
                <a:gd name="T13" fmla="*/ 16 h 31"/>
                <a:gd name="T14" fmla="*/ 2 w 27"/>
                <a:gd name="T15" fmla="*/ 21 h 31"/>
                <a:gd name="T16" fmla="*/ 4 w 27"/>
                <a:gd name="T17" fmla="*/ 29 h 31"/>
                <a:gd name="T18" fmla="*/ 8 w 27"/>
                <a:gd name="T19" fmla="*/ 30 h 31"/>
                <a:gd name="T20" fmla="*/ 21 w 27"/>
                <a:gd name="T21" fmla="*/ 29 h 31"/>
                <a:gd name="T22" fmla="*/ 21 w 27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1" y="20"/>
                  </a:moveTo>
                  <a:cubicBezTo>
                    <a:pt x="22" y="17"/>
                    <a:pt x="24" y="15"/>
                    <a:pt x="27" y="14"/>
                  </a:cubicBezTo>
                  <a:cubicBezTo>
                    <a:pt x="26" y="12"/>
                    <a:pt x="25" y="10"/>
                    <a:pt x="23" y="8"/>
                  </a:cubicBezTo>
                  <a:cubicBezTo>
                    <a:pt x="21" y="4"/>
                    <a:pt x="19" y="1"/>
                    <a:pt x="15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9" y="1"/>
                    <a:pt x="9" y="3"/>
                    <a:pt x="8" y="4"/>
                  </a:cubicBezTo>
                  <a:cubicBezTo>
                    <a:pt x="7" y="8"/>
                    <a:pt x="7" y="12"/>
                    <a:pt x="9" y="16"/>
                  </a:cubicBezTo>
                  <a:cubicBezTo>
                    <a:pt x="6" y="16"/>
                    <a:pt x="3" y="18"/>
                    <a:pt x="2" y="21"/>
                  </a:cubicBezTo>
                  <a:cubicBezTo>
                    <a:pt x="0" y="24"/>
                    <a:pt x="1" y="28"/>
                    <a:pt x="4" y="29"/>
                  </a:cubicBezTo>
                  <a:cubicBezTo>
                    <a:pt x="5" y="30"/>
                    <a:pt x="7" y="30"/>
                    <a:pt x="8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97"/>
            <p:cNvSpPr/>
            <p:nvPr/>
          </p:nvSpPr>
          <p:spPr bwMode="auto">
            <a:xfrm>
              <a:off x="5022850" y="115252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6 w 31"/>
                <a:gd name="T13" fmla="*/ 18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8" y="3"/>
                    <a:pt x="16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5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8" y="19"/>
                    <a:pt x="12" y="19"/>
                    <a:pt x="16" y="18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8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98"/>
            <p:cNvSpPr/>
            <p:nvPr/>
          </p:nvSpPr>
          <p:spPr bwMode="auto">
            <a:xfrm>
              <a:off x="5199063" y="1077913"/>
              <a:ext cx="147638" cy="177800"/>
            </a:xfrm>
            <a:custGeom>
              <a:avLst/>
              <a:gdLst>
                <a:gd name="T0" fmla="*/ 22 w 26"/>
                <a:gd name="T1" fmla="*/ 2 h 31"/>
                <a:gd name="T2" fmla="*/ 19 w 26"/>
                <a:gd name="T3" fmla="*/ 1 h 31"/>
                <a:gd name="T4" fmla="*/ 4 w 26"/>
                <a:gd name="T5" fmla="*/ 2 h 31"/>
                <a:gd name="T6" fmla="*/ 4 w 26"/>
                <a:gd name="T7" fmla="*/ 10 h 31"/>
                <a:gd name="T8" fmla="*/ 0 w 26"/>
                <a:gd name="T9" fmla="*/ 16 h 31"/>
                <a:gd name="T10" fmla="*/ 3 w 26"/>
                <a:gd name="T11" fmla="*/ 23 h 31"/>
                <a:gd name="T12" fmla="*/ 12 w 26"/>
                <a:gd name="T13" fmla="*/ 31 h 31"/>
                <a:gd name="T14" fmla="*/ 16 w 26"/>
                <a:gd name="T15" fmla="*/ 30 h 31"/>
                <a:gd name="T16" fmla="*/ 18 w 26"/>
                <a:gd name="T17" fmla="*/ 27 h 31"/>
                <a:gd name="T18" fmla="*/ 18 w 26"/>
                <a:gd name="T19" fmla="*/ 15 h 31"/>
                <a:gd name="T20" fmla="*/ 25 w 26"/>
                <a:gd name="T21" fmla="*/ 10 h 31"/>
                <a:gd name="T22" fmla="*/ 22 w 26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2" y="2"/>
                  </a:moveTo>
                  <a:cubicBezTo>
                    <a:pt x="21" y="1"/>
                    <a:pt x="20" y="1"/>
                    <a:pt x="19" y="1"/>
                  </a:cubicBezTo>
                  <a:cubicBezTo>
                    <a:pt x="14" y="0"/>
                    <a:pt x="9" y="1"/>
                    <a:pt x="4" y="2"/>
                  </a:cubicBezTo>
                  <a:cubicBezTo>
                    <a:pt x="5" y="5"/>
                    <a:pt x="5" y="7"/>
                    <a:pt x="4" y="10"/>
                  </a:cubicBezTo>
                  <a:cubicBezTo>
                    <a:pt x="3" y="12"/>
                    <a:pt x="2" y="14"/>
                    <a:pt x="0" y="16"/>
                  </a:cubicBezTo>
                  <a:cubicBezTo>
                    <a:pt x="0" y="18"/>
                    <a:pt x="2" y="21"/>
                    <a:pt x="3" y="23"/>
                  </a:cubicBezTo>
                  <a:cubicBezTo>
                    <a:pt x="5" y="27"/>
                    <a:pt x="8" y="30"/>
                    <a:pt x="12" y="31"/>
                  </a:cubicBezTo>
                  <a:cubicBezTo>
                    <a:pt x="13" y="31"/>
                    <a:pt x="15" y="31"/>
                    <a:pt x="16" y="30"/>
                  </a:cubicBezTo>
                  <a:cubicBezTo>
                    <a:pt x="17" y="30"/>
                    <a:pt x="18" y="28"/>
                    <a:pt x="18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1" y="15"/>
                    <a:pt x="24" y="13"/>
                    <a:pt x="25" y="10"/>
                  </a:cubicBezTo>
                  <a:cubicBezTo>
                    <a:pt x="26" y="7"/>
                    <a:pt x="25" y="3"/>
                    <a:pt x="2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99"/>
            <p:cNvSpPr/>
            <p:nvPr/>
          </p:nvSpPr>
          <p:spPr bwMode="auto">
            <a:xfrm>
              <a:off x="5130800" y="92868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6 w 31"/>
                <a:gd name="T3" fmla="*/ 8 h 27"/>
                <a:gd name="T4" fmla="*/ 15 w 31"/>
                <a:gd name="T5" fmla="*/ 8 h 27"/>
                <a:gd name="T6" fmla="*/ 9 w 31"/>
                <a:gd name="T7" fmla="*/ 1 h 27"/>
                <a:gd name="T8" fmla="*/ 1 w 31"/>
                <a:gd name="T9" fmla="*/ 4 h 27"/>
                <a:gd name="T10" fmla="*/ 0 w 31"/>
                <a:gd name="T11" fmla="*/ 8 h 27"/>
                <a:gd name="T12" fmla="*/ 1 w 31"/>
                <a:gd name="T13" fmla="*/ 21 h 27"/>
                <a:gd name="T14" fmla="*/ 9 w 31"/>
                <a:gd name="T15" fmla="*/ 21 h 27"/>
                <a:gd name="T16" fmla="*/ 15 w 31"/>
                <a:gd name="T17" fmla="*/ 27 h 27"/>
                <a:gd name="T18" fmla="*/ 23 w 31"/>
                <a:gd name="T19" fmla="*/ 23 h 27"/>
                <a:gd name="T20" fmla="*/ 30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6" y="8"/>
                  </a:cubicBezTo>
                  <a:cubicBezTo>
                    <a:pt x="23" y="6"/>
                    <a:pt x="18" y="7"/>
                    <a:pt x="15" y="8"/>
                  </a:cubicBezTo>
                  <a:cubicBezTo>
                    <a:pt x="14" y="5"/>
                    <a:pt x="12" y="2"/>
                    <a:pt x="9" y="1"/>
                  </a:cubicBezTo>
                  <a:cubicBezTo>
                    <a:pt x="7" y="0"/>
                    <a:pt x="3" y="1"/>
                    <a:pt x="1" y="4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2"/>
                    <a:pt x="0" y="17"/>
                    <a:pt x="1" y="21"/>
                  </a:cubicBezTo>
                  <a:cubicBezTo>
                    <a:pt x="4" y="20"/>
                    <a:pt x="6" y="20"/>
                    <a:pt x="9" y="21"/>
                  </a:cubicBezTo>
                  <a:cubicBezTo>
                    <a:pt x="12" y="22"/>
                    <a:pt x="14" y="24"/>
                    <a:pt x="15" y="27"/>
                  </a:cubicBezTo>
                  <a:cubicBezTo>
                    <a:pt x="18" y="26"/>
                    <a:pt x="20" y="24"/>
                    <a:pt x="23" y="23"/>
                  </a:cubicBezTo>
                  <a:cubicBezTo>
                    <a:pt x="26" y="21"/>
                    <a:pt x="30" y="18"/>
                    <a:pt x="30" y="14"/>
                  </a:cubicBezTo>
                  <a:cubicBezTo>
                    <a:pt x="31" y="13"/>
                    <a:pt x="30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1792288" y="1787525"/>
            <a:ext cx="476250" cy="481012"/>
            <a:chOff x="1792288" y="1787525"/>
            <a:chExt cx="476250" cy="481012"/>
          </a:xfrm>
        </p:grpSpPr>
        <p:sp>
          <p:nvSpPr>
            <p:cNvPr id="211" name="Freeform 200"/>
            <p:cNvSpPr/>
            <p:nvPr/>
          </p:nvSpPr>
          <p:spPr bwMode="auto">
            <a:xfrm>
              <a:off x="1968500" y="1958975"/>
              <a:ext cx="134938" cy="131762"/>
            </a:xfrm>
            <a:custGeom>
              <a:avLst/>
              <a:gdLst>
                <a:gd name="T0" fmla="*/ 2 w 24"/>
                <a:gd name="T1" fmla="*/ 15 h 23"/>
                <a:gd name="T2" fmla="*/ 16 w 24"/>
                <a:gd name="T3" fmla="*/ 21 h 23"/>
                <a:gd name="T4" fmla="*/ 22 w 24"/>
                <a:gd name="T5" fmla="*/ 8 h 23"/>
                <a:gd name="T6" fmla="*/ 9 w 24"/>
                <a:gd name="T7" fmla="*/ 2 h 23"/>
                <a:gd name="T8" fmla="*/ 2 w 24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" y="15"/>
                  </a:moveTo>
                  <a:cubicBezTo>
                    <a:pt x="4" y="20"/>
                    <a:pt x="10" y="23"/>
                    <a:pt x="16" y="21"/>
                  </a:cubicBezTo>
                  <a:cubicBezTo>
                    <a:pt x="21" y="19"/>
                    <a:pt x="24" y="13"/>
                    <a:pt x="22" y="8"/>
                  </a:cubicBezTo>
                  <a:cubicBezTo>
                    <a:pt x="20" y="3"/>
                    <a:pt x="14" y="0"/>
                    <a:pt x="9" y="2"/>
                  </a:cubicBezTo>
                  <a:cubicBezTo>
                    <a:pt x="3" y="3"/>
                    <a:pt x="0" y="9"/>
                    <a:pt x="2" y="1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201"/>
            <p:cNvSpPr/>
            <p:nvPr/>
          </p:nvSpPr>
          <p:spPr bwMode="auto">
            <a:xfrm>
              <a:off x="2074863" y="1844675"/>
              <a:ext cx="193675" cy="228600"/>
            </a:xfrm>
            <a:custGeom>
              <a:avLst/>
              <a:gdLst>
                <a:gd name="T0" fmla="*/ 7 w 34"/>
                <a:gd name="T1" fmla="*/ 26 h 40"/>
                <a:gd name="T2" fmla="*/ 0 w 34"/>
                <a:gd name="T3" fmla="*/ 18 h 40"/>
                <a:gd name="T4" fmla="*/ 4 w 34"/>
                <a:gd name="T5" fmla="*/ 10 h 40"/>
                <a:gd name="T6" fmla="*/ 16 w 34"/>
                <a:gd name="T7" fmla="*/ 0 h 40"/>
                <a:gd name="T8" fmla="*/ 21 w 34"/>
                <a:gd name="T9" fmla="*/ 1 h 40"/>
                <a:gd name="T10" fmla="*/ 24 w 34"/>
                <a:gd name="T11" fmla="*/ 5 h 40"/>
                <a:gd name="T12" fmla="*/ 23 w 34"/>
                <a:gd name="T13" fmla="*/ 20 h 40"/>
                <a:gd name="T14" fmla="*/ 33 w 34"/>
                <a:gd name="T15" fmla="*/ 27 h 40"/>
                <a:gd name="T16" fmla="*/ 29 w 34"/>
                <a:gd name="T17" fmla="*/ 38 h 40"/>
                <a:gd name="T18" fmla="*/ 24 w 34"/>
                <a:gd name="T19" fmla="*/ 39 h 40"/>
                <a:gd name="T20" fmla="*/ 7 w 34"/>
                <a:gd name="T21" fmla="*/ 38 h 40"/>
                <a:gd name="T22" fmla="*/ 7 w 34"/>
                <a:gd name="T23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40">
                  <a:moveTo>
                    <a:pt x="7" y="26"/>
                  </a:moveTo>
                  <a:cubicBezTo>
                    <a:pt x="6" y="23"/>
                    <a:pt x="3" y="20"/>
                    <a:pt x="0" y="18"/>
                  </a:cubicBezTo>
                  <a:cubicBezTo>
                    <a:pt x="1" y="15"/>
                    <a:pt x="3" y="13"/>
                    <a:pt x="4" y="10"/>
                  </a:cubicBezTo>
                  <a:cubicBezTo>
                    <a:pt x="7" y="6"/>
                    <a:pt x="11" y="1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3" y="2"/>
                    <a:pt x="23" y="4"/>
                    <a:pt x="24" y="5"/>
                  </a:cubicBezTo>
                  <a:cubicBezTo>
                    <a:pt x="26" y="10"/>
                    <a:pt x="25" y="16"/>
                    <a:pt x="23" y="20"/>
                  </a:cubicBezTo>
                  <a:cubicBezTo>
                    <a:pt x="27" y="21"/>
                    <a:pt x="31" y="23"/>
                    <a:pt x="33" y="27"/>
                  </a:cubicBezTo>
                  <a:cubicBezTo>
                    <a:pt x="34" y="31"/>
                    <a:pt x="33" y="36"/>
                    <a:pt x="29" y="38"/>
                  </a:cubicBezTo>
                  <a:cubicBezTo>
                    <a:pt x="28" y="39"/>
                    <a:pt x="26" y="39"/>
                    <a:pt x="24" y="39"/>
                  </a:cubicBezTo>
                  <a:cubicBezTo>
                    <a:pt x="19" y="40"/>
                    <a:pt x="13" y="39"/>
                    <a:pt x="7" y="38"/>
                  </a:cubicBezTo>
                  <a:cubicBezTo>
                    <a:pt x="8" y="34"/>
                    <a:pt x="9" y="30"/>
                    <a:pt x="7" y="2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202"/>
            <p:cNvSpPr/>
            <p:nvPr/>
          </p:nvSpPr>
          <p:spPr bwMode="auto">
            <a:xfrm>
              <a:off x="1984375" y="2073275"/>
              <a:ext cx="227013" cy="195262"/>
            </a:xfrm>
            <a:custGeom>
              <a:avLst/>
              <a:gdLst>
                <a:gd name="T0" fmla="*/ 14 w 40"/>
                <a:gd name="T1" fmla="*/ 6 h 34"/>
                <a:gd name="T2" fmla="*/ 22 w 40"/>
                <a:gd name="T3" fmla="*/ 0 h 34"/>
                <a:gd name="T4" fmla="*/ 30 w 40"/>
                <a:gd name="T5" fmla="*/ 4 h 34"/>
                <a:gd name="T6" fmla="*/ 40 w 40"/>
                <a:gd name="T7" fmla="*/ 15 h 34"/>
                <a:gd name="T8" fmla="*/ 39 w 40"/>
                <a:gd name="T9" fmla="*/ 21 h 34"/>
                <a:gd name="T10" fmla="*/ 35 w 40"/>
                <a:gd name="T11" fmla="*/ 24 h 34"/>
                <a:gd name="T12" fmla="*/ 20 w 40"/>
                <a:gd name="T13" fmla="*/ 23 h 34"/>
                <a:gd name="T14" fmla="*/ 13 w 40"/>
                <a:gd name="T15" fmla="*/ 32 h 34"/>
                <a:gd name="T16" fmla="*/ 2 w 40"/>
                <a:gd name="T17" fmla="*/ 29 h 34"/>
                <a:gd name="T18" fmla="*/ 1 w 40"/>
                <a:gd name="T19" fmla="*/ 24 h 34"/>
                <a:gd name="T20" fmla="*/ 3 w 40"/>
                <a:gd name="T21" fmla="*/ 5 h 34"/>
                <a:gd name="T22" fmla="*/ 14 w 40"/>
                <a:gd name="T23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4" y="6"/>
                  </a:moveTo>
                  <a:cubicBezTo>
                    <a:pt x="17" y="5"/>
                    <a:pt x="20" y="2"/>
                    <a:pt x="22" y="0"/>
                  </a:cubicBezTo>
                  <a:cubicBezTo>
                    <a:pt x="24" y="1"/>
                    <a:pt x="27" y="2"/>
                    <a:pt x="30" y="4"/>
                  </a:cubicBezTo>
                  <a:cubicBezTo>
                    <a:pt x="34" y="7"/>
                    <a:pt x="39" y="10"/>
                    <a:pt x="40" y="15"/>
                  </a:cubicBezTo>
                  <a:cubicBezTo>
                    <a:pt x="40" y="17"/>
                    <a:pt x="40" y="19"/>
                    <a:pt x="39" y="21"/>
                  </a:cubicBezTo>
                  <a:cubicBezTo>
                    <a:pt x="38" y="22"/>
                    <a:pt x="36" y="23"/>
                    <a:pt x="35" y="24"/>
                  </a:cubicBezTo>
                  <a:cubicBezTo>
                    <a:pt x="30" y="25"/>
                    <a:pt x="24" y="25"/>
                    <a:pt x="20" y="23"/>
                  </a:cubicBezTo>
                  <a:cubicBezTo>
                    <a:pt x="19" y="27"/>
                    <a:pt x="17" y="31"/>
                    <a:pt x="13" y="32"/>
                  </a:cubicBezTo>
                  <a:cubicBezTo>
                    <a:pt x="9" y="34"/>
                    <a:pt x="4" y="32"/>
                    <a:pt x="2" y="29"/>
                  </a:cubicBezTo>
                  <a:cubicBezTo>
                    <a:pt x="1" y="27"/>
                    <a:pt x="1" y="26"/>
                    <a:pt x="1" y="24"/>
                  </a:cubicBezTo>
                  <a:cubicBezTo>
                    <a:pt x="0" y="18"/>
                    <a:pt x="1" y="11"/>
                    <a:pt x="3" y="5"/>
                  </a:cubicBezTo>
                  <a:cubicBezTo>
                    <a:pt x="6" y="7"/>
                    <a:pt x="10" y="7"/>
                    <a:pt x="1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203"/>
            <p:cNvSpPr/>
            <p:nvPr/>
          </p:nvSpPr>
          <p:spPr bwMode="auto">
            <a:xfrm>
              <a:off x="1792288" y="1982788"/>
              <a:ext cx="198438" cy="228600"/>
            </a:xfrm>
            <a:custGeom>
              <a:avLst/>
              <a:gdLst>
                <a:gd name="T0" fmla="*/ 5 w 35"/>
                <a:gd name="T1" fmla="*/ 2 h 40"/>
                <a:gd name="T2" fmla="*/ 10 w 35"/>
                <a:gd name="T3" fmla="*/ 1 h 40"/>
                <a:gd name="T4" fmla="*/ 29 w 35"/>
                <a:gd name="T5" fmla="*/ 2 h 40"/>
                <a:gd name="T6" fmla="*/ 29 w 35"/>
                <a:gd name="T7" fmla="*/ 12 h 40"/>
                <a:gd name="T8" fmla="*/ 35 w 35"/>
                <a:gd name="T9" fmla="*/ 20 h 40"/>
                <a:gd name="T10" fmla="*/ 30 w 35"/>
                <a:gd name="T11" fmla="*/ 30 h 40"/>
                <a:gd name="T12" fmla="*/ 18 w 35"/>
                <a:gd name="T13" fmla="*/ 40 h 40"/>
                <a:gd name="T14" fmla="*/ 13 w 35"/>
                <a:gd name="T15" fmla="*/ 39 h 40"/>
                <a:gd name="T16" fmla="*/ 10 w 35"/>
                <a:gd name="T17" fmla="*/ 34 h 40"/>
                <a:gd name="T18" fmla="*/ 11 w 35"/>
                <a:gd name="T19" fmla="*/ 19 h 40"/>
                <a:gd name="T20" fmla="*/ 2 w 35"/>
                <a:gd name="T21" fmla="*/ 12 h 40"/>
                <a:gd name="T22" fmla="*/ 5 w 35"/>
                <a:gd name="T23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0">
                  <a:moveTo>
                    <a:pt x="5" y="2"/>
                  </a:moveTo>
                  <a:cubicBezTo>
                    <a:pt x="6" y="1"/>
                    <a:pt x="8" y="1"/>
                    <a:pt x="10" y="1"/>
                  </a:cubicBezTo>
                  <a:cubicBezTo>
                    <a:pt x="16" y="0"/>
                    <a:pt x="23" y="1"/>
                    <a:pt x="29" y="2"/>
                  </a:cubicBezTo>
                  <a:cubicBezTo>
                    <a:pt x="28" y="5"/>
                    <a:pt x="28" y="9"/>
                    <a:pt x="29" y="12"/>
                  </a:cubicBezTo>
                  <a:cubicBezTo>
                    <a:pt x="30" y="16"/>
                    <a:pt x="32" y="18"/>
                    <a:pt x="35" y="20"/>
                  </a:cubicBezTo>
                  <a:cubicBezTo>
                    <a:pt x="34" y="23"/>
                    <a:pt x="32" y="26"/>
                    <a:pt x="30" y="30"/>
                  </a:cubicBezTo>
                  <a:cubicBezTo>
                    <a:pt x="27" y="34"/>
                    <a:pt x="24" y="39"/>
                    <a:pt x="18" y="40"/>
                  </a:cubicBezTo>
                  <a:cubicBezTo>
                    <a:pt x="17" y="40"/>
                    <a:pt x="15" y="40"/>
                    <a:pt x="13" y="39"/>
                  </a:cubicBezTo>
                  <a:cubicBezTo>
                    <a:pt x="12" y="38"/>
                    <a:pt x="11" y="36"/>
                    <a:pt x="10" y="34"/>
                  </a:cubicBezTo>
                  <a:cubicBezTo>
                    <a:pt x="8" y="30"/>
                    <a:pt x="9" y="24"/>
                    <a:pt x="11" y="19"/>
                  </a:cubicBezTo>
                  <a:cubicBezTo>
                    <a:pt x="7" y="19"/>
                    <a:pt x="3" y="16"/>
                    <a:pt x="2" y="12"/>
                  </a:cubicBezTo>
                  <a:cubicBezTo>
                    <a:pt x="0" y="9"/>
                    <a:pt x="1" y="4"/>
                    <a:pt x="5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204"/>
            <p:cNvSpPr/>
            <p:nvPr/>
          </p:nvSpPr>
          <p:spPr bwMode="auto">
            <a:xfrm>
              <a:off x="1849438" y="1787525"/>
              <a:ext cx="225425" cy="195262"/>
            </a:xfrm>
            <a:custGeom>
              <a:avLst/>
              <a:gdLst>
                <a:gd name="T0" fmla="*/ 1 w 40"/>
                <a:gd name="T1" fmla="*/ 13 h 34"/>
                <a:gd name="T2" fmla="*/ 6 w 40"/>
                <a:gd name="T3" fmla="*/ 10 h 34"/>
                <a:gd name="T4" fmla="*/ 21 w 40"/>
                <a:gd name="T5" fmla="*/ 11 h 34"/>
                <a:gd name="T6" fmla="*/ 27 w 40"/>
                <a:gd name="T7" fmla="*/ 1 h 34"/>
                <a:gd name="T8" fmla="*/ 38 w 40"/>
                <a:gd name="T9" fmla="*/ 5 h 34"/>
                <a:gd name="T10" fmla="*/ 39 w 40"/>
                <a:gd name="T11" fmla="*/ 10 h 34"/>
                <a:gd name="T12" fmla="*/ 38 w 40"/>
                <a:gd name="T13" fmla="*/ 27 h 34"/>
                <a:gd name="T14" fmla="*/ 28 w 40"/>
                <a:gd name="T15" fmla="*/ 27 h 34"/>
                <a:gd name="T16" fmla="*/ 20 w 40"/>
                <a:gd name="T17" fmla="*/ 34 h 34"/>
                <a:gd name="T18" fmla="*/ 10 w 40"/>
                <a:gd name="T19" fmla="*/ 30 h 34"/>
                <a:gd name="T20" fmla="*/ 0 w 40"/>
                <a:gd name="T21" fmla="*/ 18 h 34"/>
                <a:gd name="T22" fmla="*/ 1 w 40"/>
                <a:gd name="T23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" y="13"/>
                  </a:moveTo>
                  <a:cubicBezTo>
                    <a:pt x="2" y="11"/>
                    <a:pt x="4" y="10"/>
                    <a:pt x="6" y="10"/>
                  </a:cubicBezTo>
                  <a:cubicBezTo>
                    <a:pt x="10" y="8"/>
                    <a:pt x="16" y="8"/>
                    <a:pt x="21" y="11"/>
                  </a:cubicBezTo>
                  <a:cubicBezTo>
                    <a:pt x="21" y="7"/>
                    <a:pt x="24" y="3"/>
                    <a:pt x="27" y="1"/>
                  </a:cubicBezTo>
                  <a:cubicBezTo>
                    <a:pt x="31" y="0"/>
                    <a:pt x="36" y="1"/>
                    <a:pt x="38" y="5"/>
                  </a:cubicBezTo>
                  <a:cubicBezTo>
                    <a:pt x="39" y="6"/>
                    <a:pt x="39" y="8"/>
                    <a:pt x="39" y="10"/>
                  </a:cubicBezTo>
                  <a:cubicBezTo>
                    <a:pt x="40" y="15"/>
                    <a:pt x="39" y="21"/>
                    <a:pt x="38" y="27"/>
                  </a:cubicBezTo>
                  <a:cubicBezTo>
                    <a:pt x="35" y="26"/>
                    <a:pt x="31" y="26"/>
                    <a:pt x="28" y="27"/>
                  </a:cubicBezTo>
                  <a:cubicBezTo>
                    <a:pt x="24" y="28"/>
                    <a:pt x="22" y="31"/>
                    <a:pt x="20" y="34"/>
                  </a:cubicBezTo>
                  <a:cubicBezTo>
                    <a:pt x="17" y="33"/>
                    <a:pt x="13" y="31"/>
                    <a:pt x="10" y="30"/>
                  </a:cubicBezTo>
                  <a:cubicBezTo>
                    <a:pt x="6" y="27"/>
                    <a:pt x="1" y="23"/>
                    <a:pt x="0" y="18"/>
                  </a:cubicBezTo>
                  <a:cubicBezTo>
                    <a:pt x="0" y="16"/>
                    <a:pt x="0" y="14"/>
                    <a:pt x="1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1643612" y="2963663"/>
            <a:ext cx="9016177" cy="2139606"/>
            <a:chOff x="918655" y="3638342"/>
            <a:chExt cx="10461572" cy="2482609"/>
          </a:xfrm>
        </p:grpSpPr>
        <p:grpSp>
          <p:nvGrpSpPr>
            <p:cNvPr id="235" name="组合 234"/>
            <p:cNvGrpSpPr/>
            <p:nvPr/>
          </p:nvGrpSpPr>
          <p:grpSpPr>
            <a:xfrm>
              <a:off x="1052703" y="3638342"/>
              <a:ext cx="1602296" cy="1850212"/>
              <a:chOff x="789153" y="2729597"/>
              <a:chExt cx="1202093" cy="1388087"/>
            </a:xfrm>
          </p:grpSpPr>
          <p:grpSp>
            <p:nvGrpSpPr>
              <p:cNvPr id="289" name="组合 288"/>
              <p:cNvGrpSpPr/>
              <p:nvPr/>
            </p:nvGrpSpPr>
            <p:grpSpPr>
              <a:xfrm>
                <a:off x="789153" y="2729597"/>
                <a:ext cx="1202093" cy="1388087"/>
                <a:chOff x="3273692" y="1099961"/>
                <a:chExt cx="1202093" cy="1388087"/>
              </a:xfrm>
            </p:grpSpPr>
            <p:sp>
              <p:nvSpPr>
                <p:cNvPr id="291" name="Freeform 14"/>
                <p:cNvSpPr/>
                <p:nvPr/>
              </p:nvSpPr>
              <p:spPr bwMode="auto">
                <a:xfrm>
                  <a:off x="3345550" y="1141029"/>
                  <a:ext cx="529701" cy="237166"/>
                </a:xfrm>
                <a:custGeom>
                  <a:avLst/>
                  <a:gdLst>
                    <a:gd name="T0" fmla="*/ 0 w 516"/>
                    <a:gd name="T1" fmla="*/ 231 h 231"/>
                    <a:gd name="T2" fmla="*/ 398 w 516"/>
                    <a:gd name="T3" fmla="*/ 0 h 231"/>
                    <a:gd name="T4" fmla="*/ 516 w 516"/>
                    <a:gd name="T5" fmla="*/ 0 h 231"/>
                    <a:gd name="T6" fmla="*/ 516 w 516"/>
                    <a:gd name="T7" fmla="*/ 231 h 231"/>
                    <a:gd name="T8" fmla="*/ 0 w 516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6" h="231">
                      <a:moveTo>
                        <a:pt x="0" y="231"/>
                      </a:moveTo>
                      <a:lnTo>
                        <a:pt x="398" y="0"/>
                      </a:lnTo>
                      <a:lnTo>
                        <a:pt x="516" y="0"/>
                      </a:lnTo>
                      <a:lnTo>
                        <a:pt x="516" y="231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solidFill>
                  <a:srgbClr val="5F6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24" tIns="45712" rIns="91424" bIns="45712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292" name="Freeform 15"/>
                <p:cNvSpPr/>
                <p:nvPr/>
              </p:nvSpPr>
              <p:spPr bwMode="auto">
                <a:xfrm>
                  <a:off x="3273692" y="1099961"/>
                  <a:ext cx="1202093" cy="1388087"/>
                </a:xfrm>
                <a:custGeom>
                  <a:avLst/>
                  <a:gdLst>
                    <a:gd name="T0" fmla="*/ 0 w 1171"/>
                    <a:gd name="T1" fmla="*/ 1014 h 1352"/>
                    <a:gd name="T2" fmla="*/ 0 w 1171"/>
                    <a:gd name="T3" fmla="*/ 338 h 1352"/>
                    <a:gd name="T4" fmla="*/ 586 w 1171"/>
                    <a:gd name="T5" fmla="*/ 0 h 1352"/>
                    <a:gd name="T6" fmla="*/ 1171 w 1171"/>
                    <a:gd name="T7" fmla="*/ 338 h 1352"/>
                    <a:gd name="T8" fmla="*/ 1171 w 1171"/>
                    <a:gd name="T9" fmla="*/ 1014 h 1352"/>
                    <a:gd name="T10" fmla="*/ 586 w 1171"/>
                    <a:gd name="T11" fmla="*/ 1352 h 1352"/>
                    <a:gd name="T12" fmla="*/ 0 w 1171"/>
                    <a:gd name="T13" fmla="*/ 1014 h 1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1" h="1352">
                      <a:moveTo>
                        <a:pt x="0" y="1014"/>
                      </a:moveTo>
                      <a:lnTo>
                        <a:pt x="0" y="338"/>
                      </a:lnTo>
                      <a:lnTo>
                        <a:pt x="586" y="0"/>
                      </a:lnTo>
                      <a:lnTo>
                        <a:pt x="1171" y="338"/>
                      </a:lnTo>
                      <a:lnTo>
                        <a:pt x="1171" y="1014"/>
                      </a:lnTo>
                      <a:lnTo>
                        <a:pt x="586" y="1352"/>
                      </a:lnTo>
                      <a:lnTo>
                        <a:pt x="0" y="101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>
                  <a:outerShdw blurRad="228600" sx="102000" sy="102000" algn="ctr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vert="horz" wrap="square" lIns="91424" tIns="45712" rIns="91424" bIns="45712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293" name="Freeform 16"/>
                <p:cNvSpPr/>
                <p:nvPr/>
              </p:nvSpPr>
              <p:spPr bwMode="auto">
                <a:xfrm>
                  <a:off x="3345551" y="1141029"/>
                  <a:ext cx="408568" cy="441478"/>
                </a:xfrm>
                <a:custGeom>
                  <a:avLst/>
                  <a:gdLst>
                    <a:gd name="T0" fmla="*/ 0 w 398"/>
                    <a:gd name="T1" fmla="*/ 430 h 430"/>
                    <a:gd name="T2" fmla="*/ 398 w 398"/>
                    <a:gd name="T3" fmla="*/ 430 h 430"/>
                    <a:gd name="T4" fmla="*/ 398 w 398"/>
                    <a:gd name="T5" fmla="*/ 0 h 430"/>
                    <a:gd name="T6" fmla="*/ 0 w 398"/>
                    <a:gd name="T7" fmla="*/ 231 h 430"/>
                    <a:gd name="T8" fmla="*/ 0 w 398"/>
                    <a:gd name="T9" fmla="*/ 43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430">
                      <a:moveTo>
                        <a:pt x="0" y="430"/>
                      </a:moveTo>
                      <a:lnTo>
                        <a:pt x="398" y="430"/>
                      </a:lnTo>
                      <a:lnTo>
                        <a:pt x="398" y="0"/>
                      </a:lnTo>
                      <a:lnTo>
                        <a:pt x="0" y="231"/>
                      </a:lnTo>
                      <a:lnTo>
                        <a:pt x="0" y="43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  <a:effectLst>
                  <a:outerShdw blurRad="279400" dist="76200" dir="2700000" sx="101000" sy="101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24" tIns="45712" rIns="91424" bIns="45712" rtlCol="0" anchor="ctr"/>
                <a:lstStyle/>
                <a:p>
                  <a:pPr algn="ctr"/>
                  <a:endParaRPr lang="zh-CN" altLang="en-US" sz="2400" dirty="0"/>
                </a:p>
              </p:txBody>
            </p:sp>
          </p:grpSp>
          <p:sp>
            <p:nvSpPr>
              <p:cNvPr id="290" name="TextBox 174"/>
              <p:cNvSpPr txBox="1"/>
              <p:nvPr/>
            </p:nvSpPr>
            <p:spPr>
              <a:xfrm>
                <a:off x="939986" y="2889012"/>
                <a:ext cx="948647" cy="346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FFFFFF"/>
                    </a:solidFill>
                    <a:latin typeface="Agency FB" panose="020B0503020202020204" pitchFamily="34" charset="0"/>
                  </a:rPr>
                  <a:t>01</a:t>
                </a:r>
                <a:endParaRPr lang="zh-CN" altLang="en-US" sz="2400" dirty="0">
                  <a:solidFill>
                    <a:srgbClr val="FFFFFF"/>
                  </a:solidFill>
                  <a:latin typeface="Agency FB" panose="020B0503020202020204" pitchFamily="34" charset="0"/>
                </a:endParaRPr>
              </a:p>
            </p:txBody>
          </p:sp>
        </p:grpSp>
        <p:grpSp>
          <p:nvGrpSpPr>
            <p:cNvPr id="236" name="组合 235"/>
            <p:cNvGrpSpPr/>
            <p:nvPr/>
          </p:nvGrpSpPr>
          <p:grpSpPr>
            <a:xfrm>
              <a:off x="3185647" y="3638342"/>
              <a:ext cx="1602296" cy="1850212"/>
              <a:chOff x="789153" y="2729597"/>
              <a:chExt cx="1202093" cy="1388087"/>
            </a:xfrm>
          </p:grpSpPr>
          <p:grpSp>
            <p:nvGrpSpPr>
              <p:cNvPr id="284" name="组合 283"/>
              <p:cNvGrpSpPr/>
              <p:nvPr/>
            </p:nvGrpSpPr>
            <p:grpSpPr>
              <a:xfrm>
                <a:off x="789153" y="2729597"/>
                <a:ext cx="1202093" cy="1388087"/>
                <a:chOff x="3273692" y="1099961"/>
                <a:chExt cx="1202093" cy="1388087"/>
              </a:xfrm>
            </p:grpSpPr>
            <p:sp>
              <p:nvSpPr>
                <p:cNvPr id="286" name="Freeform 14"/>
                <p:cNvSpPr/>
                <p:nvPr/>
              </p:nvSpPr>
              <p:spPr bwMode="auto">
                <a:xfrm>
                  <a:off x="3345550" y="1141029"/>
                  <a:ext cx="529701" cy="237166"/>
                </a:xfrm>
                <a:custGeom>
                  <a:avLst/>
                  <a:gdLst>
                    <a:gd name="T0" fmla="*/ 0 w 516"/>
                    <a:gd name="T1" fmla="*/ 231 h 231"/>
                    <a:gd name="T2" fmla="*/ 398 w 516"/>
                    <a:gd name="T3" fmla="*/ 0 h 231"/>
                    <a:gd name="T4" fmla="*/ 516 w 516"/>
                    <a:gd name="T5" fmla="*/ 0 h 231"/>
                    <a:gd name="T6" fmla="*/ 516 w 516"/>
                    <a:gd name="T7" fmla="*/ 231 h 231"/>
                    <a:gd name="T8" fmla="*/ 0 w 516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6" h="231">
                      <a:moveTo>
                        <a:pt x="0" y="231"/>
                      </a:moveTo>
                      <a:lnTo>
                        <a:pt x="398" y="0"/>
                      </a:lnTo>
                      <a:lnTo>
                        <a:pt x="516" y="0"/>
                      </a:lnTo>
                      <a:lnTo>
                        <a:pt x="516" y="231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solidFill>
                  <a:srgbClr val="5F6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24" tIns="45712" rIns="91424" bIns="45712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287" name="Freeform 15"/>
                <p:cNvSpPr/>
                <p:nvPr/>
              </p:nvSpPr>
              <p:spPr bwMode="auto">
                <a:xfrm>
                  <a:off x="3273692" y="1099961"/>
                  <a:ext cx="1202093" cy="1388087"/>
                </a:xfrm>
                <a:custGeom>
                  <a:avLst/>
                  <a:gdLst>
                    <a:gd name="T0" fmla="*/ 0 w 1171"/>
                    <a:gd name="T1" fmla="*/ 1014 h 1352"/>
                    <a:gd name="T2" fmla="*/ 0 w 1171"/>
                    <a:gd name="T3" fmla="*/ 338 h 1352"/>
                    <a:gd name="T4" fmla="*/ 586 w 1171"/>
                    <a:gd name="T5" fmla="*/ 0 h 1352"/>
                    <a:gd name="T6" fmla="*/ 1171 w 1171"/>
                    <a:gd name="T7" fmla="*/ 338 h 1352"/>
                    <a:gd name="T8" fmla="*/ 1171 w 1171"/>
                    <a:gd name="T9" fmla="*/ 1014 h 1352"/>
                    <a:gd name="T10" fmla="*/ 586 w 1171"/>
                    <a:gd name="T11" fmla="*/ 1352 h 1352"/>
                    <a:gd name="T12" fmla="*/ 0 w 1171"/>
                    <a:gd name="T13" fmla="*/ 1014 h 1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1" h="1352">
                      <a:moveTo>
                        <a:pt x="0" y="1014"/>
                      </a:moveTo>
                      <a:lnTo>
                        <a:pt x="0" y="338"/>
                      </a:lnTo>
                      <a:lnTo>
                        <a:pt x="586" y="0"/>
                      </a:lnTo>
                      <a:lnTo>
                        <a:pt x="1171" y="338"/>
                      </a:lnTo>
                      <a:lnTo>
                        <a:pt x="1171" y="1014"/>
                      </a:lnTo>
                      <a:lnTo>
                        <a:pt x="586" y="1352"/>
                      </a:lnTo>
                      <a:lnTo>
                        <a:pt x="0" y="101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>
                  <a:outerShdw blurRad="228600" sx="102000" sy="102000" algn="ctr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vert="horz" wrap="square" lIns="91424" tIns="45712" rIns="91424" bIns="45712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288" name="Freeform 16"/>
                <p:cNvSpPr/>
                <p:nvPr/>
              </p:nvSpPr>
              <p:spPr bwMode="auto">
                <a:xfrm>
                  <a:off x="3345551" y="1141029"/>
                  <a:ext cx="408568" cy="441478"/>
                </a:xfrm>
                <a:custGeom>
                  <a:avLst/>
                  <a:gdLst>
                    <a:gd name="T0" fmla="*/ 0 w 398"/>
                    <a:gd name="T1" fmla="*/ 430 h 430"/>
                    <a:gd name="T2" fmla="*/ 398 w 398"/>
                    <a:gd name="T3" fmla="*/ 430 h 430"/>
                    <a:gd name="T4" fmla="*/ 398 w 398"/>
                    <a:gd name="T5" fmla="*/ 0 h 430"/>
                    <a:gd name="T6" fmla="*/ 0 w 398"/>
                    <a:gd name="T7" fmla="*/ 231 h 430"/>
                    <a:gd name="T8" fmla="*/ 0 w 398"/>
                    <a:gd name="T9" fmla="*/ 43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430">
                      <a:moveTo>
                        <a:pt x="0" y="430"/>
                      </a:moveTo>
                      <a:lnTo>
                        <a:pt x="398" y="430"/>
                      </a:lnTo>
                      <a:lnTo>
                        <a:pt x="398" y="0"/>
                      </a:lnTo>
                      <a:lnTo>
                        <a:pt x="0" y="231"/>
                      </a:lnTo>
                      <a:lnTo>
                        <a:pt x="0" y="43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  <a:effectLst>
                  <a:outerShdw blurRad="279400" dist="76200" dir="2700000" sx="101000" sy="101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24" tIns="45712" rIns="91424" bIns="45712" rtlCol="0" anchor="ctr"/>
                <a:lstStyle/>
                <a:p>
                  <a:pPr algn="ctr"/>
                  <a:endParaRPr lang="zh-CN" altLang="en-US" sz="2400" dirty="0"/>
                </a:p>
              </p:txBody>
            </p:sp>
          </p:grpSp>
          <p:sp>
            <p:nvSpPr>
              <p:cNvPr id="285" name="TextBox 178"/>
              <p:cNvSpPr txBox="1"/>
              <p:nvPr/>
            </p:nvSpPr>
            <p:spPr>
              <a:xfrm>
                <a:off x="921462" y="2901723"/>
                <a:ext cx="948647" cy="346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FFFFFF"/>
                    </a:solidFill>
                    <a:latin typeface="Agency FB" panose="020B0503020202020204" pitchFamily="34" charset="0"/>
                  </a:rPr>
                  <a:t>02</a:t>
                </a:r>
                <a:endParaRPr lang="zh-CN" altLang="en-US" sz="2400" dirty="0">
                  <a:solidFill>
                    <a:srgbClr val="FFFFFF"/>
                  </a:solidFill>
                  <a:latin typeface="Agency FB" panose="020B0503020202020204" pitchFamily="34" charset="0"/>
                </a:endParaRPr>
              </a:p>
            </p:txBody>
          </p:sp>
        </p:grpSp>
        <p:grpSp>
          <p:nvGrpSpPr>
            <p:cNvPr id="237" name="组合 236"/>
            <p:cNvGrpSpPr/>
            <p:nvPr/>
          </p:nvGrpSpPr>
          <p:grpSpPr>
            <a:xfrm>
              <a:off x="5318589" y="3638342"/>
              <a:ext cx="1602296" cy="1850212"/>
              <a:chOff x="789153" y="2729597"/>
              <a:chExt cx="1202093" cy="1388087"/>
            </a:xfrm>
          </p:grpSpPr>
          <p:grpSp>
            <p:nvGrpSpPr>
              <p:cNvPr id="279" name="组合 278"/>
              <p:cNvGrpSpPr/>
              <p:nvPr/>
            </p:nvGrpSpPr>
            <p:grpSpPr>
              <a:xfrm>
                <a:off x="789153" y="2729597"/>
                <a:ext cx="1202093" cy="1388087"/>
                <a:chOff x="3273692" y="1099961"/>
                <a:chExt cx="1202093" cy="1388087"/>
              </a:xfrm>
            </p:grpSpPr>
            <p:sp>
              <p:nvSpPr>
                <p:cNvPr id="281" name="Freeform 14"/>
                <p:cNvSpPr/>
                <p:nvPr/>
              </p:nvSpPr>
              <p:spPr bwMode="auto">
                <a:xfrm>
                  <a:off x="3345550" y="1141029"/>
                  <a:ext cx="529701" cy="237166"/>
                </a:xfrm>
                <a:custGeom>
                  <a:avLst/>
                  <a:gdLst>
                    <a:gd name="T0" fmla="*/ 0 w 516"/>
                    <a:gd name="T1" fmla="*/ 231 h 231"/>
                    <a:gd name="T2" fmla="*/ 398 w 516"/>
                    <a:gd name="T3" fmla="*/ 0 h 231"/>
                    <a:gd name="T4" fmla="*/ 516 w 516"/>
                    <a:gd name="T5" fmla="*/ 0 h 231"/>
                    <a:gd name="T6" fmla="*/ 516 w 516"/>
                    <a:gd name="T7" fmla="*/ 231 h 231"/>
                    <a:gd name="T8" fmla="*/ 0 w 516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6" h="231">
                      <a:moveTo>
                        <a:pt x="0" y="231"/>
                      </a:moveTo>
                      <a:lnTo>
                        <a:pt x="398" y="0"/>
                      </a:lnTo>
                      <a:lnTo>
                        <a:pt x="516" y="0"/>
                      </a:lnTo>
                      <a:lnTo>
                        <a:pt x="516" y="231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solidFill>
                  <a:srgbClr val="5F6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24" tIns="45712" rIns="91424" bIns="45712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282" name="Freeform 15"/>
                <p:cNvSpPr/>
                <p:nvPr/>
              </p:nvSpPr>
              <p:spPr bwMode="auto">
                <a:xfrm>
                  <a:off x="3273692" y="1099961"/>
                  <a:ext cx="1202093" cy="1388087"/>
                </a:xfrm>
                <a:custGeom>
                  <a:avLst/>
                  <a:gdLst>
                    <a:gd name="T0" fmla="*/ 0 w 1171"/>
                    <a:gd name="T1" fmla="*/ 1014 h 1352"/>
                    <a:gd name="T2" fmla="*/ 0 w 1171"/>
                    <a:gd name="T3" fmla="*/ 338 h 1352"/>
                    <a:gd name="T4" fmla="*/ 586 w 1171"/>
                    <a:gd name="T5" fmla="*/ 0 h 1352"/>
                    <a:gd name="T6" fmla="*/ 1171 w 1171"/>
                    <a:gd name="T7" fmla="*/ 338 h 1352"/>
                    <a:gd name="T8" fmla="*/ 1171 w 1171"/>
                    <a:gd name="T9" fmla="*/ 1014 h 1352"/>
                    <a:gd name="T10" fmla="*/ 586 w 1171"/>
                    <a:gd name="T11" fmla="*/ 1352 h 1352"/>
                    <a:gd name="T12" fmla="*/ 0 w 1171"/>
                    <a:gd name="T13" fmla="*/ 1014 h 1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1" h="1352">
                      <a:moveTo>
                        <a:pt x="0" y="1014"/>
                      </a:moveTo>
                      <a:lnTo>
                        <a:pt x="0" y="338"/>
                      </a:lnTo>
                      <a:lnTo>
                        <a:pt x="586" y="0"/>
                      </a:lnTo>
                      <a:lnTo>
                        <a:pt x="1171" y="338"/>
                      </a:lnTo>
                      <a:lnTo>
                        <a:pt x="1171" y="1014"/>
                      </a:lnTo>
                      <a:lnTo>
                        <a:pt x="586" y="1352"/>
                      </a:lnTo>
                      <a:lnTo>
                        <a:pt x="0" y="101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>
                  <a:outerShdw blurRad="228600" sx="102000" sy="102000" algn="ctr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vert="horz" wrap="square" lIns="91424" tIns="45712" rIns="91424" bIns="45712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283" name="Freeform 16"/>
                <p:cNvSpPr/>
                <p:nvPr/>
              </p:nvSpPr>
              <p:spPr bwMode="auto">
                <a:xfrm>
                  <a:off x="3345551" y="1141029"/>
                  <a:ext cx="408568" cy="441478"/>
                </a:xfrm>
                <a:custGeom>
                  <a:avLst/>
                  <a:gdLst>
                    <a:gd name="T0" fmla="*/ 0 w 398"/>
                    <a:gd name="T1" fmla="*/ 430 h 430"/>
                    <a:gd name="T2" fmla="*/ 398 w 398"/>
                    <a:gd name="T3" fmla="*/ 430 h 430"/>
                    <a:gd name="T4" fmla="*/ 398 w 398"/>
                    <a:gd name="T5" fmla="*/ 0 h 430"/>
                    <a:gd name="T6" fmla="*/ 0 w 398"/>
                    <a:gd name="T7" fmla="*/ 231 h 430"/>
                    <a:gd name="T8" fmla="*/ 0 w 398"/>
                    <a:gd name="T9" fmla="*/ 43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430">
                      <a:moveTo>
                        <a:pt x="0" y="430"/>
                      </a:moveTo>
                      <a:lnTo>
                        <a:pt x="398" y="430"/>
                      </a:lnTo>
                      <a:lnTo>
                        <a:pt x="398" y="0"/>
                      </a:lnTo>
                      <a:lnTo>
                        <a:pt x="0" y="231"/>
                      </a:lnTo>
                      <a:lnTo>
                        <a:pt x="0" y="43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  <a:effectLst>
                  <a:outerShdw blurRad="279400" dist="76200" dir="2700000" sx="101000" sy="101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24" tIns="45712" rIns="91424" bIns="45712" rtlCol="0" anchor="ctr"/>
                <a:lstStyle/>
                <a:p>
                  <a:pPr algn="ctr"/>
                  <a:endParaRPr lang="zh-CN" altLang="en-US" sz="2400" dirty="0"/>
                </a:p>
              </p:txBody>
            </p:sp>
          </p:grpSp>
          <p:sp>
            <p:nvSpPr>
              <p:cNvPr id="280" name="TextBox 184"/>
              <p:cNvSpPr txBox="1"/>
              <p:nvPr/>
            </p:nvSpPr>
            <p:spPr>
              <a:xfrm>
                <a:off x="891594" y="2889012"/>
                <a:ext cx="948647" cy="346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FFFFFF"/>
                    </a:solidFill>
                    <a:latin typeface="Agency FB" panose="020B0503020202020204" pitchFamily="34" charset="0"/>
                  </a:rPr>
                  <a:t>03</a:t>
                </a:r>
                <a:endParaRPr lang="zh-CN" altLang="en-US" sz="2400" dirty="0">
                  <a:solidFill>
                    <a:srgbClr val="FFFFFF"/>
                  </a:solidFill>
                  <a:latin typeface="Agency FB" panose="020B0503020202020204" pitchFamily="34" charset="0"/>
                </a:endParaRPr>
              </a:p>
            </p:txBody>
          </p:sp>
        </p:grpSp>
        <p:grpSp>
          <p:nvGrpSpPr>
            <p:cNvPr id="238" name="组合 237"/>
            <p:cNvGrpSpPr/>
            <p:nvPr/>
          </p:nvGrpSpPr>
          <p:grpSpPr>
            <a:xfrm>
              <a:off x="7451531" y="3638342"/>
              <a:ext cx="1602296" cy="1850212"/>
              <a:chOff x="789153" y="2729597"/>
              <a:chExt cx="1202093" cy="1388087"/>
            </a:xfrm>
          </p:grpSpPr>
          <p:grpSp>
            <p:nvGrpSpPr>
              <p:cNvPr id="274" name="组合 273"/>
              <p:cNvGrpSpPr/>
              <p:nvPr/>
            </p:nvGrpSpPr>
            <p:grpSpPr>
              <a:xfrm>
                <a:off x="789153" y="2729597"/>
                <a:ext cx="1202093" cy="1388087"/>
                <a:chOff x="3273692" y="1099961"/>
                <a:chExt cx="1202093" cy="1388087"/>
              </a:xfrm>
            </p:grpSpPr>
            <p:sp>
              <p:nvSpPr>
                <p:cNvPr id="276" name="Freeform 14"/>
                <p:cNvSpPr/>
                <p:nvPr/>
              </p:nvSpPr>
              <p:spPr bwMode="auto">
                <a:xfrm>
                  <a:off x="3345550" y="1141029"/>
                  <a:ext cx="529701" cy="237166"/>
                </a:xfrm>
                <a:custGeom>
                  <a:avLst/>
                  <a:gdLst>
                    <a:gd name="T0" fmla="*/ 0 w 516"/>
                    <a:gd name="T1" fmla="*/ 231 h 231"/>
                    <a:gd name="T2" fmla="*/ 398 w 516"/>
                    <a:gd name="T3" fmla="*/ 0 h 231"/>
                    <a:gd name="T4" fmla="*/ 516 w 516"/>
                    <a:gd name="T5" fmla="*/ 0 h 231"/>
                    <a:gd name="T6" fmla="*/ 516 w 516"/>
                    <a:gd name="T7" fmla="*/ 231 h 231"/>
                    <a:gd name="T8" fmla="*/ 0 w 516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6" h="231">
                      <a:moveTo>
                        <a:pt x="0" y="231"/>
                      </a:moveTo>
                      <a:lnTo>
                        <a:pt x="398" y="0"/>
                      </a:lnTo>
                      <a:lnTo>
                        <a:pt x="516" y="0"/>
                      </a:lnTo>
                      <a:lnTo>
                        <a:pt x="516" y="231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solidFill>
                  <a:srgbClr val="5F6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24" tIns="45712" rIns="91424" bIns="45712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277" name="Freeform 15"/>
                <p:cNvSpPr/>
                <p:nvPr/>
              </p:nvSpPr>
              <p:spPr bwMode="auto">
                <a:xfrm>
                  <a:off x="3273692" y="1099961"/>
                  <a:ext cx="1202093" cy="1388087"/>
                </a:xfrm>
                <a:custGeom>
                  <a:avLst/>
                  <a:gdLst>
                    <a:gd name="T0" fmla="*/ 0 w 1171"/>
                    <a:gd name="T1" fmla="*/ 1014 h 1352"/>
                    <a:gd name="T2" fmla="*/ 0 w 1171"/>
                    <a:gd name="T3" fmla="*/ 338 h 1352"/>
                    <a:gd name="T4" fmla="*/ 586 w 1171"/>
                    <a:gd name="T5" fmla="*/ 0 h 1352"/>
                    <a:gd name="T6" fmla="*/ 1171 w 1171"/>
                    <a:gd name="T7" fmla="*/ 338 h 1352"/>
                    <a:gd name="T8" fmla="*/ 1171 w 1171"/>
                    <a:gd name="T9" fmla="*/ 1014 h 1352"/>
                    <a:gd name="T10" fmla="*/ 586 w 1171"/>
                    <a:gd name="T11" fmla="*/ 1352 h 1352"/>
                    <a:gd name="T12" fmla="*/ 0 w 1171"/>
                    <a:gd name="T13" fmla="*/ 1014 h 1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1" h="1352">
                      <a:moveTo>
                        <a:pt x="0" y="1014"/>
                      </a:moveTo>
                      <a:lnTo>
                        <a:pt x="0" y="338"/>
                      </a:lnTo>
                      <a:lnTo>
                        <a:pt x="586" y="0"/>
                      </a:lnTo>
                      <a:lnTo>
                        <a:pt x="1171" y="338"/>
                      </a:lnTo>
                      <a:lnTo>
                        <a:pt x="1171" y="1014"/>
                      </a:lnTo>
                      <a:lnTo>
                        <a:pt x="586" y="1352"/>
                      </a:lnTo>
                      <a:lnTo>
                        <a:pt x="0" y="101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>
                  <a:outerShdw blurRad="228600" sx="102000" sy="102000" algn="ctr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vert="horz" wrap="square" lIns="91424" tIns="45712" rIns="91424" bIns="45712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278" name="Freeform 16"/>
                <p:cNvSpPr/>
                <p:nvPr/>
              </p:nvSpPr>
              <p:spPr bwMode="auto">
                <a:xfrm>
                  <a:off x="3345551" y="1141029"/>
                  <a:ext cx="408568" cy="441478"/>
                </a:xfrm>
                <a:custGeom>
                  <a:avLst/>
                  <a:gdLst>
                    <a:gd name="T0" fmla="*/ 0 w 398"/>
                    <a:gd name="T1" fmla="*/ 430 h 430"/>
                    <a:gd name="T2" fmla="*/ 398 w 398"/>
                    <a:gd name="T3" fmla="*/ 430 h 430"/>
                    <a:gd name="T4" fmla="*/ 398 w 398"/>
                    <a:gd name="T5" fmla="*/ 0 h 430"/>
                    <a:gd name="T6" fmla="*/ 0 w 398"/>
                    <a:gd name="T7" fmla="*/ 231 h 430"/>
                    <a:gd name="T8" fmla="*/ 0 w 398"/>
                    <a:gd name="T9" fmla="*/ 43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430">
                      <a:moveTo>
                        <a:pt x="0" y="430"/>
                      </a:moveTo>
                      <a:lnTo>
                        <a:pt x="398" y="430"/>
                      </a:lnTo>
                      <a:lnTo>
                        <a:pt x="398" y="0"/>
                      </a:lnTo>
                      <a:lnTo>
                        <a:pt x="0" y="231"/>
                      </a:lnTo>
                      <a:lnTo>
                        <a:pt x="0" y="43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  <a:effectLst>
                  <a:outerShdw blurRad="279400" dist="76200" dir="2700000" sx="101000" sy="101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24" tIns="45712" rIns="91424" bIns="45712" rtlCol="0" anchor="ctr"/>
                <a:lstStyle/>
                <a:p>
                  <a:pPr algn="ctr"/>
                  <a:endParaRPr lang="zh-CN" altLang="en-US" sz="2400" dirty="0"/>
                </a:p>
              </p:txBody>
            </p:sp>
          </p:grpSp>
          <p:sp>
            <p:nvSpPr>
              <p:cNvPr id="275" name="TextBox 190"/>
              <p:cNvSpPr txBox="1"/>
              <p:nvPr/>
            </p:nvSpPr>
            <p:spPr>
              <a:xfrm>
                <a:off x="900490" y="2883858"/>
                <a:ext cx="948647" cy="346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FFFFFF"/>
                    </a:solidFill>
                    <a:latin typeface="Agency FB" panose="020B0503020202020204" pitchFamily="34" charset="0"/>
                  </a:rPr>
                  <a:t>04</a:t>
                </a:r>
                <a:endParaRPr lang="zh-CN" altLang="en-US" sz="2400" dirty="0">
                  <a:solidFill>
                    <a:srgbClr val="FFFFFF"/>
                  </a:solidFill>
                  <a:latin typeface="Agency FB" panose="020B0503020202020204" pitchFamily="34" charset="0"/>
                </a:endParaRPr>
              </a:p>
            </p:txBody>
          </p:sp>
        </p:grpSp>
        <p:grpSp>
          <p:nvGrpSpPr>
            <p:cNvPr id="239" name="组合 238"/>
            <p:cNvGrpSpPr/>
            <p:nvPr/>
          </p:nvGrpSpPr>
          <p:grpSpPr>
            <a:xfrm>
              <a:off x="9584471" y="3638342"/>
              <a:ext cx="1602296" cy="1850212"/>
              <a:chOff x="789153" y="2729597"/>
              <a:chExt cx="1202093" cy="1388087"/>
            </a:xfrm>
          </p:grpSpPr>
          <p:grpSp>
            <p:nvGrpSpPr>
              <p:cNvPr id="269" name="组合 268"/>
              <p:cNvGrpSpPr/>
              <p:nvPr/>
            </p:nvGrpSpPr>
            <p:grpSpPr>
              <a:xfrm>
                <a:off x="789153" y="2729597"/>
                <a:ext cx="1202093" cy="1388087"/>
                <a:chOff x="3273692" y="1099961"/>
                <a:chExt cx="1202093" cy="1388087"/>
              </a:xfrm>
            </p:grpSpPr>
            <p:sp>
              <p:nvSpPr>
                <p:cNvPr id="271" name="Freeform 14"/>
                <p:cNvSpPr/>
                <p:nvPr/>
              </p:nvSpPr>
              <p:spPr bwMode="auto">
                <a:xfrm>
                  <a:off x="3345550" y="1141029"/>
                  <a:ext cx="529701" cy="237166"/>
                </a:xfrm>
                <a:custGeom>
                  <a:avLst/>
                  <a:gdLst>
                    <a:gd name="T0" fmla="*/ 0 w 516"/>
                    <a:gd name="T1" fmla="*/ 231 h 231"/>
                    <a:gd name="T2" fmla="*/ 398 w 516"/>
                    <a:gd name="T3" fmla="*/ 0 h 231"/>
                    <a:gd name="T4" fmla="*/ 516 w 516"/>
                    <a:gd name="T5" fmla="*/ 0 h 231"/>
                    <a:gd name="T6" fmla="*/ 516 w 516"/>
                    <a:gd name="T7" fmla="*/ 231 h 231"/>
                    <a:gd name="T8" fmla="*/ 0 w 516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6" h="231">
                      <a:moveTo>
                        <a:pt x="0" y="231"/>
                      </a:moveTo>
                      <a:lnTo>
                        <a:pt x="398" y="0"/>
                      </a:lnTo>
                      <a:lnTo>
                        <a:pt x="516" y="0"/>
                      </a:lnTo>
                      <a:lnTo>
                        <a:pt x="516" y="231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solidFill>
                  <a:srgbClr val="5F6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24" tIns="45712" rIns="91424" bIns="45712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272" name="Freeform 15"/>
                <p:cNvSpPr/>
                <p:nvPr/>
              </p:nvSpPr>
              <p:spPr bwMode="auto">
                <a:xfrm>
                  <a:off x="3273692" y="1099961"/>
                  <a:ext cx="1202093" cy="1388087"/>
                </a:xfrm>
                <a:custGeom>
                  <a:avLst/>
                  <a:gdLst>
                    <a:gd name="T0" fmla="*/ 0 w 1171"/>
                    <a:gd name="T1" fmla="*/ 1014 h 1352"/>
                    <a:gd name="T2" fmla="*/ 0 w 1171"/>
                    <a:gd name="T3" fmla="*/ 338 h 1352"/>
                    <a:gd name="T4" fmla="*/ 586 w 1171"/>
                    <a:gd name="T5" fmla="*/ 0 h 1352"/>
                    <a:gd name="T6" fmla="*/ 1171 w 1171"/>
                    <a:gd name="T7" fmla="*/ 338 h 1352"/>
                    <a:gd name="T8" fmla="*/ 1171 w 1171"/>
                    <a:gd name="T9" fmla="*/ 1014 h 1352"/>
                    <a:gd name="T10" fmla="*/ 586 w 1171"/>
                    <a:gd name="T11" fmla="*/ 1352 h 1352"/>
                    <a:gd name="T12" fmla="*/ 0 w 1171"/>
                    <a:gd name="T13" fmla="*/ 1014 h 1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1" h="1352">
                      <a:moveTo>
                        <a:pt x="0" y="1014"/>
                      </a:moveTo>
                      <a:lnTo>
                        <a:pt x="0" y="338"/>
                      </a:lnTo>
                      <a:lnTo>
                        <a:pt x="586" y="0"/>
                      </a:lnTo>
                      <a:lnTo>
                        <a:pt x="1171" y="338"/>
                      </a:lnTo>
                      <a:lnTo>
                        <a:pt x="1171" y="1014"/>
                      </a:lnTo>
                      <a:lnTo>
                        <a:pt x="586" y="1352"/>
                      </a:lnTo>
                      <a:lnTo>
                        <a:pt x="0" y="101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>
                  <a:outerShdw blurRad="228600" sx="102000" sy="102000" algn="ctr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vert="horz" wrap="square" lIns="91424" tIns="45712" rIns="91424" bIns="45712" numCol="1" anchor="t" anchorCtr="0" compatLnSpc="1"/>
                <a:lstStyle/>
                <a:p>
                  <a:endParaRPr lang="zh-CN" altLang="en-US" sz="2400"/>
                </a:p>
              </p:txBody>
            </p:sp>
            <p:sp>
              <p:nvSpPr>
                <p:cNvPr id="273" name="Freeform 16"/>
                <p:cNvSpPr/>
                <p:nvPr/>
              </p:nvSpPr>
              <p:spPr bwMode="auto">
                <a:xfrm>
                  <a:off x="3345551" y="1141029"/>
                  <a:ext cx="408568" cy="441478"/>
                </a:xfrm>
                <a:custGeom>
                  <a:avLst/>
                  <a:gdLst>
                    <a:gd name="T0" fmla="*/ 0 w 398"/>
                    <a:gd name="T1" fmla="*/ 430 h 430"/>
                    <a:gd name="T2" fmla="*/ 398 w 398"/>
                    <a:gd name="T3" fmla="*/ 430 h 430"/>
                    <a:gd name="T4" fmla="*/ 398 w 398"/>
                    <a:gd name="T5" fmla="*/ 0 h 430"/>
                    <a:gd name="T6" fmla="*/ 0 w 398"/>
                    <a:gd name="T7" fmla="*/ 231 h 430"/>
                    <a:gd name="T8" fmla="*/ 0 w 398"/>
                    <a:gd name="T9" fmla="*/ 43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430">
                      <a:moveTo>
                        <a:pt x="0" y="430"/>
                      </a:moveTo>
                      <a:lnTo>
                        <a:pt x="398" y="430"/>
                      </a:lnTo>
                      <a:lnTo>
                        <a:pt x="398" y="0"/>
                      </a:lnTo>
                      <a:lnTo>
                        <a:pt x="0" y="231"/>
                      </a:lnTo>
                      <a:lnTo>
                        <a:pt x="0" y="43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  <a:effectLst>
                  <a:outerShdw blurRad="279400" dist="76200" dir="2700000" sx="101000" sy="101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24" tIns="45712" rIns="91424" bIns="45712" rtlCol="0" anchor="ctr"/>
                <a:lstStyle/>
                <a:p>
                  <a:pPr algn="ctr"/>
                  <a:endParaRPr lang="zh-CN" altLang="en-US" sz="2400" dirty="0"/>
                </a:p>
              </p:txBody>
            </p:sp>
          </p:grpSp>
          <p:sp>
            <p:nvSpPr>
              <p:cNvPr id="270" name="TextBox 196"/>
              <p:cNvSpPr txBox="1"/>
              <p:nvPr/>
            </p:nvSpPr>
            <p:spPr>
              <a:xfrm>
                <a:off x="916389" y="2889012"/>
                <a:ext cx="948647" cy="3463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FFFFFF"/>
                    </a:solidFill>
                    <a:latin typeface="Agency FB" panose="020B0503020202020204" pitchFamily="34" charset="0"/>
                  </a:rPr>
                  <a:t>05</a:t>
                </a:r>
                <a:endParaRPr lang="zh-CN" altLang="en-US" sz="2400" dirty="0">
                  <a:solidFill>
                    <a:srgbClr val="FFFFFF"/>
                  </a:solidFill>
                  <a:latin typeface="Agency FB" panose="020B0503020202020204" pitchFamily="34" charset="0"/>
                </a:endParaRPr>
              </a:p>
            </p:txBody>
          </p:sp>
        </p:grpSp>
        <p:sp>
          <p:nvSpPr>
            <p:cNvPr id="240" name="Freeform 21"/>
            <p:cNvSpPr>
              <a:spLocks noEditPoints="1"/>
            </p:cNvSpPr>
            <p:nvPr/>
          </p:nvSpPr>
          <p:spPr bwMode="auto">
            <a:xfrm>
              <a:off x="1525412" y="4298923"/>
              <a:ext cx="615864" cy="637556"/>
            </a:xfrm>
            <a:custGeom>
              <a:avLst/>
              <a:gdLst>
                <a:gd name="T0" fmla="*/ 24 w 60"/>
                <a:gd name="T1" fmla="*/ 7 h 62"/>
                <a:gd name="T2" fmla="*/ 38 w 60"/>
                <a:gd name="T3" fmla="*/ 7 h 62"/>
                <a:gd name="T4" fmla="*/ 47 w 60"/>
                <a:gd name="T5" fmla="*/ 7 h 62"/>
                <a:gd name="T6" fmla="*/ 47 w 60"/>
                <a:gd name="T7" fmla="*/ 18 h 62"/>
                <a:gd name="T8" fmla="*/ 47 w 60"/>
                <a:gd name="T9" fmla="*/ 7 h 62"/>
                <a:gd name="T10" fmla="*/ 20 w 60"/>
                <a:gd name="T11" fmla="*/ 37 h 62"/>
                <a:gd name="T12" fmla="*/ 21 w 60"/>
                <a:gd name="T13" fmla="*/ 58 h 62"/>
                <a:gd name="T14" fmla="*/ 15 w 60"/>
                <a:gd name="T15" fmla="*/ 40 h 62"/>
                <a:gd name="T16" fmla="*/ 12 w 60"/>
                <a:gd name="T17" fmla="*/ 58 h 62"/>
                <a:gd name="T18" fmla="*/ 7 w 60"/>
                <a:gd name="T19" fmla="*/ 37 h 62"/>
                <a:gd name="T20" fmla="*/ 2 w 60"/>
                <a:gd name="T21" fmla="*/ 36 h 62"/>
                <a:gd name="T22" fmla="*/ 7 w 60"/>
                <a:gd name="T23" fmla="*/ 19 h 62"/>
                <a:gd name="T24" fmla="*/ 14 w 60"/>
                <a:gd name="T25" fmla="*/ 24 h 62"/>
                <a:gd name="T26" fmla="*/ 21 w 60"/>
                <a:gd name="T27" fmla="*/ 19 h 62"/>
                <a:gd name="T28" fmla="*/ 29 w 60"/>
                <a:gd name="T29" fmla="*/ 16 h 62"/>
                <a:gd name="T30" fmla="*/ 30 w 60"/>
                <a:gd name="T31" fmla="*/ 19 h 62"/>
                <a:gd name="T32" fmla="*/ 30 w 60"/>
                <a:gd name="T33" fmla="*/ 32 h 62"/>
                <a:gd name="T34" fmla="*/ 31 w 60"/>
                <a:gd name="T35" fmla="*/ 32 h 62"/>
                <a:gd name="T36" fmla="*/ 31 w 60"/>
                <a:gd name="T37" fmla="*/ 32 h 62"/>
                <a:gd name="T38" fmla="*/ 32 w 60"/>
                <a:gd name="T39" fmla="*/ 19 h 62"/>
                <a:gd name="T40" fmla="*/ 32 w 60"/>
                <a:gd name="T41" fmla="*/ 16 h 62"/>
                <a:gd name="T42" fmla="*/ 40 w 60"/>
                <a:gd name="T43" fmla="*/ 19 h 62"/>
                <a:gd name="T44" fmla="*/ 47 w 60"/>
                <a:gd name="T45" fmla="*/ 24 h 62"/>
                <a:gd name="T46" fmla="*/ 54 w 60"/>
                <a:gd name="T47" fmla="*/ 19 h 62"/>
                <a:gd name="T48" fmla="*/ 58 w 60"/>
                <a:gd name="T49" fmla="*/ 35 h 62"/>
                <a:gd name="T50" fmla="*/ 53 w 60"/>
                <a:gd name="T51" fmla="*/ 37 h 62"/>
                <a:gd name="T52" fmla="*/ 54 w 60"/>
                <a:gd name="T53" fmla="*/ 58 h 62"/>
                <a:gd name="T54" fmla="*/ 48 w 60"/>
                <a:gd name="T55" fmla="*/ 40 h 62"/>
                <a:gd name="T56" fmla="*/ 45 w 60"/>
                <a:gd name="T57" fmla="*/ 58 h 62"/>
                <a:gd name="T58" fmla="*/ 40 w 60"/>
                <a:gd name="T59" fmla="*/ 37 h 62"/>
                <a:gd name="T60" fmla="*/ 38 w 60"/>
                <a:gd name="T61" fmla="*/ 38 h 62"/>
                <a:gd name="T62" fmla="*/ 33 w 60"/>
                <a:gd name="T63" fmla="*/ 62 h 62"/>
                <a:gd name="T64" fmla="*/ 29 w 60"/>
                <a:gd name="T65" fmla="*/ 41 h 62"/>
                <a:gd name="T66" fmla="*/ 22 w 60"/>
                <a:gd name="T67" fmla="*/ 62 h 62"/>
                <a:gd name="T68" fmla="*/ 20 w 60"/>
                <a:gd name="T69" fmla="*/ 36 h 62"/>
                <a:gd name="T70" fmla="*/ 9 w 60"/>
                <a:gd name="T71" fmla="*/ 13 h 62"/>
                <a:gd name="T72" fmla="*/ 20 w 60"/>
                <a:gd name="T73" fmla="*/ 1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" h="62">
                  <a:moveTo>
                    <a:pt x="31" y="0"/>
                  </a:moveTo>
                  <a:cubicBezTo>
                    <a:pt x="27" y="0"/>
                    <a:pt x="24" y="4"/>
                    <a:pt x="24" y="7"/>
                  </a:cubicBezTo>
                  <a:cubicBezTo>
                    <a:pt x="24" y="11"/>
                    <a:pt x="27" y="14"/>
                    <a:pt x="31" y="14"/>
                  </a:cubicBezTo>
                  <a:cubicBezTo>
                    <a:pt x="35" y="14"/>
                    <a:pt x="38" y="11"/>
                    <a:pt x="38" y="7"/>
                  </a:cubicBezTo>
                  <a:cubicBezTo>
                    <a:pt x="38" y="4"/>
                    <a:pt x="35" y="0"/>
                    <a:pt x="31" y="0"/>
                  </a:cubicBezTo>
                  <a:close/>
                  <a:moveTo>
                    <a:pt x="47" y="7"/>
                  </a:moveTo>
                  <a:cubicBezTo>
                    <a:pt x="44" y="7"/>
                    <a:pt x="41" y="10"/>
                    <a:pt x="41" y="13"/>
                  </a:cubicBezTo>
                  <a:cubicBezTo>
                    <a:pt x="41" y="16"/>
                    <a:pt x="44" y="18"/>
                    <a:pt x="47" y="18"/>
                  </a:cubicBezTo>
                  <a:cubicBezTo>
                    <a:pt x="50" y="18"/>
                    <a:pt x="53" y="16"/>
                    <a:pt x="53" y="13"/>
                  </a:cubicBezTo>
                  <a:cubicBezTo>
                    <a:pt x="53" y="10"/>
                    <a:pt x="50" y="7"/>
                    <a:pt x="47" y="7"/>
                  </a:cubicBezTo>
                  <a:close/>
                  <a:moveTo>
                    <a:pt x="20" y="36"/>
                  </a:moveTo>
                  <a:cubicBezTo>
                    <a:pt x="20" y="37"/>
                    <a:pt x="20" y="37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0" y="36"/>
                    <a:pt x="20" y="36"/>
                    <a:pt x="20" y="36"/>
                  </a:cubicBezTo>
                  <a:close/>
                  <a:moveTo>
                    <a:pt x="14" y="7"/>
                  </a:moveTo>
                  <a:cubicBezTo>
                    <a:pt x="11" y="7"/>
                    <a:pt x="9" y="10"/>
                    <a:pt x="9" y="13"/>
                  </a:cubicBezTo>
                  <a:cubicBezTo>
                    <a:pt x="9" y="16"/>
                    <a:pt x="11" y="18"/>
                    <a:pt x="14" y="18"/>
                  </a:cubicBezTo>
                  <a:cubicBezTo>
                    <a:pt x="17" y="18"/>
                    <a:pt x="20" y="16"/>
                    <a:pt x="20" y="13"/>
                  </a:cubicBezTo>
                  <a:cubicBezTo>
                    <a:pt x="20" y="10"/>
                    <a:pt x="17" y="7"/>
                    <a:pt x="14" y="7"/>
                  </a:cubicBezTo>
                  <a:close/>
                </a:path>
              </a:pathLst>
            </a:custGeom>
            <a:solidFill>
              <a:srgbClr val="D3381C"/>
            </a:solidFill>
            <a:ln>
              <a:noFill/>
            </a:ln>
          </p:spPr>
          <p:txBody>
            <a:bodyPr vert="horz" wrap="square" lIns="121883" tIns="60940" rIns="121883" bIns="60940" numCol="1" anchor="t" anchorCtr="0" compatLnSpc="1"/>
            <a:lstStyle/>
            <a:p>
              <a:endParaRPr lang="zh-CN" altLang="en-US" sz="2400"/>
            </a:p>
          </p:txBody>
        </p:sp>
        <p:grpSp>
          <p:nvGrpSpPr>
            <p:cNvPr id="241" name="组合 240"/>
            <p:cNvGrpSpPr/>
            <p:nvPr/>
          </p:nvGrpSpPr>
          <p:grpSpPr>
            <a:xfrm>
              <a:off x="3658353" y="4270739"/>
              <a:ext cx="600976" cy="649227"/>
              <a:chOff x="2782033" y="2877344"/>
              <a:chExt cx="571561" cy="617451"/>
            </a:xfrm>
            <a:solidFill>
              <a:srgbClr val="D3381C"/>
            </a:solidFill>
          </p:grpSpPr>
          <p:sp>
            <p:nvSpPr>
              <p:cNvPr id="267" name="Freeform 884"/>
              <p:cNvSpPr>
                <a:spLocks noEditPoints="1"/>
              </p:cNvSpPr>
              <p:nvPr/>
            </p:nvSpPr>
            <p:spPr bwMode="auto">
              <a:xfrm>
                <a:off x="2946844" y="2877344"/>
                <a:ext cx="406750" cy="411147"/>
              </a:xfrm>
              <a:custGeom>
                <a:avLst/>
                <a:gdLst>
                  <a:gd name="T0" fmla="*/ 90 w 174"/>
                  <a:gd name="T1" fmla="*/ 14 h 176"/>
                  <a:gd name="T2" fmla="*/ 90 w 174"/>
                  <a:gd name="T3" fmla="*/ 0 h 176"/>
                  <a:gd name="T4" fmla="*/ 80 w 174"/>
                  <a:gd name="T5" fmla="*/ 0 h 176"/>
                  <a:gd name="T6" fmla="*/ 80 w 174"/>
                  <a:gd name="T7" fmla="*/ 14 h 176"/>
                  <a:gd name="T8" fmla="*/ 0 w 174"/>
                  <a:gd name="T9" fmla="*/ 14 h 176"/>
                  <a:gd name="T10" fmla="*/ 0 w 174"/>
                  <a:gd name="T11" fmla="*/ 40 h 176"/>
                  <a:gd name="T12" fmla="*/ 9 w 174"/>
                  <a:gd name="T13" fmla="*/ 40 h 176"/>
                  <a:gd name="T14" fmla="*/ 9 w 174"/>
                  <a:gd name="T15" fmla="*/ 138 h 176"/>
                  <a:gd name="T16" fmla="*/ 70 w 174"/>
                  <a:gd name="T17" fmla="*/ 138 h 176"/>
                  <a:gd name="T18" fmla="*/ 33 w 174"/>
                  <a:gd name="T19" fmla="*/ 168 h 176"/>
                  <a:gd name="T20" fmla="*/ 39 w 174"/>
                  <a:gd name="T21" fmla="*/ 176 h 176"/>
                  <a:gd name="T22" fmla="*/ 86 w 174"/>
                  <a:gd name="T23" fmla="*/ 138 h 176"/>
                  <a:gd name="T24" fmla="*/ 86 w 174"/>
                  <a:gd name="T25" fmla="*/ 138 h 176"/>
                  <a:gd name="T26" fmla="*/ 133 w 174"/>
                  <a:gd name="T27" fmla="*/ 176 h 176"/>
                  <a:gd name="T28" fmla="*/ 140 w 174"/>
                  <a:gd name="T29" fmla="*/ 168 h 176"/>
                  <a:gd name="T30" fmla="*/ 102 w 174"/>
                  <a:gd name="T31" fmla="*/ 138 h 176"/>
                  <a:gd name="T32" fmla="*/ 164 w 174"/>
                  <a:gd name="T33" fmla="*/ 138 h 176"/>
                  <a:gd name="T34" fmla="*/ 164 w 174"/>
                  <a:gd name="T35" fmla="*/ 40 h 176"/>
                  <a:gd name="T36" fmla="*/ 174 w 174"/>
                  <a:gd name="T37" fmla="*/ 40 h 176"/>
                  <a:gd name="T38" fmla="*/ 174 w 174"/>
                  <a:gd name="T39" fmla="*/ 14 h 176"/>
                  <a:gd name="T40" fmla="*/ 90 w 174"/>
                  <a:gd name="T41" fmla="*/ 14 h 176"/>
                  <a:gd name="T42" fmla="*/ 154 w 174"/>
                  <a:gd name="T43" fmla="*/ 128 h 176"/>
                  <a:gd name="T44" fmla="*/ 19 w 174"/>
                  <a:gd name="T45" fmla="*/ 128 h 176"/>
                  <a:gd name="T46" fmla="*/ 19 w 174"/>
                  <a:gd name="T47" fmla="*/ 40 h 176"/>
                  <a:gd name="T48" fmla="*/ 154 w 174"/>
                  <a:gd name="T49" fmla="*/ 40 h 176"/>
                  <a:gd name="T50" fmla="*/ 154 w 174"/>
                  <a:gd name="T51" fmla="*/ 128 h 176"/>
                  <a:gd name="T52" fmla="*/ 51 w 174"/>
                  <a:gd name="T53" fmla="*/ 105 h 176"/>
                  <a:gd name="T54" fmla="*/ 51 w 174"/>
                  <a:gd name="T55" fmla="*/ 79 h 176"/>
                  <a:gd name="T56" fmla="*/ 77 w 174"/>
                  <a:gd name="T57" fmla="*/ 79 h 176"/>
                  <a:gd name="T58" fmla="*/ 51 w 174"/>
                  <a:gd name="T59" fmla="*/ 53 h 176"/>
                  <a:gd name="T60" fmla="*/ 25 w 174"/>
                  <a:gd name="T61" fmla="*/ 79 h 176"/>
                  <a:gd name="T62" fmla="*/ 51 w 174"/>
                  <a:gd name="T63" fmla="*/ 105 h 176"/>
                  <a:gd name="T64" fmla="*/ 59 w 174"/>
                  <a:gd name="T65" fmla="*/ 112 h 176"/>
                  <a:gd name="T66" fmla="*/ 85 w 174"/>
                  <a:gd name="T67" fmla="*/ 86 h 176"/>
                  <a:gd name="T68" fmla="*/ 59 w 174"/>
                  <a:gd name="T69" fmla="*/ 86 h 176"/>
                  <a:gd name="T70" fmla="*/ 59 w 174"/>
                  <a:gd name="T71" fmla="*/ 112 h 176"/>
                  <a:gd name="T72" fmla="*/ 138 w 174"/>
                  <a:gd name="T73" fmla="*/ 59 h 176"/>
                  <a:gd name="T74" fmla="*/ 105 w 174"/>
                  <a:gd name="T75" fmla="*/ 59 h 176"/>
                  <a:gd name="T76" fmla="*/ 105 w 174"/>
                  <a:gd name="T77" fmla="*/ 69 h 176"/>
                  <a:gd name="T78" fmla="*/ 138 w 174"/>
                  <a:gd name="T79" fmla="*/ 69 h 176"/>
                  <a:gd name="T80" fmla="*/ 138 w 174"/>
                  <a:gd name="T81" fmla="*/ 59 h 176"/>
                  <a:gd name="T82" fmla="*/ 138 w 174"/>
                  <a:gd name="T83" fmla="*/ 77 h 176"/>
                  <a:gd name="T84" fmla="*/ 105 w 174"/>
                  <a:gd name="T85" fmla="*/ 77 h 176"/>
                  <a:gd name="T86" fmla="*/ 105 w 174"/>
                  <a:gd name="T87" fmla="*/ 87 h 176"/>
                  <a:gd name="T88" fmla="*/ 138 w 174"/>
                  <a:gd name="T89" fmla="*/ 87 h 176"/>
                  <a:gd name="T90" fmla="*/ 138 w 174"/>
                  <a:gd name="T91" fmla="*/ 77 h 176"/>
                  <a:gd name="T92" fmla="*/ 138 w 174"/>
                  <a:gd name="T93" fmla="*/ 96 h 176"/>
                  <a:gd name="T94" fmla="*/ 105 w 174"/>
                  <a:gd name="T95" fmla="*/ 96 h 176"/>
                  <a:gd name="T96" fmla="*/ 105 w 174"/>
                  <a:gd name="T97" fmla="*/ 106 h 176"/>
                  <a:gd name="T98" fmla="*/ 138 w 174"/>
                  <a:gd name="T99" fmla="*/ 106 h 176"/>
                  <a:gd name="T100" fmla="*/ 138 w 174"/>
                  <a:gd name="T101" fmla="*/ 9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4" h="176">
                    <a:moveTo>
                      <a:pt x="90" y="14"/>
                    </a:moveTo>
                    <a:cubicBezTo>
                      <a:pt x="90" y="0"/>
                      <a:pt x="90" y="0"/>
                      <a:pt x="9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138"/>
                      <a:pt x="9" y="138"/>
                      <a:pt x="9" y="138"/>
                    </a:cubicBezTo>
                    <a:cubicBezTo>
                      <a:pt x="70" y="138"/>
                      <a:pt x="70" y="138"/>
                      <a:pt x="70" y="138"/>
                    </a:cubicBezTo>
                    <a:cubicBezTo>
                      <a:pt x="33" y="168"/>
                      <a:pt x="33" y="168"/>
                      <a:pt x="33" y="168"/>
                    </a:cubicBezTo>
                    <a:cubicBezTo>
                      <a:pt x="39" y="176"/>
                      <a:pt x="39" y="176"/>
                      <a:pt x="39" y="176"/>
                    </a:cubicBezTo>
                    <a:cubicBezTo>
                      <a:pt x="86" y="138"/>
                      <a:pt x="86" y="138"/>
                      <a:pt x="86" y="138"/>
                    </a:cubicBezTo>
                    <a:cubicBezTo>
                      <a:pt x="86" y="138"/>
                      <a:pt x="86" y="138"/>
                      <a:pt x="86" y="138"/>
                    </a:cubicBezTo>
                    <a:cubicBezTo>
                      <a:pt x="133" y="176"/>
                      <a:pt x="133" y="176"/>
                      <a:pt x="133" y="176"/>
                    </a:cubicBezTo>
                    <a:cubicBezTo>
                      <a:pt x="140" y="168"/>
                      <a:pt x="140" y="168"/>
                      <a:pt x="140" y="168"/>
                    </a:cubicBezTo>
                    <a:cubicBezTo>
                      <a:pt x="102" y="138"/>
                      <a:pt x="102" y="138"/>
                      <a:pt x="102" y="138"/>
                    </a:cubicBezTo>
                    <a:cubicBezTo>
                      <a:pt x="164" y="138"/>
                      <a:pt x="164" y="138"/>
                      <a:pt x="164" y="138"/>
                    </a:cubicBezTo>
                    <a:cubicBezTo>
                      <a:pt x="164" y="40"/>
                      <a:pt x="164" y="40"/>
                      <a:pt x="164" y="40"/>
                    </a:cubicBezTo>
                    <a:cubicBezTo>
                      <a:pt x="174" y="40"/>
                      <a:pt x="174" y="40"/>
                      <a:pt x="174" y="40"/>
                    </a:cubicBezTo>
                    <a:cubicBezTo>
                      <a:pt x="174" y="14"/>
                      <a:pt x="174" y="14"/>
                      <a:pt x="174" y="14"/>
                    </a:cubicBezTo>
                    <a:lnTo>
                      <a:pt x="90" y="14"/>
                    </a:lnTo>
                    <a:close/>
                    <a:moveTo>
                      <a:pt x="154" y="128"/>
                    </a:moveTo>
                    <a:cubicBezTo>
                      <a:pt x="19" y="128"/>
                      <a:pt x="19" y="128"/>
                      <a:pt x="19" y="128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154" y="40"/>
                      <a:pt x="154" y="40"/>
                      <a:pt x="154" y="40"/>
                    </a:cubicBezTo>
                    <a:lnTo>
                      <a:pt x="154" y="128"/>
                    </a:lnTo>
                    <a:close/>
                    <a:moveTo>
                      <a:pt x="51" y="105"/>
                    </a:moveTo>
                    <a:cubicBezTo>
                      <a:pt x="51" y="79"/>
                      <a:pt x="51" y="79"/>
                      <a:pt x="51" y="79"/>
                    </a:cubicBezTo>
                    <a:cubicBezTo>
                      <a:pt x="77" y="79"/>
                      <a:pt x="77" y="79"/>
                      <a:pt x="77" y="79"/>
                    </a:cubicBezTo>
                    <a:cubicBezTo>
                      <a:pt x="77" y="65"/>
                      <a:pt x="66" y="53"/>
                      <a:pt x="51" y="53"/>
                    </a:cubicBezTo>
                    <a:cubicBezTo>
                      <a:pt x="37" y="53"/>
                      <a:pt x="25" y="65"/>
                      <a:pt x="25" y="79"/>
                    </a:cubicBezTo>
                    <a:cubicBezTo>
                      <a:pt x="25" y="94"/>
                      <a:pt x="37" y="105"/>
                      <a:pt x="51" y="105"/>
                    </a:cubicBezTo>
                    <a:close/>
                    <a:moveTo>
                      <a:pt x="59" y="112"/>
                    </a:moveTo>
                    <a:cubicBezTo>
                      <a:pt x="73" y="112"/>
                      <a:pt x="85" y="101"/>
                      <a:pt x="85" y="86"/>
                    </a:cubicBezTo>
                    <a:cubicBezTo>
                      <a:pt x="59" y="86"/>
                      <a:pt x="59" y="86"/>
                      <a:pt x="59" y="86"/>
                    </a:cubicBezTo>
                    <a:lnTo>
                      <a:pt x="59" y="112"/>
                    </a:lnTo>
                    <a:close/>
                    <a:moveTo>
                      <a:pt x="138" y="59"/>
                    </a:moveTo>
                    <a:cubicBezTo>
                      <a:pt x="105" y="59"/>
                      <a:pt x="105" y="59"/>
                      <a:pt x="105" y="59"/>
                    </a:cubicBezTo>
                    <a:cubicBezTo>
                      <a:pt x="105" y="69"/>
                      <a:pt x="105" y="69"/>
                      <a:pt x="105" y="69"/>
                    </a:cubicBezTo>
                    <a:cubicBezTo>
                      <a:pt x="138" y="69"/>
                      <a:pt x="138" y="69"/>
                      <a:pt x="138" y="69"/>
                    </a:cubicBezTo>
                    <a:lnTo>
                      <a:pt x="138" y="59"/>
                    </a:lnTo>
                    <a:close/>
                    <a:moveTo>
                      <a:pt x="138" y="77"/>
                    </a:moveTo>
                    <a:cubicBezTo>
                      <a:pt x="105" y="77"/>
                      <a:pt x="105" y="77"/>
                      <a:pt x="105" y="77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38" y="87"/>
                      <a:pt x="138" y="87"/>
                      <a:pt x="138" y="87"/>
                    </a:cubicBezTo>
                    <a:lnTo>
                      <a:pt x="138" y="77"/>
                    </a:lnTo>
                    <a:close/>
                    <a:moveTo>
                      <a:pt x="138" y="96"/>
                    </a:moveTo>
                    <a:cubicBezTo>
                      <a:pt x="105" y="96"/>
                      <a:pt x="105" y="96"/>
                      <a:pt x="105" y="96"/>
                    </a:cubicBezTo>
                    <a:cubicBezTo>
                      <a:pt x="105" y="106"/>
                      <a:pt x="105" y="106"/>
                      <a:pt x="105" y="106"/>
                    </a:cubicBezTo>
                    <a:cubicBezTo>
                      <a:pt x="138" y="106"/>
                      <a:pt x="138" y="106"/>
                      <a:pt x="138" y="106"/>
                    </a:cubicBezTo>
                    <a:lnTo>
                      <a:pt x="138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4" tIns="45712" rIns="91424" bIns="45712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68" name="Freeform 40"/>
              <p:cNvSpPr>
                <a:spLocks noEditPoints="1"/>
              </p:cNvSpPr>
              <p:nvPr/>
            </p:nvSpPr>
            <p:spPr bwMode="auto">
              <a:xfrm>
                <a:off x="2782033" y="2992399"/>
                <a:ext cx="317694" cy="502396"/>
              </a:xfrm>
              <a:custGeom>
                <a:avLst/>
                <a:gdLst>
                  <a:gd name="T0" fmla="*/ 253 w 490"/>
                  <a:gd name="T1" fmla="*/ 737 h 775"/>
                  <a:gd name="T2" fmla="*/ 211 w 490"/>
                  <a:gd name="T3" fmla="*/ 775 h 775"/>
                  <a:gd name="T4" fmla="*/ 175 w 490"/>
                  <a:gd name="T5" fmla="*/ 762 h 775"/>
                  <a:gd name="T6" fmla="*/ 161 w 490"/>
                  <a:gd name="T7" fmla="*/ 762 h 775"/>
                  <a:gd name="T8" fmla="*/ 125 w 490"/>
                  <a:gd name="T9" fmla="*/ 775 h 775"/>
                  <a:gd name="T10" fmla="*/ 84 w 490"/>
                  <a:gd name="T11" fmla="*/ 737 h 775"/>
                  <a:gd name="T12" fmla="*/ 76 w 490"/>
                  <a:gd name="T13" fmla="*/ 475 h 775"/>
                  <a:gd name="T14" fmla="*/ 65 w 490"/>
                  <a:gd name="T15" fmla="*/ 474 h 775"/>
                  <a:gd name="T16" fmla="*/ 21 w 490"/>
                  <a:gd name="T17" fmla="*/ 441 h 775"/>
                  <a:gd name="T18" fmla="*/ 19 w 490"/>
                  <a:gd name="T19" fmla="*/ 217 h 775"/>
                  <a:gd name="T20" fmla="*/ 48 w 490"/>
                  <a:gd name="T21" fmla="*/ 192 h 775"/>
                  <a:gd name="T22" fmla="*/ 121 w 490"/>
                  <a:gd name="T23" fmla="*/ 183 h 775"/>
                  <a:gd name="T24" fmla="*/ 132 w 490"/>
                  <a:gd name="T25" fmla="*/ 189 h 775"/>
                  <a:gd name="T26" fmla="*/ 168 w 490"/>
                  <a:gd name="T27" fmla="*/ 243 h 775"/>
                  <a:gd name="T28" fmla="*/ 204 w 490"/>
                  <a:gd name="T29" fmla="*/ 189 h 775"/>
                  <a:gd name="T30" fmla="*/ 216 w 490"/>
                  <a:gd name="T31" fmla="*/ 183 h 775"/>
                  <a:gd name="T32" fmla="*/ 257 w 490"/>
                  <a:gd name="T33" fmla="*/ 188 h 775"/>
                  <a:gd name="T34" fmla="*/ 293 w 490"/>
                  <a:gd name="T35" fmla="*/ 205 h 775"/>
                  <a:gd name="T36" fmla="*/ 331 w 490"/>
                  <a:gd name="T37" fmla="*/ 251 h 775"/>
                  <a:gd name="T38" fmla="*/ 339 w 490"/>
                  <a:gd name="T39" fmla="*/ 259 h 775"/>
                  <a:gd name="T40" fmla="*/ 355 w 490"/>
                  <a:gd name="T41" fmla="*/ 261 h 775"/>
                  <a:gd name="T42" fmla="*/ 362 w 490"/>
                  <a:gd name="T43" fmla="*/ 256 h 775"/>
                  <a:gd name="T44" fmla="*/ 406 w 490"/>
                  <a:gd name="T45" fmla="*/ 223 h 775"/>
                  <a:gd name="T46" fmla="*/ 452 w 490"/>
                  <a:gd name="T47" fmla="*/ 284 h 775"/>
                  <a:gd name="T48" fmla="*/ 405 w 490"/>
                  <a:gd name="T49" fmla="*/ 318 h 775"/>
                  <a:gd name="T50" fmla="*/ 357 w 490"/>
                  <a:gd name="T51" fmla="*/ 346 h 775"/>
                  <a:gd name="T52" fmla="*/ 321 w 490"/>
                  <a:gd name="T53" fmla="*/ 343 h 775"/>
                  <a:gd name="T54" fmla="*/ 275 w 490"/>
                  <a:gd name="T55" fmla="*/ 302 h 775"/>
                  <a:gd name="T56" fmla="*/ 265 w 490"/>
                  <a:gd name="T57" fmla="*/ 291 h 775"/>
                  <a:gd name="T58" fmla="*/ 253 w 490"/>
                  <a:gd name="T59" fmla="*/ 737 h 775"/>
                  <a:gd name="T60" fmla="*/ 170 w 490"/>
                  <a:gd name="T61" fmla="*/ 1 h 775"/>
                  <a:gd name="T62" fmla="*/ 236 w 490"/>
                  <a:gd name="T63" fmla="*/ 74 h 775"/>
                  <a:gd name="T64" fmla="*/ 167 w 490"/>
                  <a:gd name="T65" fmla="*/ 159 h 775"/>
                  <a:gd name="T66" fmla="*/ 100 w 490"/>
                  <a:gd name="T67" fmla="*/ 71 h 775"/>
                  <a:gd name="T68" fmla="*/ 170 w 490"/>
                  <a:gd name="T69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0" h="775">
                    <a:moveTo>
                      <a:pt x="253" y="737"/>
                    </a:moveTo>
                    <a:cubicBezTo>
                      <a:pt x="252" y="758"/>
                      <a:pt x="230" y="775"/>
                      <a:pt x="211" y="775"/>
                    </a:cubicBezTo>
                    <a:cubicBezTo>
                      <a:pt x="198" y="775"/>
                      <a:pt x="182" y="770"/>
                      <a:pt x="175" y="762"/>
                    </a:cubicBezTo>
                    <a:cubicBezTo>
                      <a:pt x="172" y="757"/>
                      <a:pt x="165" y="757"/>
                      <a:pt x="161" y="762"/>
                    </a:cubicBezTo>
                    <a:cubicBezTo>
                      <a:pt x="155" y="770"/>
                      <a:pt x="138" y="775"/>
                      <a:pt x="125" y="775"/>
                    </a:cubicBezTo>
                    <a:cubicBezTo>
                      <a:pt x="106" y="775"/>
                      <a:pt x="85" y="758"/>
                      <a:pt x="84" y="737"/>
                    </a:cubicBezTo>
                    <a:cubicBezTo>
                      <a:pt x="76" y="475"/>
                      <a:pt x="76" y="475"/>
                      <a:pt x="76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7" y="472"/>
                      <a:pt x="24" y="459"/>
                      <a:pt x="21" y="441"/>
                    </a:cubicBezTo>
                    <a:cubicBezTo>
                      <a:pt x="0" y="331"/>
                      <a:pt x="4" y="332"/>
                      <a:pt x="19" y="217"/>
                    </a:cubicBezTo>
                    <a:cubicBezTo>
                      <a:pt x="21" y="209"/>
                      <a:pt x="31" y="194"/>
                      <a:pt x="48" y="192"/>
                    </a:cubicBezTo>
                    <a:cubicBezTo>
                      <a:pt x="121" y="183"/>
                      <a:pt x="121" y="183"/>
                      <a:pt x="121" y="183"/>
                    </a:cubicBezTo>
                    <a:cubicBezTo>
                      <a:pt x="125" y="183"/>
                      <a:pt x="130" y="185"/>
                      <a:pt x="132" y="189"/>
                    </a:cubicBezTo>
                    <a:cubicBezTo>
                      <a:pt x="168" y="243"/>
                      <a:pt x="168" y="243"/>
                      <a:pt x="168" y="24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207" y="185"/>
                      <a:pt x="211" y="183"/>
                      <a:pt x="216" y="183"/>
                    </a:cubicBezTo>
                    <a:cubicBezTo>
                      <a:pt x="257" y="188"/>
                      <a:pt x="257" y="188"/>
                      <a:pt x="257" y="188"/>
                    </a:cubicBezTo>
                    <a:cubicBezTo>
                      <a:pt x="278" y="191"/>
                      <a:pt x="285" y="196"/>
                      <a:pt x="293" y="205"/>
                    </a:cubicBezTo>
                    <a:cubicBezTo>
                      <a:pt x="307" y="223"/>
                      <a:pt x="320" y="239"/>
                      <a:pt x="331" y="251"/>
                    </a:cubicBezTo>
                    <a:cubicBezTo>
                      <a:pt x="334" y="254"/>
                      <a:pt x="336" y="257"/>
                      <a:pt x="339" y="259"/>
                    </a:cubicBezTo>
                    <a:cubicBezTo>
                      <a:pt x="343" y="264"/>
                      <a:pt x="350" y="264"/>
                      <a:pt x="355" y="261"/>
                    </a:cubicBezTo>
                    <a:cubicBezTo>
                      <a:pt x="357" y="259"/>
                      <a:pt x="360" y="258"/>
                      <a:pt x="362" y="256"/>
                    </a:cubicBezTo>
                    <a:cubicBezTo>
                      <a:pt x="373" y="248"/>
                      <a:pt x="393" y="233"/>
                      <a:pt x="406" y="223"/>
                    </a:cubicBezTo>
                    <a:cubicBezTo>
                      <a:pt x="442" y="195"/>
                      <a:pt x="490" y="255"/>
                      <a:pt x="452" y="284"/>
                    </a:cubicBezTo>
                    <a:cubicBezTo>
                      <a:pt x="438" y="294"/>
                      <a:pt x="418" y="310"/>
                      <a:pt x="405" y="318"/>
                    </a:cubicBezTo>
                    <a:cubicBezTo>
                      <a:pt x="386" y="332"/>
                      <a:pt x="369" y="342"/>
                      <a:pt x="357" y="346"/>
                    </a:cubicBezTo>
                    <a:cubicBezTo>
                      <a:pt x="346" y="351"/>
                      <a:pt x="332" y="351"/>
                      <a:pt x="321" y="343"/>
                    </a:cubicBezTo>
                    <a:cubicBezTo>
                      <a:pt x="305" y="333"/>
                      <a:pt x="291" y="320"/>
                      <a:pt x="275" y="302"/>
                    </a:cubicBezTo>
                    <a:cubicBezTo>
                      <a:pt x="272" y="299"/>
                      <a:pt x="269" y="295"/>
                      <a:pt x="265" y="291"/>
                    </a:cubicBezTo>
                    <a:cubicBezTo>
                      <a:pt x="253" y="737"/>
                      <a:pt x="253" y="737"/>
                      <a:pt x="253" y="737"/>
                    </a:cubicBezTo>
                    <a:close/>
                    <a:moveTo>
                      <a:pt x="170" y="1"/>
                    </a:moveTo>
                    <a:cubicBezTo>
                      <a:pt x="207" y="2"/>
                      <a:pt x="237" y="34"/>
                      <a:pt x="236" y="74"/>
                    </a:cubicBezTo>
                    <a:cubicBezTo>
                      <a:pt x="235" y="113"/>
                      <a:pt x="204" y="160"/>
                      <a:pt x="167" y="159"/>
                    </a:cubicBezTo>
                    <a:cubicBezTo>
                      <a:pt x="129" y="159"/>
                      <a:pt x="100" y="110"/>
                      <a:pt x="100" y="71"/>
                    </a:cubicBezTo>
                    <a:cubicBezTo>
                      <a:pt x="101" y="32"/>
                      <a:pt x="132" y="0"/>
                      <a:pt x="17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883" tIns="60940" rIns="121883" bIns="60940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42" name="组合 241"/>
            <p:cNvGrpSpPr/>
            <p:nvPr/>
          </p:nvGrpSpPr>
          <p:grpSpPr>
            <a:xfrm>
              <a:off x="5791295" y="4327067"/>
              <a:ext cx="625373" cy="625464"/>
              <a:chOff x="5699322" y="3963624"/>
              <a:chExt cx="132182" cy="132201"/>
            </a:xfrm>
            <a:solidFill>
              <a:srgbClr val="D3381C"/>
            </a:solidFill>
          </p:grpSpPr>
          <p:sp>
            <p:nvSpPr>
              <p:cNvPr id="265" name="Freeform 412"/>
              <p:cNvSpPr>
                <a:spLocks noEditPoints="1"/>
              </p:cNvSpPr>
              <p:nvPr/>
            </p:nvSpPr>
            <p:spPr bwMode="auto">
              <a:xfrm>
                <a:off x="5781489" y="3963624"/>
                <a:ext cx="50015" cy="50022"/>
              </a:xfrm>
              <a:custGeom>
                <a:avLst/>
                <a:gdLst>
                  <a:gd name="T0" fmla="*/ 105 w 108"/>
                  <a:gd name="T1" fmla="*/ 44 h 108"/>
                  <a:gd name="T2" fmla="*/ 89 w 108"/>
                  <a:gd name="T3" fmla="*/ 41 h 108"/>
                  <a:gd name="T4" fmla="*/ 88 w 108"/>
                  <a:gd name="T5" fmla="*/ 38 h 108"/>
                  <a:gd name="T6" fmla="*/ 97 w 108"/>
                  <a:gd name="T7" fmla="*/ 25 h 108"/>
                  <a:gd name="T8" fmla="*/ 96 w 108"/>
                  <a:gd name="T9" fmla="*/ 20 h 108"/>
                  <a:gd name="T10" fmla="*/ 87 w 108"/>
                  <a:gd name="T11" fmla="*/ 11 h 108"/>
                  <a:gd name="T12" fmla="*/ 83 w 108"/>
                  <a:gd name="T13" fmla="*/ 11 h 108"/>
                  <a:gd name="T14" fmla="*/ 69 w 108"/>
                  <a:gd name="T15" fmla="*/ 20 h 108"/>
                  <a:gd name="T16" fmla="*/ 66 w 108"/>
                  <a:gd name="T17" fmla="*/ 19 h 108"/>
                  <a:gd name="T18" fmla="*/ 64 w 108"/>
                  <a:gd name="T19" fmla="*/ 3 h 108"/>
                  <a:gd name="T20" fmla="*/ 60 w 108"/>
                  <a:gd name="T21" fmla="*/ 0 h 108"/>
                  <a:gd name="T22" fmla="*/ 48 w 108"/>
                  <a:gd name="T23" fmla="*/ 0 h 108"/>
                  <a:gd name="T24" fmla="*/ 44 w 108"/>
                  <a:gd name="T25" fmla="*/ 3 h 108"/>
                  <a:gd name="T26" fmla="*/ 41 w 108"/>
                  <a:gd name="T27" fmla="*/ 19 h 108"/>
                  <a:gd name="T28" fmla="*/ 38 w 108"/>
                  <a:gd name="T29" fmla="*/ 20 h 108"/>
                  <a:gd name="T30" fmla="*/ 25 w 108"/>
                  <a:gd name="T31" fmla="*/ 11 h 108"/>
                  <a:gd name="T32" fmla="*/ 20 w 108"/>
                  <a:gd name="T33" fmla="*/ 11 h 108"/>
                  <a:gd name="T34" fmla="*/ 11 w 108"/>
                  <a:gd name="T35" fmla="*/ 20 h 108"/>
                  <a:gd name="T36" fmla="*/ 11 w 108"/>
                  <a:gd name="T37" fmla="*/ 25 h 108"/>
                  <a:gd name="T38" fmla="*/ 20 w 108"/>
                  <a:gd name="T39" fmla="*/ 38 h 108"/>
                  <a:gd name="T40" fmla="*/ 19 w 108"/>
                  <a:gd name="T41" fmla="*/ 41 h 108"/>
                  <a:gd name="T42" fmla="*/ 3 w 108"/>
                  <a:gd name="T43" fmla="*/ 44 h 108"/>
                  <a:gd name="T44" fmla="*/ 0 w 108"/>
                  <a:gd name="T45" fmla="*/ 48 h 108"/>
                  <a:gd name="T46" fmla="*/ 0 w 108"/>
                  <a:gd name="T47" fmla="*/ 60 h 108"/>
                  <a:gd name="T48" fmla="*/ 3 w 108"/>
                  <a:gd name="T49" fmla="*/ 64 h 108"/>
                  <a:gd name="T50" fmla="*/ 19 w 108"/>
                  <a:gd name="T51" fmla="*/ 67 h 108"/>
                  <a:gd name="T52" fmla="*/ 20 w 108"/>
                  <a:gd name="T53" fmla="*/ 69 h 108"/>
                  <a:gd name="T54" fmla="*/ 11 w 108"/>
                  <a:gd name="T55" fmla="*/ 83 h 108"/>
                  <a:gd name="T56" fmla="*/ 11 w 108"/>
                  <a:gd name="T57" fmla="*/ 88 h 108"/>
                  <a:gd name="T58" fmla="*/ 20 w 108"/>
                  <a:gd name="T59" fmla="*/ 96 h 108"/>
                  <a:gd name="T60" fmla="*/ 25 w 108"/>
                  <a:gd name="T61" fmla="*/ 97 h 108"/>
                  <a:gd name="T62" fmla="*/ 38 w 108"/>
                  <a:gd name="T63" fmla="*/ 88 h 108"/>
                  <a:gd name="T64" fmla="*/ 41 w 108"/>
                  <a:gd name="T65" fmla="*/ 89 h 108"/>
                  <a:gd name="T66" fmla="*/ 44 w 108"/>
                  <a:gd name="T67" fmla="*/ 105 h 108"/>
                  <a:gd name="T68" fmla="*/ 48 w 108"/>
                  <a:gd name="T69" fmla="*/ 108 h 108"/>
                  <a:gd name="T70" fmla="*/ 60 w 108"/>
                  <a:gd name="T71" fmla="*/ 108 h 108"/>
                  <a:gd name="T72" fmla="*/ 64 w 108"/>
                  <a:gd name="T73" fmla="*/ 105 h 108"/>
                  <a:gd name="T74" fmla="*/ 66 w 108"/>
                  <a:gd name="T75" fmla="*/ 89 h 108"/>
                  <a:gd name="T76" fmla="*/ 69 w 108"/>
                  <a:gd name="T77" fmla="*/ 88 h 108"/>
                  <a:gd name="T78" fmla="*/ 83 w 108"/>
                  <a:gd name="T79" fmla="*/ 97 h 108"/>
                  <a:gd name="T80" fmla="*/ 87 w 108"/>
                  <a:gd name="T81" fmla="*/ 96 h 108"/>
                  <a:gd name="T82" fmla="*/ 96 w 108"/>
                  <a:gd name="T83" fmla="*/ 88 h 108"/>
                  <a:gd name="T84" fmla="*/ 97 w 108"/>
                  <a:gd name="T85" fmla="*/ 83 h 108"/>
                  <a:gd name="T86" fmla="*/ 88 w 108"/>
                  <a:gd name="T87" fmla="*/ 69 h 108"/>
                  <a:gd name="T88" fmla="*/ 89 w 108"/>
                  <a:gd name="T89" fmla="*/ 67 h 108"/>
                  <a:gd name="T90" fmla="*/ 105 w 108"/>
                  <a:gd name="T91" fmla="*/ 64 h 108"/>
                  <a:gd name="T92" fmla="*/ 108 w 108"/>
                  <a:gd name="T93" fmla="*/ 60 h 108"/>
                  <a:gd name="T94" fmla="*/ 108 w 108"/>
                  <a:gd name="T95" fmla="*/ 48 h 108"/>
                  <a:gd name="T96" fmla="*/ 105 w 108"/>
                  <a:gd name="T97" fmla="*/ 44 h 108"/>
                  <a:gd name="T98" fmla="*/ 54 w 108"/>
                  <a:gd name="T99" fmla="*/ 71 h 108"/>
                  <a:gd name="T100" fmla="*/ 37 w 108"/>
                  <a:gd name="T101" fmla="*/ 54 h 108"/>
                  <a:gd name="T102" fmla="*/ 54 w 108"/>
                  <a:gd name="T103" fmla="*/ 37 h 108"/>
                  <a:gd name="T104" fmla="*/ 71 w 108"/>
                  <a:gd name="T105" fmla="*/ 54 h 108"/>
                  <a:gd name="T106" fmla="*/ 54 w 108"/>
                  <a:gd name="T107" fmla="*/ 71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8" h="108">
                    <a:moveTo>
                      <a:pt x="105" y="44"/>
                    </a:moveTo>
                    <a:cubicBezTo>
                      <a:pt x="89" y="41"/>
                      <a:pt x="89" y="41"/>
                      <a:pt x="89" y="41"/>
                    </a:cubicBezTo>
                    <a:cubicBezTo>
                      <a:pt x="87" y="41"/>
                      <a:pt x="87" y="40"/>
                      <a:pt x="88" y="38"/>
                    </a:cubicBezTo>
                    <a:cubicBezTo>
                      <a:pt x="97" y="25"/>
                      <a:pt x="97" y="25"/>
                      <a:pt x="97" y="25"/>
                    </a:cubicBezTo>
                    <a:cubicBezTo>
                      <a:pt x="98" y="23"/>
                      <a:pt x="97" y="21"/>
                      <a:pt x="96" y="20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86" y="10"/>
                      <a:pt x="84" y="10"/>
                      <a:pt x="83" y="11"/>
                    </a:cubicBezTo>
                    <a:cubicBezTo>
                      <a:pt x="69" y="20"/>
                      <a:pt x="69" y="20"/>
                      <a:pt x="69" y="20"/>
                    </a:cubicBezTo>
                    <a:cubicBezTo>
                      <a:pt x="68" y="21"/>
                      <a:pt x="67" y="21"/>
                      <a:pt x="66" y="19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3" y="1"/>
                      <a:pt x="62" y="0"/>
                      <a:pt x="60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6" y="0"/>
                      <a:pt x="44" y="1"/>
                      <a:pt x="44" y="3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1" y="21"/>
                      <a:pt x="40" y="21"/>
                      <a:pt x="38" y="2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3" y="10"/>
                      <a:pt x="21" y="10"/>
                      <a:pt x="20" y="11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0" y="21"/>
                      <a:pt x="10" y="23"/>
                      <a:pt x="11" y="25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1" y="40"/>
                      <a:pt x="21" y="41"/>
                      <a:pt x="19" y="41"/>
                    </a:cubicBezTo>
                    <a:cubicBezTo>
                      <a:pt x="3" y="44"/>
                      <a:pt x="3" y="44"/>
                      <a:pt x="3" y="44"/>
                    </a:cubicBezTo>
                    <a:cubicBezTo>
                      <a:pt x="1" y="45"/>
                      <a:pt x="0" y="46"/>
                      <a:pt x="0" y="48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2"/>
                      <a:pt x="1" y="63"/>
                      <a:pt x="3" y="64"/>
                    </a:cubicBezTo>
                    <a:cubicBezTo>
                      <a:pt x="19" y="67"/>
                      <a:pt x="19" y="67"/>
                      <a:pt x="19" y="67"/>
                    </a:cubicBezTo>
                    <a:cubicBezTo>
                      <a:pt x="21" y="67"/>
                      <a:pt x="21" y="68"/>
                      <a:pt x="20" y="69"/>
                    </a:cubicBezTo>
                    <a:cubicBezTo>
                      <a:pt x="11" y="83"/>
                      <a:pt x="11" y="83"/>
                      <a:pt x="11" y="83"/>
                    </a:cubicBezTo>
                    <a:cubicBezTo>
                      <a:pt x="10" y="84"/>
                      <a:pt x="10" y="86"/>
                      <a:pt x="11" y="88"/>
                    </a:cubicBezTo>
                    <a:cubicBezTo>
                      <a:pt x="20" y="96"/>
                      <a:pt x="20" y="96"/>
                      <a:pt x="20" y="96"/>
                    </a:cubicBezTo>
                    <a:cubicBezTo>
                      <a:pt x="21" y="97"/>
                      <a:pt x="23" y="98"/>
                      <a:pt x="25" y="97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40" y="87"/>
                      <a:pt x="41" y="87"/>
                      <a:pt x="41" y="89"/>
                    </a:cubicBezTo>
                    <a:cubicBezTo>
                      <a:pt x="44" y="105"/>
                      <a:pt x="44" y="105"/>
                      <a:pt x="44" y="105"/>
                    </a:cubicBezTo>
                    <a:cubicBezTo>
                      <a:pt x="44" y="106"/>
                      <a:pt x="46" y="108"/>
                      <a:pt x="48" y="108"/>
                    </a:cubicBezTo>
                    <a:cubicBezTo>
                      <a:pt x="60" y="108"/>
                      <a:pt x="60" y="108"/>
                      <a:pt x="60" y="108"/>
                    </a:cubicBezTo>
                    <a:cubicBezTo>
                      <a:pt x="62" y="108"/>
                      <a:pt x="63" y="106"/>
                      <a:pt x="64" y="105"/>
                    </a:cubicBezTo>
                    <a:cubicBezTo>
                      <a:pt x="66" y="89"/>
                      <a:pt x="66" y="89"/>
                      <a:pt x="66" y="89"/>
                    </a:cubicBezTo>
                    <a:cubicBezTo>
                      <a:pt x="67" y="87"/>
                      <a:pt x="68" y="87"/>
                      <a:pt x="69" y="88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4" y="98"/>
                      <a:pt x="86" y="97"/>
                      <a:pt x="87" y="96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7" y="86"/>
                      <a:pt x="98" y="84"/>
                      <a:pt x="97" y="83"/>
                    </a:cubicBezTo>
                    <a:cubicBezTo>
                      <a:pt x="88" y="69"/>
                      <a:pt x="88" y="69"/>
                      <a:pt x="88" y="69"/>
                    </a:cubicBezTo>
                    <a:cubicBezTo>
                      <a:pt x="87" y="68"/>
                      <a:pt x="87" y="67"/>
                      <a:pt x="89" y="67"/>
                    </a:cubicBezTo>
                    <a:cubicBezTo>
                      <a:pt x="105" y="64"/>
                      <a:pt x="105" y="64"/>
                      <a:pt x="105" y="64"/>
                    </a:cubicBezTo>
                    <a:cubicBezTo>
                      <a:pt x="106" y="63"/>
                      <a:pt x="108" y="62"/>
                      <a:pt x="108" y="60"/>
                    </a:cubicBezTo>
                    <a:cubicBezTo>
                      <a:pt x="108" y="48"/>
                      <a:pt x="108" y="48"/>
                      <a:pt x="108" y="48"/>
                    </a:cubicBezTo>
                    <a:cubicBezTo>
                      <a:pt x="108" y="46"/>
                      <a:pt x="106" y="45"/>
                      <a:pt x="105" y="44"/>
                    </a:cubicBezTo>
                    <a:close/>
                    <a:moveTo>
                      <a:pt x="54" y="71"/>
                    </a:moveTo>
                    <a:cubicBezTo>
                      <a:pt x="45" y="71"/>
                      <a:pt x="37" y="63"/>
                      <a:pt x="37" y="54"/>
                    </a:cubicBezTo>
                    <a:cubicBezTo>
                      <a:pt x="37" y="45"/>
                      <a:pt x="45" y="37"/>
                      <a:pt x="54" y="37"/>
                    </a:cubicBezTo>
                    <a:cubicBezTo>
                      <a:pt x="63" y="37"/>
                      <a:pt x="71" y="45"/>
                      <a:pt x="71" y="54"/>
                    </a:cubicBezTo>
                    <a:cubicBezTo>
                      <a:pt x="71" y="63"/>
                      <a:pt x="63" y="71"/>
                      <a:pt x="54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4" tIns="45712" rIns="91424" bIns="45712" numCol="1" anchor="t" anchorCtr="0" compatLnSpc="1"/>
              <a:lstStyle/>
              <a:p>
                <a:endParaRPr lang="zh-CN" altLang="en-US" sz="2400"/>
              </a:p>
            </p:txBody>
          </p:sp>
          <p:sp>
            <p:nvSpPr>
              <p:cNvPr id="266" name="Freeform 413"/>
              <p:cNvSpPr>
                <a:spLocks noEditPoints="1"/>
              </p:cNvSpPr>
              <p:nvPr/>
            </p:nvSpPr>
            <p:spPr bwMode="auto">
              <a:xfrm>
                <a:off x="5699322" y="3996972"/>
                <a:ext cx="98839" cy="98853"/>
              </a:xfrm>
              <a:custGeom>
                <a:avLst/>
                <a:gdLst>
                  <a:gd name="T0" fmla="*/ 210 w 216"/>
                  <a:gd name="T1" fmla="*/ 89 h 216"/>
                  <a:gd name="T2" fmla="*/ 178 w 216"/>
                  <a:gd name="T3" fmla="*/ 83 h 216"/>
                  <a:gd name="T4" fmla="*/ 176 w 216"/>
                  <a:gd name="T5" fmla="*/ 77 h 216"/>
                  <a:gd name="T6" fmla="*/ 194 w 216"/>
                  <a:gd name="T7" fmla="*/ 49 h 216"/>
                  <a:gd name="T8" fmla="*/ 193 w 216"/>
                  <a:gd name="T9" fmla="*/ 41 h 216"/>
                  <a:gd name="T10" fmla="*/ 175 w 216"/>
                  <a:gd name="T11" fmla="*/ 23 h 216"/>
                  <a:gd name="T12" fmla="*/ 167 w 216"/>
                  <a:gd name="T13" fmla="*/ 22 h 216"/>
                  <a:gd name="T14" fmla="*/ 139 w 216"/>
                  <a:gd name="T15" fmla="*/ 40 h 216"/>
                  <a:gd name="T16" fmla="*/ 133 w 216"/>
                  <a:gd name="T17" fmla="*/ 38 h 216"/>
                  <a:gd name="T18" fmla="*/ 127 w 216"/>
                  <a:gd name="T19" fmla="*/ 6 h 216"/>
                  <a:gd name="T20" fmla="*/ 121 w 216"/>
                  <a:gd name="T21" fmla="*/ 0 h 216"/>
                  <a:gd name="T22" fmla="*/ 95 w 216"/>
                  <a:gd name="T23" fmla="*/ 0 h 216"/>
                  <a:gd name="T24" fmla="*/ 89 w 216"/>
                  <a:gd name="T25" fmla="*/ 6 h 216"/>
                  <a:gd name="T26" fmla="*/ 83 w 216"/>
                  <a:gd name="T27" fmla="*/ 38 h 216"/>
                  <a:gd name="T28" fmla="*/ 77 w 216"/>
                  <a:gd name="T29" fmla="*/ 40 h 216"/>
                  <a:gd name="T30" fmla="*/ 49 w 216"/>
                  <a:gd name="T31" fmla="*/ 22 h 216"/>
                  <a:gd name="T32" fmla="*/ 41 w 216"/>
                  <a:gd name="T33" fmla="*/ 23 h 216"/>
                  <a:gd name="T34" fmla="*/ 23 w 216"/>
                  <a:gd name="T35" fmla="*/ 41 h 216"/>
                  <a:gd name="T36" fmla="*/ 22 w 216"/>
                  <a:gd name="T37" fmla="*/ 49 h 216"/>
                  <a:gd name="T38" fmla="*/ 40 w 216"/>
                  <a:gd name="T39" fmla="*/ 77 h 216"/>
                  <a:gd name="T40" fmla="*/ 38 w 216"/>
                  <a:gd name="T41" fmla="*/ 83 h 216"/>
                  <a:gd name="T42" fmla="*/ 6 w 216"/>
                  <a:gd name="T43" fmla="*/ 89 h 216"/>
                  <a:gd name="T44" fmla="*/ 0 w 216"/>
                  <a:gd name="T45" fmla="*/ 95 h 216"/>
                  <a:gd name="T46" fmla="*/ 0 w 216"/>
                  <a:gd name="T47" fmla="*/ 121 h 216"/>
                  <a:gd name="T48" fmla="*/ 6 w 216"/>
                  <a:gd name="T49" fmla="*/ 127 h 216"/>
                  <a:gd name="T50" fmla="*/ 38 w 216"/>
                  <a:gd name="T51" fmla="*/ 133 h 216"/>
                  <a:gd name="T52" fmla="*/ 40 w 216"/>
                  <a:gd name="T53" fmla="*/ 139 h 216"/>
                  <a:gd name="T54" fmla="*/ 22 w 216"/>
                  <a:gd name="T55" fmla="*/ 167 h 216"/>
                  <a:gd name="T56" fmla="*/ 23 w 216"/>
                  <a:gd name="T57" fmla="*/ 175 h 216"/>
                  <a:gd name="T58" fmla="*/ 41 w 216"/>
                  <a:gd name="T59" fmla="*/ 193 h 216"/>
                  <a:gd name="T60" fmla="*/ 49 w 216"/>
                  <a:gd name="T61" fmla="*/ 194 h 216"/>
                  <a:gd name="T62" fmla="*/ 77 w 216"/>
                  <a:gd name="T63" fmla="*/ 176 h 216"/>
                  <a:gd name="T64" fmla="*/ 83 w 216"/>
                  <a:gd name="T65" fmla="*/ 178 h 216"/>
                  <a:gd name="T66" fmla="*/ 89 w 216"/>
                  <a:gd name="T67" fmla="*/ 210 h 216"/>
                  <a:gd name="T68" fmla="*/ 95 w 216"/>
                  <a:gd name="T69" fmla="*/ 216 h 216"/>
                  <a:gd name="T70" fmla="*/ 121 w 216"/>
                  <a:gd name="T71" fmla="*/ 216 h 216"/>
                  <a:gd name="T72" fmla="*/ 127 w 216"/>
                  <a:gd name="T73" fmla="*/ 210 h 216"/>
                  <a:gd name="T74" fmla="*/ 133 w 216"/>
                  <a:gd name="T75" fmla="*/ 178 h 216"/>
                  <a:gd name="T76" fmla="*/ 139 w 216"/>
                  <a:gd name="T77" fmla="*/ 176 h 216"/>
                  <a:gd name="T78" fmla="*/ 167 w 216"/>
                  <a:gd name="T79" fmla="*/ 194 h 216"/>
                  <a:gd name="T80" fmla="*/ 175 w 216"/>
                  <a:gd name="T81" fmla="*/ 193 h 216"/>
                  <a:gd name="T82" fmla="*/ 193 w 216"/>
                  <a:gd name="T83" fmla="*/ 175 h 216"/>
                  <a:gd name="T84" fmla="*/ 194 w 216"/>
                  <a:gd name="T85" fmla="*/ 167 h 216"/>
                  <a:gd name="T86" fmla="*/ 176 w 216"/>
                  <a:gd name="T87" fmla="*/ 139 h 216"/>
                  <a:gd name="T88" fmla="*/ 178 w 216"/>
                  <a:gd name="T89" fmla="*/ 133 h 216"/>
                  <a:gd name="T90" fmla="*/ 210 w 216"/>
                  <a:gd name="T91" fmla="*/ 127 h 216"/>
                  <a:gd name="T92" fmla="*/ 216 w 216"/>
                  <a:gd name="T93" fmla="*/ 121 h 216"/>
                  <a:gd name="T94" fmla="*/ 216 w 216"/>
                  <a:gd name="T95" fmla="*/ 95 h 216"/>
                  <a:gd name="T96" fmla="*/ 210 w 216"/>
                  <a:gd name="T97" fmla="*/ 89 h 216"/>
                  <a:gd name="T98" fmla="*/ 108 w 216"/>
                  <a:gd name="T99" fmla="*/ 147 h 216"/>
                  <a:gd name="T100" fmla="*/ 69 w 216"/>
                  <a:gd name="T101" fmla="*/ 108 h 216"/>
                  <a:gd name="T102" fmla="*/ 108 w 216"/>
                  <a:gd name="T103" fmla="*/ 69 h 216"/>
                  <a:gd name="T104" fmla="*/ 147 w 216"/>
                  <a:gd name="T105" fmla="*/ 108 h 216"/>
                  <a:gd name="T106" fmla="*/ 108 w 216"/>
                  <a:gd name="T107" fmla="*/ 147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6" h="216">
                    <a:moveTo>
                      <a:pt x="210" y="89"/>
                    </a:moveTo>
                    <a:cubicBezTo>
                      <a:pt x="178" y="83"/>
                      <a:pt x="178" y="83"/>
                      <a:pt x="178" y="83"/>
                    </a:cubicBezTo>
                    <a:cubicBezTo>
                      <a:pt x="175" y="82"/>
                      <a:pt x="174" y="80"/>
                      <a:pt x="176" y="77"/>
                    </a:cubicBezTo>
                    <a:cubicBezTo>
                      <a:pt x="194" y="49"/>
                      <a:pt x="194" y="49"/>
                      <a:pt x="194" y="49"/>
                    </a:cubicBezTo>
                    <a:cubicBezTo>
                      <a:pt x="196" y="47"/>
                      <a:pt x="195" y="43"/>
                      <a:pt x="193" y="41"/>
                    </a:cubicBezTo>
                    <a:cubicBezTo>
                      <a:pt x="175" y="23"/>
                      <a:pt x="175" y="23"/>
                      <a:pt x="175" y="23"/>
                    </a:cubicBezTo>
                    <a:cubicBezTo>
                      <a:pt x="173" y="21"/>
                      <a:pt x="169" y="20"/>
                      <a:pt x="167" y="22"/>
                    </a:cubicBezTo>
                    <a:cubicBezTo>
                      <a:pt x="139" y="40"/>
                      <a:pt x="139" y="40"/>
                      <a:pt x="139" y="40"/>
                    </a:cubicBezTo>
                    <a:cubicBezTo>
                      <a:pt x="137" y="42"/>
                      <a:pt x="134" y="41"/>
                      <a:pt x="133" y="38"/>
                    </a:cubicBezTo>
                    <a:cubicBezTo>
                      <a:pt x="127" y="6"/>
                      <a:pt x="127" y="6"/>
                      <a:pt x="127" y="6"/>
                    </a:cubicBezTo>
                    <a:cubicBezTo>
                      <a:pt x="127" y="3"/>
                      <a:pt x="124" y="0"/>
                      <a:pt x="121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2" y="0"/>
                      <a:pt x="89" y="3"/>
                      <a:pt x="89" y="6"/>
                    </a:cubicBezTo>
                    <a:cubicBezTo>
                      <a:pt x="83" y="38"/>
                      <a:pt x="83" y="38"/>
                      <a:pt x="83" y="38"/>
                    </a:cubicBezTo>
                    <a:cubicBezTo>
                      <a:pt x="82" y="41"/>
                      <a:pt x="80" y="42"/>
                      <a:pt x="77" y="40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7" y="20"/>
                      <a:pt x="43" y="21"/>
                      <a:pt x="41" y="23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1" y="43"/>
                      <a:pt x="20" y="47"/>
                      <a:pt x="22" y="49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2" y="80"/>
                      <a:pt x="41" y="82"/>
                      <a:pt x="38" y="83"/>
                    </a:cubicBezTo>
                    <a:cubicBezTo>
                      <a:pt x="6" y="89"/>
                      <a:pt x="6" y="89"/>
                      <a:pt x="6" y="89"/>
                    </a:cubicBezTo>
                    <a:cubicBezTo>
                      <a:pt x="3" y="89"/>
                      <a:pt x="0" y="92"/>
                      <a:pt x="0" y="95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0" y="124"/>
                      <a:pt x="3" y="127"/>
                      <a:pt x="6" y="127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41" y="134"/>
                      <a:pt x="42" y="137"/>
                      <a:pt x="40" y="139"/>
                    </a:cubicBezTo>
                    <a:cubicBezTo>
                      <a:pt x="22" y="167"/>
                      <a:pt x="22" y="167"/>
                      <a:pt x="22" y="167"/>
                    </a:cubicBezTo>
                    <a:cubicBezTo>
                      <a:pt x="20" y="169"/>
                      <a:pt x="21" y="173"/>
                      <a:pt x="23" y="175"/>
                    </a:cubicBezTo>
                    <a:cubicBezTo>
                      <a:pt x="41" y="193"/>
                      <a:pt x="41" y="193"/>
                      <a:pt x="41" y="193"/>
                    </a:cubicBezTo>
                    <a:cubicBezTo>
                      <a:pt x="43" y="195"/>
                      <a:pt x="47" y="196"/>
                      <a:pt x="49" y="194"/>
                    </a:cubicBezTo>
                    <a:cubicBezTo>
                      <a:pt x="77" y="176"/>
                      <a:pt x="77" y="176"/>
                      <a:pt x="77" y="176"/>
                    </a:cubicBezTo>
                    <a:cubicBezTo>
                      <a:pt x="80" y="174"/>
                      <a:pt x="82" y="175"/>
                      <a:pt x="83" y="178"/>
                    </a:cubicBezTo>
                    <a:cubicBezTo>
                      <a:pt x="89" y="210"/>
                      <a:pt x="89" y="210"/>
                      <a:pt x="89" y="210"/>
                    </a:cubicBezTo>
                    <a:cubicBezTo>
                      <a:pt x="89" y="213"/>
                      <a:pt x="92" y="216"/>
                      <a:pt x="95" y="216"/>
                    </a:cubicBezTo>
                    <a:cubicBezTo>
                      <a:pt x="121" y="216"/>
                      <a:pt x="121" y="216"/>
                      <a:pt x="121" y="216"/>
                    </a:cubicBezTo>
                    <a:cubicBezTo>
                      <a:pt x="124" y="216"/>
                      <a:pt x="127" y="213"/>
                      <a:pt x="127" y="210"/>
                    </a:cubicBezTo>
                    <a:cubicBezTo>
                      <a:pt x="133" y="178"/>
                      <a:pt x="133" y="178"/>
                      <a:pt x="133" y="178"/>
                    </a:cubicBezTo>
                    <a:cubicBezTo>
                      <a:pt x="134" y="175"/>
                      <a:pt x="137" y="174"/>
                      <a:pt x="139" y="176"/>
                    </a:cubicBezTo>
                    <a:cubicBezTo>
                      <a:pt x="167" y="194"/>
                      <a:pt x="167" y="194"/>
                      <a:pt x="167" y="194"/>
                    </a:cubicBezTo>
                    <a:cubicBezTo>
                      <a:pt x="169" y="196"/>
                      <a:pt x="173" y="195"/>
                      <a:pt x="175" y="193"/>
                    </a:cubicBezTo>
                    <a:cubicBezTo>
                      <a:pt x="193" y="175"/>
                      <a:pt x="193" y="175"/>
                      <a:pt x="193" y="175"/>
                    </a:cubicBezTo>
                    <a:cubicBezTo>
                      <a:pt x="195" y="173"/>
                      <a:pt x="196" y="169"/>
                      <a:pt x="194" y="167"/>
                    </a:cubicBezTo>
                    <a:cubicBezTo>
                      <a:pt x="176" y="139"/>
                      <a:pt x="176" y="139"/>
                      <a:pt x="176" y="139"/>
                    </a:cubicBezTo>
                    <a:cubicBezTo>
                      <a:pt x="174" y="137"/>
                      <a:pt x="175" y="134"/>
                      <a:pt x="178" y="133"/>
                    </a:cubicBezTo>
                    <a:cubicBezTo>
                      <a:pt x="210" y="127"/>
                      <a:pt x="210" y="127"/>
                      <a:pt x="210" y="127"/>
                    </a:cubicBezTo>
                    <a:cubicBezTo>
                      <a:pt x="213" y="127"/>
                      <a:pt x="216" y="124"/>
                      <a:pt x="216" y="121"/>
                    </a:cubicBezTo>
                    <a:cubicBezTo>
                      <a:pt x="216" y="95"/>
                      <a:pt x="216" y="95"/>
                      <a:pt x="216" y="95"/>
                    </a:cubicBezTo>
                    <a:cubicBezTo>
                      <a:pt x="216" y="92"/>
                      <a:pt x="213" y="89"/>
                      <a:pt x="210" y="89"/>
                    </a:cubicBezTo>
                    <a:close/>
                    <a:moveTo>
                      <a:pt x="108" y="147"/>
                    </a:moveTo>
                    <a:cubicBezTo>
                      <a:pt x="86" y="147"/>
                      <a:pt x="69" y="130"/>
                      <a:pt x="69" y="108"/>
                    </a:cubicBezTo>
                    <a:cubicBezTo>
                      <a:pt x="69" y="87"/>
                      <a:pt x="86" y="69"/>
                      <a:pt x="108" y="69"/>
                    </a:cubicBezTo>
                    <a:cubicBezTo>
                      <a:pt x="130" y="69"/>
                      <a:pt x="147" y="87"/>
                      <a:pt x="147" y="108"/>
                    </a:cubicBezTo>
                    <a:cubicBezTo>
                      <a:pt x="147" y="130"/>
                      <a:pt x="130" y="147"/>
                      <a:pt x="108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4" tIns="45712" rIns="91424" bIns="45712" numCol="1" anchor="t" anchorCtr="0" compatLnSpc="1"/>
              <a:lstStyle/>
              <a:p>
                <a:endParaRPr lang="zh-CN" altLang="en-US" sz="2400"/>
              </a:p>
            </p:txBody>
          </p:sp>
        </p:grpSp>
        <p:grpSp>
          <p:nvGrpSpPr>
            <p:cNvPr id="243" name="组合 242"/>
            <p:cNvGrpSpPr/>
            <p:nvPr/>
          </p:nvGrpSpPr>
          <p:grpSpPr>
            <a:xfrm>
              <a:off x="7987962" y="4303784"/>
              <a:ext cx="647257" cy="632693"/>
              <a:chOff x="5710238" y="3049588"/>
              <a:chExt cx="771526" cy="754062"/>
            </a:xfrm>
            <a:solidFill>
              <a:srgbClr val="D3381C"/>
            </a:solidFill>
          </p:grpSpPr>
          <p:sp>
            <p:nvSpPr>
              <p:cNvPr id="261" name="Freeform 355"/>
              <p:cNvSpPr/>
              <p:nvPr/>
            </p:nvSpPr>
            <p:spPr bwMode="auto">
              <a:xfrm>
                <a:off x="6026151" y="3049588"/>
                <a:ext cx="106363" cy="125413"/>
              </a:xfrm>
              <a:custGeom>
                <a:avLst/>
                <a:gdLst>
                  <a:gd name="T0" fmla="*/ 11 w 28"/>
                  <a:gd name="T1" fmla="*/ 32 h 33"/>
                  <a:gd name="T2" fmla="*/ 26 w 28"/>
                  <a:gd name="T3" fmla="*/ 19 h 33"/>
                  <a:gd name="T4" fmla="*/ 17 w 28"/>
                  <a:gd name="T5" fmla="*/ 1 h 33"/>
                  <a:gd name="T6" fmla="*/ 1 w 28"/>
                  <a:gd name="T7" fmla="*/ 14 h 33"/>
                  <a:gd name="T8" fmla="*/ 11 w 28"/>
                  <a:gd name="T9" fmla="*/ 3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3">
                    <a:moveTo>
                      <a:pt x="11" y="32"/>
                    </a:moveTo>
                    <a:cubicBezTo>
                      <a:pt x="18" y="33"/>
                      <a:pt x="24" y="27"/>
                      <a:pt x="26" y="19"/>
                    </a:cubicBezTo>
                    <a:cubicBezTo>
                      <a:pt x="28" y="10"/>
                      <a:pt x="24" y="2"/>
                      <a:pt x="17" y="1"/>
                    </a:cubicBezTo>
                    <a:cubicBezTo>
                      <a:pt x="10" y="0"/>
                      <a:pt x="3" y="6"/>
                      <a:pt x="1" y="14"/>
                    </a:cubicBezTo>
                    <a:cubicBezTo>
                      <a:pt x="0" y="22"/>
                      <a:pt x="4" y="30"/>
                      <a:pt x="11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3" tIns="60940" rIns="121883" bIns="60940" numCol="1" anchor="t" anchorCtr="0" compatLnSpc="1"/>
              <a:lstStyle/>
              <a:p>
                <a:pPr defTabSz="1216660"/>
                <a:endParaRPr lang="zh-CN" altLang="en-US" sz="1865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62" name="Freeform 356"/>
              <p:cNvSpPr/>
              <p:nvPr/>
            </p:nvSpPr>
            <p:spPr bwMode="auto">
              <a:xfrm>
                <a:off x="5797551" y="3160713"/>
                <a:ext cx="479425" cy="498475"/>
              </a:xfrm>
              <a:custGeom>
                <a:avLst/>
                <a:gdLst>
                  <a:gd name="T0" fmla="*/ 27 w 126"/>
                  <a:gd name="T1" fmla="*/ 32 h 131"/>
                  <a:gd name="T2" fmla="*/ 40 w 126"/>
                  <a:gd name="T3" fmla="*/ 22 h 131"/>
                  <a:gd name="T4" fmla="*/ 26 w 126"/>
                  <a:gd name="T5" fmla="*/ 62 h 131"/>
                  <a:gd name="T6" fmla="*/ 26 w 126"/>
                  <a:gd name="T7" fmla="*/ 62 h 131"/>
                  <a:gd name="T8" fmla="*/ 36 w 126"/>
                  <a:gd name="T9" fmla="*/ 66 h 131"/>
                  <a:gd name="T10" fmla="*/ 31 w 126"/>
                  <a:gd name="T11" fmla="*/ 91 h 131"/>
                  <a:gd name="T12" fmla="*/ 17 w 126"/>
                  <a:gd name="T13" fmla="*/ 123 h 131"/>
                  <a:gd name="T14" fmla="*/ 32 w 126"/>
                  <a:gd name="T15" fmla="*/ 131 h 131"/>
                  <a:gd name="T16" fmla="*/ 51 w 126"/>
                  <a:gd name="T17" fmla="*/ 88 h 131"/>
                  <a:gd name="T18" fmla="*/ 54 w 126"/>
                  <a:gd name="T19" fmla="*/ 74 h 131"/>
                  <a:gd name="T20" fmla="*/ 75 w 126"/>
                  <a:gd name="T21" fmla="*/ 75 h 131"/>
                  <a:gd name="T22" fmla="*/ 73 w 126"/>
                  <a:gd name="T23" fmla="*/ 79 h 131"/>
                  <a:gd name="T24" fmla="*/ 70 w 126"/>
                  <a:gd name="T25" fmla="*/ 96 h 131"/>
                  <a:gd name="T26" fmla="*/ 86 w 126"/>
                  <a:gd name="T27" fmla="*/ 100 h 131"/>
                  <a:gd name="T28" fmla="*/ 92 w 126"/>
                  <a:gd name="T29" fmla="*/ 80 h 131"/>
                  <a:gd name="T30" fmla="*/ 95 w 126"/>
                  <a:gd name="T31" fmla="*/ 69 h 131"/>
                  <a:gd name="T32" fmla="*/ 86 w 126"/>
                  <a:gd name="T33" fmla="*/ 57 h 131"/>
                  <a:gd name="T34" fmla="*/ 86 w 126"/>
                  <a:gd name="T35" fmla="*/ 57 h 131"/>
                  <a:gd name="T36" fmla="*/ 85 w 126"/>
                  <a:gd name="T37" fmla="*/ 57 h 131"/>
                  <a:gd name="T38" fmla="*/ 84 w 126"/>
                  <a:gd name="T39" fmla="*/ 57 h 131"/>
                  <a:gd name="T40" fmla="*/ 81 w 126"/>
                  <a:gd name="T41" fmla="*/ 56 h 131"/>
                  <a:gd name="T42" fmla="*/ 76 w 126"/>
                  <a:gd name="T43" fmla="*/ 56 h 131"/>
                  <a:gd name="T44" fmla="*/ 66 w 126"/>
                  <a:gd name="T45" fmla="*/ 55 h 131"/>
                  <a:gd name="T46" fmla="*/ 74 w 126"/>
                  <a:gd name="T47" fmla="*/ 27 h 131"/>
                  <a:gd name="T48" fmla="*/ 78 w 126"/>
                  <a:gd name="T49" fmla="*/ 33 h 131"/>
                  <a:gd name="T50" fmla="*/ 83 w 126"/>
                  <a:gd name="T51" fmla="*/ 39 h 131"/>
                  <a:gd name="T52" fmla="*/ 84 w 126"/>
                  <a:gd name="T53" fmla="*/ 40 h 131"/>
                  <a:gd name="T54" fmla="*/ 91 w 126"/>
                  <a:gd name="T55" fmla="*/ 45 h 131"/>
                  <a:gd name="T56" fmla="*/ 91 w 126"/>
                  <a:gd name="T57" fmla="*/ 45 h 131"/>
                  <a:gd name="T58" fmla="*/ 91 w 126"/>
                  <a:gd name="T59" fmla="*/ 45 h 131"/>
                  <a:gd name="T60" fmla="*/ 92 w 126"/>
                  <a:gd name="T61" fmla="*/ 45 h 131"/>
                  <a:gd name="T62" fmla="*/ 95 w 126"/>
                  <a:gd name="T63" fmla="*/ 45 h 131"/>
                  <a:gd name="T64" fmla="*/ 126 w 126"/>
                  <a:gd name="T65" fmla="*/ 45 h 131"/>
                  <a:gd name="T66" fmla="*/ 126 w 126"/>
                  <a:gd name="T67" fmla="*/ 28 h 131"/>
                  <a:gd name="T68" fmla="*/ 95 w 126"/>
                  <a:gd name="T69" fmla="*/ 29 h 131"/>
                  <a:gd name="T70" fmla="*/ 94 w 126"/>
                  <a:gd name="T71" fmla="*/ 29 h 131"/>
                  <a:gd name="T72" fmla="*/ 91 w 126"/>
                  <a:gd name="T73" fmla="*/ 24 h 131"/>
                  <a:gd name="T74" fmla="*/ 81 w 126"/>
                  <a:gd name="T75" fmla="*/ 12 h 131"/>
                  <a:gd name="T76" fmla="*/ 75 w 126"/>
                  <a:gd name="T77" fmla="*/ 9 h 131"/>
                  <a:gd name="T78" fmla="*/ 74 w 126"/>
                  <a:gd name="T79" fmla="*/ 8 h 131"/>
                  <a:gd name="T80" fmla="*/ 76 w 126"/>
                  <a:gd name="T81" fmla="*/ 14 h 131"/>
                  <a:gd name="T82" fmla="*/ 71 w 126"/>
                  <a:gd name="T83" fmla="*/ 16 h 131"/>
                  <a:gd name="T84" fmla="*/ 71 w 126"/>
                  <a:gd name="T85" fmla="*/ 21 h 131"/>
                  <a:gd name="T86" fmla="*/ 61 w 126"/>
                  <a:gd name="T87" fmla="*/ 37 h 131"/>
                  <a:gd name="T88" fmla="*/ 68 w 126"/>
                  <a:gd name="T89" fmla="*/ 12 h 131"/>
                  <a:gd name="T90" fmla="*/ 69 w 126"/>
                  <a:gd name="T91" fmla="*/ 11 h 131"/>
                  <a:gd name="T92" fmla="*/ 70 w 126"/>
                  <a:gd name="T93" fmla="*/ 6 h 131"/>
                  <a:gd name="T94" fmla="*/ 68 w 126"/>
                  <a:gd name="T95" fmla="*/ 5 h 131"/>
                  <a:gd name="T96" fmla="*/ 65 w 126"/>
                  <a:gd name="T97" fmla="*/ 10 h 131"/>
                  <a:gd name="T98" fmla="*/ 65 w 126"/>
                  <a:gd name="T99" fmla="*/ 11 h 131"/>
                  <a:gd name="T100" fmla="*/ 57 w 126"/>
                  <a:gd name="T101" fmla="*/ 35 h 131"/>
                  <a:gd name="T102" fmla="*/ 58 w 126"/>
                  <a:gd name="T103" fmla="*/ 17 h 131"/>
                  <a:gd name="T104" fmla="*/ 61 w 126"/>
                  <a:gd name="T105" fmla="*/ 12 h 131"/>
                  <a:gd name="T106" fmla="*/ 59 w 126"/>
                  <a:gd name="T107" fmla="*/ 8 h 131"/>
                  <a:gd name="T108" fmla="*/ 63 w 126"/>
                  <a:gd name="T109" fmla="*/ 4 h 131"/>
                  <a:gd name="T110" fmla="*/ 53 w 126"/>
                  <a:gd name="T111" fmla="*/ 1 h 131"/>
                  <a:gd name="T112" fmla="*/ 44 w 126"/>
                  <a:gd name="T113" fmla="*/ 1 h 131"/>
                  <a:gd name="T114" fmla="*/ 18 w 126"/>
                  <a:gd name="T115" fmla="*/ 19 h 131"/>
                  <a:gd name="T116" fmla="*/ 0 w 126"/>
                  <a:gd name="T117" fmla="*/ 49 h 131"/>
                  <a:gd name="T118" fmla="*/ 15 w 126"/>
                  <a:gd name="T119" fmla="*/ 57 h 131"/>
                  <a:gd name="T120" fmla="*/ 27 w 126"/>
                  <a:gd name="T121" fmla="*/ 3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6" h="131">
                    <a:moveTo>
                      <a:pt x="27" y="32"/>
                    </a:moveTo>
                    <a:cubicBezTo>
                      <a:pt x="40" y="22"/>
                      <a:pt x="40" y="22"/>
                      <a:pt x="40" y="22"/>
                    </a:cubicBezTo>
                    <a:cubicBezTo>
                      <a:pt x="35" y="36"/>
                      <a:pt x="30" y="49"/>
                      <a:pt x="26" y="62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29" y="64"/>
                      <a:pt x="33" y="65"/>
                      <a:pt x="36" y="66"/>
                    </a:cubicBezTo>
                    <a:cubicBezTo>
                      <a:pt x="35" y="75"/>
                      <a:pt x="33" y="85"/>
                      <a:pt x="31" y="91"/>
                    </a:cubicBezTo>
                    <a:cubicBezTo>
                      <a:pt x="17" y="123"/>
                      <a:pt x="17" y="123"/>
                      <a:pt x="17" y="123"/>
                    </a:cubicBezTo>
                    <a:cubicBezTo>
                      <a:pt x="32" y="131"/>
                      <a:pt x="32" y="131"/>
                      <a:pt x="32" y="131"/>
                    </a:cubicBezTo>
                    <a:cubicBezTo>
                      <a:pt x="37" y="119"/>
                      <a:pt x="46" y="107"/>
                      <a:pt x="51" y="88"/>
                    </a:cubicBezTo>
                    <a:cubicBezTo>
                      <a:pt x="52" y="83"/>
                      <a:pt x="53" y="78"/>
                      <a:pt x="54" y="74"/>
                    </a:cubicBezTo>
                    <a:cubicBezTo>
                      <a:pt x="75" y="75"/>
                      <a:pt x="75" y="75"/>
                      <a:pt x="75" y="75"/>
                    </a:cubicBezTo>
                    <a:cubicBezTo>
                      <a:pt x="73" y="79"/>
                      <a:pt x="73" y="79"/>
                      <a:pt x="73" y="79"/>
                    </a:cubicBezTo>
                    <a:cubicBezTo>
                      <a:pt x="70" y="96"/>
                      <a:pt x="70" y="96"/>
                      <a:pt x="70" y="96"/>
                    </a:cubicBezTo>
                    <a:cubicBezTo>
                      <a:pt x="86" y="100"/>
                      <a:pt x="86" y="100"/>
                      <a:pt x="86" y="100"/>
                    </a:cubicBezTo>
                    <a:cubicBezTo>
                      <a:pt x="88" y="95"/>
                      <a:pt x="90" y="88"/>
                      <a:pt x="92" y="80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85" y="57"/>
                      <a:pt x="85" y="57"/>
                      <a:pt x="85" y="57"/>
                    </a:cubicBezTo>
                    <a:cubicBezTo>
                      <a:pt x="84" y="57"/>
                      <a:pt x="84" y="57"/>
                      <a:pt x="84" y="57"/>
                    </a:cubicBezTo>
                    <a:cubicBezTo>
                      <a:pt x="81" y="56"/>
                      <a:pt x="81" y="56"/>
                      <a:pt x="81" y="56"/>
                    </a:cubicBezTo>
                    <a:cubicBezTo>
                      <a:pt x="76" y="56"/>
                      <a:pt x="76" y="56"/>
                      <a:pt x="76" y="56"/>
                    </a:cubicBezTo>
                    <a:cubicBezTo>
                      <a:pt x="72" y="56"/>
                      <a:pt x="69" y="56"/>
                      <a:pt x="66" y="55"/>
                    </a:cubicBezTo>
                    <a:cubicBezTo>
                      <a:pt x="69" y="46"/>
                      <a:pt x="72" y="36"/>
                      <a:pt x="74" y="27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84" y="40"/>
                      <a:pt x="84" y="40"/>
                      <a:pt x="84" y="40"/>
                    </a:cubicBezTo>
                    <a:cubicBezTo>
                      <a:pt x="91" y="45"/>
                      <a:pt x="91" y="45"/>
                      <a:pt x="91" y="45"/>
                    </a:cubicBezTo>
                    <a:cubicBezTo>
                      <a:pt x="91" y="45"/>
                      <a:pt x="91" y="45"/>
                      <a:pt x="91" y="45"/>
                    </a:cubicBezTo>
                    <a:cubicBezTo>
                      <a:pt x="91" y="45"/>
                      <a:pt x="91" y="45"/>
                      <a:pt x="91" y="45"/>
                    </a:cubicBezTo>
                    <a:cubicBezTo>
                      <a:pt x="92" y="45"/>
                      <a:pt x="92" y="45"/>
                      <a:pt x="92" y="45"/>
                    </a:cubicBezTo>
                    <a:cubicBezTo>
                      <a:pt x="95" y="45"/>
                      <a:pt x="95" y="45"/>
                      <a:pt x="95" y="45"/>
                    </a:cubicBezTo>
                    <a:cubicBezTo>
                      <a:pt x="126" y="45"/>
                      <a:pt x="126" y="45"/>
                      <a:pt x="126" y="45"/>
                    </a:cubicBezTo>
                    <a:cubicBezTo>
                      <a:pt x="126" y="39"/>
                      <a:pt x="126" y="34"/>
                      <a:pt x="126" y="28"/>
                    </a:cubicBezTo>
                    <a:cubicBezTo>
                      <a:pt x="95" y="29"/>
                      <a:pt x="95" y="29"/>
                      <a:pt x="95" y="29"/>
                    </a:cubicBezTo>
                    <a:cubicBezTo>
                      <a:pt x="94" y="29"/>
                      <a:pt x="94" y="29"/>
                      <a:pt x="94" y="29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0" y="10"/>
                      <a:pt x="78" y="9"/>
                      <a:pt x="75" y="9"/>
                    </a:cubicBezTo>
                    <a:cubicBezTo>
                      <a:pt x="75" y="8"/>
                      <a:pt x="75" y="8"/>
                      <a:pt x="74" y="8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0" y="6"/>
                      <a:pt x="70" y="6"/>
                      <a:pt x="70" y="6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5" y="10"/>
                      <a:pt x="65" y="10"/>
                      <a:pt x="65" y="10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57" y="35"/>
                      <a:pt x="57" y="35"/>
                      <a:pt x="57" y="35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59" y="8"/>
                      <a:pt x="59" y="8"/>
                      <a:pt x="59" y="8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60" y="3"/>
                      <a:pt x="56" y="2"/>
                      <a:pt x="53" y="1"/>
                    </a:cubicBezTo>
                    <a:cubicBezTo>
                      <a:pt x="48" y="0"/>
                      <a:pt x="47" y="0"/>
                      <a:pt x="44" y="1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7" y="34"/>
                      <a:pt x="6" y="39"/>
                      <a:pt x="0" y="49"/>
                    </a:cubicBezTo>
                    <a:cubicBezTo>
                      <a:pt x="5" y="52"/>
                      <a:pt x="10" y="55"/>
                      <a:pt x="15" y="57"/>
                    </a:cubicBezTo>
                    <a:cubicBezTo>
                      <a:pt x="19" y="49"/>
                      <a:pt x="27" y="35"/>
                      <a:pt x="27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3" tIns="60940" rIns="121883" bIns="60940" numCol="1" anchor="t" anchorCtr="0" compatLnSpc="1"/>
              <a:lstStyle/>
              <a:p>
                <a:pPr defTabSz="1216660"/>
                <a:endParaRPr lang="zh-CN" altLang="en-US" sz="1865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63" name="Freeform 357"/>
              <p:cNvSpPr>
                <a:spLocks noEditPoints="1"/>
              </p:cNvSpPr>
              <p:nvPr/>
            </p:nvSpPr>
            <p:spPr bwMode="auto">
              <a:xfrm>
                <a:off x="5710238" y="3370263"/>
                <a:ext cx="169863" cy="155575"/>
              </a:xfrm>
              <a:custGeom>
                <a:avLst/>
                <a:gdLst>
                  <a:gd name="T0" fmla="*/ 5 w 45"/>
                  <a:gd name="T1" fmla="*/ 33 h 41"/>
                  <a:gd name="T2" fmla="*/ 7 w 45"/>
                  <a:gd name="T3" fmla="*/ 32 h 41"/>
                  <a:gd name="T4" fmla="*/ 7 w 45"/>
                  <a:gd name="T5" fmla="*/ 32 h 41"/>
                  <a:gd name="T6" fmla="*/ 29 w 45"/>
                  <a:gd name="T7" fmla="*/ 39 h 41"/>
                  <a:gd name="T8" fmla="*/ 29 w 45"/>
                  <a:gd name="T9" fmla="*/ 39 h 41"/>
                  <a:gd name="T10" fmla="*/ 30 w 45"/>
                  <a:gd name="T11" fmla="*/ 41 h 41"/>
                  <a:gd name="T12" fmla="*/ 32 w 45"/>
                  <a:gd name="T13" fmla="*/ 41 h 41"/>
                  <a:gd name="T14" fmla="*/ 33 w 45"/>
                  <a:gd name="T15" fmla="*/ 40 h 41"/>
                  <a:gd name="T16" fmla="*/ 33 w 45"/>
                  <a:gd name="T17" fmla="*/ 40 h 41"/>
                  <a:gd name="T18" fmla="*/ 38 w 45"/>
                  <a:gd name="T19" fmla="*/ 37 h 41"/>
                  <a:gd name="T20" fmla="*/ 44 w 45"/>
                  <a:gd name="T21" fmla="*/ 18 h 41"/>
                  <a:gd name="T22" fmla="*/ 41 w 45"/>
                  <a:gd name="T23" fmla="*/ 13 h 41"/>
                  <a:gd name="T24" fmla="*/ 36 w 45"/>
                  <a:gd name="T25" fmla="*/ 11 h 41"/>
                  <a:gd name="T26" fmla="*/ 36 w 45"/>
                  <a:gd name="T27" fmla="*/ 11 h 41"/>
                  <a:gd name="T28" fmla="*/ 32 w 45"/>
                  <a:gd name="T29" fmla="*/ 4 h 41"/>
                  <a:gd name="T30" fmla="*/ 25 w 45"/>
                  <a:gd name="T31" fmla="*/ 1 h 41"/>
                  <a:gd name="T32" fmla="*/ 17 w 45"/>
                  <a:gd name="T33" fmla="*/ 5 h 41"/>
                  <a:gd name="T34" fmla="*/ 17 w 45"/>
                  <a:gd name="T35" fmla="*/ 6 h 41"/>
                  <a:gd name="T36" fmla="*/ 12 w 45"/>
                  <a:gd name="T37" fmla="*/ 4 h 41"/>
                  <a:gd name="T38" fmla="*/ 7 w 45"/>
                  <a:gd name="T39" fmla="*/ 7 h 41"/>
                  <a:gd name="T40" fmla="*/ 1 w 45"/>
                  <a:gd name="T41" fmla="*/ 25 h 41"/>
                  <a:gd name="T42" fmla="*/ 3 w 45"/>
                  <a:gd name="T43" fmla="*/ 30 h 41"/>
                  <a:gd name="T44" fmla="*/ 3 w 45"/>
                  <a:gd name="T45" fmla="*/ 31 h 41"/>
                  <a:gd name="T46" fmla="*/ 3 w 45"/>
                  <a:gd name="T47" fmla="*/ 32 h 41"/>
                  <a:gd name="T48" fmla="*/ 5 w 45"/>
                  <a:gd name="T49" fmla="*/ 33 h 41"/>
                  <a:gd name="T50" fmla="*/ 20 w 45"/>
                  <a:gd name="T51" fmla="*/ 6 h 41"/>
                  <a:gd name="T52" fmla="*/ 24 w 45"/>
                  <a:gd name="T53" fmla="*/ 4 h 41"/>
                  <a:gd name="T54" fmla="*/ 31 w 45"/>
                  <a:gd name="T55" fmla="*/ 7 h 41"/>
                  <a:gd name="T56" fmla="*/ 33 w 45"/>
                  <a:gd name="T57" fmla="*/ 10 h 41"/>
                  <a:gd name="T58" fmla="*/ 33 w 45"/>
                  <a:gd name="T59" fmla="*/ 10 h 41"/>
                  <a:gd name="T60" fmla="*/ 20 w 45"/>
                  <a:gd name="T61" fmla="*/ 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5" h="41">
                    <a:moveTo>
                      <a:pt x="5" y="33"/>
                    </a:moveTo>
                    <a:cubicBezTo>
                      <a:pt x="6" y="33"/>
                      <a:pt x="7" y="33"/>
                      <a:pt x="7" y="32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40"/>
                      <a:pt x="29" y="40"/>
                      <a:pt x="30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32" y="41"/>
                      <a:pt x="33" y="41"/>
                      <a:pt x="33" y="40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5" y="40"/>
                      <a:pt x="37" y="39"/>
                      <a:pt x="38" y="37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5" y="16"/>
                      <a:pt x="43" y="14"/>
                      <a:pt x="41" y="13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7" y="8"/>
                      <a:pt x="35" y="4"/>
                      <a:pt x="32" y="4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2" y="0"/>
                      <a:pt x="18" y="2"/>
                      <a:pt x="17" y="5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0" y="3"/>
                      <a:pt x="7" y="4"/>
                      <a:pt x="7" y="7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7"/>
                      <a:pt x="1" y="30"/>
                      <a:pt x="3" y="30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2" y="31"/>
                      <a:pt x="3" y="32"/>
                      <a:pt x="3" y="32"/>
                    </a:cubicBezTo>
                    <a:lnTo>
                      <a:pt x="5" y="33"/>
                    </a:lnTo>
                    <a:close/>
                    <a:moveTo>
                      <a:pt x="20" y="6"/>
                    </a:moveTo>
                    <a:cubicBezTo>
                      <a:pt x="21" y="4"/>
                      <a:pt x="22" y="4"/>
                      <a:pt x="24" y="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3" y="7"/>
                      <a:pt x="33" y="8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20" y="6"/>
                      <a:pt x="20" y="6"/>
                      <a:pt x="2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3" tIns="60940" rIns="121883" bIns="60940" numCol="1" anchor="t" anchorCtr="0" compatLnSpc="1"/>
              <a:lstStyle/>
              <a:p>
                <a:pPr defTabSz="1216660"/>
                <a:endParaRPr lang="zh-CN" altLang="en-US" sz="1865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64" name="Freeform 358"/>
              <p:cNvSpPr/>
              <p:nvPr/>
            </p:nvSpPr>
            <p:spPr bwMode="auto">
              <a:xfrm>
                <a:off x="5721351" y="3340100"/>
                <a:ext cx="760413" cy="463550"/>
              </a:xfrm>
              <a:custGeom>
                <a:avLst/>
                <a:gdLst>
                  <a:gd name="T0" fmla="*/ 479 w 479"/>
                  <a:gd name="T1" fmla="*/ 0 h 292"/>
                  <a:gd name="T2" fmla="*/ 395 w 479"/>
                  <a:gd name="T3" fmla="*/ 33 h 292"/>
                  <a:gd name="T4" fmla="*/ 412 w 479"/>
                  <a:gd name="T5" fmla="*/ 45 h 292"/>
                  <a:gd name="T6" fmla="*/ 307 w 479"/>
                  <a:gd name="T7" fmla="*/ 158 h 292"/>
                  <a:gd name="T8" fmla="*/ 213 w 479"/>
                  <a:gd name="T9" fmla="*/ 148 h 292"/>
                  <a:gd name="T10" fmla="*/ 139 w 479"/>
                  <a:gd name="T11" fmla="*/ 225 h 292"/>
                  <a:gd name="T12" fmla="*/ 62 w 479"/>
                  <a:gd name="T13" fmla="*/ 187 h 292"/>
                  <a:gd name="T14" fmla="*/ 0 w 479"/>
                  <a:gd name="T15" fmla="*/ 266 h 292"/>
                  <a:gd name="T16" fmla="*/ 33 w 479"/>
                  <a:gd name="T17" fmla="*/ 292 h 292"/>
                  <a:gd name="T18" fmla="*/ 74 w 479"/>
                  <a:gd name="T19" fmla="*/ 242 h 292"/>
                  <a:gd name="T20" fmla="*/ 148 w 479"/>
                  <a:gd name="T21" fmla="*/ 278 h 292"/>
                  <a:gd name="T22" fmla="*/ 230 w 479"/>
                  <a:gd name="T23" fmla="*/ 194 h 292"/>
                  <a:gd name="T24" fmla="*/ 323 w 479"/>
                  <a:gd name="T25" fmla="*/ 204 h 292"/>
                  <a:gd name="T26" fmla="*/ 448 w 479"/>
                  <a:gd name="T27" fmla="*/ 72 h 292"/>
                  <a:gd name="T28" fmla="*/ 472 w 479"/>
                  <a:gd name="T29" fmla="*/ 88 h 292"/>
                  <a:gd name="T30" fmla="*/ 479 w 479"/>
                  <a:gd name="T3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9" h="292">
                    <a:moveTo>
                      <a:pt x="479" y="0"/>
                    </a:moveTo>
                    <a:lnTo>
                      <a:pt x="395" y="33"/>
                    </a:lnTo>
                    <a:lnTo>
                      <a:pt x="412" y="45"/>
                    </a:lnTo>
                    <a:lnTo>
                      <a:pt x="307" y="158"/>
                    </a:lnTo>
                    <a:lnTo>
                      <a:pt x="213" y="148"/>
                    </a:lnTo>
                    <a:lnTo>
                      <a:pt x="139" y="225"/>
                    </a:lnTo>
                    <a:lnTo>
                      <a:pt x="62" y="187"/>
                    </a:lnTo>
                    <a:lnTo>
                      <a:pt x="0" y="266"/>
                    </a:lnTo>
                    <a:lnTo>
                      <a:pt x="33" y="292"/>
                    </a:lnTo>
                    <a:lnTo>
                      <a:pt x="74" y="242"/>
                    </a:lnTo>
                    <a:lnTo>
                      <a:pt x="148" y="278"/>
                    </a:lnTo>
                    <a:lnTo>
                      <a:pt x="230" y="194"/>
                    </a:lnTo>
                    <a:lnTo>
                      <a:pt x="323" y="204"/>
                    </a:lnTo>
                    <a:lnTo>
                      <a:pt x="448" y="72"/>
                    </a:lnTo>
                    <a:lnTo>
                      <a:pt x="472" y="88"/>
                    </a:lnTo>
                    <a:lnTo>
                      <a:pt x="47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3" tIns="60940" rIns="121883" bIns="60940" numCol="1" anchor="t" anchorCtr="0" compatLnSpc="1"/>
              <a:lstStyle/>
              <a:p>
                <a:pPr defTabSz="1216660"/>
                <a:endParaRPr lang="zh-CN" altLang="en-US" sz="1865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244" name="组合 243"/>
            <p:cNvGrpSpPr/>
            <p:nvPr/>
          </p:nvGrpSpPr>
          <p:grpSpPr>
            <a:xfrm>
              <a:off x="10120747" y="4288927"/>
              <a:ext cx="647412" cy="618869"/>
              <a:chOff x="3294063" y="754063"/>
              <a:chExt cx="5600701" cy="5353051"/>
            </a:xfrm>
            <a:solidFill>
              <a:srgbClr val="D3381C"/>
            </a:solidFill>
          </p:grpSpPr>
          <p:sp>
            <p:nvSpPr>
              <p:cNvPr id="250" name="Freeform 458"/>
              <p:cNvSpPr/>
              <p:nvPr/>
            </p:nvSpPr>
            <p:spPr bwMode="auto">
              <a:xfrm>
                <a:off x="8235951" y="3122613"/>
                <a:ext cx="658813" cy="307975"/>
              </a:xfrm>
              <a:custGeom>
                <a:avLst/>
                <a:gdLst>
                  <a:gd name="T0" fmla="*/ 135 w 175"/>
                  <a:gd name="T1" fmla="*/ 0 h 82"/>
                  <a:gd name="T2" fmla="*/ 175 w 175"/>
                  <a:gd name="T3" fmla="*/ 41 h 82"/>
                  <a:gd name="T4" fmla="*/ 135 w 175"/>
                  <a:gd name="T5" fmla="*/ 82 h 82"/>
                  <a:gd name="T6" fmla="*/ 41 w 175"/>
                  <a:gd name="T7" fmla="*/ 82 h 82"/>
                  <a:gd name="T8" fmla="*/ 0 w 175"/>
                  <a:gd name="T9" fmla="*/ 41 h 82"/>
                  <a:gd name="T10" fmla="*/ 12 w 175"/>
                  <a:gd name="T11" fmla="*/ 12 h 82"/>
                  <a:gd name="T12" fmla="*/ 41 w 175"/>
                  <a:gd name="T13" fmla="*/ 0 h 82"/>
                  <a:gd name="T14" fmla="*/ 135 w 175"/>
                  <a:gd name="T1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5" h="82">
                    <a:moveTo>
                      <a:pt x="135" y="0"/>
                    </a:moveTo>
                    <a:cubicBezTo>
                      <a:pt x="157" y="0"/>
                      <a:pt x="175" y="19"/>
                      <a:pt x="175" y="41"/>
                    </a:cubicBezTo>
                    <a:cubicBezTo>
                      <a:pt x="175" y="64"/>
                      <a:pt x="157" y="82"/>
                      <a:pt x="135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9" y="82"/>
                      <a:pt x="0" y="64"/>
                      <a:pt x="0" y="41"/>
                    </a:cubicBezTo>
                    <a:cubicBezTo>
                      <a:pt x="0" y="30"/>
                      <a:pt x="5" y="20"/>
                      <a:pt x="12" y="12"/>
                    </a:cubicBezTo>
                    <a:cubicBezTo>
                      <a:pt x="20" y="5"/>
                      <a:pt x="30" y="0"/>
                      <a:pt x="41" y="0"/>
                    </a:cubicBezTo>
                    <a:lnTo>
                      <a:pt x="13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3" tIns="60940" rIns="121883" bIns="60940" numCol="1" anchor="t" anchorCtr="0" compatLnSpc="1"/>
              <a:lstStyle/>
              <a:p>
                <a:pPr defTabSz="1216660"/>
                <a:endParaRPr lang="zh-CN" altLang="en-US" sz="1865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51" name="Freeform 459"/>
              <p:cNvSpPr/>
              <p:nvPr/>
            </p:nvSpPr>
            <p:spPr bwMode="auto">
              <a:xfrm>
                <a:off x="7646988" y="1539876"/>
                <a:ext cx="571500" cy="587375"/>
              </a:xfrm>
              <a:custGeom>
                <a:avLst/>
                <a:gdLst>
                  <a:gd name="T0" fmla="*/ 136 w 152"/>
                  <a:gd name="T1" fmla="*/ 16 h 156"/>
                  <a:gd name="T2" fmla="*/ 136 w 152"/>
                  <a:gd name="T3" fmla="*/ 74 h 156"/>
                  <a:gd name="T4" fmla="*/ 70 w 152"/>
                  <a:gd name="T5" fmla="*/ 140 h 156"/>
                  <a:gd name="T6" fmla="*/ 12 w 152"/>
                  <a:gd name="T7" fmla="*/ 140 h 156"/>
                  <a:gd name="T8" fmla="*/ 0 w 152"/>
                  <a:gd name="T9" fmla="*/ 111 h 156"/>
                  <a:gd name="T10" fmla="*/ 12 w 152"/>
                  <a:gd name="T11" fmla="*/ 82 h 156"/>
                  <a:gd name="T12" fmla="*/ 78 w 152"/>
                  <a:gd name="T13" fmla="*/ 16 h 156"/>
                  <a:gd name="T14" fmla="*/ 136 w 152"/>
                  <a:gd name="T15" fmla="*/ 1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2" h="156">
                    <a:moveTo>
                      <a:pt x="136" y="16"/>
                    </a:moveTo>
                    <a:cubicBezTo>
                      <a:pt x="152" y="32"/>
                      <a:pt x="152" y="58"/>
                      <a:pt x="136" y="74"/>
                    </a:cubicBezTo>
                    <a:cubicBezTo>
                      <a:pt x="70" y="140"/>
                      <a:pt x="70" y="140"/>
                      <a:pt x="70" y="140"/>
                    </a:cubicBezTo>
                    <a:cubicBezTo>
                      <a:pt x="54" y="156"/>
                      <a:pt x="28" y="156"/>
                      <a:pt x="12" y="140"/>
                    </a:cubicBezTo>
                    <a:cubicBezTo>
                      <a:pt x="4" y="132"/>
                      <a:pt x="0" y="121"/>
                      <a:pt x="0" y="111"/>
                    </a:cubicBezTo>
                    <a:cubicBezTo>
                      <a:pt x="0" y="100"/>
                      <a:pt x="4" y="90"/>
                      <a:pt x="12" y="82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94" y="0"/>
                      <a:pt x="120" y="0"/>
                      <a:pt x="13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3" tIns="60940" rIns="121883" bIns="60940" numCol="1" anchor="t" anchorCtr="0" compatLnSpc="1"/>
              <a:lstStyle/>
              <a:p>
                <a:pPr defTabSz="1216660"/>
                <a:endParaRPr lang="zh-CN" altLang="en-US" sz="1865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52" name="Freeform 460"/>
              <p:cNvSpPr>
                <a:spLocks noEditPoints="1"/>
              </p:cNvSpPr>
              <p:nvPr/>
            </p:nvSpPr>
            <p:spPr bwMode="auto">
              <a:xfrm>
                <a:off x="4170363" y="1525588"/>
                <a:ext cx="3863975" cy="3567113"/>
              </a:xfrm>
              <a:custGeom>
                <a:avLst/>
                <a:gdLst>
                  <a:gd name="T0" fmla="*/ 1028 w 1028"/>
                  <a:gd name="T1" fmla="*/ 514 h 949"/>
                  <a:gd name="T2" fmla="*/ 787 w 1028"/>
                  <a:gd name="T3" fmla="*/ 949 h 949"/>
                  <a:gd name="T4" fmla="*/ 241 w 1028"/>
                  <a:gd name="T5" fmla="*/ 949 h 949"/>
                  <a:gd name="T6" fmla="*/ 0 w 1028"/>
                  <a:gd name="T7" fmla="*/ 514 h 949"/>
                  <a:gd name="T8" fmla="*/ 514 w 1028"/>
                  <a:gd name="T9" fmla="*/ 0 h 949"/>
                  <a:gd name="T10" fmla="*/ 1028 w 1028"/>
                  <a:gd name="T11" fmla="*/ 514 h 949"/>
                  <a:gd name="T12" fmla="*/ 714 w 1028"/>
                  <a:gd name="T13" fmla="*/ 345 h 949"/>
                  <a:gd name="T14" fmla="*/ 714 w 1028"/>
                  <a:gd name="T15" fmla="*/ 251 h 949"/>
                  <a:gd name="T16" fmla="*/ 632 w 1028"/>
                  <a:gd name="T17" fmla="*/ 187 h 949"/>
                  <a:gd name="T18" fmla="*/ 563 w 1028"/>
                  <a:gd name="T19" fmla="*/ 187 h 949"/>
                  <a:gd name="T20" fmla="*/ 563 w 1028"/>
                  <a:gd name="T21" fmla="*/ 153 h 949"/>
                  <a:gd name="T22" fmla="*/ 466 w 1028"/>
                  <a:gd name="T23" fmla="*/ 153 h 949"/>
                  <a:gd name="T24" fmla="*/ 466 w 1028"/>
                  <a:gd name="T25" fmla="*/ 187 h 949"/>
                  <a:gd name="T26" fmla="*/ 397 w 1028"/>
                  <a:gd name="T27" fmla="*/ 187 h 949"/>
                  <a:gd name="T28" fmla="*/ 316 w 1028"/>
                  <a:gd name="T29" fmla="*/ 251 h 949"/>
                  <a:gd name="T30" fmla="*/ 316 w 1028"/>
                  <a:gd name="T31" fmla="*/ 438 h 949"/>
                  <a:gd name="T32" fmla="*/ 397 w 1028"/>
                  <a:gd name="T33" fmla="*/ 503 h 949"/>
                  <a:gd name="T34" fmla="*/ 466 w 1028"/>
                  <a:gd name="T35" fmla="*/ 503 h 949"/>
                  <a:gd name="T36" fmla="*/ 466 w 1028"/>
                  <a:gd name="T37" fmla="*/ 701 h 949"/>
                  <a:gd name="T38" fmla="*/ 440 w 1028"/>
                  <a:gd name="T39" fmla="*/ 701 h 949"/>
                  <a:gd name="T40" fmla="*/ 389 w 1028"/>
                  <a:gd name="T41" fmla="*/ 661 h 949"/>
                  <a:gd name="T42" fmla="*/ 389 w 1028"/>
                  <a:gd name="T43" fmla="*/ 602 h 949"/>
                  <a:gd name="T44" fmla="*/ 315 w 1028"/>
                  <a:gd name="T45" fmla="*/ 602 h 949"/>
                  <a:gd name="T46" fmla="*/ 315 w 1028"/>
                  <a:gd name="T47" fmla="*/ 696 h 949"/>
                  <a:gd name="T48" fmla="*/ 396 w 1028"/>
                  <a:gd name="T49" fmla="*/ 760 h 949"/>
                  <a:gd name="T50" fmla="*/ 466 w 1028"/>
                  <a:gd name="T51" fmla="*/ 760 h 949"/>
                  <a:gd name="T52" fmla="*/ 466 w 1028"/>
                  <a:gd name="T53" fmla="*/ 796 h 949"/>
                  <a:gd name="T54" fmla="*/ 563 w 1028"/>
                  <a:gd name="T55" fmla="*/ 796 h 949"/>
                  <a:gd name="T56" fmla="*/ 563 w 1028"/>
                  <a:gd name="T57" fmla="*/ 760 h 949"/>
                  <a:gd name="T58" fmla="*/ 632 w 1028"/>
                  <a:gd name="T59" fmla="*/ 760 h 949"/>
                  <a:gd name="T60" fmla="*/ 713 w 1028"/>
                  <a:gd name="T61" fmla="*/ 696 h 949"/>
                  <a:gd name="T62" fmla="*/ 713 w 1028"/>
                  <a:gd name="T63" fmla="*/ 509 h 949"/>
                  <a:gd name="T64" fmla="*/ 632 w 1028"/>
                  <a:gd name="T65" fmla="*/ 444 h 949"/>
                  <a:gd name="T66" fmla="*/ 563 w 1028"/>
                  <a:gd name="T67" fmla="*/ 444 h 949"/>
                  <a:gd name="T68" fmla="*/ 563 w 1028"/>
                  <a:gd name="T69" fmla="*/ 246 h 949"/>
                  <a:gd name="T70" fmla="*/ 588 w 1028"/>
                  <a:gd name="T71" fmla="*/ 246 h 949"/>
                  <a:gd name="T72" fmla="*/ 639 w 1028"/>
                  <a:gd name="T73" fmla="*/ 286 h 949"/>
                  <a:gd name="T74" fmla="*/ 639 w 1028"/>
                  <a:gd name="T75" fmla="*/ 345 h 949"/>
                  <a:gd name="T76" fmla="*/ 714 w 1028"/>
                  <a:gd name="T77" fmla="*/ 345 h 9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28" h="949">
                    <a:moveTo>
                      <a:pt x="1028" y="514"/>
                    </a:moveTo>
                    <a:cubicBezTo>
                      <a:pt x="1028" y="697"/>
                      <a:pt x="932" y="858"/>
                      <a:pt x="787" y="949"/>
                    </a:cubicBezTo>
                    <a:cubicBezTo>
                      <a:pt x="241" y="949"/>
                      <a:pt x="241" y="949"/>
                      <a:pt x="241" y="949"/>
                    </a:cubicBezTo>
                    <a:cubicBezTo>
                      <a:pt x="97" y="858"/>
                      <a:pt x="0" y="697"/>
                      <a:pt x="0" y="514"/>
                    </a:cubicBezTo>
                    <a:cubicBezTo>
                      <a:pt x="0" y="230"/>
                      <a:pt x="231" y="0"/>
                      <a:pt x="514" y="0"/>
                    </a:cubicBezTo>
                    <a:cubicBezTo>
                      <a:pt x="798" y="0"/>
                      <a:pt x="1028" y="230"/>
                      <a:pt x="1028" y="514"/>
                    </a:cubicBezTo>
                    <a:close/>
                    <a:moveTo>
                      <a:pt x="714" y="345"/>
                    </a:moveTo>
                    <a:cubicBezTo>
                      <a:pt x="714" y="251"/>
                      <a:pt x="714" y="251"/>
                      <a:pt x="714" y="251"/>
                    </a:cubicBezTo>
                    <a:cubicBezTo>
                      <a:pt x="714" y="216"/>
                      <a:pt x="677" y="187"/>
                      <a:pt x="632" y="187"/>
                    </a:cubicBezTo>
                    <a:cubicBezTo>
                      <a:pt x="563" y="187"/>
                      <a:pt x="563" y="187"/>
                      <a:pt x="563" y="187"/>
                    </a:cubicBezTo>
                    <a:cubicBezTo>
                      <a:pt x="563" y="153"/>
                      <a:pt x="563" y="153"/>
                      <a:pt x="563" y="153"/>
                    </a:cubicBezTo>
                    <a:cubicBezTo>
                      <a:pt x="466" y="153"/>
                      <a:pt x="466" y="153"/>
                      <a:pt x="466" y="153"/>
                    </a:cubicBezTo>
                    <a:cubicBezTo>
                      <a:pt x="466" y="187"/>
                      <a:pt x="466" y="187"/>
                      <a:pt x="466" y="187"/>
                    </a:cubicBezTo>
                    <a:cubicBezTo>
                      <a:pt x="397" y="187"/>
                      <a:pt x="397" y="187"/>
                      <a:pt x="397" y="187"/>
                    </a:cubicBezTo>
                    <a:cubicBezTo>
                      <a:pt x="352" y="187"/>
                      <a:pt x="316" y="216"/>
                      <a:pt x="316" y="251"/>
                    </a:cubicBezTo>
                    <a:cubicBezTo>
                      <a:pt x="316" y="438"/>
                      <a:pt x="316" y="438"/>
                      <a:pt x="316" y="438"/>
                    </a:cubicBezTo>
                    <a:cubicBezTo>
                      <a:pt x="316" y="474"/>
                      <a:pt x="352" y="503"/>
                      <a:pt x="397" y="503"/>
                    </a:cubicBezTo>
                    <a:cubicBezTo>
                      <a:pt x="466" y="503"/>
                      <a:pt x="466" y="503"/>
                      <a:pt x="466" y="503"/>
                    </a:cubicBezTo>
                    <a:cubicBezTo>
                      <a:pt x="466" y="701"/>
                      <a:pt x="466" y="701"/>
                      <a:pt x="466" y="701"/>
                    </a:cubicBezTo>
                    <a:cubicBezTo>
                      <a:pt x="440" y="701"/>
                      <a:pt x="440" y="701"/>
                      <a:pt x="440" y="701"/>
                    </a:cubicBezTo>
                    <a:cubicBezTo>
                      <a:pt x="412" y="701"/>
                      <a:pt x="389" y="683"/>
                      <a:pt x="389" y="661"/>
                    </a:cubicBezTo>
                    <a:cubicBezTo>
                      <a:pt x="389" y="602"/>
                      <a:pt x="389" y="602"/>
                      <a:pt x="389" y="602"/>
                    </a:cubicBezTo>
                    <a:cubicBezTo>
                      <a:pt x="315" y="602"/>
                      <a:pt x="315" y="602"/>
                      <a:pt x="315" y="602"/>
                    </a:cubicBezTo>
                    <a:cubicBezTo>
                      <a:pt x="315" y="696"/>
                      <a:pt x="315" y="696"/>
                      <a:pt x="315" y="696"/>
                    </a:cubicBezTo>
                    <a:cubicBezTo>
                      <a:pt x="315" y="731"/>
                      <a:pt x="351" y="760"/>
                      <a:pt x="396" y="760"/>
                    </a:cubicBezTo>
                    <a:cubicBezTo>
                      <a:pt x="466" y="760"/>
                      <a:pt x="466" y="760"/>
                      <a:pt x="466" y="760"/>
                    </a:cubicBezTo>
                    <a:cubicBezTo>
                      <a:pt x="466" y="796"/>
                      <a:pt x="466" y="796"/>
                      <a:pt x="466" y="796"/>
                    </a:cubicBezTo>
                    <a:cubicBezTo>
                      <a:pt x="563" y="796"/>
                      <a:pt x="563" y="796"/>
                      <a:pt x="563" y="796"/>
                    </a:cubicBezTo>
                    <a:cubicBezTo>
                      <a:pt x="563" y="760"/>
                      <a:pt x="563" y="760"/>
                      <a:pt x="563" y="760"/>
                    </a:cubicBezTo>
                    <a:cubicBezTo>
                      <a:pt x="632" y="760"/>
                      <a:pt x="632" y="760"/>
                      <a:pt x="632" y="760"/>
                    </a:cubicBezTo>
                    <a:cubicBezTo>
                      <a:pt x="677" y="760"/>
                      <a:pt x="713" y="731"/>
                      <a:pt x="713" y="696"/>
                    </a:cubicBezTo>
                    <a:cubicBezTo>
                      <a:pt x="713" y="509"/>
                      <a:pt x="713" y="509"/>
                      <a:pt x="713" y="509"/>
                    </a:cubicBezTo>
                    <a:cubicBezTo>
                      <a:pt x="713" y="473"/>
                      <a:pt x="677" y="444"/>
                      <a:pt x="632" y="444"/>
                    </a:cubicBezTo>
                    <a:cubicBezTo>
                      <a:pt x="563" y="444"/>
                      <a:pt x="563" y="444"/>
                      <a:pt x="563" y="444"/>
                    </a:cubicBezTo>
                    <a:cubicBezTo>
                      <a:pt x="563" y="246"/>
                      <a:pt x="563" y="246"/>
                      <a:pt x="563" y="246"/>
                    </a:cubicBezTo>
                    <a:cubicBezTo>
                      <a:pt x="588" y="246"/>
                      <a:pt x="588" y="246"/>
                      <a:pt x="588" y="246"/>
                    </a:cubicBezTo>
                    <a:cubicBezTo>
                      <a:pt x="617" y="246"/>
                      <a:pt x="639" y="264"/>
                      <a:pt x="639" y="286"/>
                    </a:cubicBezTo>
                    <a:cubicBezTo>
                      <a:pt x="639" y="345"/>
                      <a:pt x="639" y="345"/>
                      <a:pt x="639" y="345"/>
                    </a:cubicBezTo>
                    <a:lnTo>
                      <a:pt x="714" y="3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3" tIns="60940" rIns="121883" bIns="60940" numCol="1" anchor="t" anchorCtr="0" compatLnSpc="1"/>
              <a:lstStyle/>
              <a:p>
                <a:pPr defTabSz="1216660"/>
                <a:endParaRPr lang="zh-CN" altLang="en-US" sz="1865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53" name="Freeform 461"/>
              <p:cNvSpPr/>
              <p:nvPr/>
            </p:nvSpPr>
            <p:spPr bwMode="auto">
              <a:xfrm>
                <a:off x="5187951" y="5254626"/>
                <a:ext cx="1827213" cy="209550"/>
              </a:xfrm>
              <a:custGeom>
                <a:avLst/>
                <a:gdLst>
                  <a:gd name="T0" fmla="*/ 436 w 486"/>
                  <a:gd name="T1" fmla="*/ 0 h 56"/>
                  <a:gd name="T2" fmla="*/ 486 w 486"/>
                  <a:gd name="T3" fmla="*/ 28 h 56"/>
                  <a:gd name="T4" fmla="*/ 436 w 486"/>
                  <a:gd name="T5" fmla="*/ 56 h 56"/>
                  <a:gd name="T6" fmla="*/ 51 w 486"/>
                  <a:gd name="T7" fmla="*/ 56 h 56"/>
                  <a:gd name="T8" fmla="*/ 0 w 486"/>
                  <a:gd name="T9" fmla="*/ 28 h 56"/>
                  <a:gd name="T10" fmla="*/ 15 w 486"/>
                  <a:gd name="T11" fmla="*/ 8 h 56"/>
                  <a:gd name="T12" fmla="*/ 51 w 486"/>
                  <a:gd name="T13" fmla="*/ 0 h 56"/>
                  <a:gd name="T14" fmla="*/ 436 w 486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6" h="56">
                    <a:moveTo>
                      <a:pt x="436" y="0"/>
                    </a:moveTo>
                    <a:cubicBezTo>
                      <a:pt x="464" y="0"/>
                      <a:pt x="486" y="13"/>
                      <a:pt x="486" y="28"/>
                    </a:cubicBezTo>
                    <a:cubicBezTo>
                      <a:pt x="486" y="44"/>
                      <a:pt x="464" y="56"/>
                      <a:pt x="436" y="56"/>
                    </a:cubicBezTo>
                    <a:cubicBezTo>
                      <a:pt x="51" y="56"/>
                      <a:pt x="51" y="56"/>
                      <a:pt x="51" y="56"/>
                    </a:cubicBezTo>
                    <a:cubicBezTo>
                      <a:pt x="23" y="56"/>
                      <a:pt x="0" y="44"/>
                      <a:pt x="0" y="28"/>
                    </a:cubicBezTo>
                    <a:cubicBezTo>
                      <a:pt x="0" y="20"/>
                      <a:pt x="6" y="13"/>
                      <a:pt x="15" y="8"/>
                    </a:cubicBezTo>
                    <a:cubicBezTo>
                      <a:pt x="24" y="3"/>
                      <a:pt x="37" y="0"/>
                      <a:pt x="51" y="0"/>
                    </a:cubicBezTo>
                    <a:lnTo>
                      <a:pt x="4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3" tIns="60940" rIns="121883" bIns="60940" numCol="1" anchor="t" anchorCtr="0" compatLnSpc="1"/>
              <a:lstStyle/>
              <a:p>
                <a:pPr defTabSz="1216660"/>
                <a:endParaRPr lang="zh-CN" altLang="en-US" sz="1865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54" name="Freeform 462"/>
              <p:cNvSpPr/>
              <p:nvPr/>
            </p:nvSpPr>
            <p:spPr bwMode="auto">
              <a:xfrm>
                <a:off x="5368926" y="5576888"/>
                <a:ext cx="1470025" cy="211138"/>
              </a:xfrm>
              <a:custGeom>
                <a:avLst/>
                <a:gdLst>
                  <a:gd name="T0" fmla="*/ 341 w 391"/>
                  <a:gd name="T1" fmla="*/ 0 h 56"/>
                  <a:gd name="T2" fmla="*/ 391 w 391"/>
                  <a:gd name="T3" fmla="*/ 28 h 56"/>
                  <a:gd name="T4" fmla="*/ 341 w 391"/>
                  <a:gd name="T5" fmla="*/ 56 h 56"/>
                  <a:gd name="T6" fmla="*/ 50 w 391"/>
                  <a:gd name="T7" fmla="*/ 56 h 56"/>
                  <a:gd name="T8" fmla="*/ 0 w 391"/>
                  <a:gd name="T9" fmla="*/ 28 h 56"/>
                  <a:gd name="T10" fmla="*/ 14 w 391"/>
                  <a:gd name="T11" fmla="*/ 8 h 56"/>
                  <a:gd name="T12" fmla="*/ 50 w 391"/>
                  <a:gd name="T13" fmla="*/ 0 h 56"/>
                  <a:gd name="T14" fmla="*/ 341 w 391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1" h="56">
                    <a:moveTo>
                      <a:pt x="341" y="0"/>
                    </a:moveTo>
                    <a:cubicBezTo>
                      <a:pt x="369" y="0"/>
                      <a:pt x="391" y="12"/>
                      <a:pt x="391" y="28"/>
                    </a:cubicBezTo>
                    <a:cubicBezTo>
                      <a:pt x="391" y="43"/>
                      <a:pt x="369" y="56"/>
                      <a:pt x="341" y="56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22" y="56"/>
                      <a:pt x="0" y="43"/>
                      <a:pt x="0" y="28"/>
                    </a:cubicBezTo>
                    <a:cubicBezTo>
                      <a:pt x="0" y="20"/>
                      <a:pt x="5" y="13"/>
                      <a:pt x="14" y="8"/>
                    </a:cubicBezTo>
                    <a:cubicBezTo>
                      <a:pt x="24" y="3"/>
                      <a:pt x="36" y="0"/>
                      <a:pt x="50" y="0"/>
                    </a:cubicBezTo>
                    <a:lnTo>
                      <a:pt x="34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3" tIns="60940" rIns="121883" bIns="60940" numCol="1" anchor="t" anchorCtr="0" compatLnSpc="1"/>
              <a:lstStyle/>
              <a:p>
                <a:pPr defTabSz="1216660"/>
                <a:endParaRPr lang="zh-CN" altLang="en-US" sz="1865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55" name="Freeform 463"/>
              <p:cNvSpPr/>
              <p:nvPr/>
            </p:nvSpPr>
            <p:spPr bwMode="auto">
              <a:xfrm>
                <a:off x="5556251" y="5895976"/>
                <a:ext cx="1090613" cy="211138"/>
              </a:xfrm>
              <a:custGeom>
                <a:avLst/>
                <a:gdLst>
                  <a:gd name="T0" fmla="*/ 240 w 290"/>
                  <a:gd name="T1" fmla="*/ 0 h 56"/>
                  <a:gd name="T2" fmla="*/ 290 w 290"/>
                  <a:gd name="T3" fmla="*/ 28 h 56"/>
                  <a:gd name="T4" fmla="*/ 240 w 290"/>
                  <a:gd name="T5" fmla="*/ 56 h 56"/>
                  <a:gd name="T6" fmla="*/ 50 w 290"/>
                  <a:gd name="T7" fmla="*/ 56 h 56"/>
                  <a:gd name="T8" fmla="*/ 0 w 290"/>
                  <a:gd name="T9" fmla="*/ 28 h 56"/>
                  <a:gd name="T10" fmla="*/ 15 w 290"/>
                  <a:gd name="T11" fmla="*/ 8 h 56"/>
                  <a:gd name="T12" fmla="*/ 50 w 290"/>
                  <a:gd name="T13" fmla="*/ 0 h 56"/>
                  <a:gd name="T14" fmla="*/ 240 w 290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0" h="56">
                    <a:moveTo>
                      <a:pt x="240" y="0"/>
                    </a:moveTo>
                    <a:cubicBezTo>
                      <a:pt x="268" y="0"/>
                      <a:pt x="290" y="12"/>
                      <a:pt x="290" y="28"/>
                    </a:cubicBezTo>
                    <a:cubicBezTo>
                      <a:pt x="290" y="43"/>
                      <a:pt x="268" y="56"/>
                      <a:pt x="240" y="56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23" y="56"/>
                      <a:pt x="0" y="43"/>
                      <a:pt x="0" y="28"/>
                    </a:cubicBezTo>
                    <a:cubicBezTo>
                      <a:pt x="0" y="20"/>
                      <a:pt x="6" y="13"/>
                      <a:pt x="15" y="8"/>
                    </a:cubicBezTo>
                    <a:cubicBezTo>
                      <a:pt x="24" y="3"/>
                      <a:pt x="37" y="0"/>
                      <a:pt x="50" y="0"/>
                    </a:cubicBezTo>
                    <a:lnTo>
                      <a:pt x="2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3" tIns="60940" rIns="121883" bIns="60940" numCol="1" anchor="t" anchorCtr="0" compatLnSpc="1"/>
              <a:lstStyle/>
              <a:p>
                <a:pPr defTabSz="1216660"/>
                <a:endParaRPr lang="zh-CN" altLang="en-US" sz="1865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56" name="Freeform 464"/>
              <p:cNvSpPr/>
              <p:nvPr/>
            </p:nvSpPr>
            <p:spPr bwMode="auto">
              <a:xfrm>
                <a:off x="6286501" y="3416301"/>
                <a:ext cx="285750" cy="744538"/>
              </a:xfrm>
              <a:custGeom>
                <a:avLst/>
                <a:gdLst>
                  <a:gd name="T0" fmla="*/ 76 w 76"/>
                  <a:gd name="T1" fmla="*/ 41 h 198"/>
                  <a:gd name="T2" fmla="*/ 76 w 76"/>
                  <a:gd name="T3" fmla="*/ 158 h 198"/>
                  <a:gd name="T4" fmla="*/ 25 w 76"/>
                  <a:gd name="T5" fmla="*/ 198 h 198"/>
                  <a:gd name="T6" fmla="*/ 0 w 76"/>
                  <a:gd name="T7" fmla="*/ 198 h 198"/>
                  <a:gd name="T8" fmla="*/ 0 w 76"/>
                  <a:gd name="T9" fmla="*/ 0 h 198"/>
                  <a:gd name="T10" fmla="*/ 25 w 76"/>
                  <a:gd name="T11" fmla="*/ 0 h 198"/>
                  <a:gd name="T12" fmla="*/ 76 w 76"/>
                  <a:gd name="T13" fmla="*/ 41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8">
                    <a:moveTo>
                      <a:pt x="76" y="41"/>
                    </a:moveTo>
                    <a:cubicBezTo>
                      <a:pt x="76" y="158"/>
                      <a:pt x="76" y="158"/>
                      <a:pt x="76" y="158"/>
                    </a:cubicBezTo>
                    <a:cubicBezTo>
                      <a:pt x="76" y="180"/>
                      <a:pt x="53" y="198"/>
                      <a:pt x="25" y="198"/>
                    </a:cubicBezTo>
                    <a:cubicBezTo>
                      <a:pt x="0" y="198"/>
                      <a:pt x="0" y="198"/>
                      <a:pt x="0" y="19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53" y="0"/>
                      <a:pt x="76" y="18"/>
                      <a:pt x="76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3" tIns="60940" rIns="121883" bIns="60940" numCol="1" anchor="t" anchorCtr="0" compatLnSpc="1"/>
              <a:lstStyle/>
              <a:p>
                <a:pPr defTabSz="1216660"/>
                <a:endParaRPr lang="zh-CN" altLang="en-US" sz="1865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57" name="Freeform 465"/>
              <p:cNvSpPr/>
              <p:nvPr/>
            </p:nvSpPr>
            <p:spPr bwMode="auto">
              <a:xfrm>
                <a:off x="5948363" y="754063"/>
                <a:ext cx="307975" cy="658813"/>
              </a:xfrm>
              <a:custGeom>
                <a:avLst/>
                <a:gdLst>
                  <a:gd name="T0" fmla="*/ 82 w 82"/>
                  <a:gd name="T1" fmla="*/ 41 h 175"/>
                  <a:gd name="T2" fmla="*/ 82 w 82"/>
                  <a:gd name="T3" fmla="*/ 134 h 175"/>
                  <a:gd name="T4" fmla="*/ 41 w 82"/>
                  <a:gd name="T5" fmla="*/ 175 h 175"/>
                  <a:gd name="T6" fmla="*/ 12 w 82"/>
                  <a:gd name="T7" fmla="*/ 163 h 175"/>
                  <a:gd name="T8" fmla="*/ 0 w 82"/>
                  <a:gd name="T9" fmla="*/ 134 h 175"/>
                  <a:gd name="T10" fmla="*/ 0 w 82"/>
                  <a:gd name="T11" fmla="*/ 41 h 175"/>
                  <a:gd name="T12" fmla="*/ 41 w 82"/>
                  <a:gd name="T13" fmla="*/ 0 h 175"/>
                  <a:gd name="T14" fmla="*/ 82 w 82"/>
                  <a:gd name="T15" fmla="*/ 41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75">
                    <a:moveTo>
                      <a:pt x="82" y="41"/>
                    </a:moveTo>
                    <a:cubicBezTo>
                      <a:pt x="82" y="134"/>
                      <a:pt x="82" y="134"/>
                      <a:pt x="82" y="134"/>
                    </a:cubicBezTo>
                    <a:cubicBezTo>
                      <a:pt x="82" y="157"/>
                      <a:pt x="64" y="175"/>
                      <a:pt x="41" y="175"/>
                    </a:cubicBezTo>
                    <a:cubicBezTo>
                      <a:pt x="30" y="175"/>
                      <a:pt x="20" y="171"/>
                      <a:pt x="12" y="163"/>
                    </a:cubicBezTo>
                    <a:cubicBezTo>
                      <a:pt x="5" y="156"/>
                      <a:pt x="0" y="146"/>
                      <a:pt x="0" y="134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19"/>
                      <a:pt x="19" y="0"/>
                      <a:pt x="41" y="0"/>
                    </a:cubicBezTo>
                    <a:cubicBezTo>
                      <a:pt x="64" y="0"/>
                      <a:pt x="82" y="19"/>
                      <a:pt x="82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3" tIns="60940" rIns="121883" bIns="60940" numCol="1" anchor="t" anchorCtr="0" compatLnSpc="1"/>
              <a:lstStyle/>
              <a:p>
                <a:pPr defTabSz="1216660"/>
                <a:endParaRPr lang="zh-CN" altLang="en-US" sz="1865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58" name="Freeform 466"/>
              <p:cNvSpPr/>
              <p:nvPr/>
            </p:nvSpPr>
            <p:spPr bwMode="auto">
              <a:xfrm>
                <a:off x="5635626" y="2449513"/>
                <a:ext cx="285750" cy="744538"/>
              </a:xfrm>
              <a:custGeom>
                <a:avLst/>
                <a:gdLst>
                  <a:gd name="T0" fmla="*/ 76 w 76"/>
                  <a:gd name="T1" fmla="*/ 0 h 198"/>
                  <a:gd name="T2" fmla="*/ 76 w 76"/>
                  <a:gd name="T3" fmla="*/ 198 h 198"/>
                  <a:gd name="T4" fmla="*/ 51 w 76"/>
                  <a:gd name="T5" fmla="*/ 198 h 198"/>
                  <a:gd name="T6" fmla="*/ 0 w 76"/>
                  <a:gd name="T7" fmla="*/ 157 h 198"/>
                  <a:gd name="T8" fmla="*/ 0 w 76"/>
                  <a:gd name="T9" fmla="*/ 40 h 198"/>
                  <a:gd name="T10" fmla="*/ 51 w 76"/>
                  <a:gd name="T11" fmla="*/ 0 h 198"/>
                  <a:gd name="T12" fmla="*/ 76 w 76"/>
                  <a:gd name="T1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98">
                    <a:moveTo>
                      <a:pt x="76" y="0"/>
                    </a:moveTo>
                    <a:cubicBezTo>
                      <a:pt x="76" y="198"/>
                      <a:pt x="76" y="198"/>
                      <a:pt x="76" y="198"/>
                    </a:cubicBezTo>
                    <a:cubicBezTo>
                      <a:pt x="51" y="198"/>
                      <a:pt x="51" y="198"/>
                      <a:pt x="51" y="198"/>
                    </a:cubicBezTo>
                    <a:cubicBezTo>
                      <a:pt x="23" y="198"/>
                      <a:pt x="0" y="180"/>
                      <a:pt x="0" y="157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23" y="0"/>
                      <a:pt x="51" y="0"/>
                    </a:cubicBezTo>
                    <a:lnTo>
                      <a:pt x="7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3" tIns="60940" rIns="121883" bIns="60940" numCol="1" anchor="t" anchorCtr="0" compatLnSpc="1"/>
              <a:lstStyle/>
              <a:p>
                <a:pPr defTabSz="1216660"/>
                <a:endParaRPr lang="zh-CN" altLang="en-US" sz="1865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59" name="Freeform 467"/>
              <p:cNvSpPr/>
              <p:nvPr/>
            </p:nvSpPr>
            <p:spPr bwMode="auto">
              <a:xfrm>
                <a:off x="3951288" y="1539876"/>
                <a:ext cx="571500" cy="587375"/>
              </a:xfrm>
              <a:custGeom>
                <a:avLst/>
                <a:gdLst>
                  <a:gd name="T0" fmla="*/ 140 w 152"/>
                  <a:gd name="T1" fmla="*/ 82 h 156"/>
                  <a:gd name="T2" fmla="*/ 152 w 152"/>
                  <a:gd name="T3" fmla="*/ 111 h 156"/>
                  <a:gd name="T4" fmla="*/ 140 w 152"/>
                  <a:gd name="T5" fmla="*/ 140 h 156"/>
                  <a:gd name="T6" fmla="*/ 82 w 152"/>
                  <a:gd name="T7" fmla="*/ 140 h 156"/>
                  <a:gd name="T8" fmla="*/ 16 w 152"/>
                  <a:gd name="T9" fmla="*/ 74 h 156"/>
                  <a:gd name="T10" fmla="*/ 16 w 152"/>
                  <a:gd name="T11" fmla="*/ 16 h 156"/>
                  <a:gd name="T12" fmla="*/ 74 w 152"/>
                  <a:gd name="T13" fmla="*/ 16 h 156"/>
                  <a:gd name="T14" fmla="*/ 140 w 152"/>
                  <a:gd name="T15" fmla="*/ 8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2" h="156">
                    <a:moveTo>
                      <a:pt x="140" y="82"/>
                    </a:moveTo>
                    <a:cubicBezTo>
                      <a:pt x="148" y="90"/>
                      <a:pt x="152" y="100"/>
                      <a:pt x="152" y="111"/>
                    </a:cubicBezTo>
                    <a:cubicBezTo>
                      <a:pt x="152" y="121"/>
                      <a:pt x="148" y="132"/>
                      <a:pt x="140" y="140"/>
                    </a:cubicBezTo>
                    <a:cubicBezTo>
                      <a:pt x="124" y="156"/>
                      <a:pt x="98" y="156"/>
                      <a:pt x="82" y="140"/>
                    </a:cubicBezTo>
                    <a:cubicBezTo>
                      <a:pt x="16" y="74"/>
                      <a:pt x="16" y="74"/>
                      <a:pt x="16" y="74"/>
                    </a:cubicBezTo>
                    <a:cubicBezTo>
                      <a:pt x="0" y="58"/>
                      <a:pt x="0" y="32"/>
                      <a:pt x="16" y="16"/>
                    </a:cubicBezTo>
                    <a:cubicBezTo>
                      <a:pt x="32" y="0"/>
                      <a:pt x="58" y="0"/>
                      <a:pt x="74" y="16"/>
                    </a:cubicBezTo>
                    <a:lnTo>
                      <a:pt x="140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3" tIns="60940" rIns="121883" bIns="60940" numCol="1" anchor="t" anchorCtr="0" compatLnSpc="1"/>
              <a:lstStyle/>
              <a:p>
                <a:pPr defTabSz="1216660"/>
                <a:endParaRPr lang="zh-CN" altLang="en-US" sz="1865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260" name="Freeform 468"/>
              <p:cNvSpPr/>
              <p:nvPr/>
            </p:nvSpPr>
            <p:spPr bwMode="auto">
              <a:xfrm>
                <a:off x="3294063" y="3122613"/>
                <a:ext cx="657225" cy="307975"/>
              </a:xfrm>
              <a:custGeom>
                <a:avLst/>
                <a:gdLst>
                  <a:gd name="T0" fmla="*/ 134 w 175"/>
                  <a:gd name="T1" fmla="*/ 0 h 82"/>
                  <a:gd name="T2" fmla="*/ 175 w 175"/>
                  <a:gd name="T3" fmla="*/ 41 h 82"/>
                  <a:gd name="T4" fmla="*/ 134 w 175"/>
                  <a:gd name="T5" fmla="*/ 82 h 82"/>
                  <a:gd name="T6" fmla="*/ 41 w 175"/>
                  <a:gd name="T7" fmla="*/ 82 h 82"/>
                  <a:gd name="T8" fmla="*/ 0 w 175"/>
                  <a:gd name="T9" fmla="*/ 41 h 82"/>
                  <a:gd name="T10" fmla="*/ 12 w 175"/>
                  <a:gd name="T11" fmla="*/ 12 h 82"/>
                  <a:gd name="T12" fmla="*/ 41 w 175"/>
                  <a:gd name="T13" fmla="*/ 0 h 82"/>
                  <a:gd name="T14" fmla="*/ 134 w 175"/>
                  <a:gd name="T1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5" h="82">
                    <a:moveTo>
                      <a:pt x="134" y="0"/>
                    </a:moveTo>
                    <a:cubicBezTo>
                      <a:pt x="156" y="0"/>
                      <a:pt x="175" y="19"/>
                      <a:pt x="175" y="41"/>
                    </a:cubicBezTo>
                    <a:cubicBezTo>
                      <a:pt x="175" y="64"/>
                      <a:pt x="156" y="82"/>
                      <a:pt x="134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8" y="82"/>
                      <a:pt x="0" y="64"/>
                      <a:pt x="0" y="41"/>
                    </a:cubicBezTo>
                    <a:cubicBezTo>
                      <a:pt x="0" y="30"/>
                      <a:pt x="4" y="20"/>
                      <a:pt x="12" y="12"/>
                    </a:cubicBezTo>
                    <a:cubicBezTo>
                      <a:pt x="19" y="5"/>
                      <a:pt x="29" y="0"/>
                      <a:pt x="41" y="0"/>
                    </a:cubicBezTo>
                    <a:lnTo>
                      <a:pt x="13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83" tIns="60940" rIns="121883" bIns="60940" numCol="1" anchor="t" anchorCtr="0" compatLnSpc="1"/>
              <a:lstStyle/>
              <a:p>
                <a:pPr defTabSz="1216660"/>
                <a:endParaRPr lang="zh-CN" altLang="en-US" sz="1865">
                  <a:solidFill>
                    <a:prstClr val="black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45" name="Rectangle 4"/>
            <p:cNvSpPr txBox="1">
              <a:spLocks noChangeArrowheads="1"/>
            </p:cNvSpPr>
            <p:nvPr/>
          </p:nvSpPr>
          <p:spPr bwMode="auto">
            <a:xfrm>
              <a:off x="918655" y="5613108"/>
              <a:ext cx="1829380" cy="507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00" tIns="45699" rIns="91400" bIns="45699" numCol="1" anchor="ctr" anchorCtr="0" compatLnSpc="1"/>
            <a:lstStyle>
              <a:lvl1pPr marL="0" indent="0" algn="ctr">
                <a:buFontTx/>
                <a:buNone/>
                <a:defRPr sz="2000" b="1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latin typeface="+mn-lt"/>
                  <a:ea typeface="仿宋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latin typeface="+mn-lt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latin typeface="+mn-lt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latin typeface="+mn-lt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9pPr>
            </a:lstStyle>
            <a:p>
              <a:pPr lvl="0">
                <a:defRPr/>
              </a:pPr>
              <a:r>
                <a:rPr lang="zh-CN" alt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年度工作概述</a:t>
              </a:r>
              <a:endParaRPr lang="zh-CN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6" name="Rectangle 4"/>
            <p:cNvSpPr txBox="1">
              <a:spLocks noChangeArrowheads="1"/>
            </p:cNvSpPr>
            <p:nvPr/>
          </p:nvSpPr>
          <p:spPr bwMode="auto">
            <a:xfrm>
              <a:off x="3051597" y="5613108"/>
              <a:ext cx="1829380" cy="507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00" tIns="45699" rIns="91400" bIns="45699" numCol="1" anchor="ctr" anchorCtr="0" compatLnSpc="1"/>
            <a:lstStyle>
              <a:lvl1pPr marL="0" indent="0" algn="ctr">
                <a:buFontTx/>
                <a:buNone/>
                <a:defRPr sz="2000" b="1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latin typeface="+mn-lt"/>
                  <a:ea typeface="仿宋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latin typeface="+mn-lt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latin typeface="+mn-lt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latin typeface="+mn-lt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9pPr>
            </a:lstStyle>
            <a:p>
              <a:pPr lvl="0">
                <a:defRPr/>
              </a:pPr>
              <a:r>
                <a:rPr lang="zh-CN" alt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工作成果展示 </a:t>
              </a:r>
              <a:endParaRPr lang="zh-CN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7" name="Rectangle 4"/>
            <p:cNvSpPr txBox="1">
              <a:spLocks noChangeArrowheads="1"/>
            </p:cNvSpPr>
            <p:nvPr/>
          </p:nvSpPr>
          <p:spPr bwMode="auto">
            <a:xfrm>
              <a:off x="5184538" y="5613108"/>
              <a:ext cx="1829380" cy="507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00" tIns="45699" rIns="91400" bIns="45699" numCol="1" anchor="ctr" anchorCtr="0" compatLnSpc="1"/>
            <a:lstStyle>
              <a:lvl1pPr marL="0" indent="0" algn="ctr">
                <a:buFontTx/>
                <a:buNone/>
                <a:defRPr sz="2000" b="1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latin typeface="+mn-lt"/>
                  <a:ea typeface="仿宋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latin typeface="+mn-lt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latin typeface="+mn-lt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latin typeface="+mn-lt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9pPr>
            </a:lstStyle>
            <a:p>
              <a:pPr lvl="0">
                <a:defRPr/>
              </a:pPr>
              <a:r>
                <a:rPr lang="zh-CN" alt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工作完成情况</a:t>
              </a:r>
              <a:endParaRPr lang="zh-CN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8" name="Rectangle 4"/>
            <p:cNvSpPr txBox="1">
              <a:spLocks noChangeArrowheads="1"/>
            </p:cNvSpPr>
            <p:nvPr/>
          </p:nvSpPr>
          <p:spPr bwMode="auto">
            <a:xfrm>
              <a:off x="7317481" y="5613108"/>
              <a:ext cx="1829380" cy="507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00" tIns="45699" rIns="91400" bIns="45699" numCol="1" anchor="ctr" anchorCtr="0" compatLnSpc="1"/>
            <a:lstStyle>
              <a:lvl1pPr marL="0" indent="0" algn="ctr">
                <a:buFontTx/>
                <a:buNone/>
                <a:defRPr sz="2000" b="1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latin typeface="+mn-lt"/>
                  <a:ea typeface="仿宋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latin typeface="+mn-lt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latin typeface="+mn-lt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latin typeface="+mn-lt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9pPr>
            </a:lstStyle>
            <a:p>
              <a:pPr lvl="0">
                <a:defRPr/>
              </a:pPr>
              <a:r>
                <a:rPr lang="zh-CN" alt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工作存在不足</a:t>
              </a:r>
              <a:endParaRPr lang="zh-CN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9" name="Rectangle 4"/>
            <p:cNvSpPr txBox="1">
              <a:spLocks noChangeArrowheads="1"/>
            </p:cNvSpPr>
            <p:nvPr/>
          </p:nvSpPr>
          <p:spPr bwMode="auto">
            <a:xfrm>
              <a:off x="9550847" y="5613108"/>
              <a:ext cx="1829380" cy="507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00" tIns="45699" rIns="91400" bIns="45699" numCol="1" anchor="ctr" anchorCtr="0" compatLnSpc="1"/>
            <a:lstStyle>
              <a:lvl1pPr marL="0" indent="0" algn="ctr">
                <a:buFontTx/>
                <a:buNone/>
                <a:defRPr sz="2000" b="1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latin typeface="+mn-lt"/>
                  <a:ea typeface="仿宋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latin typeface="+mn-lt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latin typeface="+mn-lt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latin typeface="+mn-lt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9pPr>
            </a:lstStyle>
            <a:p>
              <a:pPr lvl="0">
                <a:defRPr/>
              </a:pPr>
              <a:r>
                <a:rPr lang="zh-CN" altLang="en-US" kern="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明年工作计划</a:t>
              </a:r>
              <a:endParaRPr lang="zh-CN" altLang="en-US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4" name="组合 293"/>
          <p:cNvGrpSpPr/>
          <p:nvPr/>
        </p:nvGrpSpPr>
        <p:grpSpPr>
          <a:xfrm>
            <a:off x="4499925" y="693135"/>
            <a:ext cx="3070050" cy="1803535"/>
            <a:chOff x="4018998" y="483511"/>
            <a:chExt cx="3803672" cy="2234509"/>
          </a:xfrm>
        </p:grpSpPr>
        <p:sp>
          <p:nvSpPr>
            <p:cNvPr id="295" name="六边形 294"/>
            <p:cNvSpPr/>
            <p:nvPr/>
          </p:nvSpPr>
          <p:spPr>
            <a:xfrm>
              <a:off x="6192467" y="2351764"/>
              <a:ext cx="366256" cy="366256"/>
            </a:xfrm>
            <a:prstGeom prst="hexagon">
              <a:avLst/>
            </a:prstGeom>
            <a:solidFill>
              <a:srgbClr val="D3381C"/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96" name="六边形 295"/>
            <p:cNvSpPr/>
            <p:nvPr/>
          </p:nvSpPr>
          <p:spPr>
            <a:xfrm>
              <a:off x="5797478" y="2509502"/>
              <a:ext cx="183129" cy="183129"/>
            </a:xfrm>
            <a:prstGeom prst="hexagon">
              <a:avLst/>
            </a:prstGeom>
            <a:solidFill>
              <a:srgbClr val="D3381C"/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97" name="六边形 296"/>
            <p:cNvSpPr/>
            <p:nvPr/>
          </p:nvSpPr>
          <p:spPr>
            <a:xfrm>
              <a:off x="6872234" y="2347974"/>
              <a:ext cx="183129" cy="183129"/>
            </a:xfrm>
            <a:prstGeom prst="hexagon">
              <a:avLst/>
            </a:prstGeom>
            <a:solidFill>
              <a:srgbClr val="D3381C"/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98" name="六边形 297"/>
            <p:cNvSpPr/>
            <p:nvPr/>
          </p:nvSpPr>
          <p:spPr>
            <a:xfrm>
              <a:off x="4835615" y="2175398"/>
              <a:ext cx="333836" cy="333836"/>
            </a:xfrm>
            <a:prstGeom prst="hexagon">
              <a:avLst/>
            </a:prstGeom>
            <a:solidFill>
              <a:srgbClr val="D3381C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99" name="六边形 298"/>
            <p:cNvSpPr/>
            <p:nvPr/>
          </p:nvSpPr>
          <p:spPr>
            <a:xfrm>
              <a:off x="5237121" y="2141605"/>
              <a:ext cx="366256" cy="366256"/>
            </a:xfrm>
            <a:prstGeom prst="hexagon">
              <a:avLst/>
            </a:prstGeom>
            <a:solidFill>
              <a:srgbClr val="D3381C"/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00" name="六边形 299"/>
            <p:cNvSpPr/>
            <p:nvPr/>
          </p:nvSpPr>
          <p:spPr>
            <a:xfrm>
              <a:off x="5550129" y="2523508"/>
              <a:ext cx="183129" cy="183129"/>
            </a:xfrm>
            <a:prstGeom prst="hexagon">
              <a:avLst/>
            </a:prstGeom>
            <a:solidFill>
              <a:srgbClr val="D3381C"/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01" name="六边形 300"/>
            <p:cNvSpPr/>
            <p:nvPr/>
          </p:nvSpPr>
          <p:spPr>
            <a:xfrm>
              <a:off x="7063888" y="2276853"/>
              <a:ext cx="429403" cy="429403"/>
            </a:xfrm>
            <a:prstGeom prst="hexagon">
              <a:avLst/>
            </a:prstGeom>
            <a:solidFill>
              <a:srgbClr val="D3381C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02" name="六边形 301"/>
            <p:cNvSpPr/>
            <p:nvPr/>
          </p:nvSpPr>
          <p:spPr>
            <a:xfrm>
              <a:off x="4399159" y="2351591"/>
              <a:ext cx="366256" cy="366256"/>
            </a:xfrm>
            <a:prstGeom prst="hexagon">
              <a:avLst/>
            </a:prstGeom>
            <a:solidFill>
              <a:srgbClr val="D3381C"/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03" name="六边形 302"/>
            <p:cNvSpPr/>
            <p:nvPr/>
          </p:nvSpPr>
          <p:spPr>
            <a:xfrm>
              <a:off x="4018998" y="2526514"/>
              <a:ext cx="183129" cy="183129"/>
            </a:xfrm>
            <a:prstGeom prst="hexagon">
              <a:avLst/>
            </a:prstGeom>
            <a:solidFill>
              <a:srgbClr val="D3381C"/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04" name="六边形 303"/>
            <p:cNvSpPr/>
            <p:nvPr/>
          </p:nvSpPr>
          <p:spPr>
            <a:xfrm>
              <a:off x="6485824" y="2107305"/>
              <a:ext cx="366256" cy="366256"/>
            </a:xfrm>
            <a:prstGeom prst="hexagon">
              <a:avLst/>
            </a:prstGeom>
            <a:solidFill>
              <a:srgbClr val="D3381C"/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05" name="六边形 304"/>
            <p:cNvSpPr/>
            <p:nvPr/>
          </p:nvSpPr>
          <p:spPr>
            <a:xfrm>
              <a:off x="5043998" y="2422321"/>
              <a:ext cx="183129" cy="183129"/>
            </a:xfrm>
            <a:prstGeom prst="hexagon">
              <a:avLst/>
            </a:prstGeom>
            <a:solidFill>
              <a:srgbClr val="D3381C"/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306" name="组合 305"/>
            <p:cNvGrpSpPr/>
            <p:nvPr/>
          </p:nvGrpSpPr>
          <p:grpSpPr>
            <a:xfrm>
              <a:off x="4899807" y="483511"/>
              <a:ext cx="2111455" cy="1831309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10" name="同心圆 236"/>
              <p:cNvSpPr/>
              <p:nvPr/>
            </p:nvSpPr>
            <p:spPr>
              <a:xfrm>
                <a:off x="304800" y="673100"/>
                <a:ext cx="4000500" cy="4000500"/>
              </a:xfrm>
              <a:prstGeom prst="hexagon">
                <a:avLst/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623695">
                  <a:defRPr/>
                </a:pPr>
                <a:endParaRPr lang="zh-CN" altLang="en-US" sz="2400" kern="0">
                  <a:solidFill>
                    <a:sysClr val="windowText" lastClr="000000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311" name="椭圆 237"/>
              <p:cNvSpPr/>
              <p:nvPr/>
            </p:nvSpPr>
            <p:spPr>
              <a:xfrm>
                <a:off x="392113" y="760413"/>
                <a:ext cx="3825874" cy="3825874"/>
              </a:xfrm>
              <a:prstGeom prst="hexagon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defTabSz="1623695">
                  <a:defRPr/>
                </a:pPr>
                <a:endParaRPr lang="zh-CN" altLang="en-US" sz="2400" kern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07" name="矩形 306"/>
            <p:cNvSpPr/>
            <p:nvPr/>
          </p:nvSpPr>
          <p:spPr>
            <a:xfrm>
              <a:off x="5344574" y="878731"/>
              <a:ext cx="1485596" cy="6667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658620">
                <a:defRPr/>
              </a:pPr>
              <a:r>
                <a:rPr lang="zh-CN" altLang="en-US" sz="3735" b="1" kern="0" dirty="0">
                  <a:solidFill>
                    <a:srgbClr val="D3381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altLang="en-US" sz="3735" b="1" kern="0" dirty="0">
                <a:solidFill>
                  <a:srgbClr val="D3381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8" name="六边形 307"/>
            <p:cNvSpPr/>
            <p:nvPr/>
          </p:nvSpPr>
          <p:spPr>
            <a:xfrm>
              <a:off x="7639541" y="2523508"/>
              <a:ext cx="183129" cy="183129"/>
            </a:xfrm>
            <a:prstGeom prst="hexagon">
              <a:avLst/>
            </a:prstGeom>
            <a:solidFill>
              <a:srgbClr val="D3381C"/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09" name="Rectangle 4"/>
            <p:cNvSpPr txBox="1">
              <a:spLocks noChangeArrowheads="1"/>
            </p:cNvSpPr>
            <p:nvPr/>
          </p:nvSpPr>
          <p:spPr bwMode="auto">
            <a:xfrm>
              <a:off x="5040843" y="1466465"/>
              <a:ext cx="1829380" cy="5078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00" tIns="45699" rIns="91400" bIns="45699" numCol="1" anchor="ctr" anchorCtr="0" compatLnSpc="1"/>
            <a:lstStyle>
              <a:lvl1pPr marL="0" indent="0" algn="ctr">
                <a:buFontTx/>
                <a:buNone/>
                <a:defRPr sz="2000" b="1">
                  <a:solidFill>
                    <a:schemeClr val="bg1"/>
                  </a:solidFill>
                  <a:latin typeface="+mj-lt"/>
                  <a:ea typeface="+mj-ea"/>
                  <a:cs typeface="+mj-cs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latin typeface="+mn-lt"/>
                  <a:ea typeface="仿宋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latin typeface="+mn-lt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latin typeface="+mn-lt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latin typeface="+mn-lt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latin typeface="+mn-lt"/>
                </a:defRPr>
              </a:lvl9pPr>
            </a:lstStyle>
            <a:p>
              <a:pPr>
                <a:defRPr/>
              </a:pPr>
              <a:r>
                <a:rPr lang="en-US" altLang="zh-CN" sz="1200" b="0" kern="0" dirty="0">
                  <a:solidFill>
                    <a:schemeClr val="accent3">
                      <a:lumMod val="75000"/>
                    </a:schemeClr>
                  </a:solidFill>
                  <a:latin typeface="Arial" panose="020B0604020202020204"/>
                  <a:ea typeface="微软雅黑" panose="020B0503020204020204" pitchFamily="34" charset="-122"/>
                </a:rPr>
                <a:t>CATALOG</a:t>
              </a:r>
              <a:endParaRPr lang="zh-CN" altLang="en-US" sz="1200" b="0" kern="0" dirty="0">
                <a:solidFill>
                  <a:schemeClr val="accent3">
                    <a:lumMod val="75000"/>
                  </a:schemeClr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81" y="181593"/>
            <a:ext cx="11911914" cy="6528126"/>
          </a:xfrm>
          <a:prstGeom prst="rect">
            <a:avLst/>
          </a:prstGeom>
        </p:spPr>
      </p:pic>
      <p:grpSp>
        <p:nvGrpSpPr>
          <p:cNvPr id="47" name="组合 46"/>
          <p:cNvGrpSpPr/>
          <p:nvPr/>
        </p:nvGrpSpPr>
        <p:grpSpPr>
          <a:xfrm>
            <a:off x="150126" y="5582593"/>
            <a:ext cx="1123951" cy="1127126"/>
            <a:chOff x="153988" y="4254500"/>
            <a:chExt cx="1123951" cy="1127126"/>
          </a:xfrm>
        </p:grpSpPr>
        <p:sp>
          <p:nvSpPr>
            <p:cNvPr id="10" name="Freeform 9"/>
            <p:cNvSpPr/>
            <p:nvPr/>
          </p:nvSpPr>
          <p:spPr bwMode="auto">
            <a:xfrm>
              <a:off x="168276" y="4283075"/>
              <a:ext cx="407988" cy="373063"/>
            </a:xfrm>
            <a:custGeom>
              <a:avLst/>
              <a:gdLst>
                <a:gd name="T0" fmla="*/ 1 w 57"/>
                <a:gd name="T1" fmla="*/ 50 h 52"/>
                <a:gd name="T2" fmla="*/ 0 w 57"/>
                <a:gd name="T3" fmla="*/ 48 h 52"/>
                <a:gd name="T4" fmla="*/ 0 w 57"/>
                <a:gd name="T5" fmla="*/ 4 h 52"/>
                <a:gd name="T6" fmla="*/ 4 w 57"/>
                <a:gd name="T7" fmla="*/ 0 h 52"/>
                <a:gd name="T8" fmla="*/ 37 w 57"/>
                <a:gd name="T9" fmla="*/ 0 h 52"/>
                <a:gd name="T10" fmla="*/ 40 w 57"/>
                <a:gd name="T11" fmla="*/ 1 h 52"/>
                <a:gd name="T12" fmla="*/ 56 w 57"/>
                <a:gd name="T13" fmla="*/ 16 h 52"/>
                <a:gd name="T14" fmla="*/ 56 w 57"/>
                <a:gd name="T15" fmla="*/ 22 h 52"/>
                <a:gd name="T16" fmla="*/ 32 w 57"/>
                <a:gd name="T17" fmla="*/ 45 h 52"/>
                <a:gd name="T18" fmla="*/ 27 w 57"/>
                <a:gd name="T19" fmla="*/ 45 h 52"/>
                <a:gd name="T20" fmla="*/ 13 w 57"/>
                <a:gd name="T21" fmla="*/ 32 h 52"/>
                <a:gd name="T22" fmla="*/ 13 w 57"/>
                <a:gd name="T23" fmla="*/ 26 h 52"/>
                <a:gd name="T24" fmla="*/ 23 w 57"/>
                <a:gd name="T25" fmla="*/ 17 h 52"/>
                <a:gd name="T26" fmla="*/ 26 w 57"/>
                <a:gd name="T27" fmla="*/ 16 h 52"/>
                <a:gd name="T28" fmla="*/ 36 w 57"/>
                <a:gd name="T29" fmla="*/ 16 h 52"/>
                <a:gd name="T30" fmla="*/ 40 w 57"/>
                <a:gd name="T31" fmla="*/ 20 h 52"/>
                <a:gd name="T32" fmla="*/ 36 w 57"/>
                <a:gd name="T33" fmla="*/ 24 h 52"/>
                <a:gd name="T34" fmla="*/ 28 w 57"/>
                <a:gd name="T35" fmla="*/ 24 h 52"/>
                <a:gd name="T36" fmla="*/ 22 w 57"/>
                <a:gd name="T37" fmla="*/ 29 h 52"/>
                <a:gd name="T38" fmla="*/ 29 w 57"/>
                <a:gd name="T39" fmla="*/ 37 h 52"/>
                <a:gd name="T40" fmla="*/ 47 w 57"/>
                <a:gd name="T41" fmla="*/ 19 h 52"/>
                <a:gd name="T42" fmla="*/ 36 w 57"/>
                <a:gd name="T43" fmla="*/ 8 h 52"/>
                <a:gd name="T44" fmla="*/ 8 w 57"/>
                <a:gd name="T45" fmla="*/ 8 h 52"/>
                <a:gd name="T46" fmla="*/ 8 w 57"/>
                <a:gd name="T47" fmla="*/ 48 h 52"/>
                <a:gd name="T48" fmla="*/ 4 w 57"/>
                <a:gd name="T49" fmla="*/ 52 h 52"/>
                <a:gd name="T50" fmla="*/ 1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50"/>
                  </a:moveTo>
                  <a:cubicBezTo>
                    <a:pt x="1" y="50"/>
                    <a:pt x="0" y="49"/>
                    <a:pt x="0" y="4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9" y="0"/>
                    <a:pt x="40" y="1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8"/>
                    <a:pt x="57" y="20"/>
                    <a:pt x="56" y="22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7"/>
                    <a:pt x="28" y="47"/>
                    <a:pt x="27" y="4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1"/>
                    <a:pt x="12" y="28"/>
                    <a:pt x="13" y="2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8" y="16"/>
                    <a:pt x="40" y="18"/>
                    <a:pt x="40" y="20"/>
                  </a:cubicBezTo>
                  <a:cubicBezTo>
                    <a:pt x="40" y="22"/>
                    <a:pt x="38" y="24"/>
                    <a:pt x="36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50"/>
                    <a:pt x="7" y="52"/>
                    <a:pt x="4" y="52"/>
                  </a:cubicBezTo>
                  <a:cubicBezTo>
                    <a:pt x="3" y="52"/>
                    <a:pt x="2" y="51"/>
                    <a:pt x="1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327026" y="4383088"/>
              <a:ext cx="636588" cy="387350"/>
            </a:xfrm>
            <a:custGeom>
              <a:avLst/>
              <a:gdLst>
                <a:gd name="T0" fmla="*/ 2 w 89"/>
                <a:gd name="T1" fmla="*/ 52 h 54"/>
                <a:gd name="T2" fmla="*/ 2 w 89"/>
                <a:gd name="T3" fmla="*/ 47 h 54"/>
                <a:gd name="T4" fmla="*/ 47 w 89"/>
                <a:gd name="T5" fmla="*/ 1 h 54"/>
                <a:gd name="T6" fmla="*/ 50 w 89"/>
                <a:gd name="T7" fmla="*/ 0 h 54"/>
                <a:gd name="T8" fmla="*/ 76 w 89"/>
                <a:gd name="T9" fmla="*/ 0 h 54"/>
                <a:gd name="T10" fmla="*/ 79 w 89"/>
                <a:gd name="T11" fmla="*/ 1 h 54"/>
                <a:gd name="T12" fmla="*/ 88 w 89"/>
                <a:gd name="T13" fmla="*/ 10 h 54"/>
                <a:gd name="T14" fmla="*/ 88 w 89"/>
                <a:gd name="T15" fmla="*/ 16 h 54"/>
                <a:gd name="T16" fmla="*/ 61 w 89"/>
                <a:gd name="T17" fmla="*/ 43 h 54"/>
                <a:gd name="T18" fmla="*/ 55 w 89"/>
                <a:gd name="T19" fmla="*/ 43 h 54"/>
                <a:gd name="T20" fmla="*/ 42 w 89"/>
                <a:gd name="T21" fmla="*/ 29 h 54"/>
                <a:gd name="T22" fmla="*/ 42 w 89"/>
                <a:gd name="T23" fmla="*/ 24 h 54"/>
                <a:gd name="T24" fmla="*/ 50 w 89"/>
                <a:gd name="T25" fmla="*/ 16 h 54"/>
                <a:gd name="T26" fmla="*/ 53 w 89"/>
                <a:gd name="T27" fmla="*/ 15 h 54"/>
                <a:gd name="T28" fmla="*/ 64 w 89"/>
                <a:gd name="T29" fmla="*/ 15 h 54"/>
                <a:gd name="T30" fmla="*/ 68 w 89"/>
                <a:gd name="T31" fmla="*/ 19 h 54"/>
                <a:gd name="T32" fmla="*/ 64 w 89"/>
                <a:gd name="T33" fmla="*/ 23 h 54"/>
                <a:gd name="T34" fmla="*/ 54 w 89"/>
                <a:gd name="T35" fmla="*/ 23 h 54"/>
                <a:gd name="T36" fmla="*/ 50 w 89"/>
                <a:gd name="T37" fmla="*/ 27 h 54"/>
                <a:gd name="T38" fmla="*/ 58 w 89"/>
                <a:gd name="T39" fmla="*/ 34 h 54"/>
                <a:gd name="T40" fmla="*/ 79 w 89"/>
                <a:gd name="T41" fmla="*/ 13 h 54"/>
                <a:gd name="T42" fmla="*/ 74 w 89"/>
                <a:gd name="T43" fmla="*/ 8 h 54"/>
                <a:gd name="T44" fmla="*/ 52 w 89"/>
                <a:gd name="T45" fmla="*/ 8 h 54"/>
                <a:gd name="T46" fmla="*/ 7 w 89"/>
                <a:gd name="T47" fmla="*/ 52 h 54"/>
                <a:gd name="T48" fmla="*/ 2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52"/>
                  </a:moveTo>
                  <a:cubicBezTo>
                    <a:pt x="0" y="51"/>
                    <a:pt x="0" y="48"/>
                    <a:pt x="2" y="4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7" y="0"/>
                    <a:pt x="78" y="1"/>
                    <a:pt x="79" y="1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9" y="12"/>
                    <a:pt x="89" y="14"/>
                    <a:pt x="88" y="16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9" y="44"/>
                    <a:pt x="57" y="44"/>
                    <a:pt x="55" y="4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0" y="28"/>
                    <a:pt x="40" y="25"/>
                    <a:pt x="42" y="24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5"/>
                    <a:pt x="51" y="15"/>
                    <a:pt x="53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6" y="15"/>
                    <a:pt x="68" y="17"/>
                    <a:pt x="68" y="19"/>
                  </a:cubicBezTo>
                  <a:cubicBezTo>
                    <a:pt x="68" y="21"/>
                    <a:pt x="66" y="23"/>
                    <a:pt x="6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3" y="54"/>
                    <a:pt x="2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877888" y="4957763"/>
              <a:ext cx="371475" cy="407988"/>
            </a:xfrm>
            <a:custGeom>
              <a:avLst/>
              <a:gdLst>
                <a:gd name="T0" fmla="*/ 1 w 52"/>
                <a:gd name="T1" fmla="*/ 55 h 57"/>
                <a:gd name="T2" fmla="*/ 0 w 52"/>
                <a:gd name="T3" fmla="*/ 53 h 57"/>
                <a:gd name="T4" fmla="*/ 4 w 52"/>
                <a:gd name="T5" fmla="*/ 49 h 57"/>
                <a:gd name="T6" fmla="*/ 44 w 52"/>
                <a:gd name="T7" fmla="*/ 49 h 57"/>
                <a:gd name="T8" fmla="*/ 44 w 52"/>
                <a:gd name="T9" fmla="*/ 21 h 57"/>
                <a:gd name="T10" fmla="*/ 33 w 52"/>
                <a:gd name="T11" fmla="*/ 10 h 57"/>
                <a:gd name="T12" fmla="*/ 15 w 52"/>
                <a:gd name="T13" fmla="*/ 27 h 57"/>
                <a:gd name="T14" fmla="*/ 23 w 52"/>
                <a:gd name="T15" fmla="*/ 35 h 57"/>
                <a:gd name="T16" fmla="*/ 28 w 52"/>
                <a:gd name="T17" fmla="*/ 29 h 57"/>
                <a:gd name="T18" fmla="*/ 28 w 52"/>
                <a:gd name="T19" fmla="*/ 21 h 57"/>
                <a:gd name="T20" fmla="*/ 32 w 52"/>
                <a:gd name="T21" fmla="*/ 17 h 57"/>
                <a:gd name="T22" fmla="*/ 36 w 52"/>
                <a:gd name="T23" fmla="*/ 21 h 57"/>
                <a:gd name="T24" fmla="*/ 36 w 52"/>
                <a:gd name="T25" fmla="*/ 31 h 57"/>
                <a:gd name="T26" fmla="*/ 35 w 52"/>
                <a:gd name="T27" fmla="*/ 34 h 57"/>
                <a:gd name="T28" fmla="*/ 25 w 52"/>
                <a:gd name="T29" fmla="*/ 43 h 57"/>
                <a:gd name="T30" fmla="*/ 20 w 52"/>
                <a:gd name="T31" fmla="*/ 43 h 57"/>
                <a:gd name="T32" fmla="*/ 7 w 52"/>
                <a:gd name="T33" fmla="*/ 30 h 57"/>
                <a:gd name="T34" fmla="*/ 7 w 52"/>
                <a:gd name="T35" fmla="*/ 25 h 57"/>
                <a:gd name="T36" fmla="*/ 30 w 52"/>
                <a:gd name="T37" fmla="*/ 1 h 57"/>
                <a:gd name="T38" fmla="*/ 36 w 52"/>
                <a:gd name="T39" fmla="*/ 1 h 57"/>
                <a:gd name="T40" fmla="*/ 51 w 52"/>
                <a:gd name="T41" fmla="*/ 17 h 57"/>
                <a:gd name="T42" fmla="*/ 52 w 52"/>
                <a:gd name="T43" fmla="*/ 20 h 57"/>
                <a:gd name="T44" fmla="*/ 52 w 52"/>
                <a:gd name="T45" fmla="*/ 53 h 57"/>
                <a:gd name="T46" fmla="*/ 48 w 52"/>
                <a:gd name="T47" fmla="*/ 57 h 57"/>
                <a:gd name="T48" fmla="*/ 4 w 52"/>
                <a:gd name="T49" fmla="*/ 57 h 57"/>
                <a:gd name="T50" fmla="*/ 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55"/>
                  </a:moveTo>
                  <a:cubicBezTo>
                    <a:pt x="1" y="55"/>
                    <a:pt x="0" y="54"/>
                    <a:pt x="0" y="53"/>
                  </a:cubicBezTo>
                  <a:cubicBezTo>
                    <a:pt x="0" y="50"/>
                    <a:pt x="2" y="49"/>
                    <a:pt x="4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19"/>
                    <a:pt x="30" y="17"/>
                    <a:pt x="32" y="17"/>
                  </a:cubicBezTo>
                  <a:cubicBezTo>
                    <a:pt x="34" y="17"/>
                    <a:pt x="36" y="19"/>
                    <a:pt x="36" y="2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6" y="33"/>
                    <a:pt x="35" y="3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4" y="45"/>
                    <a:pt x="21" y="45"/>
                    <a:pt x="20" y="43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5" y="29"/>
                    <a:pt x="5" y="26"/>
                    <a:pt x="7" y="25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0"/>
                    <a:pt x="34" y="0"/>
                    <a:pt x="36" y="1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2" y="17"/>
                    <a:pt x="52" y="18"/>
                    <a:pt x="52" y="20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5"/>
                    <a:pt x="50" y="57"/>
                    <a:pt x="48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3" y="57"/>
                    <a:pt x="2" y="56"/>
                    <a:pt x="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762001" y="4570413"/>
              <a:ext cx="387350" cy="638175"/>
            </a:xfrm>
            <a:custGeom>
              <a:avLst/>
              <a:gdLst>
                <a:gd name="T0" fmla="*/ 1 w 54"/>
                <a:gd name="T1" fmla="*/ 87 h 89"/>
                <a:gd name="T2" fmla="*/ 1 w 54"/>
                <a:gd name="T3" fmla="*/ 81 h 89"/>
                <a:gd name="T4" fmla="*/ 46 w 54"/>
                <a:gd name="T5" fmla="*/ 37 h 89"/>
                <a:gd name="T6" fmla="*/ 46 w 54"/>
                <a:gd name="T7" fmla="*/ 14 h 89"/>
                <a:gd name="T8" fmla="*/ 41 w 54"/>
                <a:gd name="T9" fmla="*/ 10 h 89"/>
                <a:gd name="T10" fmla="*/ 20 w 54"/>
                <a:gd name="T11" fmla="*/ 31 h 89"/>
                <a:gd name="T12" fmla="*/ 27 w 54"/>
                <a:gd name="T13" fmla="*/ 38 h 89"/>
                <a:gd name="T14" fmla="*/ 31 w 54"/>
                <a:gd name="T15" fmla="*/ 35 h 89"/>
                <a:gd name="T16" fmla="*/ 31 w 54"/>
                <a:gd name="T17" fmla="*/ 25 h 89"/>
                <a:gd name="T18" fmla="*/ 35 w 54"/>
                <a:gd name="T19" fmla="*/ 21 h 89"/>
                <a:gd name="T20" fmla="*/ 39 w 54"/>
                <a:gd name="T21" fmla="*/ 25 h 89"/>
                <a:gd name="T22" fmla="*/ 39 w 54"/>
                <a:gd name="T23" fmla="*/ 36 h 89"/>
                <a:gd name="T24" fmla="*/ 38 w 54"/>
                <a:gd name="T25" fmla="*/ 39 h 89"/>
                <a:gd name="T26" fmla="*/ 30 w 54"/>
                <a:gd name="T27" fmla="*/ 47 h 89"/>
                <a:gd name="T28" fmla="*/ 24 w 54"/>
                <a:gd name="T29" fmla="*/ 47 h 89"/>
                <a:gd name="T30" fmla="*/ 11 w 54"/>
                <a:gd name="T31" fmla="*/ 34 h 89"/>
                <a:gd name="T32" fmla="*/ 11 w 54"/>
                <a:gd name="T33" fmla="*/ 28 h 89"/>
                <a:gd name="T34" fmla="*/ 38 w 54"/>
                <a:gd name="T35" fmla="*/ 1 h 89"/>
                <a:gd name="T36" fmla="*/ 44 w 54"/>
                <a:gd name="T37" fmla="*/ 1 h 89"/>
                <a:gd name="T38" fmla="*/ 52 w 54"/>
                <a:gd name="T39" fmla="*/ 10 h 89"/>
                <a:gd name="T40" fmla="*/ 54 w 54"/>
                <a:gd name="T41" fmla="*/ 13 h 89"/>
                <a:gd name="T42" fmla="*/ 54 w 54"/>
                <a:gd name="T43" fmla="*/ 39 h 89"/>
                <a:gd name="T44" fmla="*/ 52 w 54"/>
                <a:gd name="T45" fmla="*/ 42 h 89"/>
                <a:gd name="T46" fmla="*/ 7 w 54"/>
                <a:gd name="T47" fmla="*/ 87 h 89"/>
                <a:gd name="T48" fmla="*/ 1 w 54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87"/>
                  </a:moveTo>
                  <a:cubicBezTo>
                    <a:pt x="0" y="85"/>
                    <a:pt x="0" y="83"/>
                    <a:pt x="1" y="81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2"/>
                    <a:pt x="33" y="21"/>
                    <a:pt x="35" y="21"/>
                  </a:cubicBezTo>
                  <a:cubicBezTo>
                    <a:pt x="37" y="21"/>
                    <a:pt x="39" y="22"/>
                    <a:pt x="39" y="25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8"/>
                    <a:pt x="38" y="3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6" y="48"/>
                    <a:pt x="24" y="47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0" y="32"/>
                    <a:pt x="10" y="30"/>
                    <a:pt x="11" y="28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0" y="0"/>
                    <a:pt x="42" y="0"/>
                    <a:pt x="44" y="1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3" y="11"/>
                    <a:pt x="54" y="12"/>
                    <a:pt x="54" y="13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3" y="41"/>
                    <a:pt x="52" y="42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9"/>
                    <a:pt x="3" y="89"/>
                    <a:pt x="1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533401" y="4362450"/>
              <a:ext cx="636588" cy="638175"/>
            </a:xfrm>
            <a:custGeom>
              <a:avLst/>
              <a:gdLst>
                <a:gd name="T0" fmla="*/ 6 w 89"/>
                <a:gd name="T1" fmla="*/ 89 h 89"/>
                <a:gd name="T2" fmla="*/ 87 w 89"/>
                <a:gd name="T3" fmla="*/ 7 h 89"/>
                <a:gd name="T4" fmla="*/ 87 w 89"/>
                <a:gd name="T5" fmla="*/ 2 h 89"/>
                <a:gd name="T6" fmla="*/ 82 w 89"/>
                <a:gd name="T7" fmla="*/ 2 h 89"/>
                <a:gd name="T8" fmla="*/ 0 w 89"/>
                <a:gd name="T9" fmla="*/ 83 h 89"/>
                <a:gd name="T10" fmla="*/ 6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6" y="89"/>
                  </a:moveTo>
                  <a:cubicBezTo>
                    <a:pt x="87" y="7"/>
                    <a:pt x="87" y="7"/>
                    <a:pt x="87" y="7"/>
                  </a:cubicBezTo>
                  <a:cubicBezTo>
                    <a:pt x="89" y="6"/>
                    <a:pt x="89" y="3"/>
                    <a:pt x="87" y="2"/>
                  </a:cubicBezTo>
                  <a:cubicBezTo>
                    <a:pt x="86" y="0"/>
                    <a:pt x="83" y="0"/>
                    <a:pt x="82" y="2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6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504826" y="4627563"/>
              <a:ext cx="393700" cy="401638"/>
            </a:xfrm>
            <a:custGeom>
              <a:avLst/>
              <a:gdLst>
                <a:gd name="T0" fmla="*/ 37 w 55"/>
                <a:gd name="T1" fmla="*/ 54 h 56"/>
                <a:gd name="T2" fmla="*/ 2 w 55"/>
                <a:gd name="T3" fmla="*/ 19 h 56"/>
                <a:gd name="T4" fmla="*/ 2 w 55"/>
                <a:gd name="T5" fmla="*/ 14 h 56"/>
                <a:gd name="T6" fmla="*/ 13 w 55"/>
                <a:gd name="T7" fmla="*/ 2 h 56"/>
                <a:gd name="T8" fmla="*/ 19 w 55"/>
                <a:gd name="T9" fmla="*/ 2 h 56"/>
                <a:gd name="T10" fmla="*/ 19 w 55"/>
                <a:gd name="T11" fmla="*/ 8 h 56"/>
                <a:gd name="T12" fmla="*/ 10 w 55"/>
                <a:gd name="T13" fmla="*/ 16 h 56"/>
                <a:gd name="T14" fmla="*/ 39 w 55"/>
                <a:gd name="T15" fmla="*/ 46 h 56"/>
                <a:gd name="T16" fmla="*/ 48 w 55"/>
                <a:gd name="T17" fmla="*/ 37 h 56"/>
                <a:gd name="T18" fmla="*/ 54 w 55"/>
                <a:gd name="T19" fmla="*/ 37 h 56"/>
                <a:gd name="T20" fmla="*/ 54 w 55"/>
                <a:gd name="T21" fmla="*/ 43 h 56"/>
                <a:gd name="T22" fmla="*/ 42 w 55"/>
                <a:gd name="T23" fmla="*/ 54 h 56"/>
                <a:gd name="T24" fmla="*/ 37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37" y="54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0" y="18"/>
                    <a:pt x="0" y="15"/>
                    <a:pt x="2" y="1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5" y="0"/>
                    <a:pt x="17" y="0"/>
                    <a:pt x="19" y="2"/>
                  </a:cubicBezTo>
                  <a:cubicBezTo>
                    <a:pt x="20" y="4"/>
                    <a:pt x="20" y="6"/>
                    <a:pt x="19" y="8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50" y="35"/>
                    <a:pt x="52" y="35"/>
                    <a:pt x="54" y="37"/>
                  </a:cubicBezTo>
                  <a:cubicBezTo>
                    <a:pt x="55" y="38"/>
                    <a:pt x="55" y="41"/>
                    <a:pt x="54" y="43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1" y="56"/>
                    <a:pt x="38" y="56"/>
                    <a:pt x="37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927101" y="4254500"/>
              <a:ext cx="350838" cy="352425"/>
            </a:xfrm>
            <a:custGeom>
              <a:avLst/>
              <a:gdLst>
                <a:gd name="T0" fmla="*/ 32 w 49"/>
                <a:gd name="T1" fmla="*/ 47 h 49"/>
                <a:gd name="T2" fmla="*/ 2 w 49"/>
                <a:gd name="T3" fmla="*/ 17 h 49"/>
                <a:gd name="T4" fmla="*/ 2 w 49"/>
                <a:gd name="T5" fmla="*/ 11 h 49"/>
                <a:gd name="T6" fmla="*/ 12 w 49"/>
                <a:gd name="T7" fmla="*/ 1 h 49"/>
                <a:gd name="T8" fmla="*/ 17 w 49"/>
                <a:gd name="T9" fmla="*/ 1 h 49"/>
                <a:gd name="T10" fmla="*/ 17 w 49"/>
                <a:gd name="T11" fmla="*/ 7 h 49"/>
                <a:gd name="T12" fmla="*/ 10 w 49"/>
                <a:gd name="T13" fmla="*/ 14 h 49"/>
                <a:gd name="T14" fmla="*/ 35 w 49"/>
                <a:gd name="T15" fmla="*/ 39 h 49"/>
                <a:gd name="T16" fmla="*/ 42 w 49"/>
                <a:gd name="T17" fmla="*/ 31 h 49"/>
                <a:gd name="T18" fmla="*/ 47 w 49"/>
                <a:gd name="T19" fmla="*/ 31 h 49"/>
                <a:gd name="T20" fmla="*/ 47 w 49"/>
                <a:gd name="T21" fmla="*/ 37 h 49"/>
                <a:gd name="T22" fmla="*/ 37 w 49"/>
                <a:gd name="T23" fmla="*/ 47 h 49"/>
                <a:gd name="T24" fmla="*/ 32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32" y="4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ubicBezTo>
                    <a:pt x="19" y="3"/>
                    <a:pt x="19" y="6"/>
                    <a:pt x="17" y="7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0"/>
                    <a:pt x="46" y="30"/>
                    <a:pt x="47" y="31"/>
                  </a:cubicBezTo>
                  <a:cubicBezTo>
                    <a:pt x="49" y="33"/>
                    <a:pt x="49" y="36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9"/>
                    <a:pt x="33" y="49"/>
                    <a:pt x="32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1063626" y="4291013"/>
              <a:ext cx="177800" cy="179388"/>
            </a:xfrm>
            <a:custGeom>
              <a:avLst/>
              <a:gdLst>
                <a:gd name="T0" fmla="*/ 14 w 25"/>
                <a:gd name="T1" fmla="*/ 24 h 25"/>
                <a:gd name="T2" fmla="*/ 1 w 25"/>
                <a:gd name="T3" fmla="*/ 11 h 25"/>
                <a:gd name="T4" fmla="*/ 1 w 25"/>
                <a:gd name="T5" fmla="*/ 5 h 25"/>
                <a:gd name="T6" fmla="*/ 5 w 25"/>
                <a:gd name="T7" fmla="*/ 1 h 25"/>
                <a:gd name="T8" fmla="*/ 11 w 25"/>
                <a:gd name="T9" fmla="*/ 1 h 25"/>
                <a:gd name="T10" fmla="*/ 11 w 25"/>
                <a:gd name="T11" fmla="*/ 7 h 25"/>
                <a:gd name="T12" fmla="*/ 10 w 25"/>
                <a:gd name="T13" fmla="*/ 8 h 25"/>
                <a:gd name="T14" fmla="*/ 17 w 25"/>
                <a:gd name="T15" fmla="*/ 15 h 25"/>
                <a:gd name="T16" fmla="*/ 18 w 25"/>
                <a:gd name="T17" fmla="*/ 14 h 25"/>
                <a:gd name="T18" fmla="*/ 24 w 25"/>
                <a:gd name="T19" fmla="*/ 14 h 25"/>
                <a:gd name="T20" fmla="*/ 24 w 25"/>
                <a:gd name="T21" fmla="*/ 19 h 25"/>
                <a:gd name="T22" fmla="*/ 20 w 25"/>
                <a:gd name="T23" fmla="*/ 24 h 25"/>
                <a:gd name="T24" fmla="*/ 14 w 25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9"/>
                    <a:pt x="0" y="7"/>
                    <a:pt x="1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1" y="1"/>
                  </a:cubicBezTo>
                  <a:cubicBezTo>
                    <a:pt x="13" y="3"/>
                    <a:pt x="13" y="5"/>
                    <a:pt x="11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2"/>
                    <a:pt x="22" y="12"/>
                    <a:pt x="24" y="14"/>
                  </a:cubicBezTo>
                  <a:cubicBezTo>
                    <a:pt x="25" y="15"/>
                    <a:pt x="25" y="18"/>
                    <a:pt x="24" y="19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5"/>
                    <a:pt x="15" y="25"/>
                    <a:pt x="14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153988" y="4513263"/>
              <a:ext cx="866775" cy="868363"/>
            </a:xfrm>
            <a:custGeom>
              <a:avLst/>
              <a:gdLst>
                <a:gd name="T0" fmla="*/ 0 w 121"/>
                <a:gd name="T1" fmla="*/ 0 h 121"/>
                <a:gd name="T2" fmla="*/ 0 w 121"/>
                <a:gd name="T3" fmla="*/ 121 h 121"/>
                <a:gd name="T4" fmla="*/ 121 w 121"/>
                <a:gd name="T5" fmla="*/ 121 h 121"/>
                <a:gd name="T6" fmla="*/ 0 w 121"/>
                <a:gd name="T7" fmla="*/ 0 h 121"/>
                <a:gd name="T8" fmla="*/ 52 w 121"/>
                <a:gd name="T9" fmla="*/ 99 h 121"/>
                <a:gd name="T10" fmla="*/ 52 w 121"/>
                <a:gd name="T11" fmla="*/ 93 h 121"/>
                <a:gd name="T12" fmla="*/ 59 w 121"/>
                <a:gd name="T13" fmla="*/ 86 h 121"/>
                <a:gd name="T14" fmla="*/ 50 w 121"/>
                <a:gd name="T15" fmla="*/ 76 h 121"/>
                <a:gd name="T16" fmla="*/ 25 w 121"/>
                <a:gd name="T17" fmla="*/ 101 h 121"/>
                <a:gd name="T18" fmla="*/ 19 w 121"/>
                <a:gd name="T19" fmla="*/ 101 h 121"/>
                <a:gd name="T20" fmla="*/ 19 w 121"/>
                <a:gd name="T21" fmla="*/ 96 h 121"/>
                <a:gd name="T22" fmla="*/ 44 w 121"/>
                <a:gd name="T23" fmla="*/ 71 h 121"/>
                <a:gd name="T24" fmla="*/ 35 w 121"/>
                <a:gd name="T25" fmla="*/ 61 h 121"/>
                <a:gd name="T26" fmla="*/ 28 w 121"/>
                <a:gd name="T27" fmla="*/ 69 h 121"/>
                <a:gd name="T28" fmla="*/ 22 w 121"/>
                <a:gd name="T29" fmla="*/ 69 h 121"/>
                <a:gd name="T30" fmla="*/ 22 w 121"/>
                <a:gd name="T31" fmla="*/ 63 h 121"/>
                <a:gd name="T32" fmla="*/ 32 w 121"/>
                <a:gd name="T33" fmla="*/ 53 h 121"/>
                <a:gd name="T34" fmla="*/ 38 w 121"/>
                <a:gd name="T35" fmla="*/ 53 h 121"/>
                <a:gd name="T36" fmla="*/ 68 w 121"/>
                <a:gd name="T37" fmla="*/ 83 h 121"/>
                <a:gd name="T38" fmla="*/ 68 w 121"/>
                <a:gd name="T39" fmla="*/ 89 h 121"/>
                <a:gd name="T40" fmla="*/ 58 w 121"/>
                <a:gd name="T41" fmla="*/ 99 h 121"/>
                <a:gd name="T42" fmla="*/ 52 w 121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1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121" y="121"/>
                    <a:pt x="121" y="121"/>
                    <a:pt x="121" y="121"/>
                  </a:cubicBezTo>
                  <a:lnTo>
                    <a:pt x="0" y="0"/>
                  </a:lnTo>
                  <a:close/>
                  <a:moveTo>
                    <a:pt x="52" y="99"/>
                  </a:moveTo>
                  <a:cubicBezTo>
                    <a:pt x="51" y="97"/>
                    <a:pt x="51" y="94"/>
                    <a:pt x="52" y="93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4" y="103"/>
                    <a:pt x="21" y="103"/>
                    <a:pt x="19" y="101"/>
                  </a:cubicBezTo>
                  <a:cubicBezTo>
                    <a:pt x="18" y="100"/>
                    <a:pt x="18" y="97"/>
                    <a:pt x="19" y="96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6" y="70"/>
                    <a:pt x="24" y="70"/>
                    <a:pt x="22" y="69"/>
                  </a:cubicBezTo>
                  <a:cubicBezTo>
                    <a:pt x="21" y="67"/>
                    <a:pt x="21" y="64"/>
                    <a:pt x="22" y="6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4" y="51"/>
                    <a:pt x="36" y="51"/>
                    <a:pt x="38" y="5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70" y="84"/>
                    <a:pt x="70" y="87"/>
                    <a:pt x="68" y="8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6" y="100"/>
                    <a:pt x="54" y="100"/>
                    <a:pt x="5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930496" y="5582593"/>
            <a:ext cx="1123950" cy="1127126"/>
            <a:chOff x="10922001" y="4254500"/>
            <a:chExt cx="1123950" cy="1127126"/>
          </a:xfrm>
        </p:grpSpPr>
        <p:sp>
          <p:nvSpPr>
            <p:cNvPr id="19" name="Freeform 18"/>
            <p:cNvSpPr/>
            <p:nvPr/>
          </p:nvSpPr>
          <p:spPr bwMode="auto">
            <a:xfrm>
              <a:off x="11623676" y="4283075"/>
              <a:ext cx="407988" cy="373063"/>
            </a:xfrm>
            <a:custGeom>
              <a:avLst/>
              <a:gdLst>
                <a:gd name="T0" fmla="*/ 56 w 57"/>
                <a:gd name="T1" fmla="*/ 50 h 52"/>
                <a:gd name="T2" fmla="*/ 57 w 57"/>
                <a:gd name="T3" fmla="*/ 48 h 52"/>
                <a:gd name="T4" fmla="*/ 57 w 57"/>
                <a:gd name="T5" fmla="*/ 4 h 52"/>
                <a:gd name="T6" fmla="*/ 53 w 57"/>
                <a:gd name="T7" fmla="*/ 0 h 52"/>
                <a:gd name="T8" fmla="*/ 20 w 57"/>
                <a:gd name="T9" fmla="*/ 0 h 52"/>
                <a:gd name="T10" fmla="*/ 17 w 57"/>
                <a:gd name="T11" fmla="*/ 1 h 52"/>
                <a:gd name="T12" fmla="*/ 2 w 57"/>
                <a:gd name="T13" fmla="*/ 16 h 52"/>
                <a:gd name="T14" fmla="*/ 2 w 57"/>
                <a:gd name="T15" fmla="*/ 22 h 52"/>
                <a:gd name="T16" fmla="*/ 25 w 57"/>
                <a:gd name="T17" fmla="*/ 45 h 52"/>
                <a:gd name="T18" fmla="*/ 31 w 57"/>
                <a:gd name="T19" fmla="*/ 45 h 52"/>
                <a:gd name="T20" fmla="*/ 44 w 57"/>
                <a:gd name="T21" fmla="*/ 32 h 52"/>
                <a:gd name="T22" fmla="*/ 44 w 57"/>
                <a:gd name="T23" fmla="*/ 26 h 52"/>
                <a:gd name="T24" fmla="*/ 34 w 57"/>
                <a:gd name="T25" fmla="*/ 17 h 52"/>
                <a:gd name="T26" fmla="*/ 31 w 57"/>
                <a:gd name="T27" fmla="*/ 16 h 52"/>
                <a:gd name="T28" fmla="*/ 21 w 57"/>
                <a:gd name="T29" fmla="*/ 16 h 52"/>
                <a:gd name="T30" fmla="*/ 17 w 57"/>
                <a:gd name="T31" fmla="*/ 20 h 52"/>
                <a:gd name="T32" fmla="*/ 21 w 57"/>
                <a:gd name="T33" fmla="*/ 24 h 52"/>
                <a:gd name="T34" fmla="*/ 30 w 57"/>
                <a:gd name="T35" fmla="*/ 24 h 52"/>
                <a:gd name="T36" fmla="*/ 35 w 57"/>
                <a:gd name="T37" fmla="*/ 29 h 52"/>
                <a:gd name="T38" fmla="*/ 28 w 57"/>
                <a:gd name="T39" fmla="*/ 37 h 52"/>
                <a:gd name="T40" fmla="*/ 10 w 57"/>
                <a:gd name="T41" fmla="*/ 19 h 52"/>
                <a:gd name="T42" fmla="*/ 22 w 57"/>
                <a:gd name="T43" fmla="*/ 8 h 52"/>
                <a:gd name="T44" fmla="*/ 49 w 57"/>
                <a:gd name="T45" fmla="*/ 8 h 52"/>
                <a:gd name="T46" fmla="*/ 49 w 57"/>
                <a:gd name="T47" fmla="*/ 48 h 52"/>
                <a:gd name="T48" fmla="*/ 53 w 57"/>
                <a:gd name="T49" fmla="*/ 52 h 52"/>
                <a:gd name="T50" fmla="*/ 56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50"/>
                  </a:moveTo>
                  <a:cubicBezTo>
                    <a:pt x="56" y="50"/>
                    <a:pt x="57" y="49"/>
                    <a:pt x="57" y="48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1"/>
                    <a:pt x="55" y="0"/>
                    <a:pt x="5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0"/>
                    <a:pt x="2" y="22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7" y="47"/>
                    <a:pt x="29" y="47"/>
                    <a:pt x="31" y="45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5" y="31"/>
                    <a:pt x="45" y="28"/>
                    <a:pt x="44" y="26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6"/>
                    <a:pt x="32" y="16"/>
                    <a:pt x="3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6"/>
                    <a:pt x="17" y="18"/>
                    <a:pt x="17" y="20"/>
                  </a:cubicBezTo>
                  <a:cubicBezTo>
                    <a:pt x="17" y="22"/>
                    <a:pt x="19" y="24"/>
                    <a:pt x="21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50"/>
                    <a:pt x="51" y="52"/>
                    <a:pt x="53" y="52"/>
                  </a:cubicBezTo>
                  <a:cubicBezTo>
                    <a:pt x="54" y="52"/>
                    <a:pt x="55" y="51"/>
                    <a:pt x="56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11236326" y="4383088"/>
              <a:ext cx="636588" cy="387350"/>
            </a:xfrm>
            <a:custGeom>
              <a:avLst/>
              <a:gdLst>
                <a:gd name="T0" fmla="*/ 87 w 89"/>
                <a:gd name="T1" fmla="*/ 52 h 54"/>
                <a:gd name="T2" fmla="*/ 87 w 89"/>
                <a:gd name="T3" fmla="*/ 47 h 54"/>
                <a:gd name="T4" fmla="*/ 42 w 89"/>
                <a:gd name="T5" fmla="*/ 1 h 54"/>
                <a:gd name="T6" fmla="*/ 39 w 89"/>
                <a:gd name="T7" fmla="*/ 0 h 54"/>
                <a:gd name="T8" fmla="*/ 13 w 89"/>
                <a:gd name="T9" fmla="*/ 0 h 54"/>
                <a:gd name="T10" fmla="*/ 10 w 89"/>
                <a:gd name="T11" fmla="*/ 1 h 54"/>
                <a:gd name="T12" fmla="*/ 2 w 89"/>
                <a:gd name="T13" fmla="*/ 10 h 54"/>
                <a:gd name="T14" fmla="*/ 2 w 89"/>
                <a:gd name="T15" fmla="*/ 16 h 54"/>
                <a:gd name="T16" fmla="*/ 28 w 89"/>
                <a:gd name="T17" fmla="*/ 43 h 54"/>
                <a:gd name="T18" fmla="*/ 34 w 89"/>
                <a:gd name="T19" fmla="*/ 43 h 54"/>
                <a:gd name="T20" fmla="*/ 47 w 89"/>
                <a:gd name="T21" fmla="*/ 29 h 54"/>
                <a:gd name="T22" fmla="*/ 47 w 89"/>
                <a:gd name="T23" fmla="*/ 24 h 54"/>
                <a:gd name="T24" fmla="*/ 40 w 89"/>
                <a:gd name="T25" fmla="*/ 16 h 54"/>
                <a:gd name="T26" fmla="*/ 37 w 89"/>
                <a:gd name="T27" fmla="*/ 15 h 54"/>
                <a:gd name="T28" fmla="*/ 25 w 89"/>
                <a:gd name="T29" fmla="*/ 15 h 54"/>
                <a:gd name="T30" fmla="*/ 21 w 89"/>
                <a:gd name="T31" fmla="*/ 19 h 54"/>
                <a:gd name="T32" fmla="*/ 25 w 89"/>
                <a:gd name="T33" fmla="*/ 23 h 54"/>
                <a:gd name="T34" fmla="*/ 35 w 89"/>
                <a:gd name="T35" fmla="*/ 23 h 54"/>
                <a:gd name="T36" fmla="*/ 39 w 89"/>
                <a:gd name="T37" fmla="*/ 27 h 54"/>
                <a:gd name="T38" fmla="*/ 31 w 89"/>
                <a:gd name="T39" fmla="*/ 34 h 54"/>
                <a:gd name="T40" fmla="*/ 10 w 89"/>
                <a:gd name="T41" fmla="*/ 13 h 54"/>
                <a:gd name="T42" fmla="*/ 15 w 89"/>
                <a:gd name="T43" fmla="*/ 8 h 54"/>
                <a:gd name="T44" fmla="*/ 38 w 89"/>
                <a:gd name="T45" fmla="*/ 8 h 54"/>
                <a:gd name="T46" fmla="*/ 82 w 89"/>
                <a:gd name="T47" fmla="*/ 52 h 54"/>
                <a:gd name="T48" fmla="*/ 87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52"/>
                  </a:moveTo>
                  <a:cubicBezTo>
                    <a:pt x="89" y="51"/>
                    <a:pt x="89" y="48"/>
                    <a:pt x="87" y="47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0" y="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2"/>
                    <a:pt x="0" y="14"/>
                    <a:pt x="2" y="16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4"/>
                    <a:pt x="32" y="44"/>
                    <a:pt x="34" y="43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9" y="28"/>
                    <a:pt x="49" y="25"/>
                    <a:pt x="47" y="24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5"/>
                    <a:pt x="38" y="15"/>
                    <a:pt x="37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3" y="15"/>
                    <a:pt x="21" y="17"/>
                    <a:pt x="21" y="19"/>
                  </a:cubicBezTo>
                  <a:cubicBezTo>
                    <a:pt x="21" y="21"/>
                    <a:pt x="23" y="23"/>
                    <a:pt x="2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3" y="54"/>
                    <a:pt x="86" y="54"/>
                    <a:pt x="87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10950576" y="4957763"/>
              <a:ext cx="371475" cy="407988"/>
            </a:xfrm>
            <a:custGeom>
              <a:avLst/>
              <a:gdLst>
                <a:gd name="T0" fmla="*/ 51 w 52"/>
                <a:gd name="T1" fmla="*/ 55 h 57"/>
                <a:gd name="T2" fmla="*/ 52 w 52"/>
                <a:gd name="T3" fmla="*/ 53 h 57"/>
                <a:gd name="T4" fmla="*/ 48 w 52"/>
                <a:gd name="T5" fmla="*/ 49 h 57"/>
                <a:gd name="T6" fmla="*/ 8 w 52"/>
                <a:gd name="T7" fmla="*/ 49 h 57"/>
                <a:gd name="T8" fmla="*/ 8 w 52"/>
                <a:gd name="T9" fmla="*/ 21 h 57"/>
                <a:gd name="T10" fmla="*/ 19 w 52"/>
                <a:gd name="T11" fmla="*/ 10 h 57"/>
                <a:gd name="T12" fmla="*/ 37 w 52"/>
                <a:gd name="T13" fmla="*/ 27 h 57"/>
                <a:gd name="T14" fmla="*/ 30 w 52"/>
                <a:gd name="T15" fmla="*/ 35 h 57"/>
                <a:gd name="T16" fmla="*/ 24 w 52"/>
                <a:gd name="T17" fmla="*/ 29 h 57"/>
                <a:gd name="T18" fmla="*/ 24 w 52"/>
                <a:gd name="T19" fmla="*/ 21 h 57"/>
                <a:gd name="T20" fmla="*/ 20 w 52"/>
                <a:gd name="T21" fmla="*/ 17 h 57"/>
                <a:gd name="T22" fmla="*/ 16 w 52"/>
                <a:gd name="T23" fmla="*/ 21 h 57"/>
                <a:gd name="T24" fmla="*/ 16 w 52"/>
                <a:gd name="T25" fmla="*/ 31 h 57"/>
                <a:gd name="T26" fmla="*/ 17 w 52"/>
                <a:gd name="T27" fmla="*/ 34 h 57"/>
                <a:gd name="T28" fmla="*/ 27 w 52"/>
                <a:gd name="T29" fmla="*/ 43 h 57"/>
                <a:gd name="T30" fmla="*/ 33 w 52"/>
                <a:gd name="T31" fmla="*/ 43 h 57"/>
                <a:gd name="T32" fmla="*/ 46 w 52"/>
                <a:gd name="T33" fmla="*/ 30 h 57"/>
                <a:gd name="T34" fmla="*/ 46 w 52"/>
                <a:gd name="T35" fmla="*/ 25 h 57"/>
                <a:gd name="T36" fmla="*/ 22 w 52"/>
                <a:gd name="T37" fmla="*/ 1 h 57"/>
                <a:gd name="T38" fmla="*/ 17 w 52"/>
                <a:gd name="T39" fmla="*/ 1 h 57"/>
                <a:gd name="T40" fmla="*/ 1 w 52"/>
                <a:gd name="T41" fmla="*/ 17 h 57"/>
                <a:gd name="T42" fmla="*/ 0 w 52"/>
                <a:gd name="T43" fmla="*/ 20 h 57"/>
                <a:gd name="T44" fmla="*/ 0 w 52"/>
                <a:gd name="T45" fmla="*/ 53 h 57"/>
                <a:gd name="T46" fmla="*/ 4 w 52"/>
                <a:gd name="T47" fmla="*/ 57 h 57"/>
                <a:gd name="T48" fmla="*/ 48 w 52"/>
                <a:gd name="T49" fmla="*/ 57 h 57"/>
                <a:gd name="T50" fmla="*/ 5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55"/>
                  </a:moveTo>
                  <a:cubicBezTo>
                    <a:pt x="51" y="55"/>
                    <a:pt x="52" y="54"/>
                    <a:pt x="52" y="53"/>
                  </a:cubicBezTo>
                  <a:cubicBezTo>
                    <a:pt x="52" y="50"/>
                    <a:pt x="50" y="49"/>
                    <a:pt x="4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19"/>
                    <a:pt x="22" y="17"/>
                    <a:pt x="20" y="17"/>
                  </a:cubicBezTo>
                  <a:cubicBezTo>
                    <a:pt x="18" y="17"/>
                    <a:pt x="16" y="19"/>
                    <a:pt x="16" y="2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7" y="33"/>
                    <a:pt x="17" y="34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8" y="45"/>
                    <a:pt x="31" y="45"/>
                    <a:pt x="33" y="43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7" y="29"/>
                    <a:pt x="47" y="26"/>
                    <a:pt x="46" y="25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0"/>
                    <a:pt x="18" y="0"/>
                    <a:pt x="17" y="1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8"/>
                    <a:pt x="0" y="2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5"/>
                    <a:pt x="2" y="57"/>
                    <a:pt x="4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50" y="56"/>
                    <a:pt x="5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11058526" y="4570413"/>
              <a:ext cx="377825" cy="638175"/>
            </a:xfrm>
            <a:custGeom>
              <a:avLst/>
              <a:gdLst>
                <a:gd name="T0" fmla="*/ 52 w 53"/>
                <a:gd name="T1" fmla="*/ 87 h 89"/>
                <a:gd name="T2" fmla="*/ 52 w 53"/>
                <a:gd name="T3" fmla="*/ 81 h 89"/>
                <a:gd name="T4" fmla="*/ 8 w 53"/>
                <a:gd name="T5" fmla="*/ 37 h 89"/>
                <a:gd name="T6" fmla="*/ 8 w 53"/>
                <a:gd name="T7" fmla="*/ 14 h 89"/>
                <a:gd name="T8" fmla="*/ 12 w 53"/>
                <a:gd name="T9" fmla="*/ 10 h 89"/>
                <a:gd name="T10" fmla="*/ 34 w 53"/>
                <a:gd name="T11" fmla="*/ 31 h 89"/>
                <a:gd name="T12" fmla="*/ 26 w 53"/>
                <a:gd name="T13" fmla="*/ 38 h 89"/>
                <a:gd name="T14" fmla="*/ 22 w 53"/>
                <a:gd name="T15" fmla="*/ 35 h 89"/>
                <a:gd name="T16" fmla="*/ 22 w 53"/>
                <a:gd name="T17" fmla="*/ 25 h 89"/>
                <a:gd name="T18" fmla="*/ 18 w 53"/>
                <a:gd name="T19" fmla="*/ 21 h 89"/>
                <a:gd name="T20" fmla="*/ 14 w 53"/>
                <a:gd name="T21" fmla="*/ 25 h 89"/>
                <a:gd name="T22" fmla="*/ 14 w 53"/>
                <a:gd name="T23" fmla="*/ 36 h 89"/>
                <a:gd name="T24" fmla="*/ 15 w 53"/>
                <a:gd name="T25" fmla="*/ 39 h 89"/>
                <a:gd name="T26" fmla="*/ 23 w 53"/>
                <a:gd name="T27" fmla="*/ 47 h 89"/>
                <a:gd name="T28" fmla="*/ 29 w 53"/>
                <a:gd name="T29" fmla="*/ 47 h 89"/>
                <a:gd name="T30" fmla="*/ 42 w 53"/>
                <a:gd name="T31" fmla="*/ 34 h 89"/>
                <a:gd name="T32" fmla="*/ 42 w 53"/>
                <a:gd name="T33" fmla="*/ 28 h 89"/>
                <a:gd name="T34" fmla="*/ 15 w 53"/>
                <a:gd name="T35" fmla="*/ 1 h 89"/>
                <a:gd name="T36" fmla="*/ 10 w 53"/>
                <a:gd name="T37" fmla="*/ 1 h 89"/>
                <a:gd name="T38" fmla="*/ 1 w 53"/>
                <a:gd name="T39" fmla="*/ 10 h 89"/>
                <a:gd name="T40" fmla="*/ 0 w 53"/>
                <a:gd name="T41" fmla="*/ 13 h 89"/>
                <a:gd name="T42" fmla="*/ 0 w 53"/>
                <a:gd name="T43" fmla="*/ 39 h 89"/>
                <a:gd name="T44" fmla="*/ 1 w 53"/>
                <a:gd name="T45" fmla="*/ 42 h 89"/>
                <a:gd name="T46" fmla="*/ 46 w 53"/>
                <a:gd name="T47" fmla="*/ 87 h 89"/>
                <a:gd name="T48" fmla="*/ 52 w 53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87"/>
                  </a:moveTo>
                  <a:cubicBezTo>
                    <a:pt x="53" y="85"/>
                    <a:pt x="53" y="83"/>
                    <a:pt x="52" y="81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2"/>
                    <a:pt x="20" y="21"/>
                    <a:pt x="18" y="21"/>
                  </a:cubicBezTo>
                  <a:cubicBezTo>
                    <a:pt x="16" y="21"/>
                    <a:pt x="14" y="22"/>
                    <a:pt x="14" y="2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5" y="38"/>
                    <a:pt x="15" y="39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5" y="48"/>
                    <a:pt x="27" y="48"/>
                    <a:pt x="29" y="47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4" y="32"/>
                    <a:pt x="44" y="30"/>
                    <a:pt x="42" y="2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1" y="0"/>
                    <a:pt x="10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1"/>
                    <a:pt x="1" y="4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8" y="89"/>
                    <a:pt x="50" y="89"/>
                    <a:pt x="52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11029951" y="4362450"/>
              <a:ext cx="636588" cy="638175"/>
            </a:xfrm>
            <a:custGeom>
              <a:avLst/>
              <a:gdLst>
                <a:gd name="T0" fmla="*/ 83 w 89"/>
                <a:gd name="T1" fmla="*/ 89 h 89"/>
                <a:gd name="T2" fmla="*/ 2 w 89"/>
                <a:gd name="T3" fmla="*/ 7 h 89"/>
                <a:gd name="T4" fmla="*/ 2 w 89"/>
                <a:gd name="T5" fmla="*/ 2 h 89"/>
                <a:gd name="T6" fmla="*/ 8 w 89"/>
                <a:gd name="T7" fmla="*/ 2 h 89"/>
                <a:gd name="T8" fmla="*/ 89 w 89"/>
                <a:gd name="T9" fmla="*/ 83 h 89"/>
                <a:gd name="T10" fmla="*/ 83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83" y="89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6" y="0"/>
                    <a:pt x="8" y="2"/>
                  </a:cubicBezTo>
                  <a:cubicBezTo>
                    <a:pt x="89" y="83"/>
                    <a:pt x="89" y="83"/>
                    <a:pt x="89" y="83"/>
                  </a:cubicBezTo>
                  <a:lnTo>
                    <a:pt x="83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11301413" y="4627563"/>
              <a:ext cx="393700" cy="401638"/>
            </a:xfrm>
            <a:custGeom>
              <a:avLst/>
              <a:gdLst>
                <a:gd name="T0" fmla="*/ 19 w 55"/>
                <a:gd name="T1" fmla="*/ 54 h 56"/>
                <a:gd name="T2" fmla="*/ 54 w 55"/>
                <a:gd name="T3" fmla="*/ 19 h 56"/>
                <a:gd name="T4" fmla="*/ 54 w 55"/>
                <a:gd name="T5" fmla="*/ 14 h 56"/>
                <a:gd name="T6" fmla="*/ 42 w 55"/>
                <a:gd name="T7" fmla="*/ 2 h 56"/>
                <a:gd name="T8" fmla="*/ 36 w 55"/>
                <a:gd name="T9" fmla="*/ 2 h 56"/>
                <a:gd name="T10" fmla="*/ 36 w 55"/>
                <a:gd name="T11" fmla="*/ 8 h 56"/>
                <a:gd name="T12" fmla="*/ 45 w 55"/>
                <a:gd name="T13" fmla="*/ 16 h 56"/>
                <a:gd name="T14" fmla="*/ 16 w 55"/>
                <a:gd name="T15" fmla="*/ 46 h 56"/>
                <a:gd name="T16" fmla="*/ 7 w 55"/>
                <a:gd name="T17" fmla="*/ 37 h 56"/>
                <a:gd name="T18" fmla="*/ 1 w 55"/>
                <a:gd name="T19" fmla="*/ 37 h 56"/>
                <a:gd name="T20" fmla="*/ 1 w 55"/>
                <a:gd name="T21" fmla="*/ 43 h 56"/>
                <a:gd name="T22" fmla="*/ 13 w 55"/>
                <a:gd name="T23" fmla="*/ 54 h 56"/>
                <a:gd name="T24" fmla="*/ 19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19" y="54"/>
                  </a:moveTo>
                  <a:cubicBezTo>
                    <a:pt x="54" y="19"/>
                    <a:pt x="54" y="19"/>
                    <a:pt x="54" y="19"/>
                  </a:cubicBezTo>
                  <a:cubicBezTo>
                    <a:pt x="55" y="18"/>
                    <a:pt x="55" y="15"/>
                    <a:pt x="54" y="1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35" y="4"/>
                    <a:pt x="35" y="6"/>
                    <a:pt x="36" y="8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5" y="35"/>
                    <a:pt x="3" y="35"/>
                    <a:pt x="1" y="37"/>
                  </a:cubicBezTo>
                  <a:cubicBezTo>
                    <a:pt x="0" y="38"/>
                    <a:pt x="0" y="41"/>
                    <a:pt x="1" y="4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5" y="56"/>
                    <a:pt x="17" y="56"/>
                    <a:pt x="19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10922001" y="4254500"/>
              <a:ext cx="350838" cy="352425"/>
            </a:xfrm>
            <a:custGeom>
              <a:avLst/>
              <a:gdLst>
                <a:gd name="T0" fmla="*/ 17 w 49"/>
                <a:gd name="T1" fmla="*/ 47 h 49"/>
                <a:gd name="T2" fmla="*/ 47 w 49"/>
                <a:gd name="T3" fmla="*/ 17 h 49"/>
                <a:gd name="T4" fmla="*/ 47 w 49"/>
                <a:gd name="T5" fmla="*/ 11 h 49"/>
                <a:gd name="T6" fmla="*/ 37 w 49"/>
                <a:gd name="T7" fmla="*/ 1 h 49"/>
                <a:gd name="T8" fmla="*/ 32 w 49"/>
                <a:gd name="T9" fmla="*/ 1 h 49"/>
                <a:gd name="T10" fmla="*/ 32 w 49"/>
                <a:gd name="T11" fmla="*/ 7 h 49"/>
                <a:gd name="T12" fmla="*/ 39 w 49"/>
                <a:gd name="T13" fmla="*/ 14 h 49"/>
                <a:gd name="T14" fmla="*/ 15 w 49"/>
                <a:gd name="T15" fmla="*/ 39 h 49"/>
                <a:gd name="T16" fmla="*/ 7 w 49"/>
                <a:gd name="T17" fmla="*/ 31 h 49"/>
                <a:gd name="T18" fmla="*/ 2 w 49"/>
                <a:gd name="T19" fmla="*/ 31 h 49"/>
                <a:gd name="T20" fmla="*/ 2 w 49"/>
                <a:gd name="T21" fmla="*/ 37 h 49"/>
                <a:gd name="T22" fmla="*/ 12 w 49"/>
                <a:gd name="T23" fmla="*/ 47 h 49"/>
                <a:gd name="T24" fmla="*/ 17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17" y="47"/>
                  </a:moveTo>
                  <a:cubicBezTo>
                    <a:pt x="47" y="17"/>
                    <a:pt x="47" y="17"/>
                    <a:pt x="47" y="17"/>
                  </a:cubicBezTo>
                  <a:cubicBezTo>
                    <a:pt x="49" y="16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ubicBezTo>
                    <a:pt x="30" y="3"/>
                    <a:pt x="30" y="6"/>
                    <a:pt x="32" y="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0"/>
                    <a:pt x="3" y="30"/>
                    <a:pt x="2" y="31"/>
                  </a:cubicBezTo>
                  <a:cubicBezTo>
                    <a:pt x="0" y="33"/>
                    <a:pt x="0" y="36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9"/>
                    <a:pt x="16" y="49"/>
                    <a:pt x="17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10958513" y="4291013"/>
              <a:ext cx="185738" cy="179388"/>
            </a:xfrm>
            <a:custGeom>
              <a:avLst/>
              <a:gdLst>
                <a:gd name="T0" fmla="*/ 11 w 26"/>
                <a:gd name="T1" fmla="*/ 24 h 25"/>
                <a:gd name="T2" fmla="*/ 24 w 26"/>
                <a:gd name="T3" fmla="*/ 11 h 25"/>
                <a:gd name="T4" fmla="*/ 24 w 26"/>
                <a:gd name="T5" fmla="*/ 5 h 25"/>
                <a:gd name="T6" fmla="*/ 20 w 26"/>
                <a:gd name="T7" fmla="*/ 1 h 25"/>
                <a:gd name="T8" fmla="*/ 14 w 26"/>
                <a:gd name="T9" fmla="*/ 1 h 25"/>
                <a:gd name="T10" fmla="*/ 14 w 26"/>
                <a:gd name="T11" fmla="*/ 7 h 25"/>
                <a:gd name="T12" fmla="*/ 16 w 26"/>
                <a:gd name="T13" fmla="*/ 8 h 25"/>
                <a:gd name="T14" fmla="*/ 9 w 26"/>
                <a:gd name="T15" fmla="*/ 15 h 25"/>
                <a:gd name="T16" fmla="*/ 7 w 26"/>
                <a:gd name="T17" fmla="*/ 14 h 25"/>
                <a:gd name="T18" fmla="*/ 1 w 26"/>
                <a:gd name="T19" fmla="*/ 14 h 25"/>
                <a:gd name="T20" fmla="*/ 1 w 26"/>
                <a:gd name="T21" fmla="*/ 19 h 25"/>
                <a:gd name="T22" fmla="*/ 6 w 26"/>
                <a:gd name="T23" fmla="*/ 24 h 25"/>
                <a:gd name="T24" fmla="*/ 11 w 26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5">
                  <a:moveTo>
                    <a:pt x="11" y="24"/>
                  </a:moveTo>
                  <a:cubicBezTo>
                    <a:pt x="24" y="11"/>
                    <a:pt x="24" y="11"/>
                    <a:pt x="24" y="11"/>
                  </a:cubicBezTo>
                  <a:cubicBezTo>
                    <a:pt x="26" y="9"/>
                    <a:pt x="26" y="7"/>
                    <a:pt x="24" y="5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3"/>
                    <a:pt x="13" y="5"/>
                    <a:pt x="14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2"/>
                    <a:pt x="3" y="12"/>
                    <a:pt x="1" y="14"/>
                  </a:cubicBezTo>
                  <a:cubicBezTo>
                    <a:pt x="0" y="15"/>
                    <a:pt x="0" y="18"/>
                    <a:pt x="1" y="19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10" y="25"/>
                    <a:pt x="11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187113" y="4513263"/>
              <a:ext cx="858838" cy="868363"/>
            </a:xfrm>
            <a:custGeom>
              <a:avLst/>
              <a:gdLst>
                <a:gd name="T0" fmla="*/ 0 w 120"/>
                <a:gd name="T1" fmla="*/ 121 h 121"/>
                <a:gd name="T2" fmla="*/ 120 w 120"/>
                <a:gd name="T3" fmla="*/ 121 h 121"/>
                <a:gd name="T4" fmla="*/ 120 w 120"/>
                <a:gd name="T5" fmla="*/ 0 h 121"/>
                <a:gd name="T6" fmla="*/ 0 w 120"/>
                <a:gd name="T7" fmla="*/ 121 h 121"/>
                <a:gd name="T8" fmla="*/ 62 w 120"/>
                <a:gd name="T9" fmla="*/ 99 h 121"/>
                <a:gd name="T10" fmla="*/ 52 w 120"/>
                <a:gd name="T11" fmla="*/ 89 h 121"/>
                <a:gd name="T12" fmla="*/ 52 w 120"/>
                <a:gd name="T13" fmla="*/ 83 h 121"/>
                <a:gd name="T14" fmla="*/ 82 w 120"/>
                <a:gd name="T15" fmla="*/ 53 h 121"/>
                <a:gd name="T16" fmla="*/ 88 w 120"/>
                <a:gd name="T17" fmla="*/ 53 h 121"/>
                <a:gd name="T18" fmla="*/ 98 w 120"/>
                <a:gd name="T19" fmla="*/ 63 h 121"/>
                <a:gd name="T20" fmla="*/ 98 w 120"/>
                <a:gd name="T21" fmla="*/ 69 h 121"/>
                <a:gd name="T22" fmla="*/ 92 w 120"/>
                <a:gd name="T23" fmla="*/ 69 h 121"/>
                <a:gd name="T24" fmla="*/ 85 w 120"/>
                <a:gd name="T25" fmla="*/ 61 h 121"/>
                <a:gd name="T26" fmla="*/ 76 w 120"/>
                <a:gd name="T27" fmla="*/ 71 h 121"/>
                <a:gd name="T28" fmla="*/ 101 w 120"/>
                <a:gd name="T29" fmla="*/ 96 h 121"/>
                <a:gd name="T30" fmla="*/ 101 w 120"/>
                <a:gd name="T31" fmla="*/ 101 h 121"/>
                <a:gd name="T32" fmla="*/ 95 w 120"/>
                <a:gd name="T33" fmla="*/ 101 h 121"/>
                <a:gd name="T34" fmla="*/ 70 w 120"/>
                <a:gd name="T35" fmla="*/ 76 h 121"/>
                <a:gd name="T36" fmla="*/ 61 w 120"/>
                <a:gd name="T37" fmla="*/ 86 h 121"/>
                <a:gd name="T38" fmla="*/ 68 w 120"/>
                <a:gd name="T39" fmla="*/ 93 h 121"/>
                <a:gd name="T40" fmla="*/ 68 w 120"/>
                <a:gd name="T41" fmla="*/ 99 h 121"/>
                <a:gd name="T42" fmla="*/ 62 w 120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1">
                  <a:moveTo>
                    <a:pt x="0" y="121"/>
                  </a:moveTo>
                  <a:cubicBezTo>
                    <a:pt x="120" y="121"/>
                    <a:pt x="120" y="121"/>
                    <a:pt x="120" y="121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121"/>
                  </a:lnTo>
                  <a:close/>
                  <a:moveTo>
                    <a:pt x="62" y="99"/>
                  </a:moveTo>
                  <a:cubicBezTo>
                    <a:pt x="52" y="89"/>
                    <a:pt x="52" y="89"/>
                    <a:pt x="52" y="89"/>
                  </a:cubicBezTo>
                  <a:cubicBezTo>
                    <a:pt x="51" y="87"/>
                    <a:pt x="51" y="84"/>
                    <a:pt x="52" y="8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4" y="51"/>
                    <a:pt x="86" y="51"/>
                    <a:pt x="88" y="5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9" y="64"/>
                    <a:pt x="99" y="67"/>
                    <a:pt x="98" y="69"/>
                  </a:cubicBezTo>
                  <a:cubicBezTo>
                    <a:pt x="96" y="70"/>
                    <a:pt x="94" y="70"/>
                    <a:pt x="92" y="69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102" y="97"/>
                    <a:pt x="102" y="100"/>
                    <a:pt x="101" y="101"/>
                  </a:cubicBezTo>
                  <a:cubicBezTo>
                    <a:pt x="99" y="103"/>
                    <a:pt x="97" y="103"/>
                    <a:pt x="95" y="101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68" y="93"/>
                    <a:pt x="68" y="93"/>
                    <a:pt x="68" y="93"/>
                  </a:cubicBezTo>
                  <a:cubicBezTo>
                    <a:pt x="69" y="94"/>
                    <a:pt x="69" y="97"/>
                    <a:pt x="68" y="99"/>
                  </a:cubicBezTo>
                  <a:cubicBezTo>
                    <a:pt x="66" y="100"/>
                    <a:pt x="64" y="100"/>
                    <a:pt x="6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0922001" y="187325"/>
            <a:ext cx="1123950" cy="1119188"/>
            <a:chOff x="10922001" y="187325"/>
            <a:chExt cx="1123950" cy="1119188"/>
          </a:xfrm>
        </p:grpSpPr>
        <p:sp>
          <p:nvSpPr>
            <p:cNvPr id="28" name="Freeform 27"/>
            <p:cNvSpPr/>
            <p:nvPr/>
          </p:nvSpPr>
          <p:spPr bwMode="auto">
            <a:xfrm>
              <a:off x="11623676" y="912813"/>
              <a:ext cx="407988" cy="373063"/>
            </a:xfrm>
            <a:custGeom>
              <a:avLst/>
              <a:gdLst>
                <a:gd name="T0" fmla="*/ 56 w 57"/>
                <a:gd name="T1" fmla="*/ 1 h 52"/>
                <a:gd name="T2" fmla="*/ 57 w 57"/>
                <a:gd name="T3" fmla="*/ 4 h 52"/>
                <a:gd name="T4" fmla="*/ 57 w 57"/>
                <a:gd name="T5" fmla="*/ 48 h 52"/>
                <a:gd name="T6" fmla="*/ 53 w 57"/>
                <a:gd name="T7" fmla="*/ 52 h 52"/>
                <a:gd name="T8" fmla="*/ 20 w 57"/>
                <a:gd name="T9" fmla="*/ 52 h 52"/>
                <a:gd name="T10" fmla="*/ 17 w 57"/>
                <a:gd name="T11" fmla="*/ 51 h 52"/>
                <a:gd name="T12" fmla="*/ 2 w 57"/>
                <a:gd name="T13" fmla="*/ 35 h 52"/>
                <a:gd name="T14" fmla="*/ 2 w 57"/>
                <a:gd name="T15" fmla="*/ 29 h 52"/>
                <a:gd name="T16" fmla="*/ 25 w 57"/>
                <a:gd name="T17" fmla="*/ 6 h 52"/>
                <a:gd name="T18" fmla="*/ 31 w 57"/>
                <a:gd name="T19" fmla="*/ 6 h 52"/>
                <a:gd name="T20" fmla="*/ 44 w 57"/>
                <a:gd name="T21" fmla="*/ 19 h 52"/>
                <a:gd name="T22" fmla="*/ 44 w 57"/>
                <a:gd name="T23" fmla="*/ 25 h 52"/>
                <a:gd name="T24" fmla="*/ 34 w 57"/>
                <a:gd name="T25" fmla="*/ 34 h 52"/>
                <a:gd name="T26" fmla="*/ 31 w 57"/>
                <a:gd name="T27" fmla="*/ 36 h 52"/>
                <a:gd name="T28" fmla="*/ 21 w 57"/>
                <a:gd name="T29" fmla="*/ 36 h 52"/>
                <a:gd name="T30" fmla="*/ 17 w 57"/>
                <a:gd name="T31" fmla="*/ 32 h 52"/>
                <a:gd name="T32" fmla="*/ 21 w 57"/>
                <a:gd name="T33" fmla="*/ 28 h 52"/>
                <a:gd name="T34" fmla="*/ 30 w 57"/>
                <a:gd name="T35" fmla="*/ 28 h 52"/>
                <a:gd name="T36" fmla="*/ 35 w 57"/>
                <a:gd name="T37" fmla="*/ 22 h 52"/>
                <a:gd name="T38" fmla="*/ 28 w 57"/>
                <a:gd name="T39" fmla="*/ 15 h 52"/>
                <a:gd name="T40" fmla="*/ 10 w 57"/>
                <a:gd name="T41" fmla="*/ 32 h 52"/>
                <a:gd name="T42" fmla="*/ 22 w 57"/>
                <a:gd name="T43" fmla="*/ 44 h 52"/>
                <a:gd name="T44" fmla="*/ 49 w 57"/>
                <a:gd name="T45" fmla="*/ 44 h 52"/>
                <a:gd name="T46" fmla="*/ 49 w 57"/>
                <a:gd name="T47" fmla="*/ 4 h 52"/>
                <a:gd name="T48" fmla="*/ 53 w 57"/>
                <a:gd name="T49" fmla="*/ 0 h 52"/>
                <a:gd name="T50" fmla="*/ 56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1"/>
                  </a:moveTo>
                  <a:cubicBezTo>
                    <a:pt x="56" y="2"/>
                    <a:pt x="57" y="3"/>
                    <a:pt x="57" y="4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7" y="50"/>
                    <a:pt x="55" y="52"/>
                    <a:pt x="53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19" y="52"/>
                    <a:pt x="18" y="51"/>
                    <a:pt x="17" y="5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4"/>
                    <a:pt x="0" y="31"/>
                    <a:pt x="2" y="29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5"/>
                    <a:pt x="29" y="5"/>
                    <a:pt x="31" y="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5" y="21"/>
                    <a:pt x="45" y="23"/>
                    <a:pt x="44" y="2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3" y="35"/>
                    <a:pt x="32" y="36"/>
                    <a:pt x="3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19" y="36"/>
                    <a:pt x="17" y="34"/>
                    <a:pt x="17" y="32"/>
                  </a:cubicBezTo>
                  <a:cubicBezTo>
                    <a:pt x="17" y="29"/>
                    <a:pt x="19" y="28"/>
                    <a:pt x="21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2"/>
                    <a:pt x="51" y="0"/>
                    <a:pt x="53" y="0"/>
                  </a:cubicBezTo>
                  <a:cubicBezTo>
                    <a:pt x="54" y="0"/>
                    <a:pt x="55" y="0"/>
                    <a:pt x="56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11236326" y="790575"/>
              <a:ext cx="636588" cy="387350"/>
            </a:xfrm>
            <a:custGeom>
              <a:avLst/>
              <a:gdLst>
                <a:gd name="T0" fmla="*/ 87 w 89"/>
                <a:gd name="T1" fmla="*/ 2 h 54"/>
                <a:gd name="T2" fmla="*/ 87 w 89"/>
                <a:gd name="T3" fmla="*/ 8 h 54"/>
                <a:gd name="T4" fmla="*/ 42 w 89"/>
                <a:gd name="T5" fmla="*/ 53 h 54"/>
                <a:gd name="T6" fmla="*/ 39 w 89"/>
                <a:gd name="T7" fmla="*/ 54 h 54"/>
                <a:gd name="T8" fmla="*/ 13 w 89"/>
                <a:gd name="T9" fmla="*/ 54 h 54"/>
                <a:gd name="T10" fmla="*/ 10 w 89"/>
                <a:gd name="T11" fmla="*/ 53 h 54"/>
                <a:gd name="T12" fmla="*/ 2 w 89"/>
                <a:gd name="T13" fmla="*/ 44 h 54"/>
                <a:gd name="T14" fmla="*/ 2 w 89"/>
                <a:gd name="T15" fmla="*/ 39 h 54"/>
                <a:gd name="T16" fmla="*/ 28 w 89"/>
                <a:gd name="T17" fmla="*/ 12 h 54"/>
                <a:gd name="T18" fmla="*/ 34 w 89"/>
                <a:gd name="T19" fmla="*/ 12 h 54"/>
                <a:gd name="T20" fmla="*/ 47 w 89"/>
                <a:gd name="T21" fmla="*/ 25 h 54"/>
                <a:gd name="T22" fmla="*/ 47 w 89"/>
                <a:gd name="T23" fmla="*/ 31 h 54"/>
                <a:gd name="T24" fmla="*/ 40 w 89"/>
                <a:gd name="T25" fmla="*/ 38 h 54"/>
                <a:gd name="T26" fmla="*/ 37 w 89"/>
                <a:gd name="T27" fmla="*/ 40 h 54"/>
                <a:gd name="T28" fmla="*/ 25 w 89"/>
                <a:gd name="T29" fmla="*/ 40 h 54"/>
                <a:gd name="T30" fmla="*/ 21 w 89"/>
                <a:gd name="T31" fmla="*/ 36 h 54"/>
                <a:gd name="T32" fmla="*/ 25 w 89"/>
                <a:gd name="T33" fmla="*/ 32 h 54"/>
                <a:gd name="T34" fmla="*/ 35 w 89"/>
                <a:gd name="T35" fmla="*/ 32 h 54"/>
                <a:gd name="T36" fmla="*/ 39 w 89"/>
                <a:gd name="T37" fmla="*/ 28 h 54"/>
                <a:gd name="T38" fmla="*/ 31 w 89"/>
                <a:gd name="T39" fmla="*/ 20 h 54"/>
                <a:gd name="T40" fmla="*/ 10 w 89"/>
                <a:gd name="T41" fmla="*/ 41 h 54"/>
                <a:gd name="T42" fmla="*/ 15 w 89"/>
                <a:gd name="T43" fmla="*/ 46 h 54"/>
                <a:gd name="T44" fmla="*/ 38 w 89"/>
                <a:gd name="T45" fmla="*/ 46 h 54"/>
                <a:gd name="T46" fmla="*/ 82 w 89"/>
                <a:gd name="T47" fmla="*/ 2 h 54"/>
                <a:gd name="T48" fmla="*/ 87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2"/>
                  </a:moveTo>
                  <a:cubicBezTo>
                    <a:pt x="89" y="4"/>
                    <a:pt x="89" y="6"/>
                    <a:pt x="87" y="8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4"/>
                    <a:pt x="40" y="54"/>
                    <a:pt x="39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2" y="54"/>
                    <a:pt x="11" y="54"/>
                    <a:pt x="10" y="5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0" y="43"/>
                    <a:pt x="0" y="40"/>
                    <a:pt x="2" y="3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30" y="10"/>
                    <a:pt x="32" y="10"/>
                    <a:pt x="34" y="12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7"/>
                    <a:pt x="49" y="29"/>
                    <a:pt x="47" y="31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8" y="40"/>
                    <a:pt x="37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3" y="40"/>
                    <a:pt x="21" y="38"/>
                    <a:pt x="21" y="36"/>
                  </a:cubicBezTo>
                  <a:cubicBezTo>
                    <a:pt x="21" y="33"/>
                    <a:pt x="23" y="32"/>
                    <a:pt x="2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3" y="0"/>
                    <a:pt x="86" y="0"/>
                    <a:pt x="87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10950576" y="201613"/>
              <a:ext cx="371475" cy="409575"/>
            </a:xfrm>
            <a:custGeom>
              <a:avLst/>
              <a:gdLst>
                <a:gd name="T0" fmla="*/ 51 w 52"/>
                <a:gd name="T1" fmla="*/ 1 h 57"/>
                <a:gd name="T2" fmla="*/ 52 w 52"/>
                <a:gd name="T3" fmla="*/ 4 h 57"/>
                <a:gd name="T4" fmla="*/ 48 w 52"/>
                <a:gd name="T5" fmla="*/ 8 h 57"/>
                <a:gd name="T6" fmla="*/ 8 w 52"/>
                <a:gd name="T7" fmla="*/ 8 h 57"/>
                <a:gd name="T8" fmla="*/ 8 w 52"/>
                <a:gd name="T9" fmla="*/ 35 h 57"/>
                <a:gd name="T10" fmla="*/ 19 w 52"/>
                <a:gd name="T11" fmla="*/ 47 h 57"/>
                <a:gd name="T12" fmla="*/ 37 w 52"/>
                <a:gd name="T13" fmla="*/ 29 h 57"/>
                <a:gd name="T14" fmla="*/ 30 w 52"/>
                <a:gd name="T15" fmla="*/ 21 h 57"/>
                <a:gd name="T16" fmla="*/ 24 w 52"/>
                <a:gd name="T17" fmla="*/ 27 h 57"/>
                <a:gd name="T18" fmla="*/ 24 w 52"/>
                <a:gd name="T19" fmla="*/ 35 h 57"/>
                <a:gd name="T20" fmla="*/ 20 w 52"/>
                <a:gd name="T21" fmla="*/ 39 h 57"/>
                <a:gd name="T22" fmla="*/ 16 w 52"/>
                <a:gd name="T23" fmla="*/ 35 h 57"/>
                <a:gd name="T24" fmla="*/ 16 w 52"/>
                <a:gd name="T25" fmla="*/ 25 h 57"/>
                <a:gd name="T26" fmla="*/ 17 w 52"/>
                <a:gd name="T27" fmla="*/ 23 h 57"/>
                <a:gd name="T28" fmla="*/ 27 w 52"/>
                <a:gd name="T29" fmla="*/ 13 h 57"/>
                <a:gd name="T30" fmla="*/ 33 w 52"/>
                <a:gd name="T31" fmla="*/ 13 h 57"/>
                <a:gd name="T32" fmla="*/ 46 w 52"/>
                <a:gd name="T33" fmla="*/ 26 h 57"/>
                <a:gd name="T34" fmla="*/ 46 w 52"/>
                <a:gd name="T35" fmla="*/ 32 h 57"/>
                <a:gd name="T36" fmla="*/ 22 w 52"/>
                <a:gd name="T37" fmla="*/ 55 h 57"/>
                <a:gd name="T38" fmla="*/ 17 w 52"/>
                <a:gd name="T39" fmla="*/ 55 h 57"/>
                <a:gd name="T40" fmla="*/ 1 w 52"/>
                <a:gd name="T41" fmla="*/ 40 h 57"/>
                <a:gd name="T42" fmla="*/ 0 w 52"/>
                <a:gd name="T43" fmla="*/ 37 h 57"/>
                <a:gd name="T44" fmla="*/ 0 w 52"/>
                <a:gd name="T45" fmla="*/ 4 h 57"/>
                <a:gd name="T46" fmla="*/ 4 w 52"/>
                <a:gd name="T47" fmla="*/ 0 h 57"/>
                <a:gd name="T48" fmla="*/ 48 w 52"/>
                <a:gd name="T49" fmla="*/ 0 h 57"/>
                <a:gd name="T50" fmla="*/ 5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1"/>
                  </a:moveTo>
                  <a:cubicBezTo>
                    <a:pt x="51" y="2"/>
                    <a:pt x="52" y="3"/>
                    <a:pt x="52" y="4"/>
                  </a:cubicBezTo>
                  <a:cubicBezTo>
                    <a:pt x="52" y="6"/>
                    <a:pt x="50" y="8"/>
                    <a:pt x="4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8"/>
                    <a:pt x="22" y="39"/>
                    <a:pt x="20" y="39"/>
                  </a:cubicBezTo>
                  <a:cubicBezTo>
                    <a:pt x="18" y="39"/>
                    <a:pt x="16" y="38"/>
                    <a:pt x="16" y="3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1"/>
                    <a:pt x="31" y="11"/>
                    <a:pt x="33" y="13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8"/>
                    <a:pt x="47" y="30"/>
                    <a:pt x="46" y="32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7"/>
                    <a:pt x="18" y="57"/>
                    <a:pt x="17" y="55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0" y="0"/>
                    <a:pt x="5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11058526" y="360363"/>
              <a:ext cx="377825" cy="638175"/>
            </a:xfrm>
            <a:custGeom>
              <a:avLst/>
              <a:gdLst>
                <a:gd name="T0" fmla="*/ 52 w 53"/>
                <a:gd name="T1" fmla="*/ 1 h 89"/>
                <a:gd name="T2" fmla="*/ 52 w 53"/>
                <a:gd name="T3" fmla="*/ 7 h 89"/>
                <a:gd name="T4" fmla="*/ 8 w 53"/>
                <a:gd name="T5" fmla="*/ 51 h 89"/>
                <a:gd name="T6" fmla="*/ 8 w 53"/>
                <a:gd name="T7" fmla="*/ 74 h 89"/>
                <a:gd name="T8" fmla="*/ 12 w 53"/>
                <a:gd name="T9" fmla="*/ 79 h 89"/>
                <a:gd name="T10" fmla="*/ 34 w 53"/>
                <a:gd name="T11" fmla="*/ 58 h 89"/>
                <a:gd name="T12" fmla="*/ 26 w 53"/>
                <a:gd name="T13" fmla="*/ 50 h 89"/>
                <a:gd name="T14" fmla="*/ 22 w 53"/>
                <a:gd name="T15" fmla="*/ 54 h 89"/>
                <a:gd name="T16" fmla="*/ 22 w 53"/>
                <a:gd name="T17" fmla="*/ 64 h 89"/>
                <a:gd name="T18" fmla="*/ 18 w 53"/>
                <a:gd name="T19" fmla="*/ 68 h 89"/>
                <a:gd name="T20" fmla="*/ 14 w 53"/>
                <a:gd name="T21" fmla="*/ 64 h 89"/>
                <a:gd name="T22" fmla="*/ 14 w 53"/>
                <a:gd name="T23" fmla="*/ 52 h 89"/>
                <a:gd name="T24" fmla="*/ 15 w 53"/>
                <a:gd name="T25" fmla="*/ 49 h 89"/>
                <a:gd name="T26" fmla="*/ 23 w 53"/>
                <a:gd name="T27" fmla="*/ 41 h 89"/>
                <a:gd name="T28" fmla="*/ 29 w 53"/>
                <a:gd name="T29" fmla="*/ 41 h 89"/>
                <a:gd name="T30" fmla="*/ 42 w 53"/>
                <a:gd name="T31" fmla="*/ 55 h 89"/>
                <a:gd name="T32" fmla="*/ 42 w 53"/>
                <a:gd name="T33" fmla="*/ 60 h 89"/>
                <a:gd name="T34" fmla="*/ 15 w 53"/>
                <a:gd name="T35" fmla="*/ 87 h 89"/>
                <a:gd name="T36" fmla="*/ 10 w 53"/>
                <a:gd name="T37" fmla="*/ 87 h 89"/>
                <a:gd name="T38" fmla="*/ 1 w 53"/>
                <a:gd name="T39" fmla="*/ 78 h 89"/>
                <a:gd name="T40" fmla="*/ 0 w 53"/>
                <a:gd name="T41" fmla="*/ 76 h 89"/>
                <a:gd name="T42" fmla="*/ 0 w 53"/>
                <a:gd name="T43" fmla="*/ 49 h 89"/>
                <a:gd name="T44" fmla="*/ 1 w 53"/>
                <a:gd name="T45" fmla="*/ 47 h 89"/>
                <a:gd name="T46" fmla="*/ 46 w 53"/>
                <a:gd name="T47" fmla="*/ 1 h 89"/>
                <a:gd name="T48" fmla="*/ 52 w 53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1"/>
                  </a:moveTo>
                  <a:cubicBezTo>
                    <a:pt x="53" y="3"/>
                    <a:pt x="53" y="5"/>
                    <a:pt x="52" y="7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6"/>
                    <a:pt x="20" y="68"/>
                    <a:pt x="18" y="68"/>
                  </a:cubicBezTo>
                  <a:cubicBezTo>
                    <a:pt x="16" y="68"/>
                    <a:pt x="14" y="66"/>
                    <a:pt x="14" y="64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1"/>
                    <a:pt x="15" y="50"/>
                    <a:pt x="15" y="49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5" y="40"/>
                    <a:pt x="27" y="40"/>
                    <a:pt x="29" y="41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4" y="56"/>
                    <a:pt x="44" y="59"/>
                    <a:pt x="42" y="60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4" y="89"/>
                    <a:pt x="11" y="89"/>
                    <a:pt x="10" y="87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0" y="78"/>
                    <a:pt x="0" y="77"/>
                    <a:pt x="0" y="7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8"/>
                    <a:pt x="0" y="47"/>
                    <a:pt x="1" y="47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0"/>
                    <a:pt x="50" y="0"/>
                    <a:pt x="5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11029951" y="568325"/>
              <a:ext cx="636588" cy="630238"/>
            </a:xfrm>
            <a:custGeom>
              <a:avLst/>
              <a:gdLst>
                <a:gd name="T0" fmla="*/ 83 w 89"/>
                <a:gd name="T1" fmla="*/ 0 h 88"/>
                <a:gd name="T2" fmla="*/ 2 w 89"/>
                <a:gd name="T3" fmla="*/ 81 h 88"/>
                <a:gd name="T4" fmla="*/ 2 w 89"/>
                <a:gd name="T5" fmla="*/ 87 h 88"/>
                <a:gd name="T6" fmla="*/ 8 w 89"/>
                <a:gd name="T7" fmla="*/ 87 h 88"/>
                <a:gd name="T8" fmla="*/ 89 w 89"/>
                <a:gd name="T9" fmla="*/ 5 h 88"/>
                <a:gd name="T10" fmla="*/ 83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83" y="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0" y="83"/>
                    <a:pt x="0" y="85"/>
                    <a:pt x="2" y="87"/>
                  </a:cubicBezTo>
                  <a:cubicBezTo>
                    <a:pt x="4" y="88"/>
                    <a:pt x="6" y="88"/>
                    <a:pt x="8" y="87"/>
                  </a:cubicBezTo>
                  <a:cubicBezTo>
                    <a:pt x="89" y="5"/>
                    <a:pt x="89" y="5"/>
                    <a:pt x="89" y="5"/>
                  </a:cubicBezTo>
                  <a:lnTo>
                    <a:pt x="8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11301413" y="539750"/>
              <a:ext cx="393700" cy="393700"/>
            </a:xfrm>
            <a:custGeom>
              <a:avLst/>
              <a:gdLst>
                <a:gd name="T0" fmla="*/ 19 w 55"/>
                <a:gd name="T1" fmla="*/ 1 h 55"/>
                <a:gd name="T2" fmla="*/ 54 w 55"/>
                <a:gd name="T3" fmla="*/ 36 h 55"/>
                <a:gd name="T4" fmla="*/ 54 w 55"/>
                <a:gd name="T5" fmla="*/ 42 h 55"/>
                <a:gd name="T6" fmla="*/ 42 w 55"/>
                <a:gd name="T7" fmla="*/ 53 h 55"/>
                <a:gd name="T8" fmla="*/ 36 w 55"/>
                <a:gd name="T9" fmla="*/ 53 h 55"/>
                <a:gd name="T10" fmla="*/ 36 w 55"/>
                <a:gd name="T11" fmla="*/ 48 h 55"/>
                <a:gd name="T12" fmla="*/ 45 w 55"/>
                <a:gd name="T13" fmla="*/ 39 h 55"/>
                <a:gd name="T14" fmla="*/ 16 w 55"/>
                <a:gd name="T15" fmla="*/ 10 h 55"/>
                <a:gd name="T16" fmla="*/ 7 w 55"/>
                <a:gd name="T17" fmla="*/ 18 h 55"/>
                <a:gd name="T18" fmla="*/ 1 w 55"/>
                <a:gd name="T19" fmla="*/ 18 h 55"/>
                <a:gd name="T20" fmla="*/ 1 w 55"/>
                <a:gd name="T21" fmla="*/ 13 h 55"/>
                <a:gd name="T22" fmla="*/ 13 w 55"/>
                <a:gd name="T23" fmla="*/ 1 h 55"/>
                <a:gd name="T24" fmla="*/ 19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19" y="1"/>
                  </a:moveTo>
                  <a:cubicBezTo>
                    <a:pt x="54" y="36"/>
                    <a:pt x="54" y="36"/>
                    <a:pt x="54" y="36"/>
                  </a:cubicBezTo>
                  <a:cubicBezTo>
                    <a:pt x="55" y="38"/>
                    <a:pt x="55" y="40"/>
                    <a:pt x="54" y="42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0" y="55"/>
                    <a:pt x="38" y="55"/>
                    <a:pt x="36" y="53"/>
                  </a:cubicBezTo>
                  <a:cubicBezTo>
                    <a:pt x="35" y="52"/>
                    <a:pt x="35" y="49"/>
                    <a:pt x="36" y="48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20"/>
                    <a:pt x="3" y="20"/>
                    <a:pt x="1" y="18"/>
                  </a:cubicBezTo>
                  <a:cubicBezTo>
                    <a:pt x="0" y="17"/>
                    <a:pt x="0" y="14"/>
                    <a:pt x="1" y="1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0"/>
                    <a:pt x="17" y="0"/>
                    <a:pt x="19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10922001" y="962025"/>
              <a:ext cx="350838" cy="344488"/>
            </a:xfrm>
            <a:custGeom>
              <a:avLst/>
              <a:gdLst>
                <a:gd name="T0" fmla="*/ 17 w 49"/>
                <a:gd name="T1" fmla="*/ 1 h 48"/>
                <a:gd name="T2" fmla="*/ 47 w 49"/>
                <a:gd name="T3" fmla="*/ 31 h 48"/>
                <a:gd name="T4" fmla="*/ 47 w 49"/>
                <a:gd name="T5" fmla="*/ 37 h 48"/>
                <a:gd name="T6" fmla="*/ 37 w 49"/>
                <a:gd name="T7" fmla="*/ 47 h 48"/>
                <a:gd name="T8" fmla="*/ 32 w 49"/>
                <a:gd name="T9" fmla="*/ 47 h 48"/>
                <a:gd name="T10" fmla="*/ 32 w 49"/>
                <a:gd name="T11" fmla="*/ 41 h 48"/>
                <a:gd name="T12" fmla="*/ 39 w 49"/>
                <a:gd name="T13" fmla="*/ 34 h 48"/>
                <a:gd name="T14" fmla="*/ 15 w 49"/>
                <a:gd name="T15" fmla="*/ 10 h 48"/>
                <a:gd name="T16" fmla="*/ 7 w 49"/>
                <a:gd name="T17" fmla="*/ 17 h 48"/>
                <a:gd name="T18" fmla="*/ 2 w 49"/>
                <a:gd name="T19" fmla="*/ 17 h 48"/>
                <a:gd name="T20" fmla="*/ 2 w 49"/>
                <a:gd name="T21" fmla="*/ 11 h 48"/>
                <a:gd name="T22" fmla="*/ 12 w 49"/>
                <a:gd name="T23" fmla="*/ 1 h 48"/>
                <a:gd name="T24" fmla="*/ 17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17" y="1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9" y="33"/>
                    <a:pt x="49" y="35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8"/>
                    <a:pt x="33" y="48"/>
                    <a:pt x="32" y="47"/>
                  </a:cubicBezTo>
                  <a:cubicBezTo>
                    <a:pt x="30" y="45"/>
                    <a:pt x="30" y="43"/>
                    <a:pt x="32" y="41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9"/>
                    <a:pt x="3" y="19"/>
                    <a:pt x="2" y="17"/>
                  </a:cubicBezTo>
                  <a:cubicBezTo>
                    <a:pt x="0" y="15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10958513" y="1092200"/>
              <a:ext cx="185738" cy="185738"/>
            </a:xfrm>
            <a:custGeom>
              <a:avLst/>
              <a:gdLst>
                <a:gd name="T0" fmla="*/ 11 w 26"/>
                <a:gd name="T1" fmla="*/ 2 h 26"/>
                <a:gd name="T2" fmla="*/ 24 w 26"/>
                <a:gd name="T3" fmla="*/ 14 h 26"/>
                <a:gd name="T4" fmla="*/ 24 w 26"/>
                <a:gd name="T5" fmla="*/ 20 h 26"/>
                <a:gd name="T6" fmla="*/ 20 w 26"/>
                <a:gd name="T7" fmla="*/ 24 h 26"/>
                <a:gd name="T8" fmla="*/ 14 w 26"/>
                <a:gd name="T9" fmla="*/ 24 h 26"/>
                <a:gd name="T10" fmla="*/ 14 w 26"/>
                <a:gd name="T11" fmla="*/ 19 h 26"/>
                <a:gd name="T12" fmla="*/ 16 w 26"/>
                <a:gd name="T13" fmla="*/ 17 h 26"/>
                <a:gd name="T14" fmla="*/ 9 w 26"/>
                <a:gd name="T15" fmla="*/ 10 h 26"/>
                <a:gd name="T16" fmla="*/ 7 w 26"/>
                <a:gd name="T17" fmla="*/ 12 h 26"/>
                <a:gd name="T18" fmla="*/ 1 w 26"/>
                <a:gd name="T19" fmla="*/ 12 h 26"/>
                <a:gd name="T20" fmla="*/ 1 w 26"/>
                <a:gd name="T21" fmla="*/ 6 h 26"/>
                <a:gd name="T22" fmla="*/ 6 w 26"/>
                <a:gd name="T23" fmla="*/ 2 h 26"/>
                <a:gd name="T24" fmla="*/ 11 w 26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6">
                  <a:moveTo>
                    <a:pt x="11" y="2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6" y="16"/>
                    <a:pt x="26" y="19"/>
                    <a:pt x="24" y="20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6"/>
                    <a:pt x="16" y="26"/>
                    <a:pt x="14" y="24"/>
                  </a:cubicBezTo>
                  <a:cubicBezTo>
                    <a:pt x="13" y="23"/>
                    <a:pt x="13" y="20"/>
                    <a:pt x="14" y="19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3"/>
                    <a:pt x="3" y="13"/>
                    <a:pt x="1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0"/>
                    <a:pt x="10" y="0"/>
                    <a:pt x="11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11187113" y="187325"/>
              <a:ext cx="858838" cy="862013"/>
            </a:xfrm>
            <a:custGeom>
              <a:avLst/>
              <a:gdLst>
                <a:gd name="T0" fmla="*/ 120 w 120"/>
                <a:gd name="T1" fmla="*/ 120 h 120"/>
                <a:gd name="T2" fmla="*/ 120 w 120"/>
                <a:gd name="T3" fmla="*/ 0 h 120"/>
                <a:gd name="T4" fmla="*/ 0 w 120"/>
                <a:gd name="T5" fmla="*/ 0 h 120"/>
                <a:gd name="T6" fmla="*/ 120 w 120"/>
                <a:gd name="T7" fmla="*/ 120 h 120"/>
                <a:gd name="T8" fmla="*/ 68 w 120"/>
                <a:gd name="T9" fmla="*/ 22 h 120"/>
                <a:gd name="T10" fmla="*/ 68 w 120"/>
                <a:gd name="T11" fmla="*/ 28 h 120"/>
                <a:gd name="T12" fmla="*/ 61 w 120"/>
                <a:gd name="T13" fmla="*/ 35 h 120"/>
                <a:gd name="T14" fmla="*/ 70 w 120"/>
                <a:gd name="T15" fmla="*/ 44 h 120"/>
                <a:gd name="T16" fmla="*/ 95 w 120"/>
                <a:gd name="T17" fmla="*/ 19 h 120"/>
                <a:gd name="T18" fmla="*/ 101 w 120"/>
                <a:gd name="T19" fmla="*/ 19 h 120"/>
                <a:gd name="T20" fmla="*/ 101 w 120"/>
                <a:gd name="T21" fmla="*/ 25 h 120"/>
                <a:gd name="T22" fmla="*/ 76 w 120"/>
                <a:gd name="T23" fmla="*/ 50 h 120"/>
                <a:gd name="T24" fmla="*/ 85 w 120"/>
                <a:gd name="T25" fmla="*/ 59 h 120"/>
                <a:gd name="T26" fmla="*/ 92 w 120"/>
                <a:gd name="T27" fmla="*/ 52 h 120"/>
                <a:gd name="T28" fmla="*/ 98 w 120"/>
                <a:gd name="T29" fmla="*/ 52 h 120"/>
                <a:gd name="T30" fmla="*/ 98 w 120"/>
                <a:gd name="T31" fmla="*/ 58 h 120"/>
                <a:gd name="T32" fmla="*/ 88 w 120"/>
                <a:gd name="T33" fmla="*/ 67 h 120"/>
                <a:gd name="T34" fmla="*/ 82 w 120"/>
                <a:gd name="T35" fmla="*/ 67 h 120"/>
                <a:gd name="T36" fmla="*/ 52 w 120"/>
                <a:gd name="T37" fmla="*/ 38 h 120"/>
                <a:gd name="T38" fmla="*/ 52 w 120"/>
                <a:gd name="T39" fmla="*/ 32 h 120"/>
                <a:gd name="T40" fmla="*/ 62 w 120"/>
                <a:gd name="T41" fmla="*/ 22 h 120"/>
                <a:gd name="T42" fmla="*/ 68 w 120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0">
                  <a:moveTo>
                    <a:pt x="120" y="12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0" y="120"/>
                  </a:lnTo>
                  <a:close/>
                  <a:moveTo>
                    <a:pt x="68" y="22"/>
                  </a:moveTo>
                  <a:cubicBezTo>
                    <a:pt x="69" y="23"/>
                    <a:pt x="69" y="26"/>
                    <a:pt x="68" y="28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7" y="17"/>
                    <a:pt x="99" y="17"/>
                    <a:pt x="101" y="19"/>
                  </a:cubicBezTo>
                  <a:cubicBezTo>
                    <a:pt x="102" y="21"/>
                    <a:pt x="102" y="23"/>
                    <a:pt x="101" y="25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4" y="50"/>
                    <a:pt x="96" y="50"/>
                    <a:pt x="98" y="52"/>
                  </a:cubicBezTo>
                  <a:cubicBezTo>
                    <a:pt x="99" y="53"/>
                    <a:pt x="99" y="56"/>
                    <a:pt x="98" y="58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6" y="69"/>
                    <a:pt x="84" y="69"/>
                    <a:pt x="82" y="67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1" y="36"/>
                    <a:pt x="51" y="33"/>
                    <a:pt x="52" y="3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4" y="20"/>
                    <a:pt x="66" y="20"/>
                    <a:pt x="6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53988" y="187325"/>
            <a:ext cx="1123951" cy="1119188"/>
            <a:chOff x="153988" y="187325"/>
            <a:chExt cx="1123951" cy="1119188"/>
          </a:xfrm>
        </p:grpSpPr>
        <p:sp>
          <p:nvSpPr>
            <p:cNvPr id="37" name="Freeform 36"/>
            <p:cNvSpPr/>
            <p:nvPr/>
          </p:nvSpPr>
          <p:spPr bwMode="auto">
            <a:xfrm>
              <a:off x="168276" y="912813"/>
              <a:ext cx="407988" cy="373063"/>
            </a:xfrm>
            <a:custGeom>
              <a:avLst/>
              <a:gdLst>
                <a:gd name="T0" fmla="*/ 1 w 57"/>
                <a:gd name="T1" fmla="*/ 1 h 52"/>
                <a:gd name="T2" fmla="*/ 0 w 57"/>
                <a:gd name="T3" fmla="*/ 4 h 52"/>
                <a:gd name="T4" fmla="*/ 0 w 57"/>
                <a:gd name="T5" fmla="*/ 48 h 52"/>
                <a:gd name="T6" fmla="*/ 4 w 57"/>
                <a:gd name="T7" fmla="*/ 52 h 52"/>
                <a:gd name="T8" fmla="*/ 37 w 57"/>
                <a:gd name="T9" fmla="*/ 52 h 52"/>
                <a:gd name="T10" fmla="*/ 40 w 57"/>
                <a:gd name="T11" fmla="*/ 51 h 52"/>
                <a:gd name="T12" fmla="*/ 56 w 57"/>
                <a:gd name="T13" fmla="*/ 35 h 52"/>
                <a:gd name="T14" fmla="*/ 56 w 57"/>
                <a:gd name="T15" fmla="*/ 29 h 52"/>
                <a:gd name="T16" fmla="*/ 32 w 57"/>
                <a:gd name="T17" fmla="*/ 6 h 52"/>
                <a:gd name="T18" fmla="*/ 27 w 57"/>
                <a:gd name="T19" fmla="*/ 6 h 52"/>
                <a:gd name="T20" fmla="*/ 13 w 57"/>
                <a:gd name="T21" fmla="*/ 19 h 52"/>
                <a:gd name="T22" fmla="*/ 13 w 57"/>
                <a:gd name="T23" fmla="*/ 25 h 52"/>
                <a:gd name="T24" fmla="*/ 23 w 57"/>
                <a:gd name="T25" fmla="*/ 34 h 52"/>
                <a:gd name="T26" fmla="*/ 26 w 57"/>
                <a:gd name="T27" fmla="*/ 36 h 52"/>
                <a:gd name="T28" fmla="*/ 36 w 57"/>
                <a:gd name="T29" fmla="*/ 36 h 52"/>
                <a:gd name="T30" fmla="*/ 40 w 57"/>
                <a:gd name="T31" fmla="*/ 32 h 52"/>
                <a:gd name="T32" fmla="*/ 36 w 57"/>
                <a:gd name="T33" fmla="*/ 28 h 52"/>
                <a:gd name="T34" fmla="*/ 28 w 57"/>
                <a:gd name="T35" fmla="*/ 28 h 52"/>
                <a:gd name="T36" fmla="*/ 22 w 57"/>
                <a:gd name="T37" fmla="*/ 22 h 52"/>
                <a:gd name="T38" fmla="*/ 29 w 57"/>
                <a:gd name="T39" fmla="*/ 15 h 52"/>
                <a:gd name="T40" fmla="*/ 47 w 57"/>
                <a:gd name="T41" fmla="*/ 32 h 52"/>
                <a:gd name="T42" fmla="*/ 36 w 57"/>
                <a:gd name="T43" fmla="*/ 44 h 52"/>
                <a:gd name="T44" fmla="*/ 8 w 57"/>
                <a:gd name="T45" fmla="*/ 44 h 52"/>
                <a:gd name="T46" fmla="*/ 8 w 57"/>
                <a:gd name="T47" fmla="*/ 4 h 52"/>
                <a:gd name="T48" fmla="*/ 4 w 57"/>
                <a:gd name="T49" fmla="*/ 0 h 52"/>
                <a:gd name="T50" fmla="*/ 1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2" y="52"/>
                    <a:pt x="4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8" y="52"/>
                    <a:pt x="39" y="51"/>
                    <a:pt x="40" y="5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4"/>
                    <a:pt x="57" y="31"/>
                    <a:pt x="56" y="29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28" y="5"/>
                    <a:pt x="27" y="6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1"/>
                    <a:pt x="12" y="23"/>
                    <a:pt x="13" y="2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5"/>
                    <a:pt x="25" y="36"/>
                    <a:pt x="2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8" y="36"/>
                    <a:pt x="40" y="34"/>
                    <a:pt x="40" y="32"/>
                  </a:cubicBezTo>
                  <a:cubicBezTo>
                    <a:pt x="40" y="29"/>
                    <a:pt x="38" y="28"/>
                    <a:pt x="36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27026" y="790575"/>
              <a:ext cx="636588" cy="387350"/>
            </a:xfrm>
            <a:custGeom>
              <a:avLst/>
              <a:gdLst>
                <a:gd name="T0" fmla="*/ 2 w 89"/>
                <a:gd name="T1" fmla="*/ 2 h 54"/>
                <a:gd name="T2" fmla="*/ 2 w 89"/>
                <a:gd name="T3" fmla="*/ 8 h 54"/>
                <a:gd name="T4" fmla="*/ 47 w 89"/>
                <a:gd name="T5" fmla="*/ 53 h 54"/>
                <a:gd name="T6" fmla="*/ 50 w 89"/>
                <a:gd name="T7" fmla="*/ 54 h 54"/>
                <a:gd name="T8" fmla="*/ 76 w 89"/>
                <a:gd name="T9" fmla="*/ 54 h 54"/>
                <a:gd name="T10" fmla="*/ 79 w 89"/>
                <a:gd name="T11" fmla="*/ 53 h 54"/>
                <a:gd name="T12" fmla="*/ 88 w 89"/>
                <a:gd name="T13" fmla="*/ 44 h 54"/>
                <a:gd name="T14" fmla="*/ 88 w 89"/>
                <a:gd name="T15" fmla="*/ 39 h 54"/>
                <a:gd name="T16" fmla="*/ 61 w 89"/>
                <a:gd name="T17" fmla="*/ 12 h 54"/>
                <a:gd name="T18" fmla="*/ 55 w 89"/>
                <a:gd name="T19" fmla="*/ 12 h 54"/>
                <a:gd name="T20" fmla="*/ 42 w 89"/>
                <a:gd name="T21" fmla="*/ 25 h 54"/>
                <a:gd name="T22" fmla="*/ 42 w 89"/>
                <a:gd name="T23" fmla="*/ 31 h 54"/>
                <a:gd name="T24" fmla="*/ 50 w 89"/>
                <a:gd name="T25" fmla="*/ 38 h 54"/>
                <a:gd name="T26" fmla="*/ 53 w 89"/>
                <a:gd name="T27" fmla="*/ 40 h 54"/>
                <a:gd name="T28" fmla="*/ 64 w 89"/>
                <a:gd name="T29" fmla="*/ 40 h 54"/>
                <a:gd name="T30" fmla="*/ 68 w 89"/>
                <a:gd name="T31" fmla="*/ 36 h 54"/>
                <a:gd name="T32" fmla="*/ 64 w 89"/>
                <a:gd name="T33" fmla="*/ 32 h 54"/>
                <a:gd name="T34" fmla="*/ 54 w 89"/>
                <a:gd name="T35" fmla="*/ 32 h 54"/>
                <a:gd name="T36" fmla="*/ 50 w 89"/>
                <a:gd name="T37" fmla="*/ 28 h 54"/>
                <a:gd name="T38" fmla="*/ 58 w 89"/>
                <a:gd name="T39" fmla="*/ 20 h 54"/>
                <a:gd name="T40" fmla="*/ 79 w 89"/>
                <a:gd name="T41" fmla="*/ 41 h 54"/>
                <a:gd name="T42" fmla="*/ 74 w 89"/>
                <a:gd name="T43" fmla="*/ 46 h 54"/>
                <a:gd name="T44" fmla="*/ 52 w 89"/>
                <a:gd name="T45" fmla="*/ 46 h 54"/>
                <a:gd name="T46" fmla="*/ 7 w 89"/>
                <a:gd name="T47" fmla="*/ 2 h 54"/>
                <a:gd name="T48" fmla="*/ 2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4"/>
                    <a:pt x="49" y="54"/>
                    <a:pt x="50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8" y="54"/>
                    <a:pt x="79" y="53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9" y="43"/>
                    <a:pt x="89" y="40"/>
                    <a:pt x="88" y="39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10"/>
                    <a:pt x="57" y="10"/>
                    <a:pt x="55" y="12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7"/>
                    <a:pt x="40" y="29"/>
                    <a:pt x="4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9"/>
                    <a:pt x="51" y="40"/>
                    <a:pt x="53" y="40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6" y="40"/>
                    <a:pt x="68" y="38"/>
                    <a:pt x="68" y="36"/>
                  </a:cubicBezTo>
                  <a:cubicBezTo>
                    <a:pt x="68" y="33"/>
                    <a:pt x="66" y="32"/>
                    <a:pt x="64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3" y="0"/>
                    <a:pt x="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877888" y="201613"/>
              <a:ext cx="371475" cy="409575"/>
            </a:xfrm>
            <a:custGeom>
              <a:avLst/>
              <a:gdLst>
                <a:gd name="T0" fmla="*/ 1 w 52"/>
                <a:gd name="T1" fmla="*/ 1 h 57"/>
                <a:gd name="T2" fmla="*/ 0 w 52"/>
                <a:gd name="T3" fmla="*/ 4 h 57"/>
                <a:gd name="T4" fmla="*/ 4 w 52"/>
                <a:gd name="T5" fmla="*/ 8 h 57"/>
                <a:gd name="T6" fmla="*/ 44 w 52"/>
                <a:gd name="T7" fmla="*/ 8 h 57"/>
                <a:gd name="T8" fmla="*/ 44 w 52"/>
                <a:gd name="T9" fmla="*/ 35 h 57"/>
                <a:gd name="T10" fmla="*/ 33 w 52"/>
                <a:gd name="T11" fmla="*/ 47 h 57"/>
                <a:gd name="T12" fmla="*/ 15 w 52"/>
                <a:gd name="T13" fmla="*/ 29 h 57"/>
                <a:gd name="T14" fmla="*/ 23 w 52"/>
                <a:gd name="T15" fmla="*/ 21 h 57"/>
                <a:gd name="T16" fmla="*/ 28 w 52"/>
                <a:gd name="T17" fmla="*/ 27 h 57"/>
                <a:gd name="T18" fmla="*/ 28 w 52"/>
                <a:gd name="T19" fmla="*/ 35 h 57"/>
                <a:gd name="T20" fmla="*/ 32 w 52"/>
                <a:gd name="T21" fmla="*/ 39 h 57"/>
                <a:gd name="T22" fmla="*/ 36 w 52"/>
                <a:gd name="T23" fmla="*/ 35 h 57"/>
                <a:gd name="T24" fmla="*/ 36 w 52"/>
                <a:gd name="T25" fmla="*/ 25 h 57"/>
                <a:gd name="T26" fmla="*/ 35 w 52"/>
                <a:gd name="T27" fmla="*/ 23 h 57"/>
                <a:gd name="T28" fmla="*/ 25 w 52"/>
                <a:gd name="T29" fmla="*/ 13 h 57"/>
                <a:gd name="T30" fmla="*/ 20 w 52"/>
                <a:gd name="T31" fmla="*/ 13 h 57"/>
                <a:gd name="T32" fmla="*/ 7 w 52"/>
                <a:gd name="T33" fmla="*/ 26 h 57"/>
                <a:gd name="T34" fmla="*/ 7 w 52"/>
                <a:gd name="T35" fmla="*/ 32 h 57"/>
                <a:gd name="T36" fmla="*/ 30 w 52"/>
                <a:gd name="T37" fmla="*/ 55 h 57"/>
                <a:gd name="T38" fmla="*/ 36 w 52"/>
                <a:gd name="T39" fmla="*/ 55 h 57"/>
                <a:gd name="T40" fmla="*/ 51 w 52"/>
                <a:gd name="T41" fmla="*/ 40 h 57"/>
                <a:gd name="T42" fmla="*/ 52 w 52"/>
                <a:gd name="T43" fmla="*/ 37 h 57"/>
                <a:gd name="T44" fmla="*/ 52 w 52"/>
                <a:gd name="T45" fmla="*/ 4 h 57"/>
                <a:gd name="T46" fmla="*/ 48 w 52"/>
                <a:gd name="T47" fmla="*/ 0 h 57"/>
                <a:gd name="T48" fmla="*/ 4 w 52"/>
                <a:gd name="T49" fmla="*/ 0 h 57"/>
                <a:gd name="T50" fmla="*/ 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8"/>
                    <a:pt x="30" y="39"/>
                    <a:pt x="32" y="39"/>
                  </a:cubicBezTo>
                  <a:cubicBezTo>
                    <a:pt x="34" y="39"/>
                    <a:pt x="36" y="38"/>
                    <a:pt x="36" y="3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4"/>
                    <a:pt x="36" y="23"/>
                    <a:pt x="35" y="2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1"/>
                    <a:pt x="21" y="11"/>
                    <a:pt x="20" y="1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8"/>
                    <a:pt x="5" y="30"/>
                    <a:pt x="7" y="32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1" y="57"/>
                    <a:pt x="34" y="57"/>
                    <a:pt x="36" y="55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2" y="39"/>
                    <a:pt x="52" y="38"/>
                    <a:pt x="52" y="3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762001" y="360363"/>
              <a:ext cx="387350" cy="638175"/>
            </a:xfrm>
            <a:custGeom>
              <a:avLst/>
              <a:gdLst>
                <a:gd name="T0" fmla="*/ 1 w 54"/>
                <a:gd name="T1" fmla="*/ 1 h 89"/>
                <a:gd name="T2" fmla="*/ 1 w 54"/>
                <a:gd name="T3" fmla="*/ 7 h 89"/>
                <a:gd name="T4" fmla="*/ 46 w 54"/>
                <a:gd name="T5" fmla="*/ 51 h 89"/>
                <a:gd name="T6" fmla="*/ 46 w 54"/>
                <a:gd name="T7" fmla="*/ 74 h 89"/>
                <a:gd name="T8" fmla="*/ 41 w 54"/>
                <a:gd name="T9" fmla="*/ 79 h 89"/>
                <a:gd name="T10" fmla="*/ 20 w 54"/>
                <a:gd name="T11" fmla="*/ 58 h 89"/>
                <a:gd name="T12" fmla="*/ 27 w 54"/>
                <a:gd name="T13" fmla="*/ 50 h 89"/>
                <a:gd name="T14" fmla="*/ 31 w 54"/>
                <a:gd name="T15" fmla="*/ 54 h 89"/>
                <a:gd name="T16" fmla="*/ 31 w 54"/>
                <a:gd name="T17" fmla="*/ 64 h 89"/>
                <a:gd name="T18" fmla="*/ 35 w 54"/>
                <a:gd name="T19" fmla="*/ 68 h 89"/>
                <a:gd name="T20" fmla="*/ 39 w 54"/>
                <a:gd name="T21" fmla="*/ 64 h 89"/>
                <a:gd name="T22" fmla="*/ 39 w 54"/>
                <a:gd name="T23" fmla="*/ 52 h 89"/>
                <a:gd name="T24" fmla="*/ 38 w 54"/>
                <a:gd name="T25" fmla="*/ 49 h 89"/>
                <a:gd name="T26" fmla="*/ 30 w 54"/>
                <a:gd name="T27" fmla="*/ 41 h 89"/>
                <a:gd name="T28" fmla="*/ 24 w 54"/>
                <a:gd name="T29" fmla="*/ 41 h 89"/>
                <a:gd name="T30" fmla="*/ 11 w 54"/>
                <a:gd name="T31" fmla="*/ 55 h 89"/>
                <a:gd name="T32" fmla="*/ 11 w 54"/>
                <a:gd name="T33" fmla="*/ 60 h 89"/>
                <a:gd name="T34" fmla="*/ 38 w 54"/>
                <a:gd name="T35" fmla="*/ 87 h 89"/>
                <a:gd name="T36" fmla="*/ 44 w 54"/>
                <a:gd name="T37" fmla="*/ 87 h 89"/>
                <a:gd name="T38" fmla="*/ 52 w 54"/>
                <a:gd name="T39" fmla="*/ 78 h 89"/>
                <a:gd name="T40" fmla="*/ 54 w 54"/>
                <a:gd name="T41" fmla="*/ 76 h 89"/>
                <a:gd name="T42" fmla="*/ 54 w 54"/>
                <a:gd name="T43" fmla="*/ 49 h 89"/>
                <a:gd name="T44" fmla="*/ 52 w 54"/>
                <a:gd name="T45" fmla="*/ 47 h 89"/>
                <a:gd name="T46" fmla="*/ 7 w 54"/>
                <a:gd name="T47" fmla="*/ 1 h 89"/>
                <a:gd name="T48" fmla="*/ 1 w 54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6"/>
                    <a:pt x="33" y="68"/>
                    <a:pt x="35" y="68"/>
                  </a:cubicBezTo>
                  <a:cubicBezTo>
                    <a:pt x="37" y="68"/>
                    <a:pt x="39" y="66"/>
                    <a:pt x="39" y="64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1"/>
                    <a:pt x="39" y="50"/>
                    <a:pt x="38" y="49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6" y="40"/>
                    <a:pt x="24" y="41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6"/>
                    <a:pt x="10" y="59"/>
                    <a:pt x="11" y="60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40" y="89"/>
                    <a:pt x="42" y="89"/>
                    <a:pt x="44" y="87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3" y="78"/>
                    <a:pt x="54" y="77"/>
                    <a:pt x="54" y="76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8"/>
                    <a:pt x="53" y="47"/>
                    <a:pt x="52" y="4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3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533401" y="568325"/>
              <a:ext cx="636588" cy="630238"/>
            </a:xfrm>
            <a:custGeom>
              <a:avLst/>
              <a:gdLst>
                <a:gd name="T0" fmla="*/ 6 w 89"/>
                <a:gd name="T1" fmla="*/ 0 h 88"/>
                <a:gd name="T2" fmla="*/ 87 w 89"/>
                <a:gd name="T3" fmla="*/ 81 h 88"/>
                <a:gd name="T4" fmla="*/ 87 w 89"/>
                <a:gd name="T5" fmla="*/ 87 h 88"/>
                <a:gd name="T6" fmla="*/ 82 w 89"/>
                <a:gd name="T7" fmla="*/ 87 h 88"/>
                <a:gd name="T8" fmla="*/ 0 w 89"/>
                <a:gd name="T9" fmla="*/ 5 h 88"/>
                <a:gd name="T10" fmla="*/ 6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6" y="0"/>
                  </a:moveTo>
                  <a:cubicBezTo>
                    <a:pt x="87" y="81"/>
                    <a:pt x="87" y="81"/>
                    <a:pt x="87" y="81"/>
                  </a:cubicBezTo>
                  <a:cubicBezTo>
                    <a:pt x="89" y="83"/>
                    <a:pt x="89" y="85"/>
                    <a:pt x="87" y="87"/>
                  </a:cubicBezTo>
                  <a:cubicBezTo>
                    <a:pt x="86" y="88"/>
                    <a:pt x="83" y="88"/>
                    <a:pt x="82" y="87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504826" y="539750"/>
              <a:ext cx="393700" cy="393700"/>
            </a:xfrm>
            <a:custGeom>
              <a:avLst/>
              <a:gdLst>
                <a:gd name="T0" fmla="*/ 37 w 55"/>
                <a:gd name="T1" fmla="*/ 1 h 55"/>
                <a:gd name="T2" fmla="*/ 2 w 55"/>
                <a:gd name="T3" fmla="*/ 36 h 55"/>
                <a:gd name="T4" fmla="*/ 2 w 55"/>
                <a:gd name="T5" fmla="*/ 42 h 55"/>
                <a:gd name="T6" fmla="*/ 13 w 55"/>
                <a:gd name="T7" fmla="*/ 53 h 55"/>
                <a:gd name="T8" fmla="*/ 19 w 55"/>
                <a:gd name="T9" fmla="*/ 53 h 55"/>
                <a:gd name="T10" fmla="*/ 19 w 55"/>
                <a:gd name="T11" fmla="*/ 48 h 55"/>
                <a:gd name="T12" fmla="*/ 10 w 55"/>
                <a:gd name="T13" fmla="*/ 39 h 55"/>
                <a:gd name="T14" fmla="*/ 39 w 55"/>
                <a:gd name="T15" fmla="*/ 10 h 55"/>
                <a:gd name="T16" fmla="*/ 48 w 55"/>
                <a:gd name="T17" fmla="*/ 18 h 55"/>
                <a:gd name="T18" fmla="*/ 54 w 55"/>
                <a:gd name="T19" fmla="*/ 18 h 55"/>
                <a:gd name="T20" fmla="*/ 54 w 55"/>
                <a:gd name="T21" fmla="*/ 13 h 55"/>
                <a:gd name="T22" fmla="*/ 42 w 55"/>
                <a:gd name="T23" fmla="*/ 1 h 55"/>
                <a:gd name="T24" fmla="*/ 37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37" y="1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38"/>
                    <a:pt x="0" y="40"/>
                    <a:pt x="2" y="4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5" y="55"/>
                    <a:pt x="17" y="55"/>
                    <a:pt x="19" y="53"/>
                  </a:cubicBezTo>
                  <a:cubicBezTo>
                    <a:pt x="20" y="52"/>
                    <a:pt x="20" y="49"/>
                    <a:pt x="19" y="4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0" y="20"/>
                    <a:pt x="52" y="20"/>
                    <a:pt x="54" y="18"/>
                  </a:cubicBezTo>
                  <a:cubicBezTo>
                    <a:pt x="55" y="17"/>
                    <a:pt x="55" y="14"/>
                    <a:pt x="54" y="13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0"/>
                    <a:pt x="38" y="0"/>
                    <a:pt x="3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927101" y="962025"/>
              <a:ext cx="350838" cy="344488"/>
            </a:xfrm>
            <a:custGeom>
              <a:avLst/>
              <a:gdLst>
                <a:gd name="T0" fmla="*/ 32 w 49"/>
                <a:gd name="T1" fmla="*/ 1 h 48"/>
                <a:gd name="T2" fmla="*/ 2 w 49"/>
                <a:gd name="T3" fmla="*/ 31 h 48"/>
                <a:gd name="T4" fmla="*/ 2 w 49"/>
                <a:gd name="T5" fmla="*/ 37 h 48"/>
                <a:gd name="T6" fmla="*/ 12 w 49"/>
                <a:gd name="T7" fmla="*/ 47 h 48"/>
                <a:gd name="T8" fmla="*/ 17 w 49"/>
                <a:gd name="T9" fmla="*/ 47 h 48"/>
                <a:gd name="T10" fmla="*/ 17 w 49"/>
                <a:gd name="T11" fmla="*/ 41 h 48"/>
                <a:gd name="T12" fmla="*/ 10 w 49"/>
                <a:gd name="T13" fmla="*/ 34 h 48"/>
                <a:gd name="T14" fmla="*/ 35 w 49"/>
                <a:gd name="T15" fmla="*/ 10 h 48"/>
                <a:gd name="T16" fmla="*/ 42 w 49"/>
                <a:gd name="T17" fmla="*/ 17 h 48"/>
                <a:gd name="T18" fmla="*/ 47 w 49"/>
                <a:gd name="T19" fmla="*/ 17 h 48"/>
                <a:gd name="T20" fmla="*/ 47 w 49"/>
                <a:gd name="T21" fmla="*/ 11 h 48"/>
                <a:gd name="T22" fmla="*/ 37 w 49"/>
                <a:gd name="T23" fmla="*/ 1 h 48"/>
                <a:gd name="T24" fmla="*/ 32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32" y="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5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8"/>
                    <a:pt x="16" y="48"/>
                    <a:pt x="17" y="47"/>
                  </a:cubicBezTo>
                  <a:cubicBezTo>
                    <a:pt x="19" y="45"/>
                    <a:pt x="19" y="43"/>
                    <a:pt x="17" y="41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9"/>
                    <a:pt x="46" y="19"/>
                    <a:pt x="47" y="17"/>
                  </a:cubicBezTo>
                  <a:cubicBezTo>
                    <a:pt x="49" y="15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3"/>
            <p:cNvSpPr/>
            <p:nvPr/>
          </p:nvSpPr>
          <p:spPr bwMode="auto">
            <a:xfrm>
              <a:off x="1063626" y="1092200"/>
              <a:ext cx="177800" cy="185738"/>
            </a:xfrm>
            <a:custGeom>
              <a:avLst/>
              <a:gdLst>
                <a:gd name="T0" fmla="*/ 14 w 25"/>
                <a:gd name="T1" fmla="*/ 2 h 26"/>
                <a:gd name="T2" fmla="*/ 1 w 25"/>
                <a:gd name="T3" fmla="*/ 14 h 26"/>
                <a:gd name="T4" fmla="*/ 1 w 25"/>
                <a:gd name="T5" fmla="*/ 20 h 26"/>
                <a:gd name="T6" fmla="*/ 5 w 25"/>
                <a:gd name="T7" fmla="*/ 24 h 26"/>
                <a:gd name="T8" fmla="*/ 11 w 25"/>
                <a:gd name="T9" fmla="*/ 24 h 26"/>
                <a:gd name="T10" fmla="*/ 11 w 25"/>
                <a:gd name="T11" fmla="*/ 19 h 26"/>
                <a:gd name="T12" fmla="*/ 10 w 25"/>
                <a:gd name="T13" fmla="*/ 17 h 26"/>
                <a:gd name="T14" fmla="*/ 17 w 25"/>
                <a:gd name="T15" fmla="*/ 10 h 26"/>
                <a:gd name="T16" fmla="*/ 18 w 25"/>
                <a:gd name="T17" fmla="*/ 12 h 26"/>
                <a:gd name="T18" fmla="*/ 24 w 25"/>
                <a:gd name="T19" fmla="*/ 12 h 26"/>
                <a:gd name="T20" fmla="*/ 24 w 25"/>
                <a:gd name="T21" fmla="*/ 6 h 26"/>
                <a:gd name="T22" fmla="*/ 20 w 25"/>
                <a:gd name="T23" fmla="*/ 2 h 26"/>
                <a:gd name="T24" fmla="*/ 14 w 25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6">
                  <a:moveTo>
                    <a:pt x="14" y="2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1" y="20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7" y="26"/>
                    <a:pt x="10" y="26"/>
                    <a:pt x="11" y="24"/>
                  </a:cubicBezTo>
                  <a:cubicBezTo>
                    <a:pt x="13" y="23"/>
                    <a:pt x="13" y="20"/>
                    <a:pt x="11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0" y="13"/>
                    <a:pt x="22" y="13"/>
                    <a:pt x="24" y="12"/>
                  </a:cubicBezTo>
                  <a:cubicBezTo>
                    <a:pt x="25" y="10"/>
                    <a:pt x="25" y="8"/>
                    <a:pt x="24" y="6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5" y="0"/>
                    <a:pt x="1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153988" y="187325"/>
              <a:ext cx="866775" cy="862013"/>
            </a:xfrm>
            <a:custGeom>
              <a:avLst/>
              <a:gdLst>
                <a:gd name="T0" fmla="*/ 121 w 121"/>
                <a:gd name="T1" fmla="*/ 0 h 120"/>
                <a:gd name="T2" fmla="*/ 0 w 121"/>
                <a:gd name="T3" fmla="*/ 0 h 120"/>
                <a:gd name="T4" fmla="*/ 0 w 121"/>
                <a:gd name="T5" fmla="*/ 120 h 120"/>
                <a:gd name="T6" fmla="*/ 121 w 121"/>
                <a:gd name="T7" fmla="*/ 0 h 120"/>
                <a:gd name="T8" fmla="*/ 58 w 121"/>
                <a:gd name="T9" fmla="*/ 22 h 120"/>
                <a:gd name="T10" fmla="*/ 68 w 121"/>
                <a:gd name="T11" fmla="*/ 32 h 120"/>
                <a:gd name="T12" fmla="*/ 68 w 121"/>
                <a:gd name="T13" fmla="*/ 38 h 120"/>
                <a:gd name="T14" fmla="*/ 38 w 121"/>
                <a:gd name="T15" fmla="*/ 67 h 120"/>
                <a:gd name="T16" fmla="*/ 32 w 121"/>
                <a:gd name="T17" fmla="*/ 67 h 120"/>
                <a:gd name="T18" fmla="*/ 22 w 121"/>
                <a:gd name="T19" fmla="*/ 58 h 120"/>
                <a:gd name="T20" fmla="*/ 22 w 121"/>
                <a:gd name="T21" fmla="*/ 52 h 120"/>
                <a:gd name="T22" fmla="*/ 28 w 121"/>
                <a:gd name="T23" fmla="*/ 52 h 120"/>
                <a:gd name="T24" fmla="*/ 35 w 121"/>
                <a:gd name="T25" fmla="*/ 59 h 120"/>
                <a:gd name="T26" fmla="*/ 44 w 121"/>
                <a:gd name="T27" fmla="*/ 50 h 120"/>
                <a:gd name="T28" fmla="*/ 19 w 121"/>
                <a:gd name="T29" fmla="*/ 25 h 120"/>
                <a:gd name="T30" fmla="*/ 19 w 121"/>
                <a:gd name="T31" fmla="*/ 19 h 120"/>
                <a:gd name="T32" fmla="*/ 25 w 121"/>
                <a:gd name="T33" fmla="*/ 19 h 120"/>
                <a:gd name="T34" fmla="*/ 50 w 121"/>
                <a:gd name="T35" fmla="*/ 44 h 120"/>
                <a:gd name="T36" fmla="*/ 59 w 121"/>
                <a:gd name="T37" fmla="*/ 35 h 120"/>
                <a:gd name="T38" fmla="*/ 52 w 121"/>
                <a:gd name="T39" fmla="*/ 28 h 120"/>
                <a:gd name="T40" fmla="*/ 52 w 121"/>
                <a:gd name="T41" fmla="*/ 22 h 120"/>
                <a:gd name="T42" fmla="*/ 58 w 121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0">
                  <a:moveTo>
                    <a:pt x="1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121" y="0"/>
                  </a:lnTo>
                  <a:close/>
                  <a:moveTo>
                    <a:pt x="58" y="22"/>
                  </a:moveTo>
                  <a:cubicBezTo>
                    <a:pt x="68" y="32"/>
                    <a:pt x="68" y="32"/>
                    <a:pt x="68" y="32"/>
                  </a:cubicBezTo>
                  <a:cubicBezTo>
                    <a:pt x="70" y="33"/>
                    <a:pt x="70" y="36"/>
                    <a:pt x="68" y="38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6" y="69"/>
                    <a:pt x="34" y="69"/>
                    <a:pt x="32" y="67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1" y="56"/>
                    <a:pt x="21" y="53"/>
                    <a:pt x="22" y="52"/>
                  </a:cubicBezTo>
                  <a:cubicBezTo>
                    <a:pt x="24" y="50"/>
                    <a:pt x="26" y="50"/>
                    <a:pt x="28" y="52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3"/>
                    <a:pt x="18" y="21"/>
                    <a:pt x="19" y="19"/>
                  </a:cubicBezTo>
                  <a:cubicBezTo>
                    <a:pt x="21" y="17"/>
                    <a:pt x="24" y="17"/>
                    <a:pt x="25" y="19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6"/>
                    <a:pt x="51" y="23"/>
                    <a:pt x="52" y="22"/>
                  </a:cubicBezTo>
                  <a:cubicBezTo>
                    <a:pt x="54" y="20"/>
                    <a:pt x="56" y="20"/>
                    <a:pt x="5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3" name="Freeform 48"/>
          <p:cNvSpPr>
            <a:spLocks noEditPoints="1"/>
          </p:cNvSpPr>
          <p:nvPr/>
        </p:nvSpPr>
        <p:spPr bwMode="auto">
          <a:xfrm>
            <a:off x="11077575" y="2689225"/>
            <a:ext cx="1049337" cy="2093913"/>
          </a:xfrm>
          <a:custGeom>
            <a:avLst/>
            <a:gdLst>
              <a:gd name="T0" fmla="*/ 135 w 145"/>
              <a:gd name="T1" fmla="*/ 108 h 287"/>
              <a:gd name="T2" fmla="*/ 145 w 145"/>
              <a:gd name="T3" fmla="*/ 94 h 287"/>
              <a:gd name="T4" fmla="*/ 135 w 145"/>
              <a:gd name="T5" fmla="*/ 62 h 287"/>
              <a:gd name="T6" fmla="*/ 105 w 145"/>
              <a:gd name="T7" fmla="*/ 55 h 287"/>
              <a:gd name="T8" fmla="*/ 135 w 145"/>
              <a:gd name="T9" fmla="*/ 0 h 287"/>
              <a:gd name="T10" fmla="*/ 42 w 145"/>
              <a:gd name="T11" fmla="*/ 42 h 287"/>
              <a:gd name="T12" fmla="*/ 0 w 145"/>
              <a:gd name="T13" fmla="*/ 136 h 287"/>
              <a:gd name="T14" fmla="*/ 61 w 145"/>
              <a:gd name="T15" fmla="*/ 152 h 287"/>
              <a:gd name="T16" fmla="*/ 1 w 145"/>
              <a:gd name="T17" fmla="*/ 159 h 287"/>
              <a:gd name="T18" fmla="*/ 127 w 145"/>
              <a:gd name="T19" fmla="*/ 286 h 287"/>
              <a:gd name="T20" fmla="*/ 135 w 145"/>
              <a:gd name="T21" fmla="*/ 233 h 287"/>
              <a:gd name="T22" fmla="*/ 105 w 145"/>
              <a:gd name="T23" fmla="*/ 226 h 287"/>
              <a:gd name="T24" fmla="*/ 135 w 145"/>
              <a:gd name="T25" fmla="*/ 193 h 287"/>
              <a:gd name="T26" fmla="*/ 145 w 145"/>
              <a:gd name="T27" fmla="*/ 180 h 287"/>
              <a:gd name="T28" fmla="*/ 135 w 145"/>
              <a:gd name="T29" fmla="*/ 152 h 287"/>
              <a:gd name="T30" fmla="*/ 75 w 145"/>
              <a:gd name="T31" fmla="*/ 136 h 287"/>
              <a:gd name="T32" fmla="*/ 121 w 145"/>
              <a:gd name="T33" fmla="*/ 122 h 287"/>
              <a:gd name="T34" fmla="*/ 75 w 145"/>
              <a:gd name="T35" fmla="*/ 75 h 287"/>
              <a:gd name="T36" fmla="*/ 91 w 145"/>
              <a:gd name="T37" fmla="*/ 108 h 287"/>
              <a:gd name="T38" fmla="*/ 121 w 145"/>
              <a:gd name="T39" fmla="*/ 122 h 287"/>
              <a:gd name="T40" fmla="*/ 121 w 145"/>
              <a:gd name="T41" fmla="*/ 94 h 287"/>
              <a:gd name="T42" fmla="*/ 105 w 145"/>
              <a:gd name="T43" fmla="*/ 75 h 287"/>
              <a:gd name="T44" fmla="*/ 15 w 145"/>
              <a:gd name="T45" fmla="*/ 122 h 287"/>
              <a:gd name="T46" fmla="*/ 121 w 145"/>
              <a:gd name="T47" fmla="*/ 16 h 287"/>
              <a:gd name="T48" fmla="*/ 91 w 145"/>
              <a:gd name="T49" fmla="*/ 41 h 287"/>
              <a:gd name="T50" fmla="*/ 61 w 145"/>
              <a:gd name="T51" fmla="*/ 62 h 287"/>
              <a:gd name="T52" fmla="*/ 15 w 145"/>
              <a:gd name="T53" fmla="*/ 122 h 287"/>
              <a:gd name="T54" fmla="*/ 121 w 145"/>
              <a:gd name="T55" fmla="*/ 271 h 287"/>
              <a:gd name="T56" fmla="*/ 15 w 145"/>
              <a:gd name="T57" fmla="*/ 166 h 287"/>
              <a:gd name="T58" fmla="*/ 61 w 145"/>
              <a:gd name="T59" fmla="*/ 226 h 287"/>
              <a:gd name="T60" fmla="*/ 91 w 145"/>
              <a:gd name="T61" fmla="*/ 247 h 287"/>
              <a:gd name="T62" fmla="*/ 121 w 145"/>
              <a:gd name="T63" fmla="*/ 212 h 287"/>
              <a:gd name="T64" fmla="*/ 105 w 145"/>
              <a:gd name="T65" fmla="*/ 193 h 287"/>
              <a:gd name="T66" fmla="*/ 121 w 145"/>
              <a:gd name="T67" fmla="*/ 212 h 287"/>
              <a:gd name="T68" fmla="*/ 121 w 145"/>
              <a:gd name="T69" fmla="*/ 180 h 287"/>
              <a:gd name="T70" fmla="*/ 91 w 145"/>
              <a:gd name="T71" fmla="*/ 212 h 287"/>
              <a:gd name="T72" fmla="*/ 75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135" y="136"/>
                </a:moveTo>
                <a:cubicBezTo>
                  <a:pt x="135" y="108"/>
                  <a:pt x="135" y="108"/>
                  <a:pt x="135" y="108"/>
                </a:cubicBezTo>
                <a:cubicBezTo>
                  <a:pt x="145" y="108"/>
                  <a:pt x="145" y="108"/>
                  <a:pt x="145" y="108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35" y="94"/>
                  <a:pt x="135" y="94"/>
                  <a:pt x="135" y="94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05" y="62"/>
                  <a:pt x="105" y="62"/>
                  <a:pt x="105" y="62"/>
                </a:cubicBezTo>
                <a:cubicBezTo>
                  <a:pt x="105" y="55"/>
                  <a:pt x="105" y="55"/>
                  <a:pt x="105" y="55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35" y="0"/>
                  <a:pt x="135" y="0"/>
                  <a:pt x="135" y="0"/>
                </a:cubicBezTo>
                <a:cubicBezTo>
                  <a:pt x="127" y="1"/>
                  <a:pt x="127" y="1"/>
                  <a:pt x="127" y="1"/>
                </a:cubicBezTo>
                <a:cubicBezTo>
                  <a:pt x="95" y="5"/>
                  <a:pt x="65" y="19"/>
                  <a:pt x="42" y="42"/>
                </a:cubicBezTo>
                <a:cubicBezTo>
                  <a:pt x="19" y="66"/>
                  <a:pt x="4" y="96"/>
                  <a:pt x="1" y="128"/>
                </a:cubicBezTo>
                <a:cubicBezTo>
                  <a:pt x="0" y="136"/>
                  <a:pt x="0" y="136"/>
                  <a:pt x="0" y="136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61" y="152"/>
                  <a:pt x="61" y="152"/>
                  <a:pt x="61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1" y="159"/>
                  <a:pt x="1" y="159"/>
                  <a:pt x="1" y="159"/>
                </a:cubicBezTo>
                <a:cubicBezTo>
                  <a:pt x="4" y="192"/>
                  <a:pt x="19" y="222"/>
                  <a:pt x="42" y="245"/>
                </a:cubicBezTo>
                <a:cubicBezTo>
                  <a:pt x="65" y="268"/>
                  <a:pt x="95" y="283"/>
                  <a:pt x="127" y="286"/>
                </a:cubicBezTo>
                <a:cubicBezTo>
                  <a:pt x="135" y="287"/>
                  <a:pt x="135" y="287"/>
                  <a:pt x="135" y="287"/>
                </a:cubicBezTo>
                <a:cubicBezTo>
                  <a:pt x="135" y="233"/>
                  <a:pt x="135" y="233"/>
                  <a:pt x="135" y="233"/>
                </a:cubicBezTo>
                <a:cubicBezTo>
                  <a:pt x="105" y="233"/>
                  <a:pt x="105" y="233"/>
                  <a:pt x="105" y="233"/>
                </a:cubicBezTo>
                <a:cubicBezTo>
                  <a:pt x="105" y="226"/>
                  <a:pt x="105" y="226"/>
                  <a:pt x="105" y="226"/>
                </a:cubicBezTo>
                <a:cubicBezTo>
                  <a:pt x="135" y="226"/>
                  <a:pt x="135" y="226"/>
                  <a:pt x="135" y="226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45" y="193"/>
                  <a:pt x="145" y="193"/>
                  <a:pt x="145" y="193"/>
                </a:cubicBezTo>
                <a:cubicBezTo>
                  <a:pt x="145" y="180"/>
                  <a:pt x="145" y="180"/>
                  <a:pt x="145" y="180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75" y="152"/>
                  <a:pt x="75" y="152"/>
                  <a:pt x="75" y="152"/>
                </a:cubicBezTo>
                <a:cubicBezTo>
                  <a:pt x="75" y="136"/>
                  <a:pt x="75" y="136"/>
                  <a:pt x="75" y="136"/>
                </a:cubicBezTo>
                <a:lnTo>
                  <a:pt x="135" y="136"/>
                </a:lnTo>
                <a:close/>
                <a:moveTo>
                  <a:pt x="121" y="122"/>
                </a:moveTo>
                <a:cubicBezTo>
                  <a:pt x="75" y="122"/>
                  <a:pt x="75" y="122"/>
                  <a:pt x="75" y="122"/>
                </a:cubicBezTo>
                <a:cubicBezTo>
                  <a:pt x="75" y="75"/>
                  <a:pt x="75" y="75"/>
                  <a:pt x="75" y="75"/>
                </a:cubicBezTo>
                <a:cubicBezTo>
                  <a:pt x="91" y="75"/>
                  <a:pt x="91" y="75"/>
                  <a:pt x="91" y="75"/>
                </a:cubicBezTo>
                <a:cubicBezTo>
                  <a:pt x="91" y="108"/>
                  <a:pt x="91" y="108"/>
                  <a:pt x="91" y="108"/>
                </a:cubicBezTo>
                <a:cubicBezTo>
                  <a:pt x="121" y="108"/>
                  <a:pt x="121" y="108"/>
                  <a:pt x="121" y="108"/>
                </a:cubicBezTo>
                <a:lnTo>
                  <a:pt x="121" y="122"/>
                </a:lnTo>
                <a:close/>
                <a:moveTo>
                  <a:pt x="121" y="75"/>
                </a:moveTo>
                <a:cubicBezTo>
                  <a:pt x="121" y="94"/>
                  <a:pt x="121" y="94"/>
                  <a:pt x="121" y="94"/>
                </a:cubicBezTo>
                <a:cubicBezTo>
                  <a:pt x="105" y="94"/>
                  <a:pt x="105" y="94"/>
                  <a:pt x="105" y="94"/>
                </a:cubicBezTo>
                <a:cubicBezTo>
                  <a:pt x="105" y="75"/>
                  <a:pt x="105" y="75"/>
                  <a:pt x="105" y="75"/>
                </a:cubicBezTo>
                <a:lnTo>
                  <a:pt x="121" y="75"/>
                </a:lnTo>
                <a:close/>
                <a:moveTo>
                  <a:pt x="15" y="122"/>
                </a:moveTo>
                <a:cubicBezTo>
                  <a:pt x="20" y="96"/>
                  <a:pt x="33" y="71"/>
                  <a:pt x="51" y="52"/>
                </a:cubicBezTo>
                <a:cubicBezTo>
                  <a:pt x="70" y="33"/>
                  <a:pt x="95" y="21"/>
                  <a:pt x="121" y="16"/>
                </a:cubicBezTo>
                <a:cubicBezTo>
                  <a:pt x="121" y="41"/>
                  <a:pt x="121" y="41"/>
                  <a:pt x="121" y="41"/>
                </a:cubicBezTo>
                <a:cubicBezTo>
                  <a:pt x="91" y="41"/>
                  <a:pt x="91" y="41"/>
                  <a:pt x="91" y="41"/>
                </a:cubicBezTo>
                <a:cubicBezTo>
                  <a:pt x="91" y="62"/>
                  <a:pt x="91" y="62"/>
                  <a:pt x="9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122"/>
                  <a:pt x="61" y="122"/>
                  <a:pt x="61" y="122"/>
                </a:cubicBezTo>
                <a:lnTo>
                  <a:pt x="15" y="122"/>
                </a:lnTo>
                <a:close/>
                <a:moveTo>
                  <a:pt x="121" y="247"/>
                </a:moveTo>
                <a:cubicBezTo>
                  <a:pt x="121" y="271"/>
                  <a:pt x="121" y="271"/>
                  <a:pt x="121" y="271"/>
                </a:cubicBezTo>
                <a:cubicBezTo>
                  <a:pt x="95" y="267"/>
                  <a:pt x="70" y="254"/>
                  <a:pt x="51" y="235"/>
                </a:cubicBezTo>
                <a:cubicBezTo>
                  <a:pt x="33" y="216"/>
                  <a:pt x="20" y="192"/>
                  <a:pt x="15" y="166"/>
                </a:cubicBezTo>
                <a:cubicBezTo>
                  <a:pt x="61" y="166"/>
                  <a:pt x="61" y="166"/>
                  <a:pt x="61" y="166"/>
                </a:cubicBezTo>
                <a:cubicBezTo>
                  <a:pt x="61" y="226"/>
                  <a:pt x="61" y="226"/>
                  <a:pt x="61" y="226"/>
                </a:cubicBezTo>
                <a:cubicBezTo>
                  <a:pt x="91" y="226"/>
                  <a:pt x="91" y="226"/>
                  <a:pt x="91" y="226"/>
                </a:cubicBezTo>
                <a:cubicBezTo>
                  <a:pt x="91" y="247"/>
                  <a:pt x="91" y="247"/>
                  <a:pt x="91" y="247"/>
                </a:cubicBezTo>
                <a:lnTo>
                  <a:pt x="121" y="247"/>
                </a:lnTo>
                <a:close/>
                <a:moveTo>
                  <a:pt x="121" y="212"/>
                </a:moveTo>
                <a:cubicBezTo>
                  <a:pt x="105" y="212"/>
                  <a:pt x="105" y="212"/>
                  <a:pt x="105" y="212"/>
                </a:cubicBezTo>
                <a:cubicBezTo>
                  <a:pt x="105" y="193"/>
                  <a:pt x="105" y="193"/>
                  <a:pt x="105" y="193"/>
                </a:cubicBezTo>
                <a:cubicBezTo>
                  <a:pt x="121" y="193"/>
                  <a:pt x="121" y="193"/>
                  <a:pt x="121" y="193"/>
                </a:cubicBezTo>
                <a:lnTo>
                  <a:pt x="121" y="212"/>
                </a:lnTo>
                <a:close/>
                <a:moveTo>
                  <a:pt x="121" y="166"/>
                </a:moveTo>
                <a:cubicBezTo>
                  <a:pt x="121" y="180"/>
                  <a:pt x="121" y="180"/>
                  <a:pt x="121" y="180"/>
                </a:cubicBezTo>
                <a:cubicBezTo>
                  <a:pt x="91" y="180"/>
                  <a:pt x="91" y="180"/>
                  <a:pt x="91" y="180"/>
                </a:cubicBezTo>
                <a:cubicBezTo>
                  <a:pt x="91" y="212"/>
                  <a:pt x="91" y="212"/>
                  <a:pt x="91" y="212"/>
                </a:cubicBezTo>
                <a:cubicBezTo>
                  <a:pt x="75" y="212"/>
                  <a:pt x="75" y="212"/>
                  <a:pt x="75" y="212"/>
                </a:cubicBezTo>
                <a:cubicBezTo>
                  <a:pt x="75" y="166"/>
                  <a:pt x="75" y="166"/>
                  <a:pt x="75" y="166"/>
                </a:cubicBezTo>
                <a:lnTo>
                  <a:pt x="121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4" name="Freeform 49"/>
          <p:cNvSpPr>
            <a:spLocks noEditPoints="1"/>
          </p:cNvSpPr>
          <p:nvPr/>
        </p:nvSpPr>
        <p:spPr bwMode="auto">
          <a:xfrm>
            <a:off x="100013" y="2689225"/>
            <a:ext cx="1049337" cy="2093913"/>
          </a:xfrm>
          <a:custGeom>
            <a:avLst/>
            <a:gdLst>
              <a:gd name="T0" fmla="*/ 70 w 145"/>
              <a:gd name="T1" fmla="*/ 152 h 287"/>
              <a:gd name="T2" fmla="*/ 10 w 145"/>
              <a:gd name="T3" fmla="*/ 180 h 287"/>
              <a:gd name="T4" fmla="*/ 0 w 145"/>
              <a:gd name="T5" fmla="*/ 193 h 287"/>
              <a:gd name="T6" fmla="*/ 10 w 145"/>
              <a:gd name="T7" fmla="*/ 226 h 287"/>
              <a:gd name="T8" fmla="*/ 41 w 145"/>
              <a:gd name="T9" fmla="*/ 233 h 287"/>
              <a:gd name="T10" fmla="*/ 10 w 145"/>
              <a:gd name="T11" fmla="*/ 287 h 287"/>
              <a:gd name="T12" fmla="*/ 103 w 145"/>
              <a:gd name="T13" fmla="*/ 245 h 287"/>
              <a:gd name="T14" fmla="*/ 145 w 145"/>
              <a:gd name="T15" fmla="*/ 152 h 287"/>
              <a:gd name="T16" fmla="*/ 84 w 145"/>
              <a:gd name="T17" fmla="*/ 136 h 287"/>
              <a:gd name="T18" fmla="*/ 145 w 145"/>
              <a:gd name="T19" fmla="*/ 128 h 287"/>
              <a:gd name="T20" fmla="*/ 18 w 145"/>
              <a:gd name="T21" fmla="*/ 1 h 287"/>
              <a:gd name="T22" fmla="*/ 10 w 145"/>
              <a:gd name="T23" fmla="*/ 55 h 287"/>
              <a:gd name="T24" fmla="*/ 41 w 145"/>
              <a:gd name="T25" fmla="*/ 62 h 287"/>
              <a:gd name="T26" fmla="*/ 10 w 145"/>
              <a:gd name="T27" fmla="*/ 94 h 287"/>
              <a:gd name="T28" fmla="*/ 0 w 145"/>
              <a:gd name="T29" fmla="*/ 108 h 287"/>
              <a:gd name="T30" fmla="*/ 10 w 145"/>
              <a:gd name="T31" fmla="*/ 136 h 287"/>
              <a:gd name="T32" fmla="*/ 24 w 145"/>
              <a:gd name="T33" fmla="*/ 108 h 287"/>
              <a:gd name="T34" fmla="*/ 54 w 145"/>
              <a:gd name="T35" fmla="*/ 75 h 287"/>
              <a:gd name="T36" fmla="*/ 70 w 145"/>
              <a:gd name="T37" fmla="*/ 122 h 287"/>
              <a:gd name="T38" fmla="*/ 24 w 145"/>
              <a:gd name="T39" fmla="*/ 108 h 287"/>
              <a:gd name="T40" fmla="*/ 41 w 145"/>
              <a:gd name="T41" fmla="*/ 94 h 287"/>
              <a:gd name="T42" fmla="*/ 24 w 145"/>
              <a:gd name="T43" fmla="*/ 75 h 287"/>
              <a:gd name="T44" fmla="*/ 84 w 145"/>
              <a:gd name="T45" fmla="*/ 122 h 287"/>
              <a:gd name="T46" fmla="*/ 54 w 145"/>
              <a:gd name="T47" fmla="*/ 62 h 287"/>
              <a:gd name="T48" fmla="*/ 24 w 145"/>
              <a:gd name="T49" fmla="*/ 41 h 287"/>
              <a:gd name="T50" fmla="*/ 94 w 145"/>
              <a:gd name="T51" fmla="*/ 52 h 287"/>
              <a:gd name="T52" fmla="*/ 84 w 145"/>
              <a:gd name="T53" fmla="*/ 122 h 287"/>
              <a:gd name="T54" fmla="*/ 54 w 145"/>
              <a:gd name="T55" fmla="*/ 226 h 287"/>
              <a:gd name="T56" fmla="*/ 84 w 145"/>
              <a:gd name="T57" fmla="*/ 166 h 287"/>
              <a:gd name="T58" fmla="*/ 94 w 145"/>
              <a:gd name="T59" fmla="*/ 235 h 287"/>
              <a:gd name="T60" fmla="*/ 24 w 145"/>
              <a:gd name="T61" fmla="*/ 247 h 287"/>
              <a:gd name="T62" fmla="*/ 24 w 145"/>
              <a:gd name="T63" fmla="*/ 193 h 287"/>
              <a:gd name="T64" fmla="*/ 41 w 145"/>
              <a:gd name="T65" fmla="*/ 212 h 287"/>
              <a:gd name="T66" fmla="*/ 24 w 145"/>
              <a:gd name="T67" fmla="*/ 193 h 287"/>
              <a:gd name="T68" fmla="*/ 70 w 145"/>
              <a:gd name="T69" fmla="*/ 212 h 287"/>
              <a:gd name="T70" fmla="*/ 54 w 145"/>
              <a:gd name="T71" fmla="*/ 180 h 287"/>
              <a:gd name="T72" fmla="*/ 24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70" y="136"/>
                </a:moveTo>
                <a:cubicBezTo>
                  <a:pt x="70" y="152"/>
                  <a:pt x="70" y="152"/>
                  <a:pt x="70" y="152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80"/>
                  <a:pt x="10" y="180"/>
                  <a:pt x="10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93"/>
                  <a:pt x="0" y="193"/>
                  <a:pt x="0" y="193"/>
                </a:cubicBezTo>
                <a:cubicBezTo>
                  <a:pt x="10" y="193"/>
                  <a:pt x="10" y="193"/>
                  <a:pt x="10" y="193"/>
                </a:cubicBezTo>
                <a:cubicBezTo>
                  <a:pt x="10" y="226"/>
                  <a:pt x="10" y="226"/>
                  <a:pt x="10" y="226"/>
                </a:cubicBezTo>
                <a:cubicBezTo>
                  <a:pt x="41" y="226"/>
                  <a:pt x="41" y="226"/>
                  <a:pt x="41" y="226"/>
                </a:cubicBezTo>
                <a:cubicBezTo>
                  <a:pt x="41" y="233"/>
                  <a:pt x="41" y="233"/>
                  <a:pt x="41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87"/>
                  <a:pt x="10" y="287"/>
                  <a:pt x="10" y="287"/>
                </a:cubicBezTo>
                <a:cubicBezTo>
                  <a:pt x="18" y="286"/>
                  <a:pt x="18" y="286"/>
                  <a:pt x="18" y="286"/>
                </a:cubicBezTo>
                <a:cubicBezTo>
                  <a:pt x="50" y="283"/>
                  <a:pt x="80" y="268"/>
                  <a:pt x="103" y="245"/>
                </a:cubicBezTo>
                <a:cubicBezTo>
                  <a:pt x="126" y="222"/>
                  <a:pt x="141" y="192"/>
                  <a:pt x="145" y="159"/>
                </a:cubicBezTo>
                <a:cubicBezTo>
                  <a:pt x="145" y="152"/>
                  <a:pt x="145" y="152"/>
                  <a:pt x="145" y="152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145" y="136"/>
                  <a:pt x="145" y="136"/>
                  <a:pt x="145" y="136"/>
                </a:cubicBezTo>
                <a:cubicBezTo>
                  <a:pt x="145" y="128"/>
                  <a:pt x="145" y="128"/>
                  <a:pt x="145" y="128"/>
                </a:cubicBezTo>
                <a:cubicBezTo>
                  <a:pt x="141" y="96"/>
                  <a:pt x="126" y="66"/>
                  <a:pt x="103" y="42"/>
                </a:cubicBezTo>
                <a:cubicBezTo>
                  <a:pt x="80" y="19"/>
                  <a:pt x="50" y="5"/>
                  <a:pt x="18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55"/>
                  <a:pt x="10" y="55"/>
                  <a:pt x="10" y="55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62"/>
                  <a:pt x="41" y="62"/>
                  <a:pt x="41" y="62"/>
                </a:cubicBezTo>
                <a:cubicBezTo>
                  <a:pt x="10" y="62"/>
                  <a:pt x="10" y="62"/>
                  <a:pt x="10" y="62"/>
                </a:cubicBezTo>
                <a:cubicBezTo>
                  <a:pt x="10" y="94"/>
                  <a:pt x="10" y="94"/>
                  <a:pt x="1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8"/>
                  <a:pt x="0" y="108"/>
                  <a:pt x="0" y="108"/>
                </a:cubicBezTo>
                <a:cubicBezTo>
                  <a:pt x="10" y="108"/>
                  <a:pt x="10" y="108"/>
                  <a:pt x="10" y="108"/>
                </a:cubicBezTo>
                <a:cubicBezTo>
                  <a:pt x="10" y="136"/>
                  <a:pt x="10" y="136"/>
                  <a:pt x="10" y="136"/>
                </a:cubicBezTo>
                <a:lnTo>
                  <a:pt x="70" y="136"/>
                </a:lnTo>
                <a:close/>
                <a:moveTo>
                  <a:pt x="2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75"/>
                  <a:pt x="54" y="75"/>
                  <a:pt x="54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24" y="122"/>
                  <a:pt x="24" y="122"/>
                  <a:pt x="24" y="122"/>
                </a:cubicBezTo>
                <a:lnTo>
                  <a:pt x="24" y="108"/>
                </a:lnTo>
                <a:close/>
                <a:moveTo>
                  <a:pt x="41" y="75"/>
                </a:moveTo>
                <a:cubicBezTo>
                  <a:pt x="41" y="94"/>
                  <a:pt x="41" y="94"/>
                  <a:pt x="41" y="94"/>
                </a:cubicBezTo>
                <a:cubicBezTo>
                  <a:pt x="24" y="94"/>
                  <a:pt x="24" y="94"/>
                  <a:pt x="24" y="94"/>
                </a:cubicBezTo>
                <a:cubicBezTo>
                  <a:pt x="24" y="75"/>
                  <a:pt x="24" y="75"/>
                  <a:pt x="24" y="75"/>
                </a:cubicBezTo>
                <a:lnTo>
                  <a:pt x="41" y="75"/>
                </a:lnTo>
                <a:close/>
                <a:moveTo>
                  <a:pt x="84" y="122"/>
                </a:moveTo>
                <a:cubicBezTo>
                  <a:pt x="84" y="62"/>
                  <a:pt x="84" y="62"/>
                  <a:pt x="84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41"/>
                  <a:pt x="54" y="41"/>
                  <a:pt x="5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16"/>
                  <a:pt x="24" y="16"/>
                  <a:pt x="24" y="16"/>
                </a:cubicBezTo>
                <a:cubicBezTo>
                  <a:pt x="50" y="21"/>
                  <a:pt x="75" y="33"/>
                  <a:pt x="94" y="52"/>
                </a:cubicBezTo>
                <a:cubicBezTo>
                  <a:pt x="113" y="71"/>
                  <a:pt x="125" y="96"/>
                  <a:pt x="130" y="122"/>
                </a:cubicBezTo>
                <a:lnTo>
                  <a:pt x="84" y="122"/>
                </a:lnTo>
                <a:close/>
                <a:moveTo>
                  <a:pt x="54" y="247"/>
                </a:moveTo>
                <a:cubicBezTo>
                  <a:pt x="54" y="226"/>
                  <a:pt x="54" y="226"/>
                  <a:pt x="54" y="226"/>
                </a:cubicBezTo>
                <a:cubicBezTo>
                  <a:pt x="84" y="226"/>
                  <a:pt x="84" y="226"/>
                  <a:pt x="84" y="22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130" y="166"/>
                  <a:pt x="130" y="166"/>
                  <a:pt x="130" y="166"/>
                </a:cubicBezTo>
                <a:cubicBezTo>
                  <a:pt x="125" y="192"/>
                  <a:pt x="113" y="216"/>
                  <a:pt x="94" y="235"/>
                </a:cubicBezTo>
                <a:cubicBezTo>
                  <a:pt x="75" y="254"/>
                  <a:pt x="50" y="267"/>
                  <a:pt x="24" y="271"/>
                </a:cubicBezTo>
                <a:cubicBezTo>
                  <a:pt x="24" y="247"/>
                  <a:pt x="24" y="247"/>
                  <a:pt x="24" y="247"/>
                </a:cubicBezTo>
                <a:lnTo>
                  <a:pt x="54" y="247"/>
                </a:lnTo>
                <a:close/>
                <a:moveTo>
                  <a:pt x="24" y="193"/>
                </a:moveTo>
                <a:cubicBezTo>
                  <a:pt x="41" y="193"/>
                  <a:pt x="41" y="193"/>
                  <a:pt x="41" y="193"/>
                </a:cubicBezTo>
                <a:cubicBezTo>
                  <a:pt x="41" y="212"/>
                  <a:pt x="41" y="212"/>
                  <a:pt x="41" y="212"/>
                </a:cubicBezTo>
                <a:cubicBezTo>
                  <a:pt x="24" y="212"/>
                  <a:pt x="24" y="212"/>
                  <a:pt x="24" y="212"/>
                </a:cubicBezTo>
                <a:lnTo>
                  <a:pt x="24" y="193"/>
                </a:lnTo>
                <a:close/>
                <a:moveTo>
                  <a:pt x="70" y="166"/>
                </a:moveTo>
                <a:cubicBezTo>
                  <a:pt x="70" y="212"/>
                  <a:pt x="70" y="212"/>
                  <a:pt x="70" y="212"/>
                </a:cubicBezTo>
                <a:cubicBezTo>
                  <a:pt x="54" y="212"/>
                  <a:pt x="54" y="212"/>
                  <a:pt x="54" y="212"/>
                </a:cubicBezTo>
                <a:cubicBezTo>
                  <a:pt x="54" y="180"/>
                  <a:pt x="54" y="180"/>
                  <a:pt x="54" y="180"/>
                </a:cubicBezTo>
                <a:cubicBezTo>
                  <a:pt x="24" y="180"/>
                  <a:pt x="24" y="180"/>
                  <a:pt x="24" y="180"/>
                </a:cubicBezTo>
                <a:cubicBezTo>
                  <a:pt x="24" y="166"/>
                  <a:pt x="24" y="166"/>
                  <a:pt x="24" y="166"/>
                </a:cubicBezTo>
                <a:lnTo>
                  <a:pt x="70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718858" y="5252945"/>
            <a:ext cx="1565727" cy="1658601"/>
            <a:chOff x="1158876" y="2747963"/>
            <a:chExt cx="2274886" cy="2409825"/>
          </a:xfrm>
        </p:grpSpPr>
        <p:sp>
          <p:nvSpPr>
            <p:cNvPr id="58" name="Freeform 53"/>
            <p:cNvSpPr/>
            <p:nvPr/>
          </p:nvSpPr>
          <p:spPr bwMode="auto">
            <a:xfrm>
              <a:off x="2476500" y="4424363"/>
              <a:ext cx="455612" cy="174625"/>
            </a:xfrm>
            <a:custGeom>
              <a:avLst/>
              <a:gdLst>
                <a:gd name="T0" fmla="*/ 12 w 68"/>
                <a:gd name="T1" fmla="*/ 9 h 26"/>
                <a:gd name="T2" fmla="*/ 27 w 68"/>
                <a:gd name="T3" fmla="*/ 8 h 26"/>
                <a:gd name="T4" fmla="*/ 32 w 68"/>
                <a:gd name="T5" fmla="*/ 7 h 26"/>
                <a:gd name="T6" fmla="*/ 35 w 68"/>
                <a:gd name="T7" fmla="*/ 4 h 26"/>
                <a:gd name="T8" fmla="*/ 44 w 68"/>
                <a:gd name="T9" fmla="*/ 1 h 26"/>
                <a:gd name="T10" fmla="*/ 44 w 68"/>
                <a:gd name="T11" fmla="*/ 1 h 26"/>
                <a:gd name="T12" fmla="*/ 44 w 68"/>
                <a:gd name="T13" fmla="*/ 2 h 26"/>
                <a:gd name="T14" fmla="*/ 41 w 68"/>
                <a:gd name="T15" fmla="*/ 4 h 26"/>
                <a:gd name="T16" fmla="*/ 40 w 68"/>
                <a:gd name="T17" fmla="*/ 7 h 26"/>
                <a:gd name="T18" fmla="*/ 51 w 68"/>
                <a:gd name="T19" fmla="*/ 3 h 26"/>
                <a:gd name="T20" fmla="*/ 60 w 68"/>
                <a:gd name="T21" fmla="*/ 4 h 26"/>
                <a:gd name="T22" fmla="*/ 68 w 68"/>
                <a:gd name="T23" fmla="*/ 8 h 26"/>
                <a:gd name="T24" fmla="*/ 68 w 68"/>
                <a:gd name="T25" fmla="*/ 9 h 26"/>
                <a:gd name="T26" fmla="*/ 67 w 68"/>
                <a:gd name="T27" fmla="*/ 9 h 26"/>
                <a:gd name="T28" fmla="*/ 65 w 68"/>
                <a:gd name="T29" fmla="*/ 9 h 26"/>
                <a:gd name="T30" fmla="*/ 64 w 68"/>
                <a:gd name="T31" fmla="*/ 9 h 26"/>
                <a:gd name="T32" fmla="*/ 62 w 68"/>
                <a:gd name="T33" fmla="*/ 10 h 26"/>
                <a:gd name="T34" fmla="*/ 60 w 68"/>
                <a:gd name="T35" fmla="*/ 11 h 26"/>
                <a:gd name="T36" fmla="*/ 58 w 68"/>
                <a:gd name="T37" fmla="*/ 11 h 26"/>
                <a:gd name="T38" fmla="*/ 58 w 68"/>
                <a:gd name="T39" fmla="*/ 12 h 26"/>
                <a:gd name="T40" fmla="*/ 60 w 68"/>
                <a:gd name="T41" fmla="*/ 12 h 26"/>
                <a:gd name="T42" fmla="*/ 64 w 68"/>
                <a:gd name="T43" fmla="*/ 15 h 26"/>
                <a:gd name="T44" fmla="*/ 66 w 68"/>
                <a:gd name="T45" fmla="*/ 17 h 26"/>
                <a:gd name="T46" fmla="*/ 67 w 68"/>
                <a:gd name="T47" fmla="*/ 18 h 26"/>
                <a:gd name="T48" fmla="*/ 66 w 68"/>
                <a:gd name="T49" fmla="*/ 18 h 26"/>
                <a:gd name="T50" fmla="*/ 65 w 68"/>
                <a:gd name="T51" fmla="*/ 17 h 26"/>
                <a:gd name="T52" fmla="*/ 61 w 68"/>
                <a:gd name="T53" fmla="*/ 18 h 26"/>
                <a:gd name="T54" fmla="*/ 58 w 68"/>
                <a:gd name="T55" fmla="*/ 19 h 26"/>
                <a:gd name="T56" fmla="*/ 55 w 68"/>
                <a:gd name="T57" fmla="*/ 18 h 26"/>
                <a:gd name="T58" fmla="*/ 49 w 68"/>
                <a:gd name="T59" fmla="*/ 18 h 26"/>
                <a:gd name="T60" fmla="*/ 50 w 68"/>
                <a:gd name="T61" fmla="*/ 19 h 26"/>
                <a:gd name="T62" fmla="*/ 51 w 68"/>
                <a:gd name="T63" fmla="*/ 19 h 26"/>
                <a:gd name="T64" fmla="*/ 56 w 68"/>
                <a:gd name="T65" fmla="*/ 25 h 26"/>
                <a:gd name="T66" fmla="*/ 56 w 68"/>
                <a:gd name="T67" fmla="*/ 26 h 26"/>
                <a:gd name="T68" fmla="*/ 55 w 68"/>
                <a:gd name="T69" fmla="*/ 26 h 26"/>
                <a:gd name="T70" fmla="*/ 54 w 68"/>
                <a:gd name="T71" fmla="*/ 25 h 26"/>
                <a:gd name="T72" fmla="*/ 52 w 68"/>
                <a:gd name="T73" fmla="*/ 25 h 26"/>
                <a:gd name="T74" fmla="*/ 48 w 68"/>
                <a:gd name="T75" fmla="*/ 25 h 26"/>
                <a:gd name="T76" fmla="*/ 40 w 68"/>
                <a:gd name="T77" fmla="*/ 22 h 26"/>
                <a:gd name="T78" fmla="*/ 0 w 68"/>
                <a:gd name="T79" fmla="*/ 19 h 26"/>
                <a:gd name="T80" fmla="*/ 12 w 68"/>
                <a:gd name="T81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" h="26">
                  <a:moveTo>
                    <a:pt x="12" y="9"/>
                  </a:moveTo>
                  <a:cubicBezTo>
                    <a:pt x="17" y="10"/>
                    <a:pt x="22" y="10"/>
                    <a:pt x="27" y="8"/>
                  </a:cubicBezTo>
                  <a:cubicBezTo>
                    <a:pt x="28" y="8"/>
                    <a:pt x="30" y="7"/>
                    <a:pt x="32" y="7"/>
                  </a:cubicBezTo>
                  <a:cubicBezTo>
                    <a:pt x="33" y="6"/>
                    <a:pt x="34" y="5"/>
                    <a:pt x="35" y="4"/>
                  </a:cubicBezTo>
                  <a:cubicBezTo>
                    <a:pt x="37" y="1"/>
                    <a:pt x="40" y="0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2"/>
                    <a:pt x="44" y="2"/>
                  </a:cubicBezTo>
                  <a:cubicBezTo>
                    <a:pt x="43" y="2"/>
                    <a:pt x="42" y="3"/>
                    <a:pt x="41" y="4"/>
                  </a:cubicBezTo>
                  <a:cubicBezTo>
                    <a:pt x="41" y="5"/>
                    <a:pt x="41" y="6"/>
                    <a:pt x="40" y="7"/>
                  </a:cubicBezTo>
                  <a:cubicBezTo>
                    <a:pt x="44" y="5"/>
                    <a:pt x="47" y="3"/>
                    <a:pt x="51" y="3"/>
                  </a:cubicBezTo>
                  <a:cubicBezTo>
                    <a:pt x="54" y="2"/>
                    <a:pt x="58" y="3"/>
                    <a:pt x="60" y="4"/>
                  </a:cubicBezTo>
                  <a:cubicBezTo>
                    <a:pt x="63" y="5"/>
                    <a:pt x="66" y="6"/>
                    <a:pt x="68" y="8"/>
                  </a:cubicBezTo>
                  <a:cubicBezTo>
                    <a:pt x="68" y="8"/>
                    <a:pt x="68" y="8"/>
                    <a:pt x="68" y="9"/>
                  </a:cubicBezTo>
                  <a:cubicBezTo>
                    <a:pt x="68" y="9"/>
                    <a:pt x="68" y="10"/>
                    <a:pt x="67" y="9"/>
                  </a:cubicBezTo>
                  <a:cubicBezTo>
                    <a:pt x="66" y="9"/>
                    <a:pt x="66" y="9"/>
                    <a:pt x="65" y="9"/>
                  </a:cubicBezTo>
                  <a:cubicBezTo>
                    <a:pt x="65" y="8"/>
                    <a:pt x="64" y="9"/>
                    <a:pt x="64" y="9"/>
                  </a:cubicBezTo>
                  <a:cubicBezTo>
                    <a:pt x="63" y="9"/>
                    <a:pt x="62" y="10"/>
                    <a:pt x="62" y="10"/>
                  </a:cubicBezTo>
                  <a:cubicBezTo>
                    <a:pt x="61" y="10"/>
                    <a:pt x="60" y="11"/>
                    <a:pt x="60" y="11"/>
                  </a:cubicBezTo>
                  <a:cubicBezTo>
                    <a:pt x="59" y="11"/>
                    <a:pt x="58" y="11"/>
                    <a:pt x="58" y="11"/>
                  </a:cubicBezTo>
                  <a:cubicBezTo>
                    <a:pt x="57" y="11"/>
                    <a:pt x="58" y="12"/>
                    <a:pt x="58" y="12"/>
                  </a:cubicBezTo>
                  <a:cubicBezTo>
                    <a:pt x="59" y="12"/>
                    <a:pt x="59" y="12"/>
                    <a:pt x="60" y="12"/>
                  </a:cubicBezTo>
                  <a:cubicBezTo>
                    <a:pt x="61" y="13"/>
                    <a:pt x="63" y="14"/>
                    <a:pt x="64" y="15"/>
                  </a:cubicBezTo>
                  <a:cubicBezTo>
                    <a:pt x="65" y="15"/>
                    <a:pt x="66" y="16"/>
                    <a:pt x="66" y="17"/>
                  </a:cubicBezTo>
                  <a:cubicBezTo>
                    <a:pt x="66" y="17"/>
                    <a:pt x="67" y="18"/>
                    <a:pt x="67" y="18"/>
                  </a:cubicBezTo>
                  <a:cubicBezTo>
                    <a:pt x="67" y="19"/>
                    <a:pt x="66" y="19"/>
                    <a:pt x="66" y="18"/>
                  </a:cubicBezTo>
                  <a:cubicBezTo>
                    <a:pt x="65" y="18"/>
                    <a:pt x="65" y="18"/>
                    <a:pt x="65" y="17"/>
                  </a:cubicBezTo>
                  <a:cubicBezTo>
                    <a:pt x="63" y="17"/>
                    <a:pt x="62" y="17"/>
                    <a:pt x="61" y="18"/>
                  </a:cubicBezTo>
                  <a:cubicBezTo>
                    <a:pt x="60" y="18"/>
                    <a:pt x="59" y="19"/>
                    <a:pt x="58" y="19"/>
                  </a:cubicBezTo>
                  <a:cubicBezTo>
                    <a:pt x="57" y="18"/>
                    <a:pt x="56" y="18"/>
                    <a:pt x="55" y="18"/>
                  </a:cubicBezTo>
                  <a:cubicBezTo>
                    <a:pt x="54" y="18"/>
                    <a:pt x="49" y="16"/>
                    <a:pt x="49" y="18"/>
                  </a:cubicBezTo>
                  <a:cubicBezTo>
                    <a:pt x="49" y="18"/>
                    <a:pt x="49" y="19"/>
                    <a:pt x="50" y="19"/>
                  </a:cubicBezTo>
                  <a:cubicBezTo>
                    <a:pt x="50" y="19"/>
                    <a:pt x="51" y="19"/>
                    <a:pt x="51" y="19"/>
                  </a:cubicBezTo>
                  <a:cubicBezTo>
                    <a:pt x="53" y="20"/>
                    <a:pt x="55" y="22"/>
                    <a:pt x="56" y="25"/>
                  </a:cubicBezTo>
                  <a:cubicBezTo>
                    <a:pt x="56" y="25"/>
                    <a:pt x="56" y="25"/>
                    <a:pt x="56" y="26"/>
                  </a:cubicBezTo>
                  <a:cubicBezTo>
                    <a:pt x="56" y="26"/>
                    <a:pt x="55" y="26"/>
                    <a:pt x="55" y="26"/>
                  </a:cubicBezTo>
                  <a:cubicBezTo>
                    <a:pt x="55" y="25"/>
                    <a:pt x="55" y="25"/>
                    <a:pt x="54" y="25"/>
                  </a:cubicBezTo>
                  <a:cubicBezTo>
                    <a:pt x="53" y="24"/>
                    <a:pt x="53" y="25"/>
                    <a:pt x="52" y="25"/>
                  </a:cubicBezTo>
                  <a:cubicBezTo>
                    <a:pt x="51" y="26"/>
                    <a:pt x="49" y="26"/>
                    <a:pt x="48" y="25"/>
                  </a:cubicBezTo>
                  <a:cubicBezTo>
                    <a:pt x="45" y="25"/>
                    <a:pt x="43" y="24"/>
                    <a:pt x="40" y="22"/>
                  </a:cubicBezTo>
                  <a:cubicBezTo>
                    <a:pt x="28" y="17"/>
                    <a:pt x="14" y="20"/>
                    <a:pt x="0" y="19"/>
                  </a:cubicBezTo>
                  <a:cubicBezTo>
                    <a:pt x="4" y="16"/>
                    <a:pt x="8" y="13"/>
                    <a:pt x="12" y="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54"/>
            <p:cNvSpPr/>
            <p:nvPr/>
          </p:nvSpPr>
          <p:spPr bwMode="auto">
            <a:xfrm>
              <a:off x="2711450" y="4148138"/>
              <a:ext cx="266700" cy="174625"/>
            </a:xfrm>
            <a:custGeom>
              <a:avLst/>
              <a:gdLst>
                <a:gd name="T0" fmla="*/ 3 w 40"/>
                <a:gd name="T1" fmla="*/ 10 h 26"/>
                <a:gd name="T2" fmla="*/ 5 w 40"/>
                <a:gd name="T3" fmla="*/ 10 h 26"/>
                <a:gd name="T4" fmla="*/ 26 w 40"/>
                <a:gd name="T5" fmla="*/ 5 h 26"/>
                <a:gd name="T6" fmla="*/ 26 w 40"/>
                <a:gd name="T7" fmla="*/ 6 h 26"/>
                <a:gd name="T8" fmla="*/ 25 w 40"/>
                <a:gd name="T9" fmla="*/ 6 h 26"/>
                <a:gd name="T10" fmla="*/ 23 w 40"/>
                <a:gd name="T11" fmla="*/ 6 h 26"/>
                <a:gd name="T12" fmla="*/ 21 w 40"/>
                <a:gd name="T13" fmla="*/ 7 h 26"/>
                <a:gd name="T14" fmla="*/ 23 w 40"/>
                <a:gd name="T15" fmla="*/ 8 h 26"/>
                <a:gd name="T16" fmla="*/ 26 w 40"/>
                <a:gd name="T17" fmla="*/ 8 h 26"/>
                <a:gd name="T18" fmla="*/ 31 w 40"/>
                <a:gd name="T19" fmla="*/ 8 h 26"/>
                <a:gd name="T20" fmla="*/ 39 w 40"/>
                <a:gd name="T21" fmla="*/ 13 h 26"/>
                <a:gd name="T22" fmla="*/ 40 w 40"/>
                <a:gd name="T23" fmla="*/ 14 h 26"/>
                <a:gd name="T24" fmla="*/ 40 w 40"/>
                <a:gd name="T25" fmla="*/ 16 h 26"/>
                <a:gd name="T26" fmla="*/ 38 w 40"/>
                <a:gd name="T27" fmla="*/ 16 h 26"/>
                <a:gd name="T28" fmla="*/ 32 w 40"/>
                <a:gd name="T29" fmla="*/ 15 h 26"/>
                <a:gd name="T30" fmla="*/ 30 w 40"/>
                <a:gd name="T31" fmla="*/ 17 h 26"/>
                <a:gd name="T32" fmla="*/ 31 w 40"/>
                <a:gd name="T33" fmla="*/ 18 h 26"/>
                <a:gd name="T34" fmla="*/ 32 w 40"/>
                <a:gd name="T35" fmla="*/ 19 h 26"/>
                <a:gd name="T36" fmla="*/ 36 w 40"/>
                <a:gd name="T37" fmla="*/ 23 h 26"/>
                <a:gd name="T38" fmla="*/ 36 w 40"/>
                <a:gd name="T39" fmla="*/ 24 h 26"/>
                <a:gd name="T40" fmla="*/ 35 w 40"/>
                <a:gd name="T41" fmla="*/ 24 h 26"/>
                <a:gd name="T42" fmla="*/ 34 w 40"/>
                <a:gd name="T43" fmla="*/ 23 h 26"/>
                <a:gd name="T44" fmla="*/ 30 w 40"/>
                <a:gd name="T45" fmla="*/ 22 h 26"/>
                <a:gd name="T46" fmla="*/ 28 w 40"/>
                <a:gd name="T47" fmla="*/ 23 h 26"/>
                <a:gd name="T48" fmla="*/ 24 w 40"/>
                <a:gd name="T49" fmla="*/ 21 h 26"/>
                <a:gd name="T50" fmla="*/ 20 w 40"/>
                <a:gd name="T51" fmla="*/ 19 h 26"/>
                <a:gd name="T52" fmla="*/ 23 w 40"/>
                <a:gd name="T53" fmla="*/ 21 h 26"/>
                <a:gd name="T54" fmla="*/ 25 w 40"/>
                <a:gd name="T55" fmla="*/ 24 h 26"/>
                <a:gd name="T56" fmla="*/ 25 w 40"/>
                <a:gd name="T57" fmla="*/ 26 h 26"/>
                <a:gd name="T58" fmla="*/ 23 w 40"/>
                <a:gd name="T59" fmla="*/ 25 h 26"/>
                <a:gd name="T60" fmla="*/ 23 w 40"/>
                <a:gd name="T61" fmla="*/ 24 h 26"/>
                <a:gd name="T62" fmla="*/ 20 w 40"/>
                <a:gd name="T63" fmla="*/ 24 h 26"/>
                <a:gd name="T64" fmla="*/ 18 w 40"/>
                <a:gd name="T65" fmla="*/ 24 h 26"/>
                <a:gd name="T66" fmla="*/ 16 w 40"/>
                <a:gd name="T67" fmla="*/ 24 h 26"/>
                <a:gd name="T68" fmla="*/ 13 w 40"/>
                <a:gd name="T69" fmla="*/ 22 h 26"/>
                <a:gd name="T70" fmla="*/ 8 w 40"/>
                <a:gd name="T71" fmla="*/ 20 h 26"/>
                <a:gd name="T72" fmla="*/ 0 w 40"/>
                <a:gd name="T73" fmla="*/ 21 h 26"/>
                <a:gd name="T74" fmla="*/ 3 w 40"/>
                <a:gd name="T7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" h="26">
                  <a:moveTo>
                    <a:pt x="3" y="10"/>
                  </a:moveTo>
                  <a:cubicBezTo>
                    <a:pt x="4" y="10"/>
                    <a:pt x="4" y="10"/>
                    <a:pt x="5" y="10"/>
                  </a:cubicBezTo>
                  <a:cubicBezTo>
                    <a:pt x="11" y="8"/>
                    <a:pt x="19" y="0"/>
                    <a:pt x="26" y="5"/>
                  </a:cubicBezTo>
                  <a:cubicBezTo>
                    <a:pt x="26" y="5"/>
                    <a:pt x="26" y="5"/>
                    <a:pt x="26" y="6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5"/>
                    <a:pt x="23" y="5"/>
                    <a:pt x="23" y="6"/>
                  </a:cubicBezTo>
                  <a:cubicBezTo>
                    <a:pt x="22" y="6"/>
                    <a:pt x="22" y="7"/>
                    <a:pt x="21" y="7"/>
                  </a:cubicBezTo>
                  <a:cubicBezTo>
                    <a:pt x="22" y="7"/>
                    <a:pt x="23" y="8"/>
                    <a:pt x="23" y="8"/>
                  </a:cubicBezTo>
                  <a:cubicBezTo>
                    <a:pt x="24" y="8"/>
                    <a:pt x="25" y="8"/>
                    <a:pt x="26" y="8"/>
                  </a:cubicBezTo>
                  <a:cubicBezTo>
                    <a:pt x="27" y="8"/>
                    <a:pt x="29" y="8"/>
                    <a:pt x="31" y="8"/>
                  </a:cubicBezTo>
                  <a:cubicBezTo>
                    <a:pt x="34" y="9"/>
                    <a:pt x="37" y="11"/>
                    <a:pt x="39" y="13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5"/>
                    <a:pt x="40" y="15"/>
                    <a:pt x="40" y="16"/>
                  </a:cubicBezTo>
                  <a:cubicBezTo>
                    <a:pt x="39" y="16"/>
                    <a:pt x="39" y="16"/>
                    <a:pt x="38" y="16"/>
                  </a:cubicBezTo>
                  <a:cubicBezTo>
                    <a:pt x="36" y="15"/>
                    <a:pt x="34" y="14"/>
                    <a:pt x="32" y="15"/>
                  </a:cubicBezTo>
                  <a:cubicBezTo>
                    <a:pt x="31" y="15"/>
                    <a:pt x="30" y="16"/>
                    <a:pt x="30" y="17"/>
                  </a:cubicBezTo>
                  <a:cubicBezTo>
                    <a:pt x="30" y="17"/>
                    <a:pt x="30" y="18"/>
                    <a:pt x="31" y="18"/>
                  </a:cubicBezTo>
                  <a:cubicBezTo>
                    <a:pt x="31" y="19"/>
                    <a:pt x="32" y="19"/>
                    <a:pt x="32" y="19"/>
                  </a:cubicBezTo>
                  <a:cubicBezTo>
                    <a:pt x="34" y="20"/>
                    <a:pt x="35" y="21"/>
                    <a:pt x="36" y="23"/>
                  </a:cubicBezTo>
                  <a:cubicBezTo>
                    <a:pt x="36" y="23"/>
                    <a:pt x="36" y="23"/>
                    <a:pt x="36" y="24"/>
                  </a:cubicBezTo>
                  <a:cubicBezTo>
                    <a:pt x="36" y="24"/>
                    <a:pt x="35" y="24"/>
                    <a:pt x="35" y="24"/>
                  </a:cubicBezTo>
                  <a:cubicBezTo>
                    <a:pt x="35" y="24"/>
                    <a:pt x="34" y="23"/>
                    <a:pt x="34" y="23"/>
                  </a:cubicBezTo>
                  <a:cubicBezTo>
                    <a:pt x="33" y="22"/>
                    <a:pt x="32" y="22"/>
                    <a:pt x="30" y="22"/>
                  </a:cubicBezTo>
                  <a:cubicBezTo>
                    <a:pt x="29" y="23"/>
                    <a:pt x="29" y="23"/>
                    <a:pt x="28" y="23"/>
                  </a:cubicBezTo>
                  <a:cubicBezTo>
                    <a:pt x="26" y="23"/>
                    <a:pt x="25" y="21"/>
                    <a:pt x="24" y="21"/>
                  </a:cubicBezTo>
                  <a:cubicBezTo>
                    <a:pt x="23" y="20"/>
                    <a:pt x="21" y="19"/>
                    <a:pt x="20" y="19"/>
                  </a:cubicBezTo>
                  <a:cubicBezTo>
                    <a:pt x="21" y="19"/>
                    <a:pt x="22" y="20"/>
                    <a:pt x="23" y="21"/>
                  </a:cubicBezTo>
                  <a:cubicBezTo>
                    <a:pt x="24" y="22"/>
                    <a:pt x="24" y="23"/>
                    <a:pt x="25" y="24"/>
                  </a:cubicBezTo>
                  <a:cubicBezTo>
                    <a:pt x="25" y="25"/>
                    <a:pt x="25" y="25"/>
                    <a:pt x="25" y="26"/>
                  </a:cubicBezTo>
                  <a:cubicBezTo>
                    <a:pt x="24" y="26"/>
                    <a:pt x="24" y="26"/>
                    <a:pt x="23" y="25"/>
                  </a:cubicBezTo>
                  <a:cubicBezTo>
                    <a:pt x="23" y="25"/>
                    <a:pt x="23" y="25"/>
                    <a:pt x="23" y="24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20" y="24"/>
                    <a:pt x="19" y="24"/>
                    <a:pt x="18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5" y="23"/>
                    <a:pt x="14" y="22"/>
                    <a:pt x="13" y="22"/>
                  </a:cubicBezTo>
                  <a:cubicBezTo>
                    <a:pt x="11" y="21"/>
                    <a:pt x="10" y="21"/>
                    <a:pt x="8" y="20"/>
                  </a:cubicBezTo>
                  <a:cubicBezTo>
                    <a:pt x="5" y="20"/>
                    <a:pt x="2" y="20"/>
                    <a:pt x="0" y="21"/>
                  </a:cubicBezTo>
                  <a:cubicBezTo>
                    <a:pt x="1" y="17"/>
                    <a:pt x="2" y="13"/>
                    <a:pt x="3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55"/>
            <p:cNvSpPr/>
            <p:nvPr/>
          </p:nvSpPr>
          <p:spPr bwMode="auto">
            <a:xfrm>
              <a:off x="2817813" y="3832225"/>
              <a:ext cx="314325" cy="160337"/>
            </a:xfrm>
            <a:custGeom>
              <a:avLst/>
              <a:gdLst>
                <a:gd name="T0" fmla="*/ 1 w 47"/>
                <a:gd name="T1" fmla="*/ 1 h 24"/>
                <a:gd name="T2" fmla="*/ 37 w 47"/>
                <a:gd name="T3" fmla="*/ 4 h 24"/>
                <a:gd name="T4" fmla="*/ 46 w 47"/>
                <a:gd name="T5" fmla="*/ 9 h 24"/>
                <a:gd name="T6" fmla="*/ 46 w 47"/>
                <a:gd name="T7" fmla="*/ 10 h 24"/>
                <a:gd name="T8" fmla="*/ 46 w 47"/>
                <a:gd name="T9" fmla="*/ 11 h 24"/>
                <a:gd name="T10" fmla="*/ 45 w 47"/>
                <a:gd name="T11" fmla="*/ 11 h 24"/>
                <a:gd name="T12" fmla="*/ 45 w 47"/>
                <a:gd name="T13" fmla="*/ 10 h 24"/>
                <a:gd name="T14" fmla="*/ 41 w 47"/>
                <a:gd name="T15" fmla="*/ 9 h 24"/>
                <a:gd name="T16" fmla="*/ 43 w 47"/>
                <a:gd name="T17" fmla="*/ 12 h 24"/>
                <a:gd name="T18" fmla="*/ 47 w 47"/>
                <a:gd name="T19" fmla="*/ 19 h 24"/>
                <a:gd name="T20" fmla="*/ 45 w 47"/>
                <a:gd name="T21" fmla="*/ 18 h 24"/>
                <a:gd name="T22" fmla="*/ 43 w 47"/>
                <a:gd name="T23" fmla="*/ 16 h 24"/>
                <a:gd name="T24" fmla="*/ 39 w 47"/>
                <a:gd name="T25" fmla="*/ 15 h 24"/>
                <a:gd name="T26" fmla="*/ 36 w 47"/>
                <a:gd name="T27" fmla="*/ 14 h 24"/>
                <a:gd name="T28" fmla="*/ 39 w 47"/>
                <a:gd name="T29" fmla="*/ 18 h 24"/>
                <a:gd name="T30" fmla="*/ 41 w 47"/>
                <a:gd name="T31" fmla="*/ 21 h 24"/>
                <a:gd name="T32" fmla="*/ 38 w 47"/>
                <a:gd name="T33" fmla="*/ 21 h 24"/>
                <a:gd name="T34" fmla="*/ 32 w 47"/>
                <a:gd name="T35" fmla="*/ 19 h 24"/>
                <a:gd name="T36" fmla="*/ 28 w 47"/>
                <a:gd name="T37" fmla="*/ 16 h 24"/>
                <a:gd name="T38" fmla="*/ 30 w 47"/>
                <a:gd name="T39" fmla="*/ 19 h 24"/>
                <a:gd name="T40" fmla="*/ 30 w 47"/>
                <a:gd name="T41" fmla="*/ 20 h 24"/>
                <a:gd name="T42" fmla="*/ 25 w 47"/>
                <a:gd name="T43" fmla="*/ 21 h 24"/>
                <a:gd name="T44" fmla="*/ 19 w 47"/>
                <a:gd name="T45" fmla="*/ 17 h 24"/>
                <a:gd name="T46" fmla="*/ 16 w 47"/>
                <a:gd name="T47" fmla="*/ 12 h 24"/>
                <a:gd name="T48" fmla="*/ 12 w 47"/>
                <a:gd name="T49" fmla="*/ 11 h 24"/>
                <a:gd name="T50" fmla="*/ 0 w 47"/>
                <a:gd name="T51" fmla="*/ 10 h 24"/>
                <a:gd name="T52" fmla="*/ 1 w 47"/>
                <a:gd name="T5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" h="24">
                  <a:moveTo>
                    <a:pt x="1" y="1"/>
                  </a:moveTo>
                  <a:cubicBezTo>
                    <a:pt x="13" y="0"/>
                    <a:pt x="25" y="1"/>
                    <a:pt x="37" y="4"/>
                  </a:cubicBezTo>
                  <a:cubicBezTo>
                    <a:pt x="40" y="5"/>
                    <a:pt x="44" y="6"/>
                    <a:pt x="46" y="9"/>
                  </a:cubicBezTo>
                  <a:cubicBezTo>
                    <a:pt x="46" y="9"/>
                    <a:pt x="46" y="9"/>
                    <a:pt x="46" y="10"/>
                  </a:cubicBezTo>
                  <a:cubicBezTo>
                    <a:pt x="46" y="10"/>
                    <a:pt x="46" y="10"/>
                    <a:pt x="46" y="11"/>
                  </a:cubicBezTo>
                  <a:cubicBezTo>
                    <a:pt x="46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9"/>
                    <a:pt x="42" y="8"/>
                    <a:pt x="41" y="9"/>
                  </a:cubicBezTo>
                  <a:cubicBezTo>
                    <a:pt x="40" y="11"/>
                    <a:pt x="42" y="12"/>
                    <a:pt x="43" y="12"/>
                  </a:cubicBezTo>
                  <a:cubicBezTo>
                    <a:pt x="45" y="14"/>
                    <a:pt x="47" y="16"/>
                    <a:pt x="47" y="19"/>
                  </a:cubicBezTo>
                  <a:cubicBezTo>
                    <a:pt x="46" y="19"/>
                    <a:pt x="45" y="19"/>
                    <a:pt x="45" y="18"/>
                  </a:cubicBezTo>
                  <a:cubicBezTo>
                    <a:pt x="44" y="18"/>
                    <a:pt x="44" y="17"/>
                    <a:pt x="43" y="16"/>
                  </a:cubicBezTo>
                  <a:cubicBezTo>
                    <a:pt x="42" y="15"/>
                    <a:pt x="41" y="15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6"/>
                    <a:pt x="37" y="17"/>
                    <a:pt x="39" y="18"/>
                  </a:cubicBezTo>
                  <a:cubicBezTo>
                    <a:pt x="40" y="19"/>
                    <a:pt x="41" y="20"/>
                    <a:pt x="41" y="21"/>
                  </a:cubicBezTo>
                  <a:cubicBezTo>
                    <a:pt x="43" y="24"/>
                    <a:pt x="39" y="21"/>
                    <a:pt x="38" y="21"/>
                  </a:cubicBezTo>
                  <a:cubicBezTo>
                    <a:pt x="36" y="20"/>
                    <a:pt x="34" y="20"/>
                    <a:pt x="32" y="19"/>
                  </a:cubicBezTo>
                  <a:cubicBezTo>
                    <a:pt x="31" y="19"/>
                    <a:pt x="29" y="18"/>
                    <a:pt x="28" y="16"/>
                  </a:cubicBezTo>
                  <a:cubicBezTo>
                    <a:pt x="28" y="17"/>
                    <a:pt x="29" y="18"/>
                    <a:pt x="30" y="19"/>
                  </a:cubicBezTo>
                  <a:cubicBezTo>
                    <a:pt x="30" y="19"/>
                    <a:pt x="30" y="20"/>
                    <a:pt x="30" y="20"/>
                  </a:cubicBezTo>
                  <a:cubicBezTo>
                    <a:pt x="31" y="24"/>
                    <a:pt x="26" y="21"/>
                    <a:pt x="25" y="21"/>
                  </a:cubicBezTo>
                  <a:cubicBezTo>
                    <a:pt x="23" y="20"/>
                    <a:pt x="20" y="19"/>
                    <a:pt x="19" y="17"/>
                  </a:cubicBezTo>
                  <a:cubicBezTo>
                    <a:pt x="18" y="15"/>
                    <a:pt x="17" y="13"/>
                    <a:pt x="16" y="12"/>
                  </a:cubicBezTo>
                  <a:cubicBezTo>
                    <a:pt x="15" y="11"/>
                    <a:pt x="14" y="11"/>
                    <a:pt x="12" y="11"/>
                  </a:cubicBezTo>
                  <a:cubicBezTo>
                    <a:pt x="8" y="10"/>
                    <a:pt x="4" y="10"/>
                    <a:pt x="0" y="10"/>
                  </a:cubicBezTo>
                  <a:cubicBezTo>
                    <a:pt x="0" y="7"/>
                    <a:pt x="1" y="4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56"/>
            <p:cNvSpPr/>
            <p:nvPr/>
          </p:nvSpPr>
          <p:spPr bwMode="auto">
            <a:xfrm>
              <a:off x="2871788" y="3541713"/>
              <a:ext cx="153987" cy="222250"/>
            </a:xfrm>
            <a:custGeom>
              <a:avLst/>
              <a:gdLst>
                <a:gd name="T0" fmla="*/ 1 w 23"/>
                <a:gd name="T1" fmla="*/ 1 h 33"/>
                <a:gd name="T2" fmla="*/ 1 w 23"/>
                <a:gd name="T3" fmla="*/ 1 h 33"/>
                <a:gd name="T4" fmla="*/ 19 w 23"/>
                <a:gd name="T5" fmla="*/ 9 h 33"/>
                <a:gd name="T6" fmla="*/ 16 w 23"/>
                <a:gd name="T7" fmla="*/ 32 h 33"/>
                <a:gd name="T8" fmla="*/ 16 w 23"/>
                <a:gd name="T9" fmla="*/ 32 h 33"/>
                <a:gd name="T10" fmla="*/ 15 w 23"/>
                <a:gd name="T11" fmla="*/ 33 h 33"/>
                <a:gd name="T12" fmla="*/ 15 w 23"/>
                <a:gd name="T13" fmla="*/ 32 h 33"/>
                <a:gd name="T14" fmla="*/ 16 w 23"/>
                <a:gd name="T15" fmla="*/ 31 h 33"/>
                <a:gd name="T16" fmla="*/ 16 w 23"/>
                <a:gd name="T17" fmla="*/ 29 h 33"/>
                <a:gd name="T18" fmla="*/ 15 w 23"/>
                <a:gd name="T19" fmla="*/ 27 h 33"/>
                <a:gd name="T20" fmla="*/ 16 w 23"/>
                <a:gd name="T21" fmla="*/ 23 h 33"/>
                <a:gd name="T22" fmla="*/ 15 w 23"/>
                <a:gd name="T23" fmla="*/ 22 h 33"/>
                <a:gd name="T24" fmla="*/ 15 w 23"/>
                <a:gd name="T25" fmla="*/ 23 h 33"/>
                <a:gd name="T26" fmla="*/ 10 w 23"/>
                <a:gd name="T27" fmla="*/ 30 h 33"/>
                <a:gd name="T28" fmla="*/ 10 w 23"/>
                <a:gd name="T29" fmla="*/ 30 h 33"/>
                <a:gd name="T30" fmla="*/ 9 w 23"/>
                <a:gd name="T31" fmla="*/ 30 h 33"/>
                <a:gd name="T32" fmla="*/ 9 w 23"/>
                <a:gd name="T33" fmla="*/ 29 h 33"/>
                <a:gd name="T34" fmla="*/ 10 w 23"/>
                <a:gd name="T35" fmla="*/ 27 h 33"/>
                <a:gd name="T36" fmla="*/ 10 w 23"/>
                <a:gd name="T37" fmla="*/ 26 h 33"/>
                <a:gd name="T38" fmla="*/ 11 w 23"/>
                <a:gd name="T39" fmla="*/ 24 h 33"/>
                <a:gd name="T40" fmla="*/ 11 w 23"/>
                <a:gd name="T41" fmla="*/ 22 h 33"/>
                <a:gd name="T42" fmla="*/ 10 w 23"/>
                <a:gd name="T43" fmla="*/ 23 h 33"/>
                <a:gd name="T44" fmla="*/ 5 w 23"/>
                <a:gd name="T45" fmla="*/ 26 h 33"/>
                <a:gd name="T46" fmla="*/ 5 w 23"/>
                <a:gd name="T47" fmla="*/ 25 h 33"/>
                <a:gd name="T48" fmla="*/ 5 w 23"/>
                <a:gd name="T49" fmla="*/ 25 h 33"/>
                <a:gd name="T50" fmla="*/ 5 w 23"/>
                <a:gd name="T51" fmla="*/ 24 h 33"/>
                <a:gd name="T52" fmla="*/ 7 w 23"/>
                <a:gd name="T53" fmla="*/ 23 h 33"/>
                <a:gd name="T54" fmla="*/ 7 w 23"/>
                <a:gd name="T55" fmla="*/ 21 h 33"/>
                <a:gd name="T56" fmla="*/ 9 w 23"/>
                <a:gd name="T57" fmla="*/ 19 h 33"/>
                <a:gd name="T58" fmla="*/ 10 w 23"/>
                <a:gd name="T59" fmla="*/ 17 h 33"/>
                <a:gd name="T60" fmla="*/ 10 w 23"/>
                <a:gd name="T61" fmla="*/ 15 h 33"/>
                <a:gd name="T62" fmla="*/ 9 w 23"/>
                <a:gd name="T63" fmla="*/ 15 h 33"/>
                <a:gd name="T64" fmla="*/ 8 w 23"/>
                <a:gd name="T65" fmla="*/ 16 h 33"/>
                <a:gd name="T66" fmla="*/ 7 w 23"/>
                <a:gd name="T67" fmla="*/ 17 h 33"/>
                <a:gd name="T68" fmla="*/ 6 w 23"/>
                <a:gd name="T69" fmla="*/ 17 h 33"/>
                <a:gd name="T70" fmla="*/ 6 w 23"/>
                <a:gd name="T71" fmla="*/ 18 h 33"/>
                <a:gd name="T72" fmla="*/ 5 w 23"/>
                <a:gd name="T73" fmla="*/ 19 h 33"/>
                <a:gd name="T74" fmla="*/ 5 w 23"/>
                <a:gd name="T75" fmla="*/ 18 h 33"/>
                <a:gd name="T76" fmla="*/ 4 w 23"/>
                <a:gd name="T77" fmla="*/ 15 h 33"/>
                <a:gd name="T78" fmla="*/ 4 w 23"/>
                <a:gd name="T79" fmla="*/ 13 h 33"/>
                <a:gd name="T80" fmla="*/ 4 w 23"/>
                <a:gd name="T81" fmla="*/ 12 h 33"/>
                <a:gd name="T82" fmla="*/ 0 w 23"/>
                <a:gd name="T83" fmla="*/ 9 h 33"/>
                <a:gd name="T84" fmla="*/ 1 w 23"/>
                <a:gd name="T8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33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8" y="0"/>
                    <a:pt x="15" y="3"/>
                    <a:pt x="19" y="9"/>
                  </a:cubicBezTo>
                  <a:cubicBezTo>
                    <a:pt x="23" y="16"/>
                    <a:pt x="23" y="27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3"/>
                    <a:pt x="15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6" y="31"/>
                    <a:pt x="16" y="31"/>
                  </a:cubicBezTo>
                  <a:cubicBezTo>
                    <a:pt x="16" y="30"/>
                    <a:pt x="16" y="29"/>
                    <a:pt x="16" y="29"/>
                  </a:cubicBezTo>
                  <a:cubicBezTo>
                    <a:pt x="15" y="28"/>
                    <a:pt x="15" y="27"/>
                    <a:pt x="15" y="27"/>
                  </a:cubicBezTo>
                  <a:cubicBezTo>
                    <a:pt x="15" y="25"/>
                    <a:pt x="16" y="24"/>
                    <a:pt x="16" y="23"/>
                  </a:cubicBezTo>
                  <a:cubicBezTo>
                    <a:pt x="16" y="22"/>
                    <a:pt x="16" y="22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3" y="25"/>
                    <a:pt x="13" y="28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9" y="31"/>
                    <a:pt x="9" y="30"/>
                  </a:cubicBezTo>
                  <a:cubicBezTo>
                    <a:pt x="9" y="30"/>
                    <a:pt x="9" y="29"/>
                    <a:pt x="9" y="29"/>
                  </a:cubicBezTo>
                  <a:cubicBezTo>
                    <a:pt x="9" y="28"/>
                    <a:pt x="10" y="28"/>
                    <a:pt x="10" y="27"/>
                  </a:cubicBezTo>
                  <a:cubicBezTo>
                    <a:pt x="10" y="27"/>
                    <a:pt x="9" y="26"/>
                    <a:pt x="10" y="26"/>
                  </a:cubicBezTo>
                  <a:cubicBezTo>
                    <a:pt x="10" y="25"/>
                    <a:pt x="10" y="25"/>
                    <a:pt x="11" y="24"/>
                  </a:cubicBezTo>
                  <a:cubicBezTo>
                    <a:pt x="11" y="24"/>
                    <a:pt x="12" y="23"/>
                    <a:pt x="11" y="22"/>
                  </a:cubicBezTo>
                  <a:cubicBezTo>
                    <a:pt x="11" y="22"/>
                    <a:pt x="10" y="23"/>
                    <a:pt x="10" y="23"/>
                  </a:cubicBezTo>
                  <a:cubicBezTo>
                    <a:pt x="9" y="25"/>
                    <a:pt x="7" y="26"/>
                    <a:pt x="5" y="26"/>
                  </a:cubicBezTo>
                  <a:cubicBezTo>
                    <a:pt x="5" y="26"/>
                    <a:pt x="5" y="25"/>
                    <a:pt x="5" y="25"/>
                  </a:cubicBezTo>
                  <a:cubicBezTo>
                    <a:pt x="4" y="25"/>
                    <a:pt x="5" y="25"/>
                    <a:pt x="5" y="25"/>
                  </a:cubicBezTo>
                  <a:cubicBezTo>
                    <a:pt x="5" y="25"/>
                    <a:pt x="5" y="24"/>
                    <a:pt x="5" y="24"/>
                  </a:cubicBezTo>
                  <a:cubicBezTo>
                    <a:pt x="6" y="24"/>
                    <a:pt x="6" y="23"/>
                    <a:pt x="7" y="23"/>
                  </a:cubicBezTo>
                  <a:cubicBezTo>
                    <a:pt x="7" y="22"/>
                    <a:pt x="7" y="21"/>
                    <a:pt x="7" y="21"/>
                  </a:cubicBezTo>
                  <a:cubicBezTo>
                    <a:pt x="7" y="20"/>
                    <a:pt x="8" y="19"/>
                    <a:pt x="9" y="19"/>
                  </a:cubicBezTo>
                  <a:cubicBezTo>
                    <a:pt x="9" y="18"/>
                    <a:pt x="10" y="18"/>
                    <a:pt x="10" y="17"/>
                  </a:cubicBezTo>
                  <a:cubicBezTo>
                    <a:pt x="10" y="16"/>
                    <a:pt x="10" y="15"/>
                    <a:pt x="10" y="15"/>
                  </a:cubicBezTo>
                  <a:cubicBezTo>
                    <a:pt x="10" y="14"/>
                    <a:pt x="9" y="14"/>
                    <a:pt x="9" y="15"/>
                  </a:cubicBezTo>
                  <a:cubicBezTo>
                    <a:pt x="9" y="15"/>
                    <a:pt x="9" y="16"/>
                    <a:pt x="8" y="16"/>
                  </a:cubicBezTo>
                  <a:cubicBezTo>
                    <a:pt x="8" y="16"/>
                    <a:pt x="7" y="16"/>
                    <a:pt x="7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9"/>
                    <a:pt x="6" y="19"/>
                    <a:pt x="5" y="19"/>
                  </a:cubicBezTo>
                  <a:cubicBezTo>
                    <a:pt x="5" y="19"/>
                    <a:pt x="5" y="19"/>
                    <a:pt x="5" y="18"/>
                  </a:cubicBezTo>
                  <a:cubicBezTo>
                    <a:pt x="4" y="17"/>
                    <a:pt x="4" y="16"/>
                    <a:pt x="4" y="15"/>
                  </a:cubicBezTo>
                  <a:cubicBezTo>
                    <a:pt x="4" y="15"/>
                    <a:pt x="4" y="14"/>
                    <a:pt x="4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3" y="10"/>
                    <a:pt x="1" y="10"/>
                    <a:pt x="0" y="9"/>
                  </a:cubicBezTo>
                  <a:cubicBezTo>
                    <a:pt x="0" y="6"/>
                    <a:pt x="1" y="3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57"/>
            <p:cNvSpPr/>
            <p:nvPr/>
          </p:nvSpPr>
          <p:spPr bwMode="auto">
            <a:xfrm>
              <a:off x="2490788" y="2747963"/>
              <a:ext cx="287337" cy="128587"/>
            </a:xfrm>
            <a:custGeom>
              <a:avLst/>
              <a:gdLst>
                <a:gd name="T0" fmla="*/ 12 w 43"/>
                <a:gd name="T1" fmla="*/ 19 h 19"/>
                <a:gd name="T2" fmla="*/ 0 w 43"/>
                <a:gd name="T3" fmla="*/ 18 h 19"/>
                <a:gd name="T4" fmla="*/ 22 w 43"/>
                <a:gd name="T5" fmla="*/ 0 h 19"/>
                <a:gd name="T6" fmla="*/ 43 w 43"/>
                <a:gd name="T7" fmla="*/ 14 h 19"/>
                <a:gd name="T8" fmla="*/ 12 w 4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9">
                  <a:moveTo>
                    <a:pt x="12" y="19"/>
                  </a:moveTo>
                  <a:cubicBezTo>
                    <a:pt x="12" y="19"/>
                    <a:pt x="7" y="18"/>
                    <a:pt x="0" y="18"/>
                  </a:cubicBezTo>
                  <a:cubicBezTo>
                    <a:pt x="2" y="8"/>
                    <a:pt x="10" y="0"/>
                    <a:pt x="22" y="0"/>
                  </a:cubicBezTo>
                  <a:cubicBezTo>
                    <a:pt x="33" y="1"/>
                    <a:pt x="40" y="9"/>
                    <a:pt x="43" y="14"/>
                  </a:cubicBezTo>
                  <a:cubicBezTo>
                    <a:pt x="36" y="14"/>
                    <a:pt x="23" y="14"/>
                    <a:pt x="12" y="1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Oval 58"/>
            <p:cNvSpPr>
              <a:spLocks noChangeArrowheads="1"/>
            </p:cNvSpPr>
            <p:nvPr/>
          </p:nvSpPr>
          <p:spPr bwMode="auto">
            <a:xfrm>
              <a:off x="3346450" y="2970213"/>
              <a:ext cx="87312" cy="74612"/>
            </a:xfrm>
            <a:prstGeom prst="ellipse">
              <a:avLst/>
            </a:pr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59"/>
            <p:cNvSpPr/>
            <p:nvPr/>
          </p:nvSpPr>
          <p:spPr bwMode="auto">
            <a:xfrm>
              <a:off x="2189163" y="4383088"/>
              <a:ext cx="46037" cy="47625"/>
            </a:xfrm>
            <a:custGeom>
              <a:avLst/>
              <a:gdLst>
                <a:gd name="T0" fmla="*/ 2 w 7"/>
                <a:gd name="T1" fmla="*/ 2 h 7"/>
                <a:gd name="T2" fmla="*/ 2 w 7"/>
                <a:gd name="T3" fmla="*/ 2 h 7"/>
                <a:gd name="T4" fmla="*/ 2 w 7"/>
                <a:gd name="T5" fmla="*/ 0 h 7"/>
                <a:gd name="T6" fmla="*/ 3 w 7"/>
                <a:gd name="T7" fmla="*/ 1 h 7"/>
                <a:gd name="T8" fmla="*/ 5 w 7"/>
                <a:gd name="T9" fmla="*/ 1 h 7"/>
                <a:gd name="T10" fmla="*/ 5 w 7"/>
                <a:gd name="T11" fmla="*/ 1 h 7"/>
                <a:gd name="T12" fmla="*/ 6 w 7"/>
                <a:gd name="T13" fmla="*/ 0 h 7"/>
                <a:gd name="T14" fmla="*/ 6 w 7"/>
                <a:gd name="T15" fmla="*/ 2 h 7"/>
                <a:gd name="T16" fmla="*/ 6 w 7"/>
                <a:gd name="T17" fmla="*/ 4 h 7"/>
                <a:gd name="T18" fmla="*/ 7 w 7"/>
                <a:gd name="T19" fmla="*/ 5 h 7"/>
                <a:gd name="T20" fmla="*/ 6 w 7"/>
                <a:gd name="T21" fmla="*/ 5 h 7"/>
                <a:gd name="T22" fmla="*/ 4 w 7"/>
                <a:gd name="T23" fmla="*/ 6 h 7"/>
                <a:gd name="T24" fmla="*/ 4 w 7"/>
                <a:gd name="T25" fmla="*/ 7 h 7"/>
                <a:gd name="T26" fmla="*/ 3 w 7"/>
                <a:gd name="T27" fmla="*/ 6 h 7"/>
                <a:gd name="T28" fmla="*/ 3 w 7"/>
                <a:gd name="T29" fmla="*/ 5 h 7"/>
                <a:gd name="T30" fmla="*/ 2 w 7"/>
                <a:gd name="T31" fmla="*/ 4 h 7"/>
                <a:gd name="T32" fmla="*/ 0 w 7"/>
                <a:gd name="T33" fmla="*/ 4 h 7"/>
                <a:gd name="T34" fmla="*/ 1 w 7"/>
                <a:gd name="T35" fmla="*/ 3 h 7"/>
                <a:gd name="T36" fmla="*/ 2 w 7"/>
                <a:gd name="T3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7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4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60"/>
            <p:cNvSpPr/>
            <p:nvPr/>
          </p:nvSpPr>
          <p:spPr bwMode="auto">
            <a:xfrm>
              <a:off x="2370138" y="4073525"/>
              <a:ext cx="133350" cy="128587"/>
            </a:xfrm>
            <a:custGeom>
              <a:avLst/>
              <a:gdLst>
                <a:gd name="T0" fmla="*/ 4 w 20"/>
                <a:gd name="T1" fmla="*/ 6 h 19"/>
                <a:gd name="T2" fmla="*/ 6 w 20"/>
                <a:gd name="T3" fmla="*/ 4 h 19"/>
                <a:gd name="T4" fmla="*/ 5 w 20"/>
                <a:gd name="T5" fmla="*/ 0 h 19"/>
                <a:gd name="T6" fmla="*/ 8 w 20"/>
                <a:gd name="T7" fmla="*/ 2 h 19"/>
                <a:gd name="T8" fmla="*/ 12 w 20"/>
                <a:gd name="T9" fmla="*/ 3 h 19"/>
                <a:gd name="T10" fmla="*/ 13 w 20"/>
                <a:gd name="T11" fmla="*/ 3 h 19"/>
                <a:gd name="T12" fmla="*/ 17 w 20"/>
                <a:gd name="T13" fmla="*/ 1 h 19"/>
                <a:gd name="T14" fmla="*/ 15 w 20"/>
                <a:gd name="T15" fmla="*/ 5 h 19"/>
                <a:gd name="T16" fmla="*/ 16 w 20"/>
                <a:gd name="T17" fmla="*/ 9 h 19"/>
                <a:gd name="T18" fmla="*/ 20 w 20"/>
                <a:gd name="T19" fmla="*/ 13 h 19"/>
                <a:gd name="T20" fmla="*/ 15 w 20"/>
                <a:gd name="T21" fmla="*/ 12 h 19"/>
                <a:gd name="T22" fmla="*/ 11 w 20"/>
                <a:gd name="T23" fmla="*/ 15 h 19"/>
                <a:gd name="T24" fmla="*/ 9 w 20"/>
                <a:gd name="T25" fmla="*/ 19 h 19"/>
                <a:gd name="T26" fmla="*/ 8 w 20"/>
                <a:gd name="T27" fmla="*/ 14 h 19"/>
                <a:gd name="T28" fmla="*/ 7 w 20"/>
                <a:gd name="T29" fmla="*/ 14 h 19"/>
                <a:gd name="T30" fmla="*/ 4 w 20"/>
                <a:gd name="T31" fmla="*/ 11 h 19"/>
                <a:gd name="T32" fmla="*/ 0 w 20"/>
                <a:gd name="T33" fmla="*/ 11 h 19"/>
                <a:gd name="T34" fmla="*/ 4 w 20"/>
                <a:gd name="T35" fmla="*/ 9 h 19"/>
                <a:gd name="T36" fmla="*/ 4 w 20"/>
                <a:gd name="T37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9">
                  <a:moveTo>
                    <a:pt x="4" y="6"/>
                  </a:moveTo>
                  <a:cubicBezTo>
                    <a:pt x="4" y="5"/>
                    <a:pt x="5" y="4"/>
                    <a:pt x="6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11" y="2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8"/>
                    <a:pt x="16" y="9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3"/>
                    <a:pt x="13" y="14"/>
                    <a:pt x="11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6" y="14"/>
                    <a:pt x="5" y="13"/>
                    <a:pt x="4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7"/>
                    <a:pt x="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61"/>
            <p:cNvSpPr/>
            <p:nvPr/>
          </p:nvSpPr>
          <p:spPr bwMode="auto">
            <a:xfrm>
              <a:off x="2690813" y="3240088"/>
              <a:ext cx="46037" cy="46037"/>
            </a:xfrm>
            <a:custGeom>
              <a:avLst/>
              <a:gdLst>
                <a:gd name="T0" fmla="*/ 4 w 7"/>
                <a:gd name="T1" fmla="*/ 6 h 7"/>
                <a:gd name="T2" fmla="*/ 3 w 7"/>
                <a:gd name="T3" fmla="*/ 7 h 7"/>
                <a:gd name="T4" fmla="*/ 3 w 7"/>
                <a:gd name="T5" fmla="*/ 6 h 7"/>
                <a:gd name="T6" fmla="*/ 3 w 7"/>
                <a:gd name="T7" fmla="*/ 5 h 7"/>
                <a:gd name="T8" fmla="*/ 1 w 7"/>
                <a:gd name="T9" fmla="*/ 4 h 7"/>
                <a:gd name="T10" fmla="*/ 0 w 7"/>
                <a:gd name="T11" fmla="*/ 4 h 7"/>
                <a:gd name="T12" fmla="*/ 1 w 7"/>
                <a:gd name="T13" fmla="*/ 3 h 7"/>
                <a:gd name="T14" fmla="*/ 1 w 7"/>
                <a:gd name="T15" fmla="*/ 2 h 7"/>
                <a:gd name="T16" fmla="*/ 2 w 7"/>
                <a:gd name="T17" fmla="*/ 2 h 7"/>
                <a:gd name="T18" fmla="*/ 2 w 7"/>
                <a:gd name="T19" fmla="*/ 0 h 7"/>
                <a:gd name="T20" fmla="*/ 3 w 7"/>
                <a:gd name="T21" fmla="*/ 1 h 7"/>
                <a:gd name="T22" fmla="*/ 4 w 7"/>
                <a:gd name="T23" fmla="*/ 1 h 7"/>
                <a:gd name="T24" fmla="*/ 5 w 7"/>
                <a:gd name="T25" fmla="*/ 1 h 7"/>
                <a:gd name="T26" fmla="*/ 6 w 7"/>
                <a:gd name="T27" fmla="*/ 0 h 7"/>
                <a:gd name="T28" fmla="*/ 5 w 7"/>
                <a:gd name="T29" fmla="*/ 2 h 7"/>
                <a:gd name="T30" fmla="*/ 6 w 7"/>
                <a:gd name="T31" fmla="*/ 4 h 7"/>
                <a:gd name="T32" fmla="*/ 7 w 7"/>
                <a:gd name="T33" fmla="*/ 5 h 7"/>
                <a:gd name="T34" fmla="*/ 5 w 7"/>
                <a:gd name="T35" fmla="*/ 5 h 7"/>
                <a:gd name="T36" fmla="*/ 4 w 7"/>
                <a:gd name="T3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7">
                  <a:moveTo>
                    <a:pt x="4" y="6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5"/>
                  </a:cubicBezTo>
                  <a:cubicBezTo>
                    <a:pt x="2" y="5"/>
                    <a:pt x="2" y="5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62"/>
            <p:cNvSpPr/>
            <p:nvPr/>
          </p:nvSpPr>
          <p:spPr bwMode="auto">
            <a:xfrm>
              <a:off x="2524125" y="3763963"/>
              <a:ext cx="79375" cy="74612"/>
            </a:xfrm>
            <a:custGeom>
              <a:avLst/>
              <a:gdLst>
                <a:gd name="T0" fmla="*/ 7 w 12"/>
                <a:gd name="T1" fmla="*/ 9 h 11"/>
                <a:gd name="T2" fmla="*/ 6 w 12"/>
                <a:gd name="T3" fmla="*/ 11 h 11"/>
                <a:gd name="T4" fmla="*/ 5 w 12"/>
                <a:gd name="T5" fmla="*/ 8 h 11"/>
                <a:gd name="T6" fmla="*/ 5 w 12"/>
                <a:gd name="T7" fmla="*/ 8 h 11"/>
                <a:gd name="T8" fmla="*/ 3 w 12"/>
                <a:gd name="T9" fmla="*/ 7 h 11"/>
                <a:gd name="T10" fmla="*/ 0 w 12"/>
                <a:gd name="T11" fmla="*/ 6 h 11"/>
                <a:gd name="T12" fmla="*/ 2 w 12"/>
                <a:gd name="T13" fmla="*/ 5 h 11"/>
                <a:gd name="T14" fmla="*/ 3 w 12"/>
                <a:gd name="T15" fmla="*/ 4 h 11"/>
                <a:gd name="T16" fmla="*/ 4 w 12"/>
                <a:gd name="T17" fmla="*/ 2 h 11"/>
                <a:gd name="T18" fmla="*/ 3 w 12"/>
                <a:gd name="T19" fmla="*/ 0 h 11"/>
                <a:gd name="T20" fmla="*/ 5 w 12"/>
                <a:gd name="T21" fmla="*/ 2 h 11"/>
                <a:gd name="T22" fmla="*/ 7 w 12"/>
                <a:gd name="T23" fmla="*/ 2 h 11"/>
                <a:gd name="T24" fmla="*/ 8 w 12"/>
                <a:gd name="T25" fmla="*/ 2 h 11"/>
                <a:gd name="T26" fmla="*/ 10 w 12"/>
                <a:gd name="T27" fmla="*/ 1 h 11"/>
                <a:gd name="T28" fmla="*/ 9 w 12"/>
                <a:gd name="T29" fmla="*/ 3 h 11"/>
                <a:gd name="T30" fmla="*/ 9 w 12"/>
                <a:gd name="T31" fmla="*/ 6 h 11"/>
                <a:gd name="T32" fmla="*/ 12 w 12"/>
                <a:gd name="T33" fmla="*/ 7 h 11"/>
                <a:gd name="T34" fmla="*/ 9 w 12"/>
                <a:gd name="T35" fmla="*/ 7 h 11"/>
                <a:gd name="T36" fmla="*/ 7 w 12"/>
                <a:gd name="T3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1">
                  <a:moveTo>
                    <a:pt x="7" y="9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3" y="7"/>
                    <a:pt x="3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1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10" y="5"/>
                    <a:pt x="9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8"/>
                    <a:pt x="7" y="8"/>
                    <a:pt x="7" y="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63"/>
            <p:cNvSpPr/>
            <p:nvPr/>
          </p:nvSpPr>
          <p:spPr bwMode="auto">
            <a:xfrm>
              <a:off x="1981200" y="4100513"/>
              <a:ext cx="80962" cy="74612"/>
            </a:xfrm>
            <a:custGeom>
              <a:avLst/>
              <a:gdLst>
                <a:gd name="T0" fmla="*/ 3 w 12"/>
                <a:gd name="T1" fmla="*/ 3 h 11"/>
                <a:gd name="T2" fmla="*/ 4 w 12"/>
                <a:gd name="T3" fmla="*/ 2 h 11"/>
                <a:gd name="T4" fmla="*/ 3 w 12"/>
                <a:gd name="T5" fmla="*/ 0 h 11"/>
                <a:gd name="T6" fmla="*/ 5 w 12"/>
                <a:gd name="T7" fmla="*/ 1 h 11"/>
                <a:gd name="T8" fmla="*/ 7 w 12"/>
                <a:gd name="T9" fmla="*/ 2 h 11"/>
                <a:gd name="T10" fmla="*/ 8 w 12"/>
                <a:gd name="T11" fmla="*/ 2 h 11"/>
                <a:gd name="T12" fmla="*/ 10 w 12"/>
                <a:gd name="T13" fmla="*/ 0 h 11"/>
                <a:gd name="T14" fmla="*/ 9 w 12"/>
                <a:gd name="T15" fmla="*/ 3 h 11"/>
                <a:gd name="T16" fmla="*/ 10 w 12"/>
                <a:gd name="T17" fmla="*/ 5 h 11"/>
                <a:gd name="T18" fmla="*/ 12 w 12"/>
                <a:gd name="T19" fmla="*/ 7 h 11"/>
                <a:gd name="T20" fmla="*/ 9 w 12"/>
                <a:gd name="T21" fmla="*/ 7 h 11"/>
                <a:gd name="T22" fmla="*/ 7 w 12"/>
                <a:gd name="T23" fmla="*/ 8 h 11"/>
                <a:gd name="T24" fmla="*/ 6 w 12"/>
                <a:gd name="T25" fmla="*/ 11 h 11"/>
                <a:gd name="T26" fmla="*/ 5 w 12"/>
                <a:gd name="T27" fmla="*/ 8 h 11"/>
                <a:gd name="T28" fmla="*/ 5 w 12"/>
                <a:gd name="T29" fmla="*/ 8 h 11"/>
                <a:gd name="T30" fmla="*/ 3 w 12"/>
                <a:gd name="T31" fmla="*/ 6 h 11"/>
                <a:gd name="T32" fmla="*/ 0 w 12"/>
                <a:gd name="T33" fmla="*/ 6 h 11"/>
                <a:gd name="T34" fmla="*/ 2 w 12"/>
                <a:gd name="T35" fmla="*/ 5 h 11"/>
                <a:gd name="T36" fmla="*/ 3 w 12"/>
                <a:gd name="T3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1">
                  <a:moveTo>
                    <a:pt x="3" y="3"/>
                  </a:moveTo>
                  <a:cubicBezTo>
                    <a:pt x="3" y="3"/>
                    <a:pt x="3" y="2"/>
                    <a:pt x="4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7" y="1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4"/>
                    <a:pt x="10" y="5"/>
                    <a:pt x="10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8"/>
                    <a:pt x="8" y="8"/>
                    <a:pt x="7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3" y="7"/>
                    <a:pt x="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4"/>
                    <a:pt x="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64"/>
            <p:cNvSpPr>
              <a:spLocks noEditPoints="1"/>
            </p:cNvSpPr>
            <p:nvPr/>
          </p:nvSpPr>
          <p:spPr bwMode="auto">
            <a:xfrm>
              <a:off x="1158876" y="2849563"/>
              <a:ext cx="2266950" cy="2308225"/>
            </a:xfrm>
            <a:custGeom>
              <a:avLst/>
              <a:gdLst>
                <a:gd name="T0" fmla="*/ 332 w 339"/>
                <a:gd name="T1" fmla="*/ 16 h 343"/>
                <a:gd name="T2" fmla="*/ 280 w 339"/>
                <a:gd name="T3" fmla="*/ 26 h 343"/>
                <a:gd name="T4" fmla="*/ 138 w 339"/>
                <a:gd name="T5" fmla="*/ 187 h 343"/>
                <a:gd name="T6" fmla="*/ 129 w 339"/>
                <a:gd name="T7" fmla="*/ 206 h 343"/>
                <a:gd name="T8" fmla="*/ 127 w 339"/>
                <a:gd name="T9" fmla="*/ 208 h 343"/>
                <a:gd name="T10" fmla="*/ 135 w 339"/>
                <a:gd name="T11" fmla="*/ 177 h 343"/>
                <a:gd name="T12" fmla="*/ 141 w 339"/>
                <a:gd name="T13" fmla="*/ 185 h 343"/>
                <a:gd name="T14" fmla="*/ 117 w 339"/>
                <a:gd name="T15" fmla="*/ 179 h 343"/>
                <a:gd name="T16" fmla="*/ 130 w 339"/>
                <a:gd name="T17" fmla="*/ 141 h 343"/>
                <a:gd name="T18" fmla="*/ 186 w 339"/>
                <a:gd name="T19" fmla="*/ 99 h 343"/>
                <a:gd name="T20" fmla="*/ 159 w 339"/>
                <a:gd name="T21" fmla="*/ 132 h 343"/>
                <a:gd name="T22" fmla="*/ 156 w 339"/>
                <a:gd name="T23" fmla="*/ 123 h 343"/>
                <a:gd name="T24" fmla="*/ 151 w 339"/>
                <a:gd name="T25" fmla="*/ 145 h 343"/>
                <a:gd name="T26" fmla="*/ 134 w 339"/>
                <a:gd name="T27" fmla="*/ 129 h 343"/>
                <a:gd name="T28" fmla="*/ 139 w 339"/>
                <a:gd name="T29" fmla="*/ 143 h 343"/>
                <a:gd name="T30" fmla="*/ 160 w 339"/>
                <a:gd name="T31" fmla="*/ 103 h 343"/>
                <a:gd name="T32" fmla="*/ 170 w 339"/>
                <a:gd name="T33" fmla="*/ 84 h 343"/>
                <a:gd name="T34" fmla="*/ 155 w 339"/>
                <a:gd name="T35" fmla="*/ 221 h 343"/>
                <a:gd name="T36" fmla="*/ 165 w 339"/>
                <a:gd name="T37" fmla="*/ 224 h 343"/>
                <a:gd name="T38" fmla="*/ 166 w 339"/>
                <a:gd name="T39" fmla="*/ 226 h 343"/>
                <a:gd name="T40" fmla="*/ 161 w 339"/>
                <a:gd name="T41" fmla="*/ 190 h 343"/>
                <a:gd name="T42" fmla="*/ 164 w 339"/>
                <a:gd name="T43" fmla="*/ 202 h 343"/>
                <a:gd name="T44" fmla="*/ 184 w 339"/>
                <a:gd name="T45" fmla="*/ 163 h 343"/>
                <a:gd name="T46" fmla="*/ 193 w 339"/>
                <a:gd name="T47" fmla="*/ 144 h 343"/>
                <a:gd name="T48" fmla="*/ 192 w 339"/>
                <a:gd name="T49" fmla="*/ 143 h 343"/>
                <a:gd name="T50" fmla="*/ 200 w 339"/>
                <a:gd name="T51" fmla="*/ 127 h 343"/>
                <a:gd name="T52" fmla="*/ 206 w 339"/>
                <a:gd name="T53" fmla="*/ 126 h 343"/>
                <a:gd name="T54" fmla="*/ 217 w 339"/>
                <a:gd name="T55" fmla="*/ 127 h 343"/>
                <a:gd name="T56" fmla="*/ 222 w 339"/>
                <a:gd name="T57" fmla="*/ 135 h 343"/>
                <a:gd name="T58" fmla="*/ 221 w 339"/>
                <a:gd name="T59" fmla="*/ 64 h 343"/>
                <a:gd name="T60" fmla="*/ 230 w 339"/>
                <a:gd name="T61" fmla="*/ 51 h 343"/>
                <a:gd name="T62" fmla="*/ 226 w 339"/>
                <a:gd name="T63" fmla="*/ 52 h 343"/>
                <a:gd name="T64" fmla="*/ 240 w 339"/>
                <a:gd name="T65" fmla="*/ 58 h 343"/>
                <a:gd name="T66" fmla="*/ 237 w 339"/>
                <a:gd name="T67" fmla="*/ 52 h 343"/>
                <a:gd name="T68" fmla="*/ 222 w 339"/>
                <a:gd name="T69" fmla="*/ 63 h 343"/>
                <a:gd name="T70" fmla="*/ 230 w 339"/>
                <a:gd name="T71" fmla="*/ 72 h 343"/>
                <a:gd name="T72" fmla="*/ 233 w 339"/>
                <a:gd name="T73" fmla="*/ 72 h 343"/>
                <a:gd name="T74" fmla="*/ 240 w 339"/>
                <a:gd name="T75" fmla="*/ 68 h 343"/>
                <a:gd name="T76" fmla="*/ 242 w 339"/>
                <a:gd name="T77" fmla="*/ 62 h 343"/>
                <a:gd name="T78" fmla="*/ 224 w 339"/>
                <a:gd name="T79" fmla="*/ 147 h 343"/>
                <a:gd name="T80" fmla="*/ 221 w 339"/>
                <a:gd name="T81" fmla="*/ 151 h 343"/>
                <a:gd name="T82" fmla="*/ 209 w 339"/>
                <a:gd name="T83" fmla="*/ 131 h 343"/>
                <a:gd name="T84" fmla="*/ 207 w 339"/>
                <a:gd name="T85" fmla="*/ 167 h 343"/>
                <a:gd name="T86" fmla="*/ 213 w 339"/>
                <a:gd name="T87" fmla="*/ 179 h 343"/>
                <a:gd name="T88" fmla="*/ 204 w 339"/>
                <a:gd name="T89" fmla="*/ 156 h 343"/>
                <a:gd name="T90" fmla="*/ 214 w 339"/>
                <a:gd name="T91" fmla="*/ 153 h 343"/>
                <a:gd name="T92" fmla="*/ 216 w 339"/>
                <a:gd name="T93" fmla="*/ 192 h 343"/>
                <a:gd name="T94" fmla="*/ 185 w 339"/>
                <a:gd name="T95" fmla="*/ 218 h 343"/>
                <a:gd name="T96" fmla="*/ 193 w 339"/>
                <a:gd name="T97" fmla="*/ 218 h 343"/>
                <a:gd name="T98" fmla="*/ 190 w 339"/>
                <a:gd name="T99" fmla="*/ 179 h 343"/>
                <a:gd name="T100" fmla="*/ 165 w 339"/>
                <a:gd name="T101" fmla="*/ 238 h 343"/>
                <a:gd name="T102" fmla="*/ 168 w 339"/>
                <a:gd name="T103" fmla="*/ 234 h 343"/>
                <a:gd name="T104" fmla="*/ 158 w 339"/>
                <a:gd name="T105" fmla="*/ 241 h 343"/>
                <a:gd name="T106" fmla="*/ 155 w 339"/>
                <a:gd name="T107" fmla="*/ 242 h 343"/>
                <a:gd name="T108" fmla="*/ 161 w 339"/>
                <a:gd name="T109" fmla="*/ 230 h 343"/>
                <a:gd name="T110" fmla="*/ 147 w 339"/>
                <a:gd name="T111" fmla="*/ 231 h 343"/>
                <a:gd name="T112" fmla="*/ 147 w 339"/>
                <a:gd name="T113" fmla="*/ 235 h 343"/>
                <a:gd name="T114" fmla="*/ 144 w 339"/>
                <a:gd name="T115" fmla="*/ 195 h 343"/>
                <a:gd name="T116" fmla="*/ 139 w 339"/>
                <a:gd name="T117" fmla="*/ 256 h 343"/>
                <a:gd name="T118" fmla="*/ 112 w 339"/>
                <a:gd name="T119" fmla="*/ 190 h 343"/>
                <a:gd name="T120" fmla="*/ 113 w 339"/>
                <a:gd name="T121" fmla="*/ 197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9" h="343">
                  <a:moveTo>
                    <a:pt x="82" y="336"/>
                  </a:moveTo>
                  <a:cubicBezTo>
                    <a:pt x="156" y="343"/>
                    <a:pt x="184" y="330"/>
                    <a:pt x="220" y="310"/>
                  </a:cubicBezTo>
                  <a:cubicBezTo>
                    <a:pt x="257" y="290"/>
                    <a:pt x="273" y="280"/>
                    <a:pt x="298" y="275"/>
                  </a:cubicBezTo>
                  <a:cubicBezTo>
                    <a:pt x="298" y="275"/>
                    <a:pt x="301" y="271"/>
                    <a:pt x="291" y="273"/>
                  </a:cubicBezTo>
                  <a:cubicBezTo>
                    <a:pt x="280" y="275"/>
                    <a:pt x="244" y="288"/>
                    <a:pt x="199" y="314"/>
                  </a:cubicBezTo>
                  <a:cubicBezTo>
                    <a:pt x="153" y="340"/>
                    <a:pt x="44" y="329"/>
                    <a:pt x="29" y="301"/>
                  </a:cubicBezTo>
                  <a:cubicBezTo>
                    <a:pt x="14" y="274"/>
                    <a:pt x="52" y="264"/>
                    <a:pt x="103" y="266"/>
                  </a:cubicBezTo>
                  <a:cubicBezTo>
                    <a:pt x="111" y="271"/>
                    <a:pt x="138" y="276"/>
                    <a:pt x="183" y="256"/>
                  </a:cubicBezTo>
                  <a:cubicBezTo>
                    <a:pt x="238" y="233"/>
                    <a:pt x="237" y="178"/>
                    <a:pt x="237" y="178"/>
                  </a:cubicBezTo>
                  <a:cubicBezTo>
                    <a:pt x="253" y="142"/>
                    <a:pt x="251" y="104"/>
                    <a:pt x="261" y="88"/>
                  </a:cubicBezTo>
                  <a:cubicBezTo>
                    <a:pt x="270" y="71"/>
                    <a:pt x="281" y="77"/>
                    <a:pt x="313" y="58"/>
                  </a:cubicBezTo>
                  <a:cubicBezTo>
                    <a:pt x="330" y="48"/>
                    <a:pt x="338" y="37"/>
                    <a:pt x="339" y="29"/>
                  </a:cubicBezTo>
                  <a:cubicBezTo>
                    <a:pt x="338" y="30"/>
                    <a:pt x="336" y="30"/>
                    <a:pt x="334" y="30"/>
                  </a:cubicBezTo>
                  <a:cubicBezTo>
                    <a:pt x="329" y="30"/>
                    <a:pt x="325" y="27"/>
                    <a:pt x="325" y="23"/>
                  </a:cubicBezTo>
                  <a:cubicBezTo>
                    <a:pt x="325" y="20"/>
                    <a:pt x="328" y="17"/>
                    <a:pt x="332" y="16"/>
                  </a:cubicBezTo>
                  <a:cubicBezTo>
                    <a:pt x="331" y="16"/>
                    <a:pt x="329" y="15"/>
                    <a:pt x="328" y="15"/>
                  </a:cubicBezTo>
                  <a:cubicBezTo>
                    <a:pt x="312" y="12"/>
                    <a:pt x="284" y="6"/>
                    <a:pt x="246" y="2"/>
                  </a:cubicBezTo>
                  <a:cubicBezTo>
                    <a:pt x="232" y="0"/>
                    <a:pt x="222" y="2"/>
                    <a:pt x="215" y="6"/>
                  </a:cubicBezTo>
                  <a:cubicBezTo>
                    <a:pt x="236" y="14"/>
                    <a:pt x="233" y="33"/>
                    <a:pt x="233" y="33"/>
                  </a:cubicBezTo>
                  <a:cubicBezTo>
                    <a:pt x="233" y="33"/>
                    <a:pt x="232" y="7"/>
                    <a:pt x="203" y="5"/>
                  </a:cubicBezTo>
                  <a:cubicBezTo>
                    <a:pt x="174" y="4"/>
                    <a:pt x="177" y="57"/>
                    <a:pt x="214" y="52"/>
                  </a:cubicBezTo>
                  <a:cubicBezTo>
                    <a:pt x="214" y="52"/>
                    <a:pt x="197" y="57"/>
                    <a:pt x="187" y="46"/>
                  </a:cubicBezTo>
                  <a:cubicBezTo>
                    <a:pt x="181" y="56"/>
                    <a:pt x="171" y="60"/>
                    <a:pt x="153" y="71"/>
                  </a:cubicBezTo>
                  <a:cubicBezTo>
                    <a:pt x="126" y="86"/>
                    <a:pt x="110" y="97"/>
                    <a:pt x="99" y="134"/>
                  </a:cubicBezTo>
                  <a:cubicBezTo>
                    <a:pt x="88" y="170"/>
                    <a:pt x="100" y="222"/>
                    <a:pt x="102" y="231"/>
                  </a:cubicBezTo>
                  <a:cubicBezTo>
                    <a:pt x="103" y="236"/>
                    <a:pt x="101" y="245"/>
                    <a:pt x="100" y="252"/>
                  </a:cubicBezTo>
                  <a:cubicBezTo>
                    <a:pt x="84" y="252"/>
                    <a:pt x="48" y="254"/>
                    <a:pt x="27" y="267"/>
                  </a:cubicBezTo>
                  <a:cubicBezTo>
                    <a:pt x="0" y="284"/>
                    <a:pt x="8" y="329"/>
                    <a:pt x="82" y="336"/>
                  </a:cubicBezTo>
                  <a:close/>
                  <a:moveTo>
                    <a:pt x="273" y="32"/>
                  </a:moveTo>
                  <a:cubicBezTo>
                    <a:pt x="273" y="29"/>
                    <a:pt x="276" y="26"/>
                    <a:pt x="280" y="26"/>
                  </a:cubicBezTo>
                  <a:cubicBezTo>
                    <a:pt x="283" y="26"/>
                    <a:pt x="286" y="29"/>
                    <a:pt x="286" y="32"/>
                  </a:cubicBezTo>
                  <a:cubicBezTo>
                    <a:pt x="286" y="36"/>
                    <a:pt x="283" y="39"/>
                    <a:pt x="280" y="39"/>
                  </a:cubicBezTo>
                  <a:cubicBezTo>
                    <a:pt x="276" y="39"/>
                    <a:pt x="273" y="36"/>
                    <a:pt x="273" y="32"/>
                  </a:cubicBezTo>
                  <a:close/>
                  <a:moveTo>
                    <a:pt x="124" y="195"/>
                  </a:moveTo>
                  <a:cubicBezTo>
                    <a:pt x="123" y="196"/>
                    <a:pt x="121" y="197"/>
                    <a:pt x="120" y="197"/>
                  </a:cubicBezTo>
                  <a:cubicBezTo>
                    <a:pt x="117" y="198"/>
                    <a:pt x="114" y="197"/>
                    <a:pt x="113" y="194"/>
                  </a:cubicBezTo>
                  <a:cubicBezTo>
                    <a:pt x="113" y="191"/>
                    <a:pt x="115" y="188"/>
                    <a:pt x="118" y="188"/>
                  </a:cubicBezTo>
                  <a:cubicBezTo>
                    <a:pt x="119" y="188"/>
                    <a:pt x="121" y="188"/>
                    <a:pt x="123" y="188"/>
                  </a:cubicBezTo>
                  <a:cubicBezTo>
                    <a:pt x="121" y="187"/>
                    <a:pt x="120" y="186"/>
                    <a:pt x="119" y="185"/>
                  </a:cubicBezTo>
                  <a:cubicBezTo>
                    <a:pt x="117" y="183"/>
                    <a:pt x="118" y="179"/>
                    <a:pt x="120" y="177"/>
                  </a:cubicBezTo>
                  <a:cubicBezTo>
                    <a:pt x="123" y="176"/>
                    <a:pt x="127" y="177"/>
                    <a:pt x="128" y="180"/>
                  </a:cubicBezTo>
                  <a:cubicBezTo>
                    <a:pt x="128" y="181"/>
                    <a:pt x="128" y="183"/>
                    <a:pt x="129" y="184"/>
                  </a:cubicBezTo>
                  <a:cubicBezTo>
                    <a:pt x="129" y="183"/>
                    <a:pt x="130" y="181"/>
                    <a:pt x="130" y="181"/>
                  </a:cubicBezTo>
                  <a:cubicBezTo>
                    <a:pt x="132" y="178"/>
                    <a:pt x="136" y="177"/>
                    <a:pt x="138" y="179"/>
                  </a:cubicBezTo>
                  <a:cubicBezTo>
                    <a:pt x="141" y="181"/>
                    <a:pt x="140" y="185"/>
                    <a:pt x="138" y="187"/>
                  </a:cubicBezTo>
                  <a:cubicBezTo>
                    <a:pt x="137" y="188"/>
                    <a:pt x="136" y="188"/>
                    <a:pt x="134" y="189"/>
                  </a:cubicBezTo>
                  <a:cubicBezTo>
                    <a:pt x="136" y="189"/>
                    <a:pt x="137" y="189"/>
                    <a:pt x="138" y="190"/>
                  </a:cubicBezTo>
                  <a:cubicBezTo>
                    <a:pt x="141" y="190"/>
                    <a:pt x="143" y="193"/>
                    <a:pt x="142" y="196"/>
                  </a:cubicBezTo>
                  <a:cubicBezTo>
                    <a:pt x="141" y="199"/>
                    <a:pt x="137" y="200"/>
                    <a:pt x="134" y="198"/>
                  </a:cubicBezTo>
                  <a:cubicBezTo>
                    <a:pt x="134" y="198"/>
                    <a:pt x="132" y="197"/>
                    <a:pt x="131" y="196"/>
                  </a:cubicBezTo>
                  <a:cubicBezTo>
                    <a:pt x="132" y="197"/>
                    <a:pt x="132" y="199"/>
                    <a:pt x="132" y="200"/>
                  </a:cubicBezTo>
                  <a:cubicBezTo>
                    <a:pt x="132" y="203"/>
                    <a:pt x="130" y="206"/>
                    <a:pt x="127" y="205"/>
                  </a:cubicBezTo>
                  <a:cubicBezTo>
                    <a:pt x="123" y="205"/>
                    <a:pt x="122" y="202"/>
                    <a:pt x="123" y="199"/>
                  </a:cubicBezTo>
                  <a:cubicBezTo>
                    <a:pt x="123" y="198"/>
                    <a:pt x="123" y="196"/>
                    <a:pt x="124" y="195"/>
                  </a:cubicBezTo>
                  <a:close/>
                  <a:moveTo>
                    <a:pt x="122" y="205"/>
                  </a:moveTo>
                  <a:cubicBezTo>
                    <a:pt x="123" y="205"/>
                    <a:pt x="123" y="205"/>
                    <a:pt x="124" y="206"/>
                  </a:cubicBezTo>
                  <a:cubicBezTo>
                    <a:pt x="124" y="206"/>
                    <a:pt x="125" y="206"/>
                    <a:pt x="126" y="206"/>
                  </a:cubicBezTo>
                  <a:cubicBezTo>
                    <a:pt x="126" y="206"/>
                    <a:pt x="126" y="207"/>
                    <a:pt x="127" y="207"/>
                  </a:cubicBezTo>
                  <a:cubicBezTo>
                    <a:pt x="127" y="207"/>
                    <a:pt x="127" y="207"/>
                    <a:pt x="128" y="206"/>
                  </a:cubicBezTo>
                  <a:cubicBezTo>
                    <a:pt x="128" y="206"/>
                    <a:pt x="129" y="206"/>
                    <a:pt x="129" y="206"/>
                  </a:cubicBezTo>
                  <a:cubicBezTo>
                    <a:pt x="129" y="206"/>
                    <a:pt x="130" y="206"/>
                    <a:pt x="130" y="206"/>
                  </a:cubicBezTo>
                  <a:cubicBezTo>
                    <a:pt x="130" y="206"/>
                    <a:pt x="131" y="205"/>
                    <a:pt x="131" y="205"/>
                  </a:cubicBezTo>
                  <a:cubicBezTo>
                    <a:pt x="131" y="205"/>
                    <a:pt x="131" y="205"/>
                    <a:pt x="132" y="205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2" y="204"/>
                    <a:pt x="133" y="204"/>
                    <a:pt x="133" y="204"/>
                  </a:cubicBezTo>
                  <a:cubicBezTo>
                    <a:pt x="133" y="203"/>
                    <a:pt x="133" y="203"/>
                    <a:pt x="133" y="203"/>
                  </a:cubicBezTo>
                  <a:cubicBezTo>
                    <a:pt x="133" y="203"/>
                    <a:pt x="133" y="203"/>
                    <a:pt x="133" y="204"/>
                  </a:cubicBezTo>
                  <a:cubicBezTo>
                    <a:pt x="133" y="204"/>
                    <a:pt x="133" y="204"/>
                    <a:pt x="133" y="204"/>
                  </a:cubicBezTo>
                  <a:cubicBezTo>
                    <a:pt x="132" y="204"/>
                    <a:pt x="132" y="205"/>
                    <a:pt x="132" y="205"/>
                  </a:cubicBezTo>
                  <a:cubicBezTo>
                    <a:pt x="132" y="205"/>
                    <a:pt x="132" y="205"/>
                    <a:pt x="132" y="205"/>
                  </a:cubicBezTo>
                  <a:cubicBezTo>
                    <a:pt x="132" y="206"/>
                    <a:pt x="132" y="206"/>
                    <a:pt x="131" y="206"/>
                  </a:cubicBezTo>
                  <a:cubicBezTo>
                    <a:pt x="131" y="206"/>
                    <a:pt x="131" y="206"/>
                    <a:pt x="130" y="207"/>
                  </a:cubicBezTo>
                  <a:cubicBezTo>
                    <a:pt x="130" y="207"/>
                    <a:pt x="130" y="207"/>
                    <a:pt x="129" y="207"/>
                  </a:cubicBezTo>
                  <a:cubicBezTo>
                    <a:pt x="129" y="207"/>
                    <a:pt x="128" y="207"/>
                    <a:pt x="128" y="207"/>
                  </a:cubicBezTo>
                  <a:cubicBezTo>
                    <a:pt x="128" y="208"/>
                    <a:pt x="127" y="208"/>
                    <a:pt x="127" y="208"/>
                  </a:cubicBezTo>
                  <a:cubicBezTo>
                    <a:pt x="126" y="207"/>
                    <a:pt x="126" y="207"/>
                    <a:pt x="125" y="207"/>
                  </a:cubicBezTo>
                  <a:cubicBezTo>
                    <a:pt x="125" y="207"/>
                    <a:pt x="124" y="207"/>
                    <a:pt x="123" y="206"/>
                  </a:cubicBezTo>
                  <a:cubicBezTo>
                    <a:pt x="123" y="206"/>
                    <a:pt x="123" y="205"/>
                    <a:pt x="122" y="205"/>
                  </a:cubicBezTo>
                  <a:cubicBezTo>
                    <a:pt x="122" y="205"/>
                    <a:pt x="122" y="205"/>
                    <a:pt x="122" y="205"/>
                  </a:cubicBezTo>
                  <a:cubicBezTo>
                    <a:pt x="122" y="204"/>
                    <a:pt x="122" y="204"/>
                    <a:pt x="122" y="204"/>
                  </a:cubicBezTo>
                  <a:cubicBezTo>
                    <a:pt x="122" y="204"/>
                    <a:pt x="122" y="205"/>
                    <a:pt x="122" y="205"/>
                  </a:cubicBezTo>
                  <a:close/>
                  <a:moveTo>
                    <a:pt x="141" y="183"/>
                  </a:moveTo>
                  <a:cubicBezTo>
                    <a:pt x="141" y="183"/>
                    <a:pt x="141" y="183"/>
                    <a:pt x="141" y="182"/>
                  </a:cubicBezTo>
                  <a:cubicBezTo>
                    <a:pt x="141" y="182"/>
                    <a:pt x="141" y="182"/>
                    <a:pt x="141" y="181"/>
                  </a:cubicBezTo>
                  <a:cubicBezTo>
                    <a:pt x="141" y="181"/>
                    <a:pt x="140" y="181"/>
                    <a:pt x="140" y="180"/>
                  </a:cubicBezTo>
                  <a:cubicBezTo>
                    <a:pt x="140" y="180"/>
                    <a:pt x="140" y="180"/>
                    <a:pt x="140" y="179"/>
                  </a:cubicBezTo>
                  <a:cubicBezTo>
                    <a:pt x="139" y="179"/>
                    <a:pt x="139" y="179"/>
                    <a:pt x="139" y="178"/>
                  </a:cubicBezTo>
                  <a:cubicBezTo>
                    <a:pt x="139" y="178"/>
                    <a:pt x="138" y="178"/>
                    <a:pt x="138" y="178"/>
                  </a:cubicBezTo>
                  <a:cubicBezTo>
                    <a:pt x="137" y="177"/>
                    <a:pt x="137" y="177"/>
                    <a:pt x="136" y="177"/>
                  </a:cubicBezTo>
                  <a:cubicBezTo>
                    <a:pt x="136" y="177"/>
                    <a:pt x="135" y="177"/>
                    <a:pt x="135" y="177"/>
                  </a:cubicBezTo>
                  <a:cubicBezTo>
                    <a:pt x="134" y="176"/>
                    <a:pt x="134" y="176"/>
                    <a:pt x="134" y="176"/>
                  </a:cubicBezTo>
                  <a:cubicBezTo>
                    <a:pt x="134" y="176"/>
                    <a:pt x="134" y="176"/>
                    <a:pt x="134" y="176"/>
                  </a:cubicBezTo>
                  <a:cubicBezTo>
                    <a:pt x="134" y="176"/>
                    <a:pt x="135" y="176"/>
                    <a:pt x="135" y="176"/>
                  </a:cubicBezTo>
                  <a:cubicBezTo>
                    <a:pt x="135" y="176"/>
                    <a:pt x="136" y="176"/>
                    <a:pt x="136" y="176"/>
                  </a:cubicBezTo>
                  <a:cubicBezTo>
                    <a:pt x="137" y="176"/>
                    <a:pt x="138" y="177"/>
                    <a:pt x="139" y="177"/>
                  </a:cubicBezTo>
                  <a:cubicBezTo>
                    <a:pt x="139" y="177"/>
                    <a:pt x="139" y="177"/>
                    <a:pt x="140" y="178"/>
                  </a:cubicBezTo>
                  <a:cubicBezTo>
                    <a:pt x="140" y="178"/>
                    <a:pt x="140" y="178"/>
                    <a:pt x="141" y="179"/>
                  </a:cubicBezTo>
                  <a:cubicBezTo>
                    <a:pt x="141" y="179"/>
                    <a:pt x="141" y="179"/>
                    <a:pt x="141" y="180"/>
                  </a:cubicBezTo>
                  <a:cubicBezTo>
                    <a:pt x="141" y="180"/>
                    <a:pt x="141" y="181"/>
                    <a:pt x="142" y="181"/>
                  </a:cubicBezTo>
                  <a:cubicBezTo>
                    <a:pt x="142" y="181"/>
                    <a:pt x="142" y="182"/>
                    <a:pt x="142" y="182"/>
                  </a:cubicBezTo>
                  <a:cubicBezTo>
                    <a:pt x="142" y="182"/>
                    <a:pt x="142" y="183"/>
                    <a:pt x="142" y="183"/>
                  </a:cubicBezTo>
                  <a:cubicBezTo>
                    <a:pt x="142" y="183"/>
                    <a:pt x="142" y="183"/>
                    <a:pt x="142" y="183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4"/>
                    <a:pt x="141" y="185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41" y="185"/>
                    <a:pt x="141" y="184"/>
                    <a:pt x="141" y="184"/>
                  </a:cubicBezTo>
                  <a:cubicBezTo>
                    <a:pt x="141" y="184"/>
                    <a:pt x="141" y="184"/>
                    <a:pt x="141" y="183"/>
                  </a:cubicBezTo>
                  <a:close/>
                  <a:moveTo>
                    <a:pt x="124" y="176"/>
                  </a:moveTo>
                  <a:cubicBezTo>
                    <a:pt x="124" y="175"/>
                    <a:pt x="124" y="175"/>
                    <a:pt x="123" y="175"/>
                  </a:cubicBezTo>
                  <a:cubicBezTo>
                    <a:pt x="123" y="176"/>
                    <a:pt x="123" y="176"/>
                    <a:pt x="123" y="176"/>
                  </a:cubicBezTo>
                  <a:cubicBezTo>
                    <a:pt x="123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1" y="176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20" y="176"/>
                    <a:pt x="120" y="176"/>
                    <a:pt x="120" y="177"/>
                  </a:cubicBezTo>
                  <a:cubicBezTo>
                    <a:pt x="120" y="177"/>
                    <a:pt x="119" y="177"/>
                    <a:pt x="119" y="177"/>
                  </a:cubicBezTo>
                  <a:cubicBezTo>
                    <a:pt x="119" y="177"/>
                    <a:pt x="118" y="178"/>
                    <a:pt x="118" y="178"/>
                  </a:cubicBezTo>
                  <a:cubicBezTo>
                    <a:pt x="118" y="178"/>
                    <a:pt x="118" y="178"/>
                    <a:pt x="117" y="179"/>
                  </a:cubicBezTo>
                  <a:cubicBezTo>
                    <a:pt x="117" y="179"/>
                    <a:pt x="117" y="179"/>
                    <a:pt x="117" y="179"/>
                  </a:cubicBezTo>
                  <a:cubicBezTo>
                    <a:pt x="117" y="179"/>
                    <a:pt x="117" y="179"/>
                    <a:pt x="117" y="179"/>
                  </a:cubicBezTo>
                  <a:cubicBezTo>
                    <a:pt x="117" y="179"/>
                    <a:pt x="117" y="179"/>
                    <a:pt x="117" y="178"/>
                  </a:cubicBezTo>
                  <a:cubicBezTo>
                    <a:pt x="117" y="178"/>
                    <a:pt x="117" y="178"/>
                    <a:pt x="118" y="177"/>
                  </a:cubicBezTo>
                  <a:cubicBezTo>
                    <a:pt x="118" y="177"/>
                    <a:pt x="118" y="177"/>
                    <a:pt x="119" y="176"/>
                  </a:cubicBezTo>
                  <a:cubicBezTo>
                    <a:pt x="119" y="176"/>
                    <a:pt x="119" y="176"/>
                    <a:pt x="119" y="176"/>
                  </a:cubicBezTo>
                  <a:cubicBezTo>
                    <a:pt x="120" y="176"/>
                    <a:pt x="120" y="175"/>
                    <a:pt x="120" y="175"/>
                  </a:cubicBezTo>
                  <a:cubicBezTo>
                    <a:pt x="120" y="175"/>
                    <a:pt x="121" y="175"/>
                    <a:pt x="121" y="175"/>
                  </a:cubicBezTo>
                  <a:cubicBezTo>
                    <a:pt x="121" y="175"/>
                    <a:pt x="122" y="175"/>
                    <a:pt x="122" y="175"/>
                  </a:cubicBezTo>
                  <a:cubicBezTo>
                    <a:pt x="122" y="175"/>
                    <a:pt x="123" y="175"/>
                    <a:pt x="123" y="175"/>
                  </a:cubicBezTo>
                  <a:cubicBezTo>
                    <a:pt x="123" y="175"/>
                    <a:pt x="123" y="175"/>
                    <a:pt x="124" y="175"/>
                  </a:cubicBezTo>
                  <a:cubicBezTo>
                    <a:pt x="124" y="175"/>
                    <a:pt x="124" y="175"/>
                    <a:pt x="125" y="175"/>
                  </a:cubicBezTo>
                  <a:cubicBezTo>
                    <a:pt x="125" y="175"/>
                    <a:pt x="125" y="176"/>
                    <a:pt x="125" y="176"/>
                  </a:cubicBezTo>
                  <a:cubicBezTo>
                    <a:pt x="125" y="176"/>
                    <a:pt x="125" y="176"/>
                    <a:pt x="124" y="176"/>
                  </a:cubicBezTo>
                  <a:close/>
                  <a:moveTo>
                    <a:pt x="126" y="148"/>
                  </a:moveTo>
                  <a:cubicBezTo>
                    <a:pt x="129" y="146"/>
                    <a:pt x="130" y="144"/>
                    <a:pt x="130" y="141"/>
                  </a:cubicBezTo>
                  <a:cubicBezTo>
                    <a:pt x="131" y="143"/>
                    <a:pt x="133" y="144"/>
                    <a:pt x="135" y="144"/>
                  </a:cubicBezTo>
                  <a:cubicBezTo>
                    <a:pt x="133" y="150"/>
                    <a:pt x="135" y="154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3" y="157"/>
                    <a:pt x="130" y="158"/>
                    <a:pt x="125" y="157"/>
                  </a:cubicBezTo>
                  <a:cubicBezTo>
                    <a:pt x="117" y="156"/>
                    <a:pt x="115" y="165"/>
                    <a:pt x="115" y="165"/>
                  </a:cubicBezTo>
                  <a:cubicBezTo>
                    <a:pt x="114" y="157"/>
                    <a:pt x="118" y="155"/>
                    <a:pt x="126" y="148"/>
                  </a:cubicBezTo>
                  <a:close/>
                  <a:moveTo>
                    <a:pt x="200" y="67"/>
                  </a:moveTo>
                  <a:cubicBezTo>
                    <a:pt x="200" y="67"/>
                    <a:pt x="193" y="71"/>
                    <a:pt x="195" y="77"/>
                  </a:cubicBezTo>
                  <a:cubicBezTo>
                    <a:pt x="197" y="82"/>
                    <a:pt x="198" y="89"/>
                    <a:pt x="191" y="94"/>
                  </a:cubicBezTo>
                  <a:cubicBezTo>
                    <a:pt x="191" y="94"/>
                    <a:pt x="191" y="93"/>
                    <a:pt x="191" y="93"/>
                  </a:cubicBezTo>
                  <a:cubicBezTo>
                    <a:pt x="184" y="91"/>
                    <a:pt x="178" y="93"/>
                    <a:pt x="175" y="98"/>
                  </a:cubicBezTo>
                  <a:cubicBezTo>
                    <a:pt x="173" y="101"/>
                    <a:pt x="173" y="105"/>
                    <a:pt x="175" y="108"/>
                  </a:cubicBezTo>
                  <a:cubicBezTo>
                    <a:pt x="177" y="111"/>
                    <a:pt x="181" y="112"/>
                    <a:pt x="185" y="111"/>
                  </a:cubicBezTo>
                  <a:cubicBezTo>
                    <a:pt x="189" y="110"/>
                    <a:pt x="191" y="108"/>
                    <a:pt x="191" y="105"/>
                  </a:cubicBezTo>
                  <a:cubicBezTo>
                    <a:pt x="191" y="102"/>
                    <a:pt x="189" y="99"/>
                    <a:pt x="186" y="99"/>
                  </a:cubicBezTo>
                  <a:cubicBezTo>
                    <a:pt x="184" y="98"/>
                    <a:pt x="182" y="99"/>
                    <a:pt x="181" y="100"/>
                  </a:cubicBezTo>
                  <a:cubicBezTo>
                    <a:pt x="180" y="101"/>
                    <a:pt x="179" y="103"/>
                    <a:pt x="180" y="104"/>
                  </a:cubicBezTo>
                  <a:cubicBezTo>
                    <a:pt x="180" y="105"/>
                    <a:pt x="181" y="105"/>
                    <a:pt x="181" y="105"/>
                  </a:cubicBezTo>
                  <a:cubicBezTo>
                    <a:pt x="182" y="105"/>
                    <a:pt x="182" y="104"/>
                    <a:pt x="182" y="104"/>
                  </a:cubicBezTo>
                  <a:cubicBezTo>
                    <a:pt x="182" y="103"/>
                    <a:pt x="182" y="102"/>
                    <a:pt x="182" y="102"/>
                  </a:cubicBezTo>
                  <a:cubicBezTo>
                    <a:pt x="183" y="101"/>
                    <a:pt x="184" y="101"/>
                    <a:pt x="186" y="101"/>
                  </a:cubicBezTo>
                  <a:cubicBezTo>
                    <a:pt x="187" y="101"/>
                    <a:pt x="189" y="103"/>
                    <a:pt x="189" y="105"/>
                  </a:cubicBezTo>
                  <a:cubicBezTo>
                    <a:pt x="189" y="107"/>
                    <a:pt x="187" y="108"/>
                    <a:pt x="184" y="109"/>
                  </a:cubicBezTo>
                  <a:cubicBezTo>
                    <a:pt x="181" y="110"/>
                    <a:pt x="179" y="109"/>
                    <a:pt x="177" y="107"/>
                  </a:cubicBezTo>
                  <a:cubicBezTo>
                    <a:pt x="176" y="105"/>
                    <a:pt x="176" y="101"/>
                    <a:pt x="177" y="99"/>
                  </a:cubicBezTo>
                  <a:cubicBezTo>
                    <a:pt x="181" y="94"/>
                    <a:pt x="187" y="94"/>
                    <a:pt x="190" y="96"/>
                  </a:cubicBezTo>
                  <a:cubicBezTo>
                    <a:pt x="198" y="100"/>
                    <a:pt x="198" y="109"/>
                    <a:pt x="194" y="115"/>
                  </a:cubicBezTo>
                  <a:cubicBezTo>
                    <a:pt x="191" y="118"/>
                    <a:pt x="188" y="120"/>
                    <a:pt x="184" y="120"/>
                  </a:cubicBezTo>
                  <a:cubicBezTo>
                    <a:pt x="185" y="124"/>
                    <a:pt x="184" y="129"/>
                    <a:pt x="181" y="133"/>
                  </a:cubicBezTo>
                  <a:cubicBezTo>
                    <a:pt x="178" y="138"/>
                    <a:pt x="167" y="143"/>
                    <a:pt x="159" y="132"/>
                  </a:cubicBezTo>
                  <a:cubicBezTo>
                    <a:pt x="158" y="130"/>
                    <a:pt x="157" y="127"/>
                    <a:pt x="159" y="124"/>
                  </a:cubicBezTo>
                  <a:cubicBezTo>
                    <a:pt x="160" y="121"/>
                    <a:pt x="162" y="119"/>
                    <a:pt x="165" y="119"/>
                  </a:cubicBezTo>
                  <a:cubicBezTo>
                    <a:pt x="168" y="119"/>
                    <a:pt x="170" y="120"/>
                    <a:pt x="171" y="123"/>
                  </a:cubicBezTo>
                  <a:cubicBezTo>
                    <a:pt x="172" y="125"/>
                    <a:pt x="171" y="127"/>
                    <a:pt x="170" y="129"/>
                  </a:cubicBezTo>
                  <a:cubicBezTo>
                    <a:pt x="168" y="130"/>
                    <a:pt x="167" y="130"/>
                    <a:pt x="166" y="129"/>
                  </a:cubicBezTo>
                  <a:cubicBezTo>
                    <a:pt x="165" y="129"/>
                    <a:pt x="164" y="127"/>
                    <a:pt x="164" y="126"/>
                  </a:cubicBezTo>
                  <a:cubicBezTo>
                    <a:pt x="164" y="126"/>
                    <a:pt x="165" y="125"/>
                    <a:pt x="165" y="125"/>
                  </a:cubicBezTo>
                  <a:cubicBezTo>
                    <a:pt x="166" y="125"/>
                    <a:pt x="166" y="124"/>
                    <a:pt x="166" y="123"/>
                  </a:cubicBezTo>
                  <a:cubicBezTo>
                    <a:pt x="166" y="123"/>
                    <a:pt x="165" y="122"/>
                    <a:pt x="165" y="123"/>
                  </a:cubicBezTo>
                  <a:cubicBezTo>
                    <a:pt x="163" y="123"/>
                    <a:pt x="162" y="125"/>
                    <a:pt x="162" y="126"/>
                  </a:cubicBezTo>
                  <a:cubicBezTo>
                    <a:pt x="162" y="128"/>
                    <a:pt x="163" y="130"/>
                    <a:pt x="165" y="131"/>
                  </a:cubicBezTo>
                  <a:cubicBezTo>
                    <a:pt x="167" y="132"/>
                    <a:pt x="169" y="132"/>
                    <a:pt x="171" y="130"/>
                  </a:cubicBezTo>
                  <a:cubicBezTo>
                    <a:pt x="174" y="128"/>
                    <a:pt x="174" y="125"/>
                    <a:pt x="173" y="122"/>
                  </a:cubicBezTo>
                  <a:cubicBezTo>
                    <a:pt x="172" y="119"/>
                    <a:pt x="169" y="117"/>
                    <a:pt x="165" y="117"/>
                  </a:cubicBezTo>
                  <a:cubicBezTo>
                    <a:pt x="161" y="117"/>
                    <a:pt x="158" y="119"/>
                    <a:pt x="156" y="123"/>
                  </a:cubicBezTo>
                  <a:cubicBezTo>
                    <a:pt x="155" y="126"/>
                    <a:pt x="155" y="131"/>
                    <a:pt x="158" y="134"/>
                  </a:cubicBezTo>
                  <a:cubicBezTo>
                    <a:pt x="162" y="139"/>
                    <a:pt x="167" y="140"/>
                    <a:pt x="170" y="140"/>
                  </a:cubicBezTo>
                  <a:cubicBezTo>
                    <a:pt x="171" y="145"/>
                    <a:pt x="170" y="151"/>
                    <a:pt x="166" y="156"/>
                  </a:cubicBezTo>
                  <a:cubicBezTo>
                    <a:pt x="160" y="163"/>
                    <a:pt x="148" y="166"/>
                    <a:pt x="141" y="159"/>
                  </a:cubicBezTo>
                  <a:cubicBezTo>
                    <a:pt x="139" y="157"/>
                    <a:pt x="134" y="151"/>
                    <a:pt x="138" y="145"/>
                  </a:cubicBezTo>
                  <a:cubicBezTo>
                    <a:pt x="138" y="145"/>
                    <a:pt x="139" y="145"/>
                    <a:pt x="140" y="145"/>
                  </a:cubicBezTo>
                  <a:cubicBezTo>
                    <a:pt x="142" y="145"/>
                    <a:pt x="146" y="144"/>
                    <a:pt x="150" y="139"/>
                  </a:cubicBezTo>
                  <a:cubicBezTo>
                    <a:pt x="150" y="139"/>
                    <a:pt x="150" y="138"/>
                    <a:pt x="150" y="138"/>
                  </a:cubicBezTo>
                  <a:cubicBezTo>
                    <a:pt x="152" y="138"/>
                    <a:pt x="153" y="139"/>
                    <a:pt x="154" y="140"/>
                  </a:cubicBezTo>
                  <a:cubicBezTo>
                    <a:pt x="157" y="142"/>
                    <a:pt x="158" y="146"/>
                    <a:pt x="156" y="149"/>
                  </a:cubicBezTo>
                  <a:cubicBezTo>
                    <a:pt x="155" y="151"/>
                    <a:pt x="153" y="153"/>
                    <a:pt x="150" y="153"/>
                  </a:cubicBezTo>
                  <a:cubicBezTo>
                    <a:pt x="148" y="153"/>
                    <a:pt x="147" y="151"/>
                    <a:pt x="146" y="150"/>
                  </a:cubicBezTo>
                  <a:cubicBezTo>
                    <a:pt x="146" y="149"/>
                    <a:pt x="145" y="148"/>
                    <a:pt x="146" y="147"/>
                  </a:cubicBezTo>
                  <a:cubicBezTo>
                    <a:pt x="146" y="146"/>
                    <a:pt x="147" y="145"/>
                    <a:pt x="149" y="144"/>
                  </a:cubicBezTo>
                  <a:cubicBezTo>
                    <a:pt x="150" y="144"/>
                    <a:pt x="151" y="144"/>
                    <a:pt x="151" y="145"/>
                  </a:cubicBezTo>
                  <a:cubicBezTo>
                    <a:pt x="151" y="146"/>
                    <a:pt x="151" y="147"/>
                    <a:pt x="150" y="147"/>
                  </a:cubicBezTo>
                  <a:cubicBezTo>
                    <a:pt x="150" y="148"/>
                    <a:pt x="150" y="148"/>
                    <a:pt x="150" y="149"/>
                  </a:cubicBezTo>
                  <a:cubicBezTo>
                    <a:pt x="150" y="150"/>
                    <a:pt x="151" y="150"/>
                    <a:pt x="152" y="149"/>
                  </a:cubicBezTo>
                  <a:cubicBezTo>
                    <a:pt x="154" y="148"/>
                    <a:pt x="154" y="146"/>
                    <a:pt x="153" y="144"/>
                  </a:cubicBezTo>
                  <a:cubicBezTo>
                    <a:pt x="152" y="143"/>
                    <a:pt x="150" y="141"/>
                    <a:pt x="148" y="142"/>
                  </a:cubicBezTo>
                  <a:cubicBezTo>
                    <a:pt x="146" y="143"/>
                    <a:pt x="144" y="145"/>
                    <a:pt x="144" y="146"/>
                  </a:cubicBezTo>
                  <a:cubicBezTo>
                    <a:pt x="143" y="148"/>
                    <a:pt x="143" y="150"/>
                    <a:pt x="144" y="151"/>
                  </a:cubicBezTo>
                  <a:cubicBezTo>
                    <a:pt x="145" y="153"/>
                    <a:pt x="148" y="155"/>
                    <a:pt x="150" y="155"/>
                  </a:cubicBezTo>
                  <a:cubicBezTo>
                    <a:pt x="152" y="155"/>
                    <a:pt x="155" y="155"/>
                    <a:pt x="157" y="151"/>
                  </a:cubicBezTo>
                  <a:cubicBezTo>
                    <a:pt x="157" y="151"/>
                    <a:pt x="158" y="150"/>
                    <a:pt x="158" y="150"/>
                  </a:cubicBezTo>
                  <a:cubicBezTo>
                    <a:pt x="160" y="146"/>
                    <a:pt x="159" y="141"/>
                    <a:pt x="156" y="138"/>
                  </a:cubicBezTo>
                  <a:cubicBezTo>
                    <a:pt x="155" y="137"/>
                    <a:pt x="153" y="136"/>
                    <a:pt x="152" y="136"/>
                  </a:cubicBezTo>
                  <a:cubicBezTo>
                    <a:pt x="155" y="129"/>
                    <a:pt x="152" y="124"/>
                    <a:pt x="149" y="122"/>
                  </a:cubicBezTo>
                  <a:cubicBezTo>
                    <a:pt x="145" y="118"/>
                    <a:pt x="140" y="118"/>
                    <a:pt x="137" y="121"/>
                  </a:cubicBezTo>
                  <a:cubicBezTo>
                    <a:pt x="134" y="124"/>
                    <a:pt x="133" y="127"/>
                    <a:pt x="134" y="129"/>
                  </a:cubicBezTo>
                  <a:cubicBezTo>
                    <a:pt x="134" y="132"/>
                    <a:pt x="136" y="134"/>
                    <a:pt x="138" y="135"/>
                  </a:cubicBezTo>
                  <a:cubicBezTo>
                    <a:pt x="141" y="136"/>
                    <a:pt x="144" y="134"/>
                    <a:pt x="145" y="132"/>
                  </a:cubicBezTo>
                  <a:cubicBezTo>
                    <a:pt x="146" y="130"/>
                    <a:pt x="146" y="128"/>
                    <a:pt x="143" y="126"/>
                  </a:cubicBezTo>
                  <a:cubicBezTo>
                    <a:pt x="143" y="126"/>
                    <a:pt x="142" y="126"/>
                    <a:pt x="142" y="126"/>
                  </a:cubicBezTo>
                  <a:cubicBezTo>
                    <a:pt x="141" y="127"/>
                    <a:pt x="141" y="128"/>
                    <a:pt x="142" y="128"/>
                  </a:cubicBezTo>
                  <a:cubicBezTo>
                    <a:pt x="143" y="129"/>
                    <a:pt x="144" y="130"/>
                    <a:pt x="143" y="131"/>
                  </a:cubicBezTo>
                  <a:cubicBezTo>
                    <a:pt x="143" y="132"/>
                    <a:pt x="141" y="133"/>
                    <a:pt x="139" y="133"/>
                  </a:cubicBezTo>
                  <a:cubicBezTo>
                    <a:pt x="138" y="132"/>
                    <a:pt x="136" y="131"/>
                    <a:pt x="136" y="129"/>
                  </a:cubicBezTo>
                  <a:cubicBezTo>
                    <a:pt x="135" y="127"/>
                    <a:pt x="136" y="125"/>
                    <a:pt x="138" y="123"/>
                  </a:cubicBezTo>
                  <a:cubicBezTo>
                    <a:pt x="141" y="120"/>
                    <a:pt x="145" y="121"/>
                    <a:pt x="148" y="123"/>
                  </a:cubicBezTo>
                  <a:cubicBezTo>
                    <a:pt x="150" y="126"/>
                    <a:pt x="152" y="130"/>
                    <a:pt x="149" y="135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49" y="137"/>
                    <a:pt x="148" y="137"/>
                    <a:pt x="148" y="138"/>
                  </a:cubicBezTo>
                  <a:cubicBezTo>
                    <a:pt x="145" y="141"/>
                    <a:pt x="143" y="142"/>
                    <a:pt x="140" y="143"/>
                  </a:cubicBezTo>
                  <a:cubicBezTo>
                    <a:pt x="140" y="143"/>
                    <a:pt x="139" y="143"/>
                    <a:pt x="139" y="143"/>
                  </a:cubicBezTo>
                  <a:cubicBezTo>
                    <a:pt x="139" y="143"/>
                    <a:pt x="139" y="143"/>
                    <a:pt x="139" y="143"/>
                  </a:cubicBezTo>
                  <a:cubicBezTo>
                    <a:pt x="138" y="143"/>
                    <a:pt x="137" y="143"/>
                    <a:pt x="136" y="142"/>
                  </a:cubicBezTo>
                  <a:cubicBezTo>
                    <a:pt x="134" y="142"/>
                    <a:pt x="132" y="140"/>
                    <a:pt x="131" y="139"/>
                  </a:cubicBezTo>
                  <a:cubicBezTo>
                    <a:pt x="123" y="132"/>
                    <a:pt x="126" y="123"/>
                    <a:pt x="130" y="118"/>
                  </a:cubicBezTo>
                  <a:cubicBezTo>
                    <a:pt x="134" y="114"/>
                    <a:pt x="139" y="111"/>
                    <a:pt x="144" y="111"/>
                  </a:cubicBezTo>
                  <a:cubicBezTo>
                    <a:pt x="144" y="111"/>
                    <a:pt x="145" y="112"/>
                    <a:pt x="145" y="112"/>
                  </a:cubicBezTo>
                  <a:cubicBezTo>
                    <a:pt x="148" y="114"/>
                    <a:pt x="153" y="117"/>
                    <a:pt x="158" y="116"/>
                  </a:cubicBezTo>
                  <a:cubicBezTo>
                    <a:pt x="160" y="115"/>
                    <a:pt x="163" y="114"/>
                    <a:pt x="165" y="111"/>
                  </a:cubicBezTo>
                  <a:cubicBezTo>
                    <a:pt x="165" y="110"/>
                    <a:pt x="166" y="110"/>
                    <a:pt x="166" y="109"/>
                  </a:cubicBezTo>
                  <a:cubicBezTo>
                    <a:pt x="170" y="103"/>
                    <a:pt x="168" y="99"/>
                    <a:pt x="166" y="97"/>
                  </a:cubicBezTo>
                  <a:cubicBezTo>
                    <a:pt x="164" y="94"/>
                    <a:pt x="160" y="92"/>
                    <a:pt x="156" y="93"/>
                  </a:cubicBezTo>
                  <a:cubicBezTo>
                    <a:pt x="153" y="93"/>
                    <a:pt x="150" y="95"/>
                    <a:pt x="149" y="98"/>
                  </a:cubicBezTo>
                  <a:cubicBezTo>
                    <a:pt x="149" y="101"/>
                    <a:pt x="150" y="104"/>
                    <a:pt x="152" y="106"/>
                  </a:cubicBezTo>
                  <a:cubicBezTo>
                    <a:pt x="154" y="107"/>
                    <a:pt x="156" y="108"/>
                    <a:pt x="158" y="107"/>
                  </a:cubicBezTo>
                  <a:cubicBezTo>
                    <a:pt x="159" y="106"/>
                    <a:pt x="160" y="105"/>
                    <a:pt x="160" y="103"/>
                  </a:cubicBezTo>
                  <a:cubicBezTo>
                    <a:pt x="161" y="102"/>
                    <a:pt x="160" y="100"/>
                    <a:pt x="158" y="99"/>
                  </a:cubicBezTo>
                  <a:cubicBezTo>
                    <a:pt x="158" y="98"/>
                    <a:pt x="157" y="99"/>
                    <a:pt x="157" y="99"/>
                  </a:cubicBezTo>
                  <a:cubicBezTo>
                    <a:pt x="156" y="100"/>
                    <a:pt x="157" y="100"/>
                    <a:pt x="157" y="101"/>
                  </a:cubicBezTo>
                  <a:cubicBezTo>
                    <a:pt x="158" y="101"/>
                    <a:pt x="158" y="102"/>
                    <a:pt x="158" y="103"/>
                  </a:cubicBezTo>
                  <a:cubicBezTo>
                    <a:pt x="158" y="104"/>
                    <a:pt x="158" y="104"/>
                    <a:pt x="157" y="105"/>
                  </a:cubicBezTo>
                  <a:cubicBezTo>
                    <a:pt x="156" y="105"/>
                    <a:pt x="155" y="105"/>
                    <a:pt x="154" y="104"/>
                  </a:cubicBezTo>
                  <a:cubicBezTo>
                    <a:pt x="152" y="102"/>
                    <a:pt x="151" y="101"/>
                    <a:pt x="152" y="99"/>
                  </a:cubicBezTo>
                  <a:cubicBezTo>
                    <a:pt x="152" y="97"/>
                    <a:pt x="154" y="95"/>
                    <a:pt x="156" y="95"/>
                  </a:cubicBezTo>
                  <a:cubicBezTo>
                    <a:pt x="159" y="94"/>
                    <a:pt x="163" y="96"/>
                    <a:pt x="165" y="98"/>
                  </a:cubicBezTo>
                  <a:cubicBezTo>
                    <a:pt x="166" y="101"/>
                    <a:pt x="166" y="104"/>
                    <a:pt x="164" y="107"/>
                  </a:cubicBezTo>
                  <a:cubicBezTo>
                    <a:pt x="163" y="111"/>
                    <a:pt x="160" y="113"/>
                    <a:pt x="157" y="114"/>
                  </a:cubicBezTo>
                  <a:cubicBezTo>
                    <a:pt x="153" y="115"/>
                    <a:pt x="149" y="112"/>
                    <a:pt x="147" y="110"/>
                  </a:cubicBezTo>
                  <a:cubicBezTo>
                    <a:pt x="146" y="109"/>
                    <a:pt x="145" y="109"/>
                    <a:pt x="144" y="108"/>
                  </a:cubicBezTo>
                  <a:cubicBezTo>
                    <a:pt x="141" y="102"/>
                    <a:pt x="142" y="95"/>
                    <a:pt x="146" y="90"/>
                  </a:cubicBezTo>
                  <a:cubicBezTo>
                    <a:pt x="154" y="80"/>
                    <a:pt x="165" y="82"/>
                    <a:pt x="170" y="84"/>
                  </a:cubicBezTo>
                  <a:cubicBezTo>
                    <a:pt x="181" y="88"/>
                    <a:pt x="188" y="84"/>
                    <a:pt x="190" y="79"/>
                  </a:cubicBezTo>
                  <a:cubicBezTo>
                    <a:pt x="193" y="74"/>
                    <a:pt x="193" y="70"/>
                    <a:pt x="200" y="67"/>
                  </a:cubicBezTo>
                  <a:close/>
                  <a:moveTo>
                    <a:pt x="150" y="223"/>
                  </a:moveTo>
                  <a:cubicBezTo>
                    <a:pt x="150" y="223"/>
                    <a:pt x="150" y="223"/>
                    <a:pt x="150" y="223"/>
                  </a:cubicBezTo>
                  <a:cubicBezTo>
                    <a:pt x="150" y="223"/>
                    <a:pt x="150" y="223"/>
                    <a:pt x="150" y="223"/>
                  </a:cubicBezTo>
                  <a:cubicBezTo>
                    <a:pt x="150" y="222"/>
                    <a:pt x="151" y="222"/>
                    <a:pt x="151" y="222"/>
                  </a:cubicBezTo>
                  <a:cubicBezTo>
                    <a:pt x="151" y="222"/>
                    <a:pt x="151" y="221"/>
                    <a:pt x="151" y="221"/>
                  </a:cubicBezTo>
                  <a:cubicBezTo>
                    <a:pt x="152" y="221"/>
                    <a:pt x="152" y="221"/>
                    <a:pt x="152" y="221"/>
                  </a:cubicBezTo>
                  <a:cubicBezTo>
                    <a:pt x="152" y="221"/>
                    <a:pt x="152" y="221"/>
                    <a:pt x="153" y="221"/>
                  </a:cubicBezTo>
                  <a:cubicBezTo>
                    <a:pt x="153" y="221"/>
                    <a:pt x="153" y="221"/>
                    <a:pt x="153" y="221"/>
                  </a:cubicBezTo>
                  <a:cubicBezTo>
                    <a:pt x="153" y="221"/>
                    <a:pt x="153" y="221"/>
                    <a:pt x="154" y="221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4" y="221"/>
                    <a:pt x="155" y="221"/>
                    <a:pt x="155" y="221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5" y="221"/>
                    <a:pt x="155" y="221"/>
                    <a:pt x="155" y="221"/>
                  </a:cubicBezTo>
                  <a:cubicBezTo>
                    <a:pt x="155" y="221"/>
                    <a:pt x="154" y="221"/>
                    <a:pt x="154" y="221"/>
                  </a:cubicBezTo>
                  <a:cubicBezTo>
                    <a:pt x="154" y="221"/>
                    <a:pt x="154" y="221"/>
                    <a:pt x="154" y="221"/>
                  </a:cubicBezTo>
                  <a:cubicBezTo>
                    <a:pt x="154" y="221"/>
                    <a:pt x="153" y="221"/>
                    <a:pt x="153" y="221"/>
                  </a:cubicBezTo>
                  <a:cubicBezTo>
                    <a:pt x="153" y="221"/>
                    <a:pt x="153" y="221"/>
                    <a:pt x="153" y="221"/>
                  </a:cubicBezTo>
                  <a:cubicBezTo>
                    <a:pt x="153" y="222"/>
                    <a:pt x="152" y="222"/>
                    <a:pt x="152" y="222"/>
                  </a:cubicBezTo>
                  <a:cubicBezTo>
                    <a:pt x="152" y="222"/>
                    <a:pt x="152" y="222"/>
                    <a:pt x="152" y="222"/>
                  </a:cubicBezTo>
                  <a:cubicBezTo>
                    <a:pt x="152" y="222"/>
                    <a:pt x="151" y="222"/>
                    <a:pt x="151" y="222"/>
                  </a:cubicBezTo>
                  <a:cubicBezTo>
                    <a:pt x="151" y="222"/>
                    <a:pt x="151" y="223"/>
                    <a:pt x="151" y="223"/>
                  </a:cubicBezTo>
                  <a:cubicBezTo>
                    <a:pt x="150" y="223"/>
                    <a:pt x="150" y="223"/>
                    <a:pt x="150" y="223"/>
                  </a:cubicBezTo>
                  <a:cubicBezTo>
                    <a:pt x="150" y="223"/>
                    <a:pt x="150" y="223"/>
                    <a:pt x="150" y="223"/>
                  </a:cubicBezTo>
                  <a:cubicBezTo>
                    <a:pt x="150" y="223"/>
                    <a:pt x="150" y="223"/>
                    <a:pt x="150" y="223"/>
                  </a:cubicBezTo>
                  <a:close/>
                  <a:moveTo>
                    <a:pt x="166" y="226"/>
                  </a:moveTo>
                  <a:cubicBezTo>
                    <a:pt x="166" y="226"/>
                    <a:pt x="166" y="226"/>
                    <a:pt x="166" y="226"/>
                  </a:cubicBezTo>
                  <a:cubicBezTo>
                    <a:pt x="166" y="226"/>
                    <a:pt x="165" y="225"/>
                    <a:pt x="165" y="225"/>
                  </a:cubicBezTo>
                  <a:cubicBezTo>
                    <a:pt x="165" y="225"/>
                    <a:pt x="165" y="225"/>
                    <a:pt x="165" y="224"/>
                  </a:cubicBezTo>
                  <a:cubicBezTo>
                    <a:pt x="165" y="224"/>
                    <a:pt x="165" y="224"/>
                    <a:pt x="165" y="224"/>
                  </a:cubicBezTo>
                  <a:cubicBezTo>
                    <a:pt x="165" y="224"/>
                    <a:pt x="164" y="223"/>
                    <a:pt x="164" y="223"/>
                  </a:cubicBezTo>
                  <a:cubicBezTo>
                    <a:pt x="164" y="223"/>
                    <a:pt x="164" y="223"/>
                    <a:pt x="164" y="223"/>
                  </a:cubicBezTo>
                  <a:cubicBezTo>
                    <a:pt x="163" y="222"/>
                    <a:pt x="163" y="222"/>
                    <a:pt x="163" y="222"/>
                  </a:cubicBezTo>
                  <a:cubicBezTo>
                    <a:pt x="162" y="222"/>
                    <a:pt x="162" y="222"/>
                    <a:pt x="162" y="222"/>
                  </a:cubicBezTo>
                  <a:cubicBezTo>
                    <a:pt x="161" y="222"/>
                    <a:pt x="161" y="222"/>
                    <a:pt x="161" y="222"/>
                  </a:cubicBezTo>
                  <a:cubicBezTo>
                    <a:pt x="161" y="222"/>
                    <a:pt x="161" y="222"/>
                    <a:pt x="161" y="222"/>
                  </a:cubicBezTo>
                  <a:cubicBezTo>
                    <a:pt x="161" y="222"/>
                    <a:pt x="161" y="222"/>
                    <a:pt x="162" y="222"/>
                  </a:cubicBezTo>
                  <a:cubicBezTo>
                    <a:pt x="162" y="222"/>
                    <a:pt x="162" y="222"/>
                    <a:pt x="163" y="222"/>
                  </a:cubicBezTo>
                  <a:cubicBezTo>
                    <a:pt x="163" y="222"/>
                    <a:pt x="164" y="222"/>
                    <a:pt x="164" y="222"/>
                  </a:cubicBezTo>
                  <a:cubicBezTo>
                    <a:pt x="164" y="222"/>
                    <a:pt x="165" y="222"/>
                    <a:pt x="165" y="223"/>
                  </a:cubicBezTo>
                  <a:cubicBezTo>
                    <a:pt x="165" y="223"/>
                    <a:pt x="165" y="223"/>
                    <a:pt x="165" y="223"/>
                  </a:cubicBezTo>
                  <a:cubicBezTo>
                    <a:pt x="165" y="224"/>
                    <a:pt x="166" y="224"/>
                    <a:pt x="166" y="224"/>
                  </a:cubicBezTo>
                  <a:cubicBezTo>
                    <a:pt x="166" y="224"/>
                    <a:pt x="166" y="225"/>
                    <a:pt x="166" y="225"/>
                  </a:cubicBezTo>
                  <a:cubicBezTo>
                    <a:pt x="166" y="225"/>
                    <a:pt x="166" y="225"/>
                    <a:pt x="166" y="226"/>
                  </a:cubicBezTo>
                  <a:cubicBezTo>
                    <a:pt x="166" y="226"/>
                    <a:pt x="166" y="226"/>
                    <a:pt x="166" y="226"/>
                  </a:cubicBezTo>
                  <a:cubicBezTo>
                    <a:pt x="166" y="226"/>
                    <a:pt x="166" y="226"/>
                    <a:pt x="166" y="226"/>
                  </a:cubicBezTo>
                  <a:cubicBezTo>
                    <a:pt x="166" y="227"/>
                    <a:pt x="166" y="227"/>
                    <a:pt x="166" y="227"/>
                  </a:cubicBezTo>
                  <a:cubicBezTo>
                    <a:pt x="166" y="227"/>
                    <a:pt x="166" y="227"/>
                    <a:pt x="166" y="227"/>
                  </a:cubicBezTo>
                  <a:cubicBezTo>
                    <a:pt x="166" y="227"/>
                    <a:pt x="166" y="228"/>
                    <a:pt x="165" y="228"/>
                  </a:cubicBezTo>
                  <a:cubicBezTo>
                    <a:pt x="165" y="228"/>
                    <a:pt x="165" y="228"/>
                    <a:pt x="165" y="228"/>
                  </a:cubicBezTo>
                  <a:cubicBezTo>
                    <a:pt x="165" y="228"/>
                    <a:pt x="165" y="228"/>
                    <a:pt x="166" y="227"/>
                  </a:cubicBezTo>
                  <a:cubicBezTo>
                    <a:pt x="166" y="227"/>
                    <a:pt x="166" y="227"/>
                    <a:pt x="166" y="227"/>
                  </a:cubicBezTo>
                  <a:cubicBezTo>
                    <a:pt x="166" y="227"/>
                    <a:pt x="166" y="227"/>
                    <a:pt x="166" y="226"/>
                  </a:cubicBezTo>
                  <a:close/>
                  <a:moveTo>
                    <a:pt x="160" y="198"/>
                  </a:moveTo>
                  <a:cubicBezTo>
                    <a:pt x="160" y="197"/>
                    <a:pt x="160" y="197"/>
                    <a:pt x="160" y="197"/>
                  </a:cubicBezTo>
                  <a:cubicBezTo>
                    <a:pt x="160" y="197"/>
                    <a:pt x="160" y="196"/>
                    <a:pt x="160" y="196"/>
                  </a:cubicBezTo>
                  <a:cubicBezTo>
                    <a:pt x="160" y="196"/>
                    <a:pt x="159" y="195"/>
                    <a:pt x="159" y="194"/>
                  </a:cubicBezTo>
                  <a:cubicBezTo>
                    <a:pt x="159" y="193"/>
                    <a:pt x="160" y="193"/>
                    <a:pt x="160" y="192"/>
                  </a:cubicBezTo>
                  <a:cubicBezTo>
                    <a:pt x="160" y="191"/>
                    <a:pt x="160" y="190"/>
                    <a:pt x="161" y="190"/>
                  </a:cubicBezTo>
                  <a:cubicBezTo>
                    <a:pt x="161" y="190"/>
                    <a:pt x="161" y="190"/>
                    <a:pt x="161" y="190"/>
                  </a:cubicBezTo>
                  <a:cubicBezTo>
                    <a:pt x="161" y="189"/>
                    <a:pt x="161" y="189"/>
                    <a:pt x="161" y="189"/>
                  </a:cubicBezTo>
                  <a:cubicBezTo>
                    <a:pt x="161" y="189"/>
                    <a:pt x="161" y="190"/>
                    <a:pt x="161" y="190"/>
                  </a:cubicBezTo>
                  <a:cubicBezTo>
                    <a:pt x="161" y="191"/>
                    <a:pt x="161" y="191"/>
                    <a:pt x="161" y="192"/>
                  </a:cubicBezTo>
                  <a:cubicBezTo>
                    <a:pt x="161" y="193"/>
                    <a:pt x="161" y="193"/>
                    <a:pt x="161" y="194"/>
                  </a:cubicBezTo>
                  <a:cubicBezTo>
                    <a:pt x="161" y="195"/>
                    <a:pt x="161" y="195"/>
                    <a:pt x="161" y="196"/>
                  </a:cubicBezTo>
                  <a:cubicBezTo>
                    <a:pt x="162" y="196"/>
                    <a:pt x="162" y="196"/>
                    <a:pt x="162" y="196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2" y="197"/>
                    <a:pt x="162" y="198"/>
                    <a:pt x="162" y="198"/>
                  </a:cubicBezTo>
                  <a:cubicBezTo>
                    <a:pt x="162" y="199"/>
                    <a:pt x="163" y="199"/>
                    <a:pt x="163" y="200"/>
                  </a:cubicBezTo>
                  <a:cubicBezTo>
                    <a:pt x="163" y="200"/>
                    <a:pt x="164" y="201"/>
                    <a:pt x="164" y="202"/>
                  </a:cubicBezTo>
                  <a:cubicBezTo>
                    <a:pt x="165" y="202"/>
                    <a:pt x="165" y="203"/>
                    <a:pt x="166" y="203"/>
                  </a:cubicBezTo>
                  <a:cubicBezTo>
                    <a:pt x="166" y="203"/>
                    <a:pt x="166" y="203"/>
                    <a:pt x="166" y="203"/>
                  </a:cubicBezTo>
                  <a:cubicBezTo>
                    <a:pt x="166" y="203"/>
                    <a:pt x="166" y="203"/>
                    <a:pt x="165" y="203"/>
                  </a:cubicBezTo>
                  <a:cubicBezTo>
                    <a:pt x="165" y="203"/>
                    <a:pt x="164" y="203"/>
                    <a:pt x="164" y="202"/>
                  </a:cubicBezTo>
                  <a:cubicBezTo>
                    <a:pt x="163" y="202"/>
                    <a:pt x="163" y="202"/>
                    <a:pt x="163" y="202"/>
                  </a:cubicBezTo>
                  <a:cubicBezTo>
                    <a:pt x="162" y="201"/>
                    <a:pt x="162" y="201"/>
                    <a:pt x="162" y="200"/>
                  </a:cubicBezTo>
                  <a:cubicBezTo>
                    <a:pt x="161" y="200"/>
                    <a:pt x="160" y="199"/>
                    <a:pt x="160" y="198"/>
                  </a:cubicBezTo>
                  <a:close/>
                  <a:moveTo>
                    <a:pt x="170" y="169"/>
                  </a:moveTo>
                  <a:cubicBezTo>
                    <a:pt x="170" y="169"/>
                    <a:pt x="170" y="169"/>
                    <a:pt x="170" y="169"/>
                  </a:cubicBezTo>
                  <a:cubicBezTo>
                    <a:pt x="170" y="168"/>
                    <a:pt x="170" y="167"/>
                    <a:pt x="171" y="167"/>
                  </a:cubicBezTo>
                  <a:cubicBezTo>
                    <a:pt x="171" y="166"/>
                    <a:pt x="172" y="165"/>
                    <a:pt x="172" y="165"/>
                  </a:cubicBezTo>
                  <a:cubicBezTo>
                    <a:pt x="173" y="164"/>
                    <a:pt x="173" y="164"/>
                    <a:pt x="174" y="164"/>
                  </a:cubicBezTo>
                  <a:cubicBezTo>
                    <a:pt x="174" y="163"/>
                    <a:pt x="175" y="163"/>
                    <a:pt x="175" y="163"/>
                  </a:cubicBezTo>
                  <a:cubicBezTo>
                    <a:pt x="176" y="163"/>
                    <a:pt x="176" y="162"/>
                    <a:pt x="177" y="162"/>
                  </a:cubicBezTo>
                  <a:cubicBezTo>
                    <a:pt x="177" y="162"/>
                    <a:pt x="178" y="162"/>
                    <a:pt x="178" y="162"/>
                  </a:cubicBezTo>
                  <a:cubicBezTo>
                    <a:pt x="179" y="162"/>
                    <a:pt x="179" y="162"/>
                    <a:pt x="180" y="162"/>
                  </a:cubicBezTo>
                  <a:cubicBezTo>
                    <a:pt x="180" y="162"/>
                    <a:pt x="181" y="162"/>
                    <a:pt x="181" y="162"/>
                  </a:cubicBezTo>
                  <a:cubicBezTo>
                    <a:pt x="182" y="162"/>
                    <a:pt x="183" y="163"/>
                    <a:pt x="183" y="163"/>
                  </a:cubicBezTo>
                  <a:cubicBezTo>
                    <a:pt x="183" y="163"/>
                    <a:pt x="184" y="163"/>
                    <a:pt x="184" y="163"/>
                  </a:cubicBezTo>
                  <a:cubicBezTo>
                    <a:pt x="184" y="163"/>
                    <a:pt x="183" y="163"/>
                    <a:pt x="183" y="163"/>
                  </a:cubicBezTo>
                  <a:cubicBezTo>
                    <a:pt x="182" y="163"/>
                    <a:pt x="182" y="163"/>
                    <a:pt x="181" y="163"/>
                  </a:cubicBezTo>
                  <a:cubicBezTo>
                    <a:pt x="181" y="163"/>
                    <a:pt x="180" y="163"/>
                    <a:pt x="180" y="163"/>
                  </a:cubicBezTo>
                  <a:cubicBezTo>
                    <a:pt x="179" y="163"/>
                    <a:pt x="179" y="163"/>
                    <a:pt x="179" y="164"/>
                  </a:cubicBezTo>
                  <a:cubicBezTo>
                    <a:pt x="178" y="164"/>
                    <a:pt x="178" y="164"/>
                    <a:pt x="177" y="164"/>
                  </a:cubicBezTo>
                  <a:cubicBezTo>
                    <a:pt x="177" y="164"/>
                    <a:pt x="176" y="164"/>
                    <a:pt x="176" y="164"/>
                  </a:cubicBezTo>
                  <a:cubicBezTo>
                    <a:pt x="175" y="165"/>
                    <a:pt x="175" y="165"/>
                    <a:pt x="175" y="165"/>
                  </a:cubicBezTo>
                  <a:cubicBezTo>
                    <a:pt x="174" y="165"/>
                    <a:pt x="174" y="166"/>
                    <a:pt x="173" y="166"/>
                  </a:cubicBezTo>
                  <a:cubicBezTo>
                    <a:pt x="173" y="166"/>
                    <a:pt x="172" y="167"/>
                    <a:pt x="172" y="167"/>
                  </a:cubicBezTo>
                  <a:cubicBezTo>
                    <a:pt x="171" y="168"/>
                    <a:pt x="171" y="168"/>
                    <a:pt x="170" y="169"/>
                  </a:cubicBezTo>
                  <a:cubicBezTo>
                    <a:pt x="170" y="169"/>
                    <a:pt x="170" y="169"/>
                    <a:pt x="170" y="169"/>
                  </a:cubicBezTo>
                  <a:cubicBezTo>
                    <a:pt x="170" y="169"/>
                    <a:pt x="170" y="169"/>
                    <a:pt x="170" y="169"/>
                  </a:cubicBezTo>
                  <a:close/>
                  <a:moveTo>
                    <a:pt x="193" y="142"/>
                  </a:moveTo>
                  <a:cubicBezTo>
                    <a:pt x="193" y="142"/>
                    <a:pt x="193" y="143"/>
                    <a:pt x="193" y="143"/>
                  </a:cubicBezTo>
                  <a:cubicBezTo>
                    <a:pt x="193" y="144"/>
                    <a:pt x="193" y="144"/>
                    <a:pt x="193" y="144"/>
                  </a:cubicBezTo>
                  <a:cubicBezTo>
                    <a:pt x="193" y="144"/>
                    <a:pt x="193" y="144"/>
                    <a:pt x="193" y="144"/>
                  </a:cubicBezTo>
                  <a:cubicBezTo>
                    <a:pt x="193" y="145"/>
                    <a:pt x="193" y="145"/>
                    <a:pt x="193" y="145"/>
                  </a:cubicBezTo>
                  <a:cubicBezTo>
                    <a:pt x="194" y="145"/>
                    <a:pt x="194" y="145"/>
                    <a:pt x="194" y="146"/>
                  </a:cubicBezTo>
                  <a:cubicBezTo>
                    <a:pt x="194" y="146"/>
                    <a:pt x="194" y="146"/>
                    <a:pt x="194" y="146"/>
                  </a:cubicBezTo>
                  <a:cubicBezTo>
                    <a:pt x="194" y="147"/>
                    <a:pt x="195" y="147"/>
                    <a:pt x="195" y="147"/>
                  </a:cubicBezTo>
                  <a:cubicBezTo>
                    <a:pt x="195" y="148"/>
                    <a:pt x="195" y="148"/>
                    <a:pt x="196" y="148"/>
                  </a:cubicBezTo>
                  <a:cubicBezTo>
                    <a:pt x="196" y="148"/>
                    <a:pt x="196" y="148"/>
                    <a:pt x="196" y="148"/>
                  </a:cubicBezTo>
                  <a:cubicBezTo>
                    <a:pt x="196" y="148"/>
                    <a:pt x="196" y="148"/>
                    <a:pt x="196" y="148"/>
                  </a:cubicBezTo>
                  <a:cubicBezTo>
                    <a:pt x="195" y="148"/>
                    <a:pt x="195" y="148"/>
                    <a:pt x="195" y="148"/>
                  </a:cubicBezTo>
                  <a:cubicBezTo>
                    <a:pt x="194" y="148"/>
                    <a:pt x="194" y="148"/>
                    <a:pt x="194" y="147"/>
                  </a:cubicBezTo>
                  <a:cubicBezTo>
                    <a:pt x="194" y="147"/>
                    <a:pt x="194" y="147"/>
                    <a:pt x="193" y="147"/>
                  </a:cubicBezTo>
                  <a:cubicBezTo>
                    <a:pt x="193" y="146"/>
                    <a:pt x="193" y="146"/>
                    <a:pt x="193" y="145"/>
                  </a:cubicBezTo>
                  <a:cubicBezTo>
                    <a:pt x="192" y="145"/>
                    <a:pt x="192" y="145"/>
                    <a:pt x="192" y="145"/>
                  </a:cubicBezTo>
                  <a:cubicBezTo>
                    <a:pt x="192" y="145"/>
                    <a:pt x="192" y="144"/>
                    <a:pt x="192" y="144"/>
                  </a:cubicBezTo>
                  <a:cubicBezTo>
                    <a:pt x="192" y="144"/>
                    <a:pt x="192" y="144"/>
                    <a:pt x="192" y="143"/>
                  </a:cubicBezTo>
                  <a:cubicBezTo>
                    <a:pt x="192" y="143"/>
                    <a:pt x="192" y="142"/>
                    <a:pt x="192" y="142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3" y="140"/>
                    <a:pt x="193" y="140"/>
                    <a:pt x="193" y="140"/>
                  </a:cubicBezTo>
                  <a:cubicBezTo>
                    <a:pt x="193" y="140"/>
                    <a:pt x="193" y="141"/>
                    <a:pt x="193" y="141"/>
                  </a:cubicBezTo>
                  <a:cubicBezTo>
                    <a:pt x="193" y="141"/>
                    <a:pt x="193" y="141"/>
                    <a:pt x="193" y="142"/>
                  </a:cubicBezTo>
                  <a:close/>
                  <a:moveTo>
                    <a:pt x="206" y="126"/>
                  </a:moveTo>
                  <a:cubicBezTo>
                    <a:pt x="206" y="126"/>
                    <a:pt x="206" y="126"/>
                    <a:pt x="205" y="126"/>
                  </a:cubicBezTo>
                  <a:cubicBezTo>
                    <a:pt x="205" y="126"/>
                    <a:pt x="205" y="126"/>
                    <a:pt x="204" y="126"/>
                  </a:cubicBezTo>
                  <a:cubicBezTo>
                    <a:pt x="204" y="126"/>
                    <a:pt x="204" y="126"/>
                    <a:pt x="204" y="126"/>
                  </a:cubicBezTo>
                  <a:cubicBezTo>
                    <a:pt x="203" y="126"/>
                    <a:pt x="203" y="126"/>
                    <a:pt x="203" y="126"/>
                  </a:cubicBezTo>
                  <a:cubicBezTo>
                    <a:pt x="203" y="126"/>
                    <a:pt x="202" y="126"/>
                    <a:pt x="202" y="126"/>
                  </a:cubicBezTo>
                  <a:cubicBezTo>
                    <a:pt x="202" y="126"/>
                    <a:pt x="202" y="126"/>
                    <a:pt x="201" y="126"/>
                  </a:cubicBezTo>
                  <a:cubicBezTo>
                    <a:pt x="201" y="126"/>
                    <a:pt x="201" y="127"/>
                    <a:pt x="201" y="127"/>
                  </a:cubicBezTo>
                  <a:cubicBezTo>
                    <a:pt x="201" y="127"/>
                    <a:pt x="200" y="127"/>
                    <a:pt x="200" y="127"/>
                  </a:cubicBezTo>
                  <a:cubicBezTo>
                    <a:pt x="200" y="127"/>
                    <a:pt x="199" y="128"/>
                    <a:pt x="199" y="128"/>
                  </a:cubicBezTo>
                  <a:cubicBezTo>
                    <a:pt x="199" y="128"/>
                    <a:pt x="199" y="129"/>
                    <a:pt x="198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28"/>
                    <a:pt x="198" y="128"/>
                    <a:pt x="199" y="128"/>
                  </a:cubicBezTo>
                  <a:cubicBezTo>
                    <a:pt x="199" y="127"/>
                    <a:pt x="199" y="127"/>
                    <a:pt x="200" y="126"/>
                  </a:cubicBezTo>
                  <a:cubicBezTo>
                    <a:pt x="200" y="126"/>
                    <a:pt x="200" y="126"/>
                    <a:pt x="200" y="126"/>
                  </a:cubicBezTo>
                  <a:cubicBezTo>
                    <a:pt x="201" y="126"/>
                    <a:pt x="201" y="126"/>
                    <a:pt x="201" y="125"/>
                  </a:cubicBezTo>
                  <a:cubicBezTo>
                    <a:pt x="201" y="125"/>
                    <a:pt x="202" y="125"/>
                    <a:pt x="202" y="125"/>
                  </a:cubicBezTo>
                  <a:cubicBezTo>
                    <a:pt x="202" y="125"/>
                    <a:pt x="203" y="125"/>
                    <a:pt x="203" y="125"/>
                  </a:cubicBezTo>
                  <a:cubicBezTo>
                    <a:pt x="203" y="125"/>
                    <a:pt x="203" y="125"/>
                    <a:pt x="204" y="125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205" y="125"/>
                    <a:pt x="205" y="125"/>
                    <a:pt x="205" y="126"/>
                  </a:cubicBezTo>
                  <a:cubicBezTo>
                    <a:pt x="206" y="126"/>
                    <a:pt x="206" y="126"/>
                    <a:pt x="206" y="126"/>
                  </a:cubicBezTo>
                  <a:close/>
                  <a:moveTo>
                    <a:pt x="219" y="89"/>
                  </a:moveTo>
                  <a:cubicBezTo>
                    <a:pt x="217" y="93"/>
                    <a:pt x="213" y="97"/>
                    <a:pt x="211" y="98"/>
                  </a:cubicBezTo>
                  <a:cubicBezTo>
                    <a:pt x="217" y="86"/>
                    <a:pt x="217" y="79"/>
                    <a:pt x="217" y="79"/>
                  </a:cubicBezTo>
                  <a:cubicBezTo>
                    <a:pt x="216" y="85"/>
                    <a:pt x="212" y="94"/>
                    <a:pt x="210" y="98"/>
                  </a:cubicBezTo>
                  <a:cubicBezTo>
                    <a:pt x="209" y="95"/>
                    <a:pt x="207" y="89"/>
                    <a:pt x="211" y="84"/>
                  </a:cubicBezTo>
                  <a:cubicBezTo>
                    <a:pt x="216" y="78"/>
                    <a:pt x="217" y="77"/>
                    <a:pt x="217" y="77"/>
                  </a:cubicBezTo>
                  <a:cubicBezTo>
                    <a:pt x="217" y="77"/>
                    <a:pt x="220" y="83"/>
                    <a:pt x="219" y="89"/>
                  </a:cubicBezTo>
                  <a:close/>
                  <a:moveTo>
                    <a:pt x="222" y="134"/>
                  </a:moveTo>
                  <a:cubicBezTo>
                    <a:pt x="222" y="133"/>
                    <a:pt x="222" y="133"/>
                    <a:pt x="222" y="133"/>
                  </a:cubicBezTo>
                  <a:cubicBezTo>
                    <a:pt x="222" y="132"/>
                    <a:pt x="222" y="132"/>
                    <a:pt x="222" y="131"/>
                  </a:cubicBezTo>
                  <a:cubicBezTo>
                    <a:pt x="222" y="131"/>
                    <a:pt x="221" y="131"/>
                    <a:pt x="221" y="130"/>
                  </a:cubicBezTo>
                  <a:cubicBezTo>
                    <a:pt x="221" y="130"/>
                    <a:pt x="221" y="130"/>
                    <a:pt x="221" y="129"/>
                  </a:cubicBezTo>
                  <a:cubicBezTo>
                    <a:pt x="220" y="129"/>
                    <a:pt x="220" y="129"/>
                    <a:pt x="220" y="129"/>
                  </a:cubicBezTo>
                  <a:cubicBezTo>
                    <a:pt x="220" y="128"/>
                    <a:pt x="219" y="128"/>
                    <a:pt x="219" y="128"/>
                  </a:cubicBezTo>
                  <a:cubicBezTo>
                    <a:pt x="218" y="127"/>
                    <a:pt x="218" y="127"/>
                    <a:pt x="217" y="127"/>
                  </a:cubicBezTo>
                  <a:cubicBezTo>
                    <a:pt x="217" y="127"/>
                    <a:pt x="216" y="127"/>
                    <a:pt x="216" y="127"/>
                  </a:cubicBezTo>
                  <a:cubicBezTo>
                    <a:pt x="215" y="127"/>
                    <a:pt x="215" y="127"/>
                    <a:pt x="215" y="127"/>
                  </a:cubicBezTo>
                  <a:cubicBezTo>
                    <a:pt x="215" y="127"/>
                    <a:pt x="215" y="127"/>
                    <a:pt x="215" y="127"/>
                  </a:cubicBezTo>
                  <a:cubicBezTo>
                    <a:pt x="215" y="127"/>
                    <a:pt x="216" y="127"/>
                    <a:pt x="216" y="127"/>
                  </a:cubicBezTo>
                  <a:cubicBezTo>
                    <a:pt x="216" y="126"/>
                    <a:pt x="217" y="126"/>
                    <a:pt x="217" y="126"/>
                  </a:cubicBezTo>
                  <a:cubicBezTo>
                    <a:pt x="218" y="127"/>
                    <a:pt x="219" y="127"/>
                    <a:pt x="219" y="127"/>
                  </a:cubicBezTo>
                  <a:cubicBezTo>
                    <a:pt x="220" y="127"/>
                    <a:pt x="220" y="128"/>
                    <a:pt x="221" y="128"/>
                  </a:cubicBezTo>
                  <a:cubicBezTo>
                    <a:pt x="221" y="128"/>
                    <a:pt x="221" y="129"/>
                    <a:pt x="221" y="129"/>
                  </a:cubicBezTo>
                  <a:cubicBezTo>
                    <a:pt x="222" y="129"/>
                    <a:pt x="222" y="130"/>
                    <a:pt x="222" y="130"/>
                  </a:cubicBezTo>
                  <a:cubicBezTo>
                    <a:pt x="222" y="130"/>
                    <a:pt x="222" y="131"/>
                    <a:pt x="222" y="131"/>
                  </a:cubicBezTo>
                  <a:cubicBezTo>
                    <a:pt x="223" y="132"/>
                    <a:pt x="223" y="132"/>
                    <a:pt x="223" y="132"/>
                  </a:cubicBezTo>
                  <a:cubicBezTo>
                    <a:pt x="223" y="133"/>
                    <a:pt x="223" y="133"/>
                    <a:pt x="223" y="133"/>
                  </a:cubicBezTo>
                  <a:cubicBezTo>
                    <a:pt x="223" y="133"/>
                    <a:pt x="223" y="133"/>
                    <a:pt x="222" y="134"/>
                  </a:cubicBezTo>
                  <a:cubicBezTo>
                    <a:pt x="222" y="134"/>
                    <a:pt x="222" y="134"/>
                    <a:pt x="222" y="134"/>
                  </a:cubicBezTo>
                  <a:cubicBezTo>
                    <a:pt x="222" y="135"/>
                    <a:pt x="222" y="135"/>
                    <a:pt x="222" y="135"/>
                  </a:cubicBezTo>
                  <a:cubicBezTo>
                    <a:pt x="222" y="135"/>
                    <a:pt x="222" y="135"/>
                    <a:pt x="222" y="135"/>
                  </a:cubicBezTo>
                  <a:cubicBezTo>
                    <a:pt x="222" y="136"/>
                    <a:pt x="222" y="136"/>
                    <a:pt x="222" y="136"/>
                  </a:cubicBezTo>
                  <a:cubicBezTo>
                    <a:pt x="222" y="136"/>
                    <a:pt x="222" y="135"/>
                    <a:pt x="222" y="135"/>
                  </a:cubicBezTo>
                  <a:cubicBezTo>
                    <a:pt x="222" y="135"/>
                    <a:pt x="222" y="135"/>
                    <a:pt x="222" y="134"/>
                  </a:cubicBezTo>
                  <a:cubicBezTo>
                    <a:pt x="222" y="134"/>
                    <a:pt x="222" y="134"/>
                    <a:pt x="222" y="134"/>
                  </a:cubicBezTo>
                  <a:close/>
                  <a:moveTo>
                    <a:pt x="222" y="65"/>
                  </a:moveTo>
                  <a:cubicBezTo>
                    <a:pt x="222" y="65"/>
                    <a:pt x="222" y="65"/>
                    <a:pt x="223" y="65"/>
                  </a:cubicBezTo>
                  <a:cubicBezTo>
                    <a:pt x="223" y="66"/>
                    <a:pt x="223" y="66"/>
                    <a:pt x="223" y="66"/>
                  </a:cubicBezTo>
                  <a:cubicBezTo>
                    <a:pt x="223" y="66"/>
                    <a:pt x="223" y="66"/>
                    <a:pt x="223" y="66"/>
                  </a:cubicBezTo>
                  <a:cubicBezTo>
                    <a:pt x="223" y="66"/>
                    <a:pt x="223" y="66"/>
                    <a:pt x="223" y="66"/>
                  </a:cubicBezTo>
                  <a:cubicBezTo>
                    <a:pt x="223" y="66"/>
                    <a:pt x="223" y="66"/>
                    <a:pt x="222" y="66"/>
                  </a:cubicBezTo>
                  <a:cubicBezTo>
                    <a:pt x="222" y="66"/>
                    <a:pt x="222" y="66"/>
                    <a:pt x="222" y="65"/>
                  </a:cubicBezTo>
                  <a:cubicBezTo>
                    <a:pt x="222" y="65"/>
                    <a:pt x="222" y="65"/>
                    <a:pt x="222" y="65"/>
                  </a:cubicBezTo>
                  <a:cubicBezTo>
                    <a:pt x="221" y="65"/>
                    <a:pt x="221" y="64"/>
                    <a:pt x="221" y="64"/>
                  </a:cubicBezTo>
                  <a:cubicBezTo>
                    <a:pt x="221" y="64"/>
                    <a:pt x="221" y="64"/>
                    <a:pt x="221" y="64"/>
                  </a:cubicBezTo>
                  <a:cubicBezTo>
                    <a:pt x="221" y="64"/>
                    <a:pt x="221" y="64"/>
                    <a:pt x="221" y="63"/>
                  </a:cubicBezTo>
                  <a:cubicBezTo>
                    <a:pt x="221" y="63"/>
                    <a:pt x="221" y="63"/>
                    <a:pt x="221" y="63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221" y="62"/>
                    <a:pt x="221" y="61"/>
                    <a:pt x="221" y="61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21" y="61"/>
                    <a:pt x="221" y="62"/>
                    <a:pt x="221" y="62"/>
                  </a:cubicBezTo>
                  <a:cubicBezTo>
                    <a:pt x="221" y="62"/>
                    <a:pt x="221" y="62"/>
                    <a:pt x="221" y="63"/>
                  </a:cubicBezTo>
                  <a:cubicBezTo>
                    <a:pt x="221" y="63"/>
                    <a:pt x="221" y="63"/>
                    <a:pt x="222" y="63"/>
                  </a:cubicBezTo>
                  <a:cubicBezTo>
                    <a:pt x="222" y="64"/>
                    <a:pt x="222" y="64"/>
                    <a:pt x="222" y="64"/>
                  </a:cubicBezTo>
                  <a:cubicBezTo>
                    <a:pt x="222" y="64"/>
                    <a:pt x="222" y="64"/>
                    <a:pt x="222" y="64"/>
                  </a:cubicBezTo>
                  <a:cubicBezTo>
                    <a:pt x="222" y="64"/>
                    <a:pt x="222" y="64"/>
                    <a:pt x="222" y="64"/>
                  </a:cubicBezTo>
                  <a:cubicBezTo>
                    <a:pt x="222" y="64"/>
                    <a:pt x="222" y="65"/>
                    <a:pt x="222" y="65"/>
                  </a:cubicBezTo>
                  <a:close/>
                  <a:moveTo>
                    <a:pt x="230" y="51"/>
                  </a:moveTo>
                  <a:cubicBezTo>
                    <a:pt x="230" y="51"/>
                    <a:pt x="230" y="51"/>
                    <a:pt x="230" y="51"/>
                  </a:cubicBezTo>
                  <a:cubicBezTo>
                    <a:pt x="229" y="51"/>
                    <a:pt x="229" y="51"/>
                    <a:pt x="229" y="51"/>
                  </a:cubicBezTo>
                  <a:cubicBezTo>
                    <a:pt x="229" y="51"/>
                    <a:pt x="229" y="51"/>
                    <a:pt x="228" y="51"/>
                  </a:cubicBezTo>
                  <a:cubicBezTo>
                    <a:pt x="228" y="51"/>
                    <a:pt x="228" y="51"/>
                    <a:pt x="228" y="51"/>
                  </a:cubicBezTo>
                  <a:cubicBezTo>
                    <a:pt x="228" y="51"/>
                    <a:pt x="228" y="51"/>
                    <a:pt x="227" y="52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2"/>
                    <a:pt x="227" y="52"/>
                    <a:pt x="226" y="52"/>
                  </a:cubicBezTo>
                  <a:cubicBezTo>
                    <a:pt x="226" y="52"/>
                    <a:pt x="226" y="52"/>
                    <a:pt x="226" y="52"/>
                  </a:cubicBezTo>
                  <a:cubicBezTo>
                    <a:pt x="226" y="52"/>
                    <a:pt x="226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3"/>
                    <a:pt x="225" y="53"/>
                    <a:pt x="225" y="53"/>
                  </a:cubicBezTo>
                  <a:cubicBezTo>
                    <a:pt x="225" y="52"/>
                    <a:pt x="225" y="52"/>
                    <a:pt x="226" y="52"/>
                  </a:cubicBezTo>
                  <a:cubicBezTo>
                    <a:pt x="226" y="52"/>
                    <a:pt x="226" y="51"/>
                    <a:pt x="226" y="51"/>
                  </a:cubicBezTo>
                  <a:cubicBezTo>
                    <a:pt x="226" y="51"/>
                    <a:pt x="226" y="51"/>
                    <a:pt x="227" y="51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27" y="51"/>
                    <a:pt x="228" y="51"/>
                    <a:pt x="228" y="51"/>
                  </a:cubicBezTo>
                  <a:cubicBezTo>
                    <a:pt x="228" y="51"/>
                    <a:pt x="228" y="51"/>
                    <a:pt x="228" y="51"/>
                  </a:cubicBezTo>
                  <a:cubicBezTo>
                    <a:pt x="229" y="51"/>
                    <a:pt x="229" y="51"/>
                    <a:pt x="229" y="51"/>
                  </a:cubicBezTo>
                  <a:cubicBezTo>
                    <a:pt x="229" y="51"/>
                    <a:pt x="229" y="51"/>
                    <a:pt x="230" y="51"/>
                  </a:cubicBezTo>
                  <a:cubicBezTo>
                    <a:pt x="230" y="51"/>
                    <a:pt x="230" y="51"/>
                    <a:pt x="230" y="51"/>
                  </a:cubicBezTo>
                  <a:close/>
                  <a:moveTo>
                    <a:pt x="241" y="56"/>
                  </a:moveTo>
                  <a:cubicBezTo>
                    <a:pt x="241" y="56"/>
                    <a:pt x="241" y="56"/>
                    <a:pt x="241" y="56"/>
                  </a:cubicBezTo>
                  <a:cubicBezTo>
                    <a:pt x="241" y="56"/>
                    <a:pt x="241" y="56"/>
                    <a:pt x="241" y="56"/>
                  </a:cubicBezTo>
                  <a:cubicBezTo>
                    <a:pt x="241" y="57"/>
                    <a:pt x="241" y="57"/>
                    <a:pt x="241" y="57"/>
                  </a:cubicBezTo>
                  <a:cubicBezTo>
                    <a:pt x="240" y="57"/>
                    <a:pt x="240" y="57"/>
                    <a:pt x="240" y="57"/>
                  </a:cubicBezTo>
                  <a:cubicBezTo>
                    <a:pt x="240" y="57"/>
                    <a:pt x="240" y="58"/>
                    <a:pt x="240" y="58"/>
                  </a:cubicBezTo>
                  <a:cubicBezTo>
                    <a:pt x="240" y="58"/>
                    <a:pt x="240" y="58"/>
                    <a:pt x="240" y="58"/>
                  </a:cubicBezTo>
                  <a:cubicBezTo>
                    <a:pt x="240" y="58"/>
                    <a:pt x="240" y="58"/>
                    <a:pt x="240" y="57"/>
                  </a:cubicBezTo>
                  <a:cubicBezTo>
                    <a:pt x="240" y="57"/>
                    <a:pt x="240" y="57"/>
                    <a:pt x="240" y="57"/>
                  </a:cubicBezTo>
                  <a:cubicBezTo>
                    <a:pt x="240" y="57"/>
                    <a:pt x="240" y="57"/>
                    <a:pt x="240" y="56"/>
                  </a:cubicBezTo>
                  <a:cubicBezTo>
                    <a:pt x="240" y="56"/>
                    <a:pt x="240" y="56"/>
                    <a:pt x="240" y="56"/>
                  </a:cubicBezTo>
                  <a:cubicBezTo>
                    <a:pt x="240" y="56"/>
                    <a:pt x="240" y="55"/>
                    <a:pt x="240" y="55"/>
                  </a:cubicBezTo>
                  <a:cubicBezTo>
                    <a:pt x="240" y="55"/>
                    <a:pt x="240" y="55"/>
                    <a:pt x="240" y="54"/>
                  </a:cubicBezTo>
                  <a:cubicBezTo>
                    <a:pt x="240" y="54"/>
                    <a:pt x="240" y="54"/>
                    <a:pt x="239" y="54"/>
                  </a:cubicBezTo>
                  <a:cubicBezTo>
                    <a:pt x="239" y="54"/>
                    <a:pt x="239" y="53"/>
                    <a:pt x="239" y="53"/>
                  </a:cubicBezTo>
                  <a:cubicBezTo>
                    <a:pt x="239" y="53"/>
                    <a:pt x="239" y="53"/>
                    <a:pt x="238" y="53"/>
                  </a:cubicBezTo>
                  <a:cubicBezTo>
                    <a:pt x="238" y="52"/>
                    <a:pt x="238" y="52"/>
                    <a:pt x="237" y="52"/>
                  </a:cubicBezTo>
                  <a:cubicBezTo>
                    <a:pt x="237" y="52"/>
                    <a:pt x="237" y="52"/>
                    <a:pt x="236" y="52"/>
                  </a:cubicBezTo>
                  <a:cubicBezTo>
                    <a:pt x="236" y="52"/>
                    <a:pt x="236" y="52"/>
                    <a:pt x="236" y="52"/>
                  </a:cubicBezTo>
                  <a:cubicBezTo>
                    <a:pt x="236" y="52"/>
                    <a:pt x="236" y="52"/>
                    <a:pt x="236" y="52"/>
                  </a:cubicBezTo>
                  <a:cubicBezTo>
                    <a:pt x="236" y="52"/>
                    <a:pt x="236" y="52"/>
                    <a:pt x="236" y="52"/>
                  </a:cubicBezTo>
                  <a:cubicBezTo>
                    <a:pt x="237" y="52"/>
                    <a:pt x="237" y="52"/>
                    <a:pt x="237" y="52"/>
                  </a:cubicBezTo>
                  <a:cubicBezTo>
                    <a:pt x="238" y="52"/>
                    <a:pt x="238" y="52"/>
                    <a:pt x="239" y="52"/>
                  </a:cubicBezTo>
                  <a:cubicBezTo>
                    <a:pt x="239" y="52"/>
                    <a:pt x="239" y="52"/>
                    <a:pt x="239" y="53"/>
                  </a:cubicBezTo>
                  <a:cubicBezTo>
                    <a:pt x="240" y="53"/>
                    <a:pt x="240" y="53"/>
                    <a:pt x="240" y="53"/>
                  </a:cubicBezTo>
                  <a:cubicBezTo>
                    <a:pt x="240" y="54"/>
                    <a:pt x="240" y="54"/>
                    <a:pt x="240" y="54"/>
                  </a:cubicBezTo>
                  <a:cubicBezTo>
                    <a:pt x="241" y="54"/>
                    <a:pt x="241" y="55"/>
                    <a:pt x="241" y="55"/>
                  </a:cubicBezTo>
                  <a:cubicBezTo>
                    <a:pt x="241" y="55"/>
                    <a:pt x="241" y="55"/>
                    <a:pt x="241" y="56"/>
                  </a:cubicBezTo>
                  <a:close/>
                  <a:moveTo>
                    <a:pt x="241" y="65"/>
                  </a:moveTo>
                  <a:cubicBezTo>
                    <a:pt x="240" y="67"/>
                    <a:pt x="238" y="67"/>
                    <a:pt x="236" y="66"/>
                  </a:cubicBezTo>
                  <a:cubicBezTo>
                    <a:pt x="235" y="66"/>
                    <a:pt x="235" y="65"/>
                    <a:pt x="234" y="64"/>
                  </a:cubicBezTo>
                  <a:cubicBezTo>
                    <a:pt x="234" y="65"/>
                    <a:pt x="234" y="66"/>
                    <a:pt x="234" y="67"/>
                  </a:cubicBezTo>
                  <a:cubicBezTo>
                    <a:pt x="235" y="69"/>
                    <a:pt x="233" y="71"/>
                    <a:pt x="231" y="71"/>
                  </a:cubicBezTo>
                  <a:cubicBezTo>
                    <a:pt x="229" y="71"/>
                    <a:pt x="228" y="69"/>
                    <a:pt x="228" y="67"/>
                  </a:cubicBezTo>
                  <a:cubicBezTo>
                    <a:pt x="228" y="66"/>
                    <a:pt x="229" y="65"/>
                    <a:pt x="229" y="64"/>
                  </a:cubicBezTo>
                  <a:cubicBezTo>
                    <a:pt x="228" y="65"/>
                    <a:pt x="227" y="65"/>
                    <a:pt x="227" y="65"/>
                  </a:cubicBezTo>
                  <a:cubicBezTo>
                    <a:pt x="225" y="66"/>
                    <a:pt x="223" y="65"/>
                    <a:pt x="222" y="63"/>
                  </a:cubicBezTo>
                  <a:cubicBezTo>
                    <a:pt x="222" y="61"/>
                    <a:pt x="223" y="59"/>
                    <a:pt x="226" y="59"/>
                  </a:cubicBezTo>
                  <a:cubicBezTo>
                    <a:pt x="226" y="59"/>
                    <a:pt x="227" y="59"/>
                    <a:pt x="228" y="59"/>
                  </a:cubicBezTo>
                  <a:cubicBezTo>
                    <a:pt x="227" y="59"/>
                    <a:pt x="227" y="58"/>
                    <a:pt x="226" y="58"/>
                  </a:cubicBezTo>
                  <a:cubicBezTo>
                    <a:pt x="225" y="56"/>
                    <a:pt x="225" y="54"/>
                    <a:pt x="227" y="52"/>
                  </a:cubicBezTo>
                  <a:cubicBezTo>
                    <a:pt x="229" y="51"/>
                    <a:pt x="231" y="52"/>
                    <a:pt x="232" y="54"/>
                  </a:cubicBezTo>
                  <a:cubicBezTo>
                    <a:pt x="232" y="55"/>
                    <a:pt x="232" y="56"/>
                    <a:pt x="232" y="57"/>
                  </a:cubicBezTo>
                  <a:cubicBezTo>
                    <a:pt x="233" y="56"/>
                    <a:pt x="233" y="55"/>
                    <a:pt x="233" y="55"/>
                  </a:cubicBezTo>
                  <a:cubicBezTo>
                    <a:pt x="235" y="53"/>
                    <a:pt x="237" y="52"/>
                    <a:pt x="239" y="54"/>
                  </a:cubicBezTo>
                  <a:cubicBezTo>
                    <a:pt x="240" y="55"/>
                    <a:pt x="240" y="57"/>
                    <a:pt x="238" y="59"/>
                  </a:cubicBezTo>
                  <a:cubicBezTo>
                    <a:pt x="238" y="59"/>
                    <a:pt x="237" y="60"/>
                    <a:pt x="236" y="60"/>
                  </a:cubicBezTo>
                  <a:cubicBezTo>
                    <a:pt x="237" y="60"/>
                    <a:pt x="238" y="60"/>
                    <a:pt x="239" y="60"/>
                  </a:cubicBezTo>
                  <a:cubicBezTo>
                    <a:pt x="241" y="61"/>
                    <a:pt x="242" y="63"/>
                    <a:pt x="241" y="65"/>
                  </a:cubicBezTo>
                  <a:close/>
                  <a:moveTo>
                    <a:pt x="228" y="70"/>
                  </a:moveTo>
                  <a:cubicBezTo>
                    <a:pt x="228" y="71"/>
                    <a:pt x="229" y="71"/>
                    <a:pt x="229" y="71"/>
                  </a:cubicBezTo>
                  <a:cubicBezTo>
                    <a:pt x="229" y="71"/>
                    <a:pt x="230" y="71"/>
                    <a:pt x="230" y="72"/>
                  </a:cubicBezTo>
                  <a:cubicBezTo>
                    <a:pt x="230" y="72"/>
                    <a:pt x="231" y="72"/>
                    <a:pt x="231" y="72"/>
                  </a:cubicBezTo>
                  <a:cubicBezTo>
                    <a:pt x="231" y="72"/>
                    <a:pt x="231" y="72"/>
                    <a:pt x="232" y="72"/>
                  </a:cubicBezTo>
                  <a:cubicBezTo>
                    <a:pt x="232" y="72"/>
                    <a:pt x="232" y="72"/>
                    <a:pt x="232" y="71"/>
                  </a:cubicBezTo>
                  <a:cubicBezTo>
                    <a:pt x="233" y="71"/>
                    <a:pt x="233" y="71"/>
                    <a:pt x="233" y="71"/>
                  </a:cubicBezTo>
                  <a:cubicBezTo>
                    <a:pt x="233" y="71"/>
                    <a:pt x="234" y="71"/>
                    <a:pt x="234" y="71"/>
                  </a:cubicBezTo>
                  <a:cubicBezTo>
                    <a:pt x="234" y="71"/>
                    <a:pt x="234" y="71"/>
                    <a:pt x="234" y="70"/>
                  </a:cubicBezTo>
                  <a:cubicBezTo>
                    <a:pt x="234" y="70"/>
                    <a:pt x="234" y="70"/>
                    <a:pt x="235" y="70"/>
                  </a:cubicBezTo>
                  <a:cubicBezTo>
                    <a:pt x="235" y="70"/>
                    <a:pt x="235" y="70"/>
                    <a:pt x="235" y="70"/>
                  </a:cubicBezTo>
                  <a:cubicBezTo>
                    <a:pt x="235" y="69"/>
                    <a:pt x="235" y="69"/>
                    <a:pt x="235" y="69"/>
                  </a:cubicBezTo>
                  <a:cubicBezTo>
                    <a:pt x="235" y="69"/>
                    <a:pt x="235" y="69"/>
                    <a:pt x="235" y="70"/>
                  </a:cubicBezTo>
                  <a:cubicBezTo>
                    <a:pt x="235" y="70"/>
                    <a:pt x="235" y="70"/>
                    <a:pt x="235" y="70"/>
                  </a:cubicBezTo>
                  <a:cubicBezTo>
                    <a:pt x="235" y="70"/>
                    <a:pt x="235" y="70"/>
                    <a:pt x="235" y="71"/>
                  </a:cubicBezTo>
                  <a:cubicBezTo>
                    <a:pt x="234" y="71"/>
                    <a:pt x="234" y="71"/>
                    <a:pt x="234" y="71"/>
                  </a:cubicBezTo>
                  <a:cubicBezTo>
                    <a:pt x="234" y="71"/>
                    <a:pt x="234" y="71"/>
                    <a:pt x="234" y="71"/>
                  </a:cubicBezTo>
                  <a:cubicBezTo>
                    <a:pt x="234" y="71"/>
                    <a:pt x="234" y="72"/>
                    <a:pt x="233" y="72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32" y="72"/>
                    <a:pt x="232" y="72"/>
                    <a:pt x="232" y="72"/>
                  </a:cubicBezTo>
                  <a:cubicBezTo>
                    <a:pt x="232" y="72"/>
                    <a:pt x="231" y="72"/>
                    <a:pt x="231" y="72"/>
                  </a:cubicBezTo>
                  <a:cubicBezTo>
                    <a:pt x="231" y="72"/>
                    <a:pt x="230" y="72"/>
                    <a:pt x="230" y="72"/>
                  </a:cubicBezTo>
                  <a:cubicBezTo>
                    <a:pt x="230" y="72"/>
                    <a:pt x="229" y="72"/>
                    <a:pt x="229" y="71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8" y="70"/>
                    <a:pt x="228" y="70"/>
                    <a:pt x="228" y="70"/>
                  </a:cubicBezTo>
                  <a:cubicBezTo>
                    <a:pt x="228" y="70"/>
                    <a:pt x="228" y="70"/>
                    <a:pt x="228" y="70"/>
                  </a:cubicBezTo>
                  <a:cubicBezTo>
                    <a:pt x="228" y="70"/>
                    <a:pt x="228" y="70"/>
                    <a:pt x="228" y="70"/>
                  </a:cubicBezTo>
                  <a:close/>
                  <a:moveTo>
                    <a:pt x="243" y="64"/>
                  </a:moveTo>
                  <a:cubicBezTo>
                    <a:pt x="243" y="64"/>
                    <a:pt x="243" y="65"/>
                    <a:pt x="243" y="65"/>
                  </a:cubicBezTo>
                  <a:cubicBezTo>
                    <a:pt x="243" y="65"/>
                    <a:pt x="242" y="65"/>
                    <a:pt x="242" y="66"/>
                  </a:cubicBezTo>
                  <a:cubicBezTo>
                    <a:pt x="242" y="66"/>
                    <a:pt x="242" y="66"/>
                    <a:pt x="242" y="67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39" y="68"/>
                    <a:pt x="239" y="68"/>
                  </a:cubicBezTo>
                  <a:cubicBezTo>
                    <a:pt x="239" y="68"/>
                    <a:pt x="240" y="68"/>
                    <a:pt x="240" y="68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1" y="67"/>
                    <a:pt x="241" y="67"/>
                    <a:pt x="241" y="67"/>
                  </a:cubicBezTo>
                  <a:cubicBezTo>
                    <a:pt x="241" y="67"/>
                    <a:pt x="241" y="66"/>
                    <a:pt x="241" y="66"/>
                  </a:cubicBezTo>
                  <a:cubicBezTo>
                    <a:pt x="241" y="66"/>
                    <a:pt x="242" y="66"/>
                    <a:pt x="242" y="65"/>
                  </a:cubicBezTo>
                  <a:cubicBezTo>
                    <a:pt x="242" y="65"/>
                    <a:pt x="242" y="65"/>
                    <a:pt x="242" y="65"/>
                  </a:cubicBezTo>
                  <a:cubicBezTo>
                    <a:pt x="242" y="65"/>
                    <a:pt x="242" y="64"/>
                    <a:pt x="242" y="64"/>
                  </a:cubicBezTo>
                  <a:cubicBezTo>
                    <a:pt x="242" y="64"/>
                    <a:pt x="242" y="64"/>
                    <a:pt x="242" y="64"/>
                  </a:cubicBezTo>
                  <a:cubicBezTo>
                    <a:pt x="242" y="63"/>
                    <a:pt x="242" y="63"/>
                    <a:pt x="242" y="63"/>
                  </a:cubicBezTo>
                  <a:cubicBezTo>
                    <a:pt x="242" y="63"/>
                    <a:pt x="242" y="62"/>
                    <a:pt x="242" y="62"/>
                  </a:cubicBezTo>
                  <a:cubicBezTo>
                    <a:pt x="242" y="62"/>
                    <a:pt x="242" y="62"/>
                    <a:pt x="242" y="62"/>
                  </a:cubicBezTo>
                  <a:cubicBezTo>
                    <a:pt x="242" y="62"/>
                    <a:pt x="242" y="62"/>
                    <a:pt x="242" y="62"/>
                  </a:cubicBezTo>
                  <a:cubicBezTo>
                    <a:pt x="242" y="62"/>
                    <a:pt x="242" y="62"/>
                    <a:pt x="242" y="62"/>
                  </a:cubicBezTo>
                  <a:cubicBezTo>
                    <a:pt x="242" y="62"/>
                    <a:pt x="242" y="63"/>
                    <a:pt x="242" y="63"/>
                  </a:cubicBezTo>
                  <a:cubicBezTo>
                    <a:pt x="243" y="63"/>
                    <a:pt x="243" y="64"/>
                    <a:pt x="243" y="64"/>
                  </a:cubicBezTo>
                  <a:close/>
                  <a:moveTo>
                    <a:pt x="235" y="100"/>
                  </a:moveTo>
                  <a:cubicBezTo>
                    <a:pt x="228" y="103"/>
                    <a:pt x="219" y="102"/>
                    <a:pt x="215" y="101"/>
                  </a:cubicBezTo>
                  <a:cubicBezTo>
                    <a:pt x="236" y="96"/>
                    <a:pt x="245" y="88"/>
                    <a:pt x="245" y="88"/>
                  </a:cubicBezTo>
                  <a:cubicBezTo>
                    <a:pt x="237" y="93"/>
                    <a:pt x="221" y="98"/>
                    <a:pt x="215" y="99"/>
                  </a:cubicBezTo>
                  <a:cubicBezTo>
                    <a:pt x="217" y="95"/>
                    <a:pt x="223" y="87"/>
                    <a:pt x="232" y="87"/>
                  </a:cubicBezTo>
                  <a:cubicBezTo>
                    <a:pt x="245" y="86"/>
                    <a:pt x="247" y="86"/>
                    <a:pt x="247" y="86"/>
                  </a:cubicBezTo>
                  <a:cubicBezTo>
                    <a:pt x="247" y="86"/>
                    <a:pt x="244" y="96"/>
                    <a:pt x="235" y="100"/>
                  </a:cubicBezTo>
                  <a:close/>
                  <a:moveTo>
                    <a:pt x="221" y="151"/>
                  </a:moveTo>
                  <a:cubicBezTo>
                    <a:pt x="221" y="151"/>
                    <a:pt x="221" y="151"/>
                    <a:pt x="221" y="150"/>
                  </a:cubicBezTo>
                  <a:cubicBezTo>
                    <a:pt x="221" y="150"/>
                    <a:pt x="222" y="150"/>
                    <a:pt x="222" y="150"/>
                  </a:cubicBezTo>
                  <a:cubicBezTo>
                    <a:pt x="222" y="150"/>
                    <a:pt x="222" y="149"/>
                    <a:pt x="223" y="149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48"/>
                    <a:pt x="224" y="148"/>
                    <a:pt x="224" y="147"/>
                  </a:cubicBezTo>
                  <a:cubicBezTo>
                    <a:pt x="224" y="147"/>
                    <a:pt x="224" y="146"/>
                    <a:pt x="224" y="146"/>
                  </a:cubicBezTo>
                  <a:cubicBezTo>
                    <a:pt x="224" y="146"/>
                    <a:pt x="225" y="146"/>
                    <a:pt x="225" y="145"/>
                  </a:cubicBezTo>
                  <a:cubicBezTo>
                    <a:pt x="225" y="145"/>
                    <a:pt x="225" y="145"/>
                    <a:pt x="225" y="144"/>
                  </a:cubicBezTo>
                  <a:cubicBezTo>
                    <a:pt x="225" y="144"/>
                    <a:pt x="225" y="144"/>
                    <a:pt x="225" y="144"/>
                  </a:cubicBezTo>
                  <a:cubicBezTo>
                    <a:pt x="225" y="143"/>
                    <a:pt x="225" y="143"/>
                    <a:pt x="224" y="143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2"/>
                    <a:pt x="224" y="142"/>
                    <a:pt x="224" y="142"/>
                  </a:cubicBezTo>
                  <a:cubicBezTo>
                    <a:pt x="224" y="142"/>
                    <a:pt x="225" y="142"/>
                    <a:pt x="225" y="142"/>
                  </a:cubicBezTo>
                  <a:cubicBezTo>
                    <a:pt x="225" y="143"/>
                    <a:pt x="225" y="143"/>
                    <a:pt x="225" y="144"/>
                  </a:cubicBezTo>
                  <a:cubicBezTo>
                    <a:pt x="225" y="144"/>
                    <a:pt x="225" y="145"/>
                    <a:pt x="225" y="145"/>
                  </a:cubicBezTo>
                  <a:cubicBezTo>
                    <a:pt x="225" y="146"/>
                    <a:pt x="225" y="146"/>
                    <a:pt x="225" y="146"/>
                  </a:cubicBezTo>
                  <a:cubicBezTo>
                    <a:pt x="225" y="147"/>
                    <a:pt x="225" y="147"/>
                    <a:pt x="225" y="147"/>
                  </a:cubicBezTo>
                  <a:cubicBezTo>
                    <a:pt x="225" y="148"/>
                    <a:pt x="224" y="149"/>
                    <a:pt x="224" y="149"/>
                  </a:cubicBezTo>
                  <a:cubicBezTo>
                    <a:pt x="223" y="150"/>
                    <a:pt x="223" y="150"/>
                    <a:pt x="222" y="150"/>
                  </a:cubicBezTo>
                  <a:cubicBezTo>
                    <a:pt x="222" y="151"/>
                    <a:pt x="221" y="151"/>
                    <a:pt x="221" y="151"/>
                  </a:cubicBezTo>
                  <a:cubicBezTo>
                    <a:pt x="221" y="151"/>
                    <a:pt x="221" y="151"/>
                    <a:pt x="221" y="151"/>
                  </a:cubicBezTo>
                  <a:cubicBezTo>
                    <a:pt x="221" y="151"/>
                    <a:pt x="221" y="151"/>
                    <a:pt x="221" y="151"/>
                  </a:cubicBezTo>
                  <a:close/>
                  <a:moveTo>
                    <a:pt x="215" y="149"/>
                  </a:moveTo>
                  <a:cubicBezTo>
                    <a:pt x="214" y="148"/>
                    <a:pt x="213" y="147"/>
                    <a:pt x="212" y="146"/>
                  </a:cubicBezTo>
                  <a:cubicBezTo>
                    <a:pt x="213" y="147"/>
                    <a:pt x="213" y="149"/>
                    <a:pt x="213" y="150"/>
                  </a:cubicBezTo>
                  <a:cubicBezTo>
                    <a:pt x="213" y="153"/>
                    <a:pt x="211" y="156"/>
                    <a:pt x="208" y="156"/>
                  </a:cubicBezTo>
                  <a:cubicBezTo>
                    <a:pt x="204" y="155"/>
                    <a:pt x="203" y="152"/>
                    <a:pt x="203" y="149"/>
                  </a:cubicBezTo>
                  <a:cubicBezTo>
                    <a:pt x="204" y="148"/>
                    <a:pt x="204" y="147"/>
                    <a:pt x="205" y="145"/>
                  </a:cubicBezTo>
                  <a:cubicBezTo>
                    <a:pt x="204" y="146"/>
                    <a:pt x="202" y="147"/>
                    <a:pt x="201" y="147"/>
                  </a:cubicBezTo>
                  <a:cubicBezTo>
                    <a:pt x="198" y="148"/>
                    <a:pt x="195" y="147"/>
                    <a:pt x="194" y="144"/>
                  </a:cubicBezTo>
                  <a:cubicBezTo>
                    <a:pt x="194" y="141"/>
                    <a:pt x="196" y="138"/>
                    <a:pt x="199" y="138"/>
                  </a:cubicBezTo>
                  <a:cubicBezTo>
                    <a:pt x="200" y="138"/>
                    <a:pt x="202" y="138"/>
                    <a:pt x="204" y="138"/>
                  </a:cubicBezTo>
                  <a:cubicBezTo>
                    <a:pt x="202" y="137"/>
                    <a:pt x="201" y="136"/>
                    <a:pt x="200" y="135"/>
                  </a:cubicBezTo>
                  <a:cubicBezTo>
                    <a:pt x="198" y="133"/>
                    <a:pt x="199" y="129"/>
                    <a:pt x="201" y="128"/>
                  </a:cubicBezTo>
                  <a:cubicBezTo>
                    <a:pt x="204" y="126"/>
                    <a:pt x="208" y="128"/>
                    <a:pt x="209" y="131"/>
                  </a:cubicBezTo>
                  <a:cubicBezTo>
                    <a:pt x="209" y="131"/>
                    <a:pt x="209" y="133"/>
                    <a:pt x="210" y="135"/>
                  </a:cubicBezTo>
                  <a:cubicBezTo>
                    <a:pt x="210" y="133"/>
                    <a:pt x="211" y="132"/>
                    <a:pt x="211" y="131"/>
                  </a:cubicBezTo>
                  <a:cubicBezTo>
                    <a:pt x="213" y="128"/>
                    <a:pt x="217" y="127"/>
                    <a:pt x="219" y="129"/>
                  </a:cubicBezTo>
                  <a:cubicBezTo>
                    <a:pt x="222" y="131"/>
                    <a:pt x="221" y="135"/>
                    <a:pt x="219" y="137"/>
                  </a:cubicBezTo>
                  <a:cubicBezTo>
                    <a:pt x="218" y="138"/>
                    <a:pt x="216" y="139"/>
                    <a:pt x="215" y="139"/>
                  </a:cubicBezTo>
                  <a:cubicBezTo>
                    <a:pt x="217" y="139"/>
                    <a:pt x="218" y="140"/>
                    <a:pt x="219" y="140"/>
                  </a:cubicBezTo>
                  <a:cubicBezTo>
                    <a:pt x="222" y="141"/>
                    <a:pt x="224" y="144"/>
                    <a:pt x="223" y="147"/>
                  </a:cubicBezTo>
                  <a:cubicBezTo>
                    <a:pt x="222" y="150"/>
                    <a:pt x="218" y="150"/>
                    <a:pt x="215" y="149"/>
                  </a:cubicBezTo>
                  <a:close/>
                  <a:moveTo>
                    <a:pt x="212" y="177"/>
                  </a:moveTo>
                  <a:cubicBezTo>
                    <a:pt x="212" y="177"/>
                    <a:pt x="212" y="176"/>
                    <a:pt x="212" y="175"/>
                  </a:cubicBezTo>
                  <a:cubicBezTo>
                    <a:pt x="212" y="175"/>
                    <a:pt x="212" y="174"/>
                    <a:pt x="212" y="174"/>
                  </a:cubicBezTo>
                  <a:cubicBezTo>
                    <a:pt x="211" y="173"/>
                    <a:pt x="211" y="172"/>
                    <a:pt x="211" y="172"/>
                  </a:cubicBezTo>
                  <a:cubicBezTo>
                    <a:pt x="211" y="171"/>
                    <a:pt x="210" y="170"/>
                    <a:pt x="210" y="170"/>
                  </a:cubicBezTo>
                  <a:cubicBezTo>
                    <a:pt x="209" y="169"/>
                    <a:pt x="209" y="169"/>
                    <a:pt x="208" y="168"/>
                  </a:cubicBezTo>
                  <a:cubicBezTo>
                    <a:pt x="208" y="168"/>
                    <a:pt x="207" y="167"/>
                    <a:pt x="207" y="167"/>
                  </a:cubicBezTo>
                  <a:cubicBezTo>
                    <a:pt x="206" y="166"/>
                    <a:pt x="205" y="166"/>
                    <a:pt x="204" y="166"/>
                  </a:cubicBezTo>
                  <a:cubicBezTo>
                    <a:pt x="203" y="165"/>
                    <a:pt x="202" y="165"/>
                    <a:pt x="201" y="165"/>
                  </a:cubicBezTo>
                  <a:cubicBezTo>
                    <a:pt x="201" y="165"/>
                    <a:pt x="200" y="165"/>
                    <a:pt x="200" y="165"/>
                  </a:cubicBezTo>
                  <a:cubicBezTo>
                    <a:pt x="200" y="165"/>
                    <a:pt x="200" y="165"/>
                    <a:pt x="200" y="165"/>
                  </a:cubicBezTo>
                  <a:cubicBezTo>
                    <a:pt x="201" y="165"/>
                    <a:pt x="201" y="165"/>
                    <a:pt x="201" y="165"/>
                  </a:cubicBezTo>
                  <a:cubicBezTo>
                    <a:pt x="202" y="165"/>
                    <a:pt x="203" y="164"/>
                    <a:pt x="204" y="165"/>
                  </a:cubicBezTo>
                  <a:cubicBezTo>
                    <a:pt x="205" y="165"/>
                    <a:pt x="206" y="165"/>
                    <a:pt x="208" y="166"/>
                  </a:cubicBezTo>
                  <a:cubicBezTo>
                    <a:pt x="208" y="166"/>
                    <a:pt x="209" y="167"/>
                    <a:pt x="210" y="167"/>
                  </a:cubicBezTo>
                  <a:cubicBezTo>
                    <a:pt x="210" y="168"/>
                    <a:pt x="211" y="168"/>
                    <a:pt x="211" y="169"/>
                  </a:cubicBezTo>
                  <a:cubicBezTo>
                    <a:pt x="212" y="170"/>
                    <a:pt x="212" y="170"/>
                    <a:pt x="212" y="171"/>
                  </a:cubicBezTo>
                  <a:cubicBezTo>
                    <a:pt x="213" y="172"/>
                    <a:pt x="213" y="172"/>
                    <a:pt x="213" y="173"/>
                  </a:cubicBezTo>
                  <a:cubicBezTo>
                    <a:pt x="213" y="174"/>
                    <a:pt x="213" y="175"/>
                    <a:pt x="213" y="175"/>
                  </a:cubicBezTo>
                  <a:cubicBezTo>
                    <a:pt x="213" y="176"/>
                    <a:pt x="213" y="176"/>
                    <a:pt x="213" y="176"/>
                  </a:cubicBezTo>
                  <a:cubicBezTo>
                    <a:pt x="213" y="177"/>
                    <a:pt x="213" y="177"/>
                    <a:pt x="213" y="177"/>
                  </a:cubicBezTo>
                  <a:cubicBezTo>
                    <a:pt x="213" y="178"/>
                    <a:pt x="213" y="178"/>
                    <a:pt x="213" y="179"/>
                  </a:cubicBezTo>
                  <a:cubicBezTo>
                    <a:pt x="213" y="179"/>
                    <a:pt x="212" y="179"/>
                    <a:pt x="212" y="180"/>
                  </a:cubicBezTo>
                  <a:cubicBezTo>
                    <a:pt x="212" y="180"/>
                    <a:pt x="212" y="180"/>
                    <a:pt x="212" y="180"/>
                  </a:cubicBezTo>
                  <a:cubicBezTo>
                    <a:pt x="212" y="181"/>
                    <a:pt x="212" y="181"/>
                    <a:pt x="212" y="181"/>
                  </a:cubicBezTo>
                  <a:cubicBezTo>
                    <a:pt x="212" y="181"/>
                    <a:pt x="212" y="180"/>
                    <a:pt x="212" y="180"/>
                  </a:cubicBezTo>
                  <a:cubicBezTo>
                    <a:pt x="212" y="179"/>
                    <a:pt x="212" y="179"/>
                    <a:pt x="212" y="179"/>
                  </a:cubicBezTo>
                  <a:cubicBezTo>
                    <a:pt x="212" y="178"/>
                    <a:pt x="212" y="178"/>
                    <a:pt x="212" y="177"/>
                  </a:cubicBezTo>
                  <a:close/>
                  <a:moveTo>
                    <a:pt x="213" y="155"/>
                  </a:moveTo>
                  <a:cubicBezTo>
                    <a:pt x="213" y="155"/>
                    <a:pt x="213" y="155"/>
                    <a:pt x="213" y="156"/>
                  </a:cubicBezTo>
                  <a:cubicBezTo>
                    <a:pt x="213" y="156"/>
                    <a:pt x="212" y="156"/>
                    <a:pt x="212" y="156"/>
                  </a:cubicBezTo>
                  <a:cubicBezTo>
                    <a:pt x="212" y="156"/>
                    <a:pt x="212" y="157"/>
                    <a:pt x="211" y="157"/>
                  </a:cubicBezTo>
                  <a:cubicBezTo>
                    <a:pt x="211" y="157"/>
                    <a:pt x="211" y="157"/>
                    <a:pt x="210" y="157"/>
                  </a:cubicBezTo>
                  <a:cubicBezTo>
                    <a:pt x="210" y="158"/>
                    <a:pt x="209" y="158"/>
                    <a:pt x="209" y="158"/>
                  </a:cubicBezTo>
                  <a:cubicBezTo>
                    <a:pt x="208" y="158"/>
                    <a:pt x="208" y="158"/>
                    <a:pt x="208" y="158"/>
                  </a:cubicBezTo>
                  <a:cubicBezTo>
                    <a:pt x="207" y="158"/>
                    <a:pt x="207" y="158"/>
                    <a:pt x="206" y="157"/>
                  </a:cubicBezTo>
                  <a:cubicBezTo>
                    <a:pt x="205" y="157"/>
                    <a:pt x="205" y="157"/>
                    <a:pt x="204" y="156"/>
                  </a:cubicBezTo>
                  <a:cubicBezTo>
                    <a:pt x="204" y="156"/>
                    <a:pt x="203" y="155"/>
                    <a:pt x="20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4" y="155"/>
                    <a:pt x="204" y="156"/>
                    <a:pt x="205" y="156"/>
                  </a:cubicBezTo>
                  <a:cubicBezTo>
                    <a:pt x="205" y="156"/>
                    <a:pt x="206" y="156"/>
                    <a:pt x="207" y="157"/>
                  </a:cubicBezTo>
                  <a:cubicBezTo>
                    <a:pt x="207" y="157"/>
                    <a:pt x="207" y="157"/>
                    <a:pt x="208" y="157"/>
                  </a:cubicBezTo>
                  <a:cubicBezTo>
                    <a:pt x="208" y="157"/>
                    <a:pt x="208" y="157"/>
                    <a:pt x="209" y="157"/>
                  </a:cubicBezTo>
                  <a:cubicBezTo>
                    <a:pt x="209" y="157"/>
                    <a:pt x="210" y="157"/>
                    <a:pt x="210" y="156"/>
                  </a:cubicBezTo>
                  <a:cubicBezTo>
                    <a:pt x="210" y="156"/>
                    <a:pt x="211" y="156"/>
                    <a:pt x="211" y="156"/>
                  </a:cubicBezTo>
                  <a:cubicBezTo>
                    <a:pt x="211" y="156"/>
                    <a:pt x="212" y="156"/>
                    <a:pt x="212" y="155"/>
                  </a:cubicBezTo>
                  <a:cubicBezTo>
                    <a:pt x="212" y="155"/>
                    <a:pt x="212" y="155"/>
                    <a:pt x="213" y="155"/>
                  </a:cubicBezTo>
                  <a:cubicBezTo>
                    <a:pt x="213" y="155"/>
                    <a:pt x="213" y="154"/>
                    <a:pt x="213" y="154"/>
                  </a:cubicBezTo>
                  <a:cubicBezTo>
                    <a:pt x="213" y="154"/>
                    <a:pt x="213" y="154"/>
                    <a:pt x="214" y="154"/>
                  </a:cubicBezTo>
                  <a:cubicBezTo>
                    <a:pt x="214" y="153"/>
                    <a:pt x="214" y="153"/>
                    <a:pt x="214" y="153"/>
                  </a:cubicBezTo>
                  <a:cubicBezTo>
                    <a:pt x="214" y="153"/>
                    <a:pt x="214" y="153"/>
                    <a:pt x="214" y="154"/>
                  </a:cubicBezTo>
                  <a:cubicBezTo>
                    <a:pt x="214" y="154"/>
                    <a:pt x="214" y="154"/>
                    <a:pt x="214" y="154"/>
                  </a:cubicBezTo>
                  <a:cubicBezTo>
                    <a:pt x="213" y="155"/>
                    <a:pt x="213" y="155"/>
                    <a:pt x="213" y="155"/>
                  </a:cubicBezTo>
                  <a:close/>
                  <a:moveTo>
                    <a:pt x="210" y="208"/>
                  </a:moveTo>
                  <a:cubicBezTo>
                    <a:pt x="210" y="208"/>
                    <a:pt x="210" y="207"/>
                    <a:pt x="211" y="207"/>
                  </a:cubicBezTo>
                  <a:cubicBezTo>
                    <a:pt x="211" y="207"/>
                    <a:pt x="212" y="206"/>
                    <a:pt x="212" y="206"/>
                  </a:cubicBezTo>
                  <a:cubicBezTo>
                    <a:pt x="213" y="206"/>
                    <a:pt x="213" y="205"/>
                    <a:pt x="213" y="205"/>
                  </a:cubicBezTo>
                  <a:cubicBezTo>
                    <a:pt x="214" y="205"/>
                    <a:pt x="214" y="204"/>
                    <a:pt x="214" y="204"/>
                  </a:cubicBezTo>
                  <a:cubicBezTo>
                    <a:pt x="215" y="203"/>
                    <a:pt x="215" y="202"/>
                    <a:pt x="216" y="201"/>
                  </a:cubicBezTo>
                  <a:cubicBezTo>
                    <a:pt x="216" y="201"/>
                    <a:pt x="216" y="200"/>
                    <a:pt x="216" y="200"/>
                  </a:cubicBezTo>
                  <a:cubicBezTo>
                    <a:pt x="217" y="199"/>
                    <a:pt x="217" y="198"/>
                    <a:pt x="217" y="198"/>
                  </a:cubicBezTo>
                  <a:cubicBezTo>
                    <a:pt x="217" y="197"/>
                    <a:pt x="217" y="197"/>
                    <a:pt x="217" y="196"/>
                  </a:cubicBezTo>
                  <a:cubicBezTo>
                    <a:pt x="217" y="196"/>
                    <a:pt x="217" y="196"/>
                    <a:pt x="217" y="195"/>
                  </a:cubicBezTo>
                  <a:cubicBezTo>
                    <a:pt x="217" y="194"/>
                    <a:pt x="217" y="194"/>
                    <a:pt x="217" y="193"/>
                  </a:cubicBezTo>
                  <a:cubicBezTo>
                    <a:pt x="216" y="192"/>
                    <a:pt x="216" y="192"/>
                    <a:pt x="216" y="192"/>
                  </a:cubicBezTo>
                  <a:cubicBezTo>
                    <a:pt x="216" y="192"/>
                    <a:pt x="216" y="192"/>
                    <a:pt x="217" y="192"/>
                  </a:cubicBezTo>
                  <a:cubicBezTo>
                    <a:pt x="217" y="192"/>
                    <a:pt x="217" y="193"/>
                    <a:pt x="217" y="193"/>
                  </a:cubicBezTo>
                  <a:cubicBezTo>
                    <a:pt x="217" y="193"/>
                    <a:pt x="218" y="194"/>
                    <a:pt x="218" y="195"/>
                  </a:cubicBezTo>
                  <a:cubicBezTo>
                    <a:pt x="218" y="196"/>
                    <a:pt x="218" y="197"/>
                    <a:pt x="218" y="198"/>
                  </a:cubicBezTo>
                  <a:cubicBezTo>
                    <a:pt x="218" y="199"/>
                    <a:pt x="218" y="199"/>
                    <a:pt x="218" y="200"/>
                  </a:cubicBezTo>
                  <a:cubicBezTo>
                    <a:pt x="218" y="201"/>
                    <a:pt x="218" y="201"/>
                    <a:pt x="218" y="202"/>
                  </a:cubicBezTo>
                  <a:cubicBezTo>
                    <a:pt x="217" y="203"/>
                    <a:pt x="216" y="204"/>
                    <a:pt x="215" y="205"/>
                  </a:cubicBezTo>
                  <a:cubicBezTo>
                    <a:pt x="215" y="206"/>
                    <a:pt x="214" y="206"/>
                    <a:pt x="213" y="207"/>
                  </a:cubicBezTo>
                  <a:cubicBezTo>
                    <a:pt x="212" y="207"/>
                    <a:pt x="211" y="207"/>
                    <a:pt x="211" y="207"/>
                  </a:cubicBezTo>
                  <a:cubicBezTo>
                    <a:pt x="210" y="208"/>
                    <a:pt x="210" y="208"/>
                    <a:pt x="210" y="208"/>
                  </a:cubicBezTo>
                  <a:cubicBezTo>
                    <a:pt x="210" y="208"/>
                    <a:pt x="210" y="208"/>
                    <a:pt x="210" y="208"/>
                  </a:cubicBezTo>
                  <a:close/>
                  <a:moveTo>
                    <a:pt x="179" y="214"/>
                  </a:moveTo>
                  <a:cubicBezTo>
                    <a:pt x="179" y="214"/>
                    <a:pt x="179" y="215"/>
                    <a:pt x="179" y="215"/>
                  </a:cubicBezTo>
                  <a:cubicBezTo>
                    <a:pt x="180" y="216"/>
                    <a:pt x="181" y="216"/>
                    <a:pt x="181" y="217"/>
                  </a:cubicBezTo>
                  <a:cubicBezTo>
                    <a:pt x="182" y="217"/>
                    <a:pt x="184" y="218"/>
                    <a:pt x="185" y="218"/>
                  </a:cubicBezTo>
                  <a:cubicBezTo>
                    <a:pt x="185" y="218"/>
                    <a:pt x="186" y="218"/>
                    <a:pt x="187" y="218"/>
                  </a:cubicBezTo>
                  <a:cubicBezTo>
                    <a:pt x="188" y="218"/>
                    <a:pt x="188" y="218"/>
                    <a:pt x="189" y="218"/>
                  </a:cubicBezTo>
                  <a:cubicBezTo>
                    <a:pt x="190" y="218"/>
                    <a:pt x="190" y="218"/>
                    <a:pt x="191" y="218"/>
                  </a:cubicBezTo>
                  <a:cubicBezTo>
                    <a:pt x="191" y="217"/>
                    <a:pt x="192" y="217"/>
                    <a:pt x="193" y="217"/>
                  </a:cubicBezTo>
                  <a:cubicBezTo>
                    <a:pt x="193" y="217"/>
                    <a:pt x="194" y="216"/>
                    <a:pt x="194" y="216"/>
                  </a:cubicBezTo>
                  <a:cubicBezTo>
                    <a:pt x="195" y="216"/>
                    <a:pt x="195" y="215"/>
                    <a:pt x="196" y="215"/>
                  </a:cubicBezTo>
                  <a:cubicBezTo>
                    <a:pt x="196" y="214"/>
                    <a:pt x="196" y="214"/>
                    <a:pt x="197" y="214"/>
                  </a:cubicBezTo>
                  <a:cubicBezTo>
                    <a:pt x="197" y="213"/>
                    <a:pt x="197" y="213"/>
                    <a:pt x="197" y="213"/>
                  </a:cubicBezTo>
                  <a:cubicBezTo>
                    <a:pt x="198" y="212"/>
                    <a:pt x="198" y="212"/>
                    <a:pt x="198" y="212"/>
                  </a:cubicBezTo>
                  <a:cubicBezTo>
                    <a:pt x="198" y="212"/>
                    <a:pt x="198" y="212"/>
                    <a:pt x="198" y="213"/>
                  </a:cubicBezTo>
                  <a:cubicBezTo>
                    <a:pt x="198" y="213"/>
                    <a:pt x="197" y="214"/>
                    <a:pt x="197" y="214"/>
                  </a:cubicBezTo>
                  <a:cubicBezTo>
                    <a:pt x="197" y="215"/>
                    <a:pt x="197" y="215"/>
                    <a:pt x="196" y="215"/>
                  </a:cubicBezTo>
                  <a:cubicBezTo>
                    <a:pt x="196" y="216"/>
                    <a:pt x="196" y="216"/>
                    <a:pt x="196" y="216"/>
                  </a:cubicBezTo>
                  <a:cubicBezTo>
                    <a:pt x="196" y="216"/>
                    <a:pt x="195" y="217"/>
                    <a:pt x="195" y="217"/>
                  </a:cubicBezTo>
                  <a:cubicBezTo>
                    <a:pt x="195" y="217"/>
                    <a:pt x="194" y="218"/>
                    <a:pt x="193" y="218"/>
                  </a:cubicBezTo>
                  <a:cubicBezTo>
                    <a:pt x="193" y="219"/>
                    <a:pt x="192" y="219"/>
                    <a:pt x="191" y="219"/>
                  </a:cubicBezTo>
                  <a:cubicBezTo>
                    <a:pt x="191" y="220"/>
                    <a:pt x="190" y="220"/>
                    <a:pt x="189" y="220"/>
                  </a:cubicBezTo>
                  <a:cubicBezTo>
                    <a:pt x="188" y="220"/>
                    <a:pt x="187" y="220"/>
                    <a:pt x="187" y="220"/>
                  </a:cubicBezTo>
                  <a:cubicBezTo>
                    <a:pt x="186" y="220"/>
                    <a:pt x="185" y="220"/>
                    <a:pt x="184" y="219"/>
                  </a:cubicBezTo>
                  <a:cubicBezTo>
                    <a:pt x="183" y="219"/>
                    <a:pt x="182" y="218"/>
                    <a:pt x="181" y="217"/>
                  </a:cubicBezTo>
                  <a:cubicBezTo>
                    <a:pt x="180" y="217"/>
                    <a:pt x="179" y="216"/>
                    <a:pt x="179" y="215"/>
                  </a:cubicBezTo>
                  <a:cubicBezTo>
                    <a:pt x="179" y="215"/>
                    <a:pt x="179" y="215"/>
                    <a:pt x="179" y="215"/>
                  </a:cubicBezTo>
                  <a:cubicBezTo>
                    <a:pt x="179" y="214"/>
                    <a:pt x="179" y="214"/>
                    <a:pt x="179" y="214"/>
                  </a:cubicBezTo>
                  <a:close/>
                  <a:moveTo>
                    <a:pt x="163" y="195"/>
                  </a:moveTo>
                  <a:cubicBezTo>
                    <a:pt x="162" y="190"/>
                    <a:pt x="166" y="185"/>
                    <a:pt x="172" y="185"/>
                  </a:cubicBezTo>
                  <a:cubicBezTo>
                    <a:pt x="174" y="185"/>
                    <a:pt x="177" y="185"/>
                    <a:pt x="180" y="185"/>
                  </a:cubicBezTo>
                  <a:cubicBezTo>
                    <a:pt x="177" y="184"/>
                    <a:pt x="175" y="182"/>
                    <a:pt x="174" y="180"/>
                  </a:cubicBezTo>
                  <a:cubicBezTo>
                    <a:pt x="170" y="176"/>
                    <a:pt x="171" y="169"/>
                    <a:pt x="176" y="167"/>
                  </a:cubicBezTo>
                  <a:cubicBezTo>
                    <a:pt x="181" y="164"/>
                    <a:pt x="187" y="167"/>
                    <a:pt x="189" y="172"/>
                  </a:cubicBezTo>
                  <a:cubicBezTo>
                    <a:pt x="189" y="173"/>
                    <a:pt x="190" y="176"/>
                    <a:pt x="190" y="179"/>
                  </a:cubicBezTo>
                  <a:cubicBezTo>
                    <a:pt x="191" y="176"/>
                    <a:pt x="193" y="174"/>
                    <a:pt x="194" y="172"/>
                  </a:cubicBezTo>
                  <a:cubicBezTo>
                    <a:pt x="197" y="168"/>
                    <a:pt x="203" y="166"/>
                    <a:pt x="207" y="170"/>
                  </a:cubicBezTo>
                  <a:cubicBezTo>
                    <a:pt x="211" y="173"/>
                    <a:pt x="211" y="180"/>
                    <a:pt x="206" y="184"/>
                  </a:cubicBezTo>
                  <a:cubicBezTo>
                    <a:pt x="205" y="185"/>
                    <a:pt x="202" y="186"/>
                    <a:pt x="200" y="187"/>
                  </a:cubicBezTo>
                  <a:cubicBezTo>
                    <a:pt x="203" y="187"/>
                    <a:pt x="205" y="188"/>
                    <a:pt x="207" y="188"/>
                  </a:cubicBezTo>
                  <a:cubicBezTo>
                    <a:pt x="213" y="189"/>
                    <a:pt x="216" y="195"/>
                    <a:pt x="214" y="200"/>
                  </a:cubicBezTo>
                  <a:cubicBezTo>
                    <a:pt x="212" y="205"/>
                    <a:pt x="205" y="207"/>
                    <a:pt x="200" y="204"/>
                  </a:cubicBezTo>
                  <a:cubicBezTo>
                    <a:pt x="199" y="203"/>
                    <a:pt x="197" y="201"/>
                    <a:pt x="195" y="199"/>
                  </a:cubicBezTo>
                  <a:cubicBezTo>
                    <a:pt x="196" y="202"/>
                    <a:pt x="196" y="204"/>
                    <a:pt x="196" y="206"/>
                  </a:cubicBezTo>
                  <a:cubicBezTo>
                    <a:pt x="197" y="212"/>
                    <a:pt x="192" y="217"/>
                    <a:pt x="187" y="216"/>
                  </a:cubicBezTo>
                  <a:cubicBezTo>
                    <a:pt x="181" y="216"/>
                    <a:pt x="178" y="210"/>
                    <a:pt x="179" y="205"/>
                  </a:cubicBezTo>
                  <a:cubicBezTo>
                    <a:pt x="180" y="203"/>
                    <a:pt x="181" y="200"/>
                    <a:pt x="182" y="198"/>
                  </a:cubicBezTo>
                  <a:cubicBezTo>
                    <a:pt x="180" y="199"/>
                    <a:pt x="177" y="201"/>
                    <a:pt x="176" y="201"/>
                  </a:cubicBezTo>
                  <a:cubicBezTo>
                    <a:pt x="171" y="203"/>
                    <a:pt x="164" y="201"/>
                    <a:pt x="163" y="195"/>
                  </a:cubicBezTo>
                  <a:close/>
                  <a:moveTo>
                    <a:pt x="165" y="238"/>
                  </a:moveTo>
                  <a:cubicBezTo>
                    <a:pt x="165" y="238"/>
                    <a:pt x="165" y="238"/>
                    <a:pt x="165" y="238"/>
                  </a:cubicBezTo>
                  <a:cubicBezTo>
                    <a:pt x="165" y="237"/>
                    <a:pt x="165" y="237"/>
                    <a:pt x="166" y="237"/>
                  </a:cubicBezTo>
                  <a:cubicBezTo>
                    <a:pt x="166" y="237"/>
                    <a:pt x="166" y="237"/>
                    <a:pt x="166" y="237"/>
                  </a:cubicBezTo>
                  <a:cubicBezTo>
                    <a:pt x="166" y="237"/>
                    <a:pt x="166" y="236"/>
                    <a:pt x="166" y="236"/>
                  </a:cubicBezTo>
                  <a:cubicBezTo>
                    <a:pt x="167" y="236"/>
                    <a:pt x="167" y="236"/>
                    <a:pt x="167" y="235"/>
                  </a:cubicBezTo>
                  <a:cubicBezTo>
                    <a:pt x="167" y="235"/>
                    <a:pt x="167" y="235"/>
                    <a:pt x="167" y="235"/>
                  </a:cubicBezTo>
                  <a:cubicBezTo>
                    <a:pt x="167" y="234"/>
                    <a:pt x="167" y="234"/>
                    <a:pt x="167" y="234"/>
                  </a:cubicBezTo>
                  <a:cubicBezTo>
                    <a:pt x="167" y="234"/>
                    <a:pt x="167" y="234"/>
                    <a:pt x="167" y="234"/>
                  </a:cubicBezTo>
                  <a:cubicBezTo>
                    <a:pt x="167" y="233"/>
                    <a:pt x="167" y="233"/>
                    <a:pt x="167" y="233"/>
                  </a:cubicBezTo>
                  <a:cubicBezTo>
                    <a:pt x="167" y="233"/>
                    <a:pt x="167" y="232"/>
                    <a:pt x="167" y="232"/>
                  </a:cubicBezTo>
                  <a:cubicBezTo>
                    <a:pt x="167" y="232"/>
                    <a:pt x="167" y="232"/>
                    <a:pt x="167" y="232"/>
                  </a:cubicBezTo>
                  <a:cubicBezTo>
                    <a:pt x="167" y="232"/>
                    <a:pt x="167" y="232"/>
                    <a:pt x="167" y="232"/>
                  </a:cubicBezTo>
                  <a:cubicBezTo>
                    <a:pt x="167" y="232"/>
                    <a:pt x="167" y="232"/>
                    <a:pt x="167" y="232"/>
                  </a:cubicBezTo>
                  <a:cubicBezTo>
                    <a:pt x="168" y="232"/>
                    <a:pt x="168" y="233"/>
                    <a:pt x="168" y="233"/>
                  </a:cubicBezTo>
                  <a:cubicBezTo>
                    <a:pt x="168" y="233"/>
                    <a:pt x="168" y="234"/>
                    <a:pt x="168" y="234"/>
                  </a:cubicBezTo>
                  <a:cubicBezTo>
                    <a:pt x="168" y="234"/>
                    <a:pt x="168" y="235"/>
                    <a:pt x="168" y="235"/>
                  </a:cubicBezTo>
                  <a:cubicBezTo>
                    <a:pt x="168" y="235"/>
                    <a:pt x="168" y="235"/>
                    <a:pt x="168" y="236"/>
                  </a:cubicBezTo>
                  <a:cubicBezTo>
                    <a:pt x="167" y="236"/>
                    <a:pt x="167" y="236"/>
                    <a:pt x="167" y="237"/>
                  </a:cubicBezTo>
                  <a:cubicBezTo>
                    <a:pt x="167" y="237"/>
                    <a:pt x="166" y="237"/>
                    <a:pt x="166" y="237"/>
                  </a:cubicBezTo>
                  <a:cubicBezTo>
                    <a:pt x="166" y="238"/>
                    <a:pt x="165" y="238"/>
                    <a:pt x="165" y="238"/>
                  </a:cubicBezTo>
                  <a:cubicBezTo>
                    <a:pt x="165" y="238"/>
                    <a:pt x="165" y="238"/>
                    <a:pt x="165" y="238"/>
                  </a:cubicBezTo>
                  <a:cubicBezTo>
                    <a:pt x="165" y="238"/>
                    <a:pt x="165" y="238"/>
                    <a:pt x="165" y="238"/>
                  </a:cubicBezTo>
                  <a:close/>
                  <a:moveTo>
                    <a:pt x="153" y="240"/>
                  </a:moveTo>
                  <a:cubicBezTo>
                    <a:pt x="153" y="240"/>
                    <a:pt x="153" y="240"/>
                    <a:pt x="153" y="240"/>
                  </a:cubicBezTo>
                  <a:cubicBezTo>
                    <a:pt x="154" y="241"/>
                    <a:pt x="154" y="241"/>
                    <a:pt x="154" y="241"/>
                  </a:cubicBezTo>
                  <a:cubicBezTo>
                    <a:pt x="155" y="241"/>
                    <a:pt x="155" y="241"/>
                    <a:pt x="156" y="241"/>
                  </a:cubicBezTo>
                  <a:cubicBezTo>
                    <a:pt x="156" y="242"/>
                    <a:pt x="156" y="242"/>
                    <a:pt x="156" y="242"/>
                  </a:cubicBezTo>
                  <a:cubicBezTo>
                    <a:pt x="157" y="242"/>
                    <a:pt x="157" y="242"/>
                    <a:pt x="157" y="242"/>
                  </a:cubicBezTo>
                  <a:cubicBezTo>
                    <a:pt x="157" y="242"/>
                    <a:pt x="158" y="241"/>
                    <a:pt x="158" y="241"/>
                  </a:cubicBezTo>
                  <a:cubicBezTo>
                    <a:pt x="158" y="241"/>
                    <a:pt x="158" y="241"/>
                    <a:pt x="158" y="241"/>
                  </a:cubicBezTo>
                  <a:cubicBezTo>
                    <a:pt x="159" y="241"/>
                    <a:pt x="159" y="241"/>
                    <a:pt x="159" y="241"/>
                  </a:cubicBezTo>
                  <a:cubicBezTo>
                    <a:pt x="159" y="241"/>
                    <a:pt x="159" y="240"/>
                    <a:pt x="160" y="240"/>
                  </a:cubicBezTo>
                  <a:cubicBezTo>
                    <a:pt x="160" y="240"/>
                    <a:pt x="160" y="240"/>
                    <a:pt x="160" y="240"/>
                  </a:cubicBezTo>
                  <a:cubicBezTo>
                    <a:pt x="160" y="240"/>
                    <a:pt x="160" y="240"/>
                    <a:pt x="160" y="240"/>
                  </a:cubicBezTo>
                  <a:cubicBezTo>
                    <a:pt x="160" y="239"/>
                    <a:pt x="160" y="239"/>
                    <a:pt x="160" y="239"/>
                  </a:cubicBezTo>
                  <a:cubicBezTo>
                    <a:pt x="160" y="239"/>
                    <a:pt x="160" y="239"/>
                    <a:pt x="160" y="240"/>
                  </a:cubicBezTo>
                  <a:cubicBezTo>
                    <a:pt x="160" y="240"/>
                    <a:pt x="160" y="240"/>
                    <a:pt x="160" y="240"/>
                  </a:cubicBezTo>
                  <a:cubicBezTo>
                    <a:pt x="160" y="240"/>
                    <a:pt x="160" y="240"/>
                    <a:pt x="160" y="241"/>
                  </a:cubicBezTo>
                  <a:cubicBezTo>
                    <a:pt x="160" y="241"/>
                    <a:pt x="160" y="241"/>
                    <a:pt x="160" y="241"/>
                  </a:cubicBezTo>
                  <a:cubicBezTo>
                    <a:pt x="160" y="241"/>
                    <a:pt x="159" y="241"/>
                    <a:pt x="159" y="241"/>
                  </a:cubicBezTo>
                  <a:cubicBezTo>
                    <a:pt x="159" y="241"/>
                    <a:pt x="159" y="241"/>
                    <a:pt x="159" y="242"/>
                  </a:cubicBezTo>
                  <a:cubicBezTo>
                    <a:pt x="158" y="242"/>
                    <a:pt x="158" y="242"/>
                    <a:pt x="158" y="242"/>
                  </a:cubicBezTo>
                  <a:cubicBezTo>
                    <a:pt x="158" y="242"/>
                    <a:pt x="157" y="242"/>
                    <a:pt x="157" y="242"/>
                  </a:cubicBezTo>
                  <a:cubicBezTo>
                    <a:pt x="157" y="242"/>
                    <a:pt x="156" y="242"/>
                    <a:pt x="156" y="242"/>
                  </a:cubicBezTo>
                  <a:cubicBezTo>
                    <a:pt x="156" y="242"/>
                    <a:pt x="156" y="242"/>
                    <a:pt x="155" y="242"/>
                  </a:cubicBezTo>
                  <a:cubicBezTo>
                    <a:pt x="155" y="242"/>
                    <a:pt x="154" y="242"/>
                    <a:pt x="154" y="241"/>
                  </a:cubicBezTo>
                  <a:cubicBezTo>
                    <a:pt x="154" y="241"/>
                    <a:pt x="154" y="241"/>
                    <a:pt x="153" y="241"/>
                  </a:cubicBezTo>
                  <a:cubicBezTo>
                    <a:pt x="153" y="240"/>
                    <a:pt x="153" y="240"/>
                    <a:pt x="153" y="240"/>
                  </a:cubicBezTo>
                  <a:cubicBezTo>
                    <a:pt x="153" y="240"/>
                    <a:pt x="153" y="240"/>
                    <a:pt x="153" y="240"/>
                  </a:cubicBezTo>
                  <a:close/>
                  <a:moveTo>
                    <a:pt x="147" y="233"/>
                  </a:moveTo>
                  <a:cubicBezTo>
                    <a:pt x="147" y="231"/>
                    <a:pt x="149" y="229"/>
                    <a:pt x="151" y="229"/>
                  </a:cubicBezTo>
                  <a:cubicBezTo>
                    <a:pt x="151" y="229"/>
                    <a:pt x="152" y="229"/>
                    <a:pt x="154" y="229"/>
                  </a:cubicBezTo>
                  <a:cubicBezTo>
                    <a:pt x="153" y="229"/>
                    <a:pt x="152" y="228"/>
                    <a:pt x="152" y="228"/>
                  </a:cubicBezTo>
                  <a:cubicBezTo>
                    <a:pt x="150" y="226"/>
                    <a:pt x="150" y="224"/>
                    <a:pt x="152" y="222"/>
                  </a:cubicBezTo>
                  <a:cubicBezTo>
                    <a:pt x="154" y="221"/>
                    <a:pt x="156" y="222"/>
                    <a:pt x="157" y="224"/>
                  </a:cubicBezTo>
                  <a:cubicBezTo>
                    <a:pt x="157" y="225"/>
                    <a:pt x="157" y="226"/>
                    <a:pt x="158" y="227"/>
                  </a:cubicBezTo>
                  <a:cubicBezTo>
                    <a:pt x="158" y="226"/>
                    <a:pt x="158" y="225"/>
                    <a:pt x="159" y="225"/>
                  </a:cubicBezTo>
                  <a:cubicBezTo>
                    <a:pt x="160" y="223"/>
                    <a:pt x="162" y="222"/>
                    <a:pt x="164" y="224"/>
                  </a:cubicBezTo>
                  <a:cubicBezTo>
                    <a:pt x="165" y="225"/>
                    <a:pt x="165" y="227"/>
                    <a:pt x="163" y="229"/>
                  </a:cubicBezTo>
                  <a:cubicBezTo>
                    <a:pt x="163" y="229"/>
                    <a:pt x="162" y="230"/>
                    <a:pt x="161" y="230"/>
                  </a:cubicBezTo>
                  <a:cubicBezTo>
                    <a:pt x="162" y="230"/>
                    <a:pt x="163" y="230"/>
                    <a:pt x="164" y="230"/>
                  </a:cubicBezTo>
                  <a:cubicBezTo>
                    <a:pt x="166" y="231"/>
                    <a:pt x="167" y="233"/>
                    <a:pt x="166" y="235"/>
                  </a:cubicBezTo>
                  <a:cubicBezTo>
                    <a:pt x="165" y="237"/>
                    <a:pt x="163" y="237"/>
                    <a:pt x="161" y="236"/>
                  </a:cubicBezTo>
                  <a:cubicBezTo>
                    <a:pt x="161" y="236"/>
                    <a:pt x="160" y="235"/>
                    <a:pt x="159" y="234"/>
                  </a:cubicBezTo>
                  <a:cubicBezTo>
                    <a:pt x="160" y="235"/>
                    <a:pt x="160" y="236"/>
                    <a:pt x="160" y="237"/>
                  </a:cubicBezTo>
                  <a:cubicBezTo>
                    <a:pt x="160" y="239"/>
                    <a:pt x="158" y="241"/>
                    <a:pt x="156" y="241"/>
                  </a:cubicBezTo>
                  <a:cubicBezTo>
                    <a:pt x="154" y="241"/>
                    <a:pt x="153" y="239"/>
                    <a:pt x="154" y="237"/>
                  </a:cubicBezTo>
                  <a:cubicBezTo>
                    <a:pt x="154" y="236"/>
                    <a:pt x="154" y="235"/>
                    <a:pt x="155" y="234"/>
                  </a:cubicBezTo>
                  <a:cubicBezTo>
                    <a:pt x="154" y="235"/>
                    <a:pt x="153" y="235"/>
                    <a:pt x="152" y="235"/>
                  </a:cubicBezTo>
                  <a:cubicBezTo>
                    <a:pt x="150" y="236"/>
                    <a:pt x="148" y="235"/>
                    <a:pt x="147" y="233"/>
                  </a:cubicBezTo>
                  <a:close/>
                  <a:moveTo>
                    <a:pt x="146" y="233"/>
                  </a:moveTo>
                  <a:cubicBezTo>
                    <a:pt x="146" y="232"/>
                    <a:pt x="146" y="232"/>
                    <a:pt x="146" y="232"/>
                  </a:cubicBezTo>
                  <a:cubicBezTo>
                    <a:pt x="146" y="232"/>
                    <a:pt x="146" y="231"/>
                    <a:pt x="147" y="231"/>
                  </a:cubicBezTo>
                  <a:cubicBezTo>
                    <a:pt x="147" y="231"/>
                    <a:pt x="147" y="231"/>
                    <a:pt x="147" y="231"/>
                  </a:cubicBezTo>
                  <a:cubicBezTo>
                    <a:pt x="147" y="231"/>
                    <a:pt x="147" y="231"/>
                    <a:pt x="147" y="231"/>
                  </a:cubicBezTo>
                  <a:cubicBezTo>
                    <a:pt x="147" y="231"/>
                    <a:pt x="147" y="231"/>
                    <a:pt x="147" y="231"/>
                  </a:cubicBezTo>
                  <a:cubicBezTo>
                    <a:pt x="147" y="231"/>
                    <a:pt x="147" y="232"/>
                    <a:pt x="147" y="232"/>
                  </a:cubicBezTo>
                  <a:cubicBezTo>
                    <a:pt x="147" y="232"/>
                    <a:pt x="147" y="232"/>
                    <a:pt x="147" y="233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147" y="235"/>
                    <a:pt x="147" y="235"/>
                  </a:cubicBezTo>
                  <a:cubicBezTo>
                    <a:pt x="148" y="235"/>
                    <a:pt x="148" y="235"/>
                    <a:pt x="148" y="235"/>
                  </a:cubicBezTo>
                  <a:cubicBezTo>
                    <a:pt x="148" y="236"/>
                    <a:pt x="148" y="236"/>
                    <a:pt x="148" y="236"/>
                  </a:cubicBezTo>
                  <a:cubicBezTo>
                    <a:pt x="149" y="236"/>
                    <a:pt x="149" y="236"/>
                    <a:pt x="149" y="236"/>
                  </a:cubicBezTo>
                  <a:cubicBezTo>
                    <a:pt x="149" y="236"/>
                    <a:pt x="148" y="236"/>
                    <a:pt x="148" y="236"/>
                  </a:cubicBezTo>
                  <a:cubicBezTo>
                    <a:pt x="148" y="236"/>
                    <a:pt x="148" y="236"/>
                    <a:pt x="148" y="236"/>
                  </a:cubicBezTo>
                  <a:cubicBezTo>
                    <a:pt x="148" y="236"/>
                    <a:pt x="147" y="236"/>
                    <a:pt x="147" y="235"/>
                  </a:cubicBezTo>
                  <a:cubicBezTo>
                    <a:pt x="147" y="235"/>
                    <a:pt x="147" y="235"/>
                    <a:pt x="147" y="235"/>
                  </a:cubicBezTo>
                  <a:cubicBezTo>
                    <a:pt x="147" y="235"/>
                    <a:pt x="146" y="234"/>
                    <a:pt x="146" y="234"/>
                  </a:cubicBezTo>
                  <a:cubicBezTo>
                    <a:pt x="146" y="234"/>
                    <a:pt x="146" y="234"/>
                    <a:pt x="146" y="234"/>
                  </a:cubicBezTo>
                  <a:cubicBezTo>
                    <a:pt x="146" y="234"/>
                    <a:pt x="146" y="234"/>
                    <a:pt x="146" y="233"/>
                  </a:cubicBezTo>
                  <a:cubicBezTo>
                    <a:pt x="146" y="233"/>
                    <a:pt x="146" y="233"/>
                    <a:pt x="146" y="233"/>
                  </a:cubicBezTo>
                  <a:close/>
                  <a:moveTo>
                    <a:pt x="141" y="200"/>
                  </a:moveTo>
                  <a:cubicBezTo>
                    <a:pt x="141" y="200"/>
                    <a:pt x="140" y="200"/>
                    <a:pt x="140" y="200"/>
                  </a:cubicBezTo>
                  <a:cubicBezTo>
                    <a:pt x="140" y="201"/>
                    <a:pt x="140" y="201"/>
                    <a:pt x="140" y="201"/>
                  </a:cubicBezTo>
                  <a:cubicBezTo>
                    <a:pt x="140" y="201"/>
                    <a:pt x="140" y="201"/>
                    <a:pt x="140" y="201"/>
                  </a:cubicBezTo>
                  <a:cubicBezTo>
                    <a:pt x="140" y="201"/>
                    <a:pt x="140" y="200"/>
                    <a:pt x="140" y="200"/>
                  </a:cubicBezTo>
                  <a:cubicBezTo>
                    <a:pt x="140" y="200"/>
                    <a:pt x="141" y="200"/>
                    <a:pt x="141" y="200"/>
                  </a:cubicBezTo>
                  <a:cubicBezTo>
                    <a:pt x="141" y="199"/>
                    <a:pt x="141" y="199"/>
                    <a:pt x="142" y="199"/>
                  </a:cubicBezTo>
                  <a:cubicBezTo>
                    <a:pt x="142" y="199"/>
                    <a:pt x="142" y="199"/>
                    <a:pt x="142" y="198"/>
                  </a:cubicBezTo>
                  <a:cubicBezTo>
                    <a:pt x="143" y="198"/>
                    <a:pt x="143" y="197"/>
                    <a:pt x="143" y="197"/>
                  </a:cubicBezTo>
                  <a:cubicBezTo>
                    <a:pt x="143" y="197"/>
                    <a:pt x="143" y="196"/>
                    <a:pt x="143" y="196"/>
                  </a:cubicBezTo>
                  <a:cubicBezTo>
                    <a:pt x="143" y="196"/>
                    <a:pt x="144" y="195"/>
                    <a:pt x="144" y="195"/>
                  </a:cubicBezTo>
                  <a:cubicBezTo>
                    <a:pt x="144" y="195"/>
                    <a:pt x="144" y="195"/>
                    <a:pt x="144" y="194"/>
                  </a:cubicBezTo>
                  <a:cubicBezTo>
                    <a:pt x="144" y="194"/>
                    <a:pt x="144" y="194"/>
                    <a:pt x="144" y="193"/>
                  </a:cubicBezTo>
                  <a:cubicBezTo>
                    <a:pt x="144" y="193"/>
                    <a:pt x="144" y="193"/>
                    <a:pt x="144" y="192"/>
                  </a:cubicBezTo>
                  <a:cubicBezTo>
                    <a:pt x="143" y="192"/>
                    <a:pt x="143" y="192"/>
                    <a:pt x="143" y="192"/>
                  </a:cubicBezTo>
                  <a:cubicBezTo>
                    <a:pt x="143" y="192"/>
                    <a:pt x="143" y="192"/>
                    <a:pt x="143" y="192"/>
                  </a:cubicBezTo>
                  <a:cubicBezTo>
                    <a:pt x="144" y="192"/>
                    <a:pt x="144" y="192"/>
                    <a:pt x="144" y="192"/>
                  </a:cubicBezTo>
                  <a:cubicBezTo>
                    <a:pt x="144" y="192"/>
                    <a:pt x="144" y="193"/>
                    <a:pt x="144" y="193"/>
                  </a:cubicBezTo>
                  <a:cubicBezTo>
                    <a:pt x="144" y="194"/>
                    <a:pt x="145" y="195"/>
                    <a:pt x="145" y="195"/>
                  </a:cubicBezTo>
                  <a:cubicBezTo>
                    <a:pt x="144" y="196"/>
                    <a:pt x="144" y="196"/>
                    <a:pt x="144" y="196"/>
                  </a:cubicBezTo>
                  <a:cubicBezTo>
                    <a:pt x="144" y="197"/>
                    <a:pt x="144" y="197"/>
                    <a:pt x="144" y="197"/>
                  </a:cubicBezTo>
                  <a:cubicBezTo>
                    <a:pt x="144" y="198"/>
                    <a:pt x="143" y="199"/>
                    <a:pt x="143" y="199"/>
                  </a:cubicBezTo>
                  <a:cubicBezTo>
                    <a:pt x="142" y="199"/>
                    <a:pt x="142" y="200"/>
                    <a:pt x="141" y="200"/>
                  </a:cubicBezTo>
                  <a:close/>
                  <a:moveTo>
                    <a:pt x="114" y="259"/>
                  </a:moveTo>
                  <a:cubicBezTo>
                    <a:pt x="114" y="259"/>
                    <a:pt x="119" y="253"/>
                    <a:pt x="126" y="252"/>
                  </a:cubicBezTo>
                  <a:cubicBezTo>
                    <a:pt x="131" y="252"/>
                    <a:pt x="137" y="255"/>
                    <a:pt x="139" y="256"/>
                  </a:cubicBezTo>
                  <a:cubicBezTo>
                    <a:pt x="124" y="255"/>
                    <a:pt x="116" y="258"/>
                    <a:pt x="116" y="258"/>
                  </a:cubicBezTo>
                  <a:cubicBezTo>
                    <a:pt x="123" y="256"/>
                    <a:pt x="134" y="257"/>
                    <a:pt x="139" y="258"/>
                  </a:cubicBezTo>
                  <a:cubicBezTo>
                    <a:pt x="137" y="260"/>
                    <a:pt x="131" y="264"/>
                    <a:pt x="124" y="262"/>
                  </a:cubicBezTo>
                  <a:cubicBezTo>
                    <a:pt x="115" y="259"/>
                    <a:pt x="114" y="259"/>
                    <a:pt x="114" y="259"/>
                  </a:cubicBezTo>
                  <a:close/>
                  <a:moveTo>
                    <a:pt x="111" y="223"/>
                  </a:moveTo>
                  <a:cubicBezTo>
                    <a:pt x="111" y="223"/>
                    <a:pt x="123" y="222"/>
                    <a:pt x="131" y="230"/>
                  </a:cubicBezTo>
                  <a:cubicBezTo>
                    <a:pt x="138" y="236"/>
                    <a:pt x="140" y="246"/>
                    <a:pt x="141" y="250"/>
                  </a:cubicBezTo>
                  <a:cubicBezTo>
                    <a:pt x="126" y="231"/>
                    <a:pt x="114" y="225"/>
                    <a:pt x="114" y="225"/>
                  </a:cubicBezTo>
                  <a:cubicBezTo>
                    <a:pt x="123" y="231"/>
                    <a:pt x="134" y="245"/>
                    <a:pt x="138" y="251"/>
                  </a:cubicBezTo>
                  <a:cubicBezTo>
                    <a:pt x="133" y="251"/>
                    <a:pt x="123" y="248"/>
                    <a:pt x="118" y="238"/>
                  </a:cubicBezTo>
                  <a:cubicBezTo>
                    <a:pt x="112" y="225"/>
                    <a:pt x="111" y="223"/>
                    <a:pt x="111" y="223"/>
                  </a:cubicBezTo>
                  <a:close/>
                  <a:moveTo>
                    <a:pt x="111" y="193"/>
                  </a:moveTo>
                  <a:cubicBezTo>
                    <a:pt x="111" y="193"/>
                    <a:pt x="111" y="192"/>
                    <a:pt x="111" y="192"/>
                  </a:cubicBezTo>
                  <a:cubicBezTo>
                    <a:pt x="112" y="191"/>
                    <a:pt x="112" y="191"/>
                    <a:pt x="112" y="191"/>
                  </a:cubicBezTo>
                  <a:cubicBezTo>
                    <a:pt x="112" y="190"/>
                    <a:pt x="112" y="190"/>
                    <a:pt x="112" y="190"/>
                  </a:cubicBezTo>
                  <a:cubicBezTo>
                    <a:pt x="112" y="190"/>
                    <a:pt x="112" y="190"/>
                    <a:pt x="112" y="190"/>
                  </a:cubicBezTo>
                  <a:cubicBezTo>
                    <a:pt x="112" y="190"/>
                    <a:pt x="112" y="190"/>
                    <a:pt x="112" y="191"/>
                  </a:cubicBezTo>
                  <a:cubicBezTo>
                    <a:pt x="112" y="191"/>
                    <a:pt x="112" y="191"/>
                    <a:pt x="112" y="192"/>
                  </a:cubicBezTo>
                  <a:cubicBezTo>
                    <a:pt x="112" y="192"/>
                    <a:pt x="112" y="193"/>
                    <a:pt x="112" y="193"/>
                  </a:cubicBezTo>
                  <a:cubicBezTo>
                    <a:pt x="112" y="193"/>
                    <a:pt x="112" y="194"/>
                    <a:pt x="112" y="194"/>
                  </a:cubicBezTo>
                  <a:cubicBezTo>
                    <a:pt x="112" y="194"/>
                    <a:pt x="112" y="194"/>
                    <a:pt x="112" y="194"/>
                  </a:cubicBezTo>
                  <a:cubicBezTo>
                    <a:pt x="112" y="194"/>
                    <a:pt x="112" y="194"/>
                    <a:pt x="113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3" y="196"/>
                    <a:pt x="113" y="196"/>
                    <a:pt x="113" y="196"/>
                  </a:cubicBezTo>
                  <a:cubicBezTo>
                    <a:pt x="113" y="196"/>
                    <a:pt x="114" y="197"/>
                    <a:pt x="114" y="197"/>
                  </a:cubicBezTo>
                  <a:cubicBezTo>
                    <a:pt x="114" y="197"/>
                    <a:pt x="115" y="198"/>
                    <a:pt x="115" y="198"/>
                  </a:cubicBezTo>
                  <a:cubicBezTo>
                    <a:pt x="115" y="198"/>
                    <a:pt x="115" y="198"/>
                    <a:pt x="115" y="198"/>
                  </a:cubicBezTo>
                  <a:cubicBezTo>
                    <a:pt x="115" y="198"/>
                    <a:pt x="115" y="198"/>
                    <a:pt x="115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3" y="197"/>
                    <a:pt x="113" y="197"/>
                    <a:pt x="112" y="197"/>
                  </a:cubicBezTo>
                  <a:cubicBezTo>
                    <a:pt x="112" y="196"/>
                    <a:pt x="112" y="196"/>
                    <a:pt x="112" y="195"/>
                  </a:cubicBezTo>
                  <a:cubicBezTo>
                    <a:pt x="112" y="195"/>
                    <a:pt x="111" y="195"/>
                    <a:pt x="111" y="194"/>
                  </a:cubicBezTo>
                  <a:cubicBezTo>
                    <a:pt x="111" y="194"/>
                    <a:pt x="111" y="194"/>
                    <a:pt x="111" y="194"/>
                  </a:cubicBezTo>
                  <a:cubicBezTo>
                    <a:pt x="111" y="194"/>
                    <a:pt x="111" y="193"/>
                    <a:pt x="111" y="19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9176401" y="5092745"/>
            <a:ext cx="1598551" cy="1693371"/>
            <a:chOff x="8382000" y="2747963"/>
            <a:chExt cx="2274887" cy="2409825"/>
          </a:xfrm>
        </p:grpSpPr>
        <p:sp>
          <p:nvSpPr>
            <p:cNvPr id="70" name="Freeform 65"/>
            <p:cNvSpPr/>
            <p:nvPr/>
          </p:nvSpPr>
          <p:spPr bwMode="auto">
            <a:xfrm>
              <a:off x="8883650" y="4424363"/>
              <a:ext cx="455612" cy="174625"/>
            </a:xfrm>
            <a:custGeom>
              <a:avLst/>
              <a:gdLst>
                <a:gd name="T0" fmla="*/ 56 w 68"/>
                <a:gd name="T1" fmla="*/ 9 h 26"/>
                <a:gd name="T2" fmla="*/ 41 w 68"/>
                <a:gd name="T3" fmla="*/ 8 h 26"/>
                <a:gd name="T4" fmla="*/ 37 w 68"/>
                <a:gd name="T5" fmla="*/ 7 h 26"/>
                <a:gd name="T6" fmla="*/ 33 w 68"/>
                <a:gd name="T7" fmla="*/ 4 h 26"/>
                <a:gd name="T8" fmla="*/ 25 w 68"/>
                <a:gd name="T9" fmla="*/ 1 h 26"/>
                <a:gd name="T10" fmla="*/ 24 w 68"/>
                <a:gd name="T11" fmla="*/ 1 h 26"/>
                <a:gd name="T12" fmla="*/ 25 w 68"/>
                <a:gd name="T13" fmla="*/ 2 h 26"/>
                <a:gd name="T14" fmla="*/ 27 w 68"/>
                <a:gd name="T15" fmla="*/ 4 h 26"/>
                <a:gd name="T16" fmla="*/ 28 w 68"/>
                <a:gd name="T17" fmla="*/ 7 h 26"/>
                <a:gd name="T18" fmla="*/ 17 w 68"/>
                <a:gd name="T19" fmla="*/ 3 h 26"/>
                <a:gd name="T20" fmla="*/ 8 w 68"/>
                <a:gd name="T21" fmla="*/ 4 h 26"/>
                <a:gd name="T22" fmla="*/ 0 w 68"/>
                <a:gd name="T23" fmla="*/ 8 h 26"/>
                <a:gd name="T24" fmla="*/ 0 w 68"/>
                <a:gd name="T25" fmla="*/ 9 h 26"/>
                <a:gd name="T26" fmla="*/ 1 w 68"/>
                <a:gd name="T27" fmla="*/ 9 h 26"/>
                <a:gd name="T28" fmla="*/ 3 w 68"/>
                <a:gd name="T29" fmla="*/ 9 h 26"/>
                <a:gd name="T30" fmla="*/ 5 w 68"/>
                <a:gd name="T31" fmla="*/ 9 h 26"/>
                <a:gd name="T32" fmla="*/ 6 w 68"/>
                <a:gd name="T33" fmla="*/ 10 h 26"/>
                <a:gd name="T34" fmla="*/ 9 w 68"/>
                <a:gd name="T35" fmla="*/ 11 h 26"/>
                <a:gd name="T36" fmla="*/ 10 w 68"/>
                <a:gd name="T37" fmla="*/ 11 h 26"/>
                <a:gd name="T38" fmla="*/ 10 w 68"/>
                <a:gd name="T39" fmla="*/ 12 h 26"/>
                <a:gd name="T40" fmla="*/ 9 w 68"/>
                <a:gd name="T41" fmla="*/ 12 h 26"/>
                <a:gd name="T42" fmla="*/ 4 w 68"/>
                <a:gd name="T43" fmla="*/ 15 h 26"/>
                <a:gd name="T44" fmla="*/ 2 w 68"/>
                <a:gd name="T45" fmla="*/ 17 h 26"/>
                <a:gd name="T46" fmla="*/ 1 w 68"/>
                <a:gd name="T47" fmla="*/ 18 h 26"/>
                <a:gd name="T48" fmla="*/ 3 w 68"/>
                <a:gd name="T49" fmla="*/ 18 h 26"/>
                <a:gd name="T50" fmla="*/ 4 w 68"/>
                <a:gd name="T51" fmla="*/ 17 h 26"/>
                <a:gd name="T52" fmla="*/ 7 w 68"/>
                <a:gd name="T53" fmla="*/ 18 h 26"/>
                <a:gd name="T54" fmla="*/ 10 w 68"/>
                <a:gd name="T55" fmla="*/ 19 h 26"/>
                <a:gd name="T56" fmla="*/ 13 w 68"/>
                <a:gd name="T57" fmla="*/ 18 h 26"/>
                <a:gd name="T58" fmla="*/ 19 w 68"/>
                <a:gd name="T59" fmla="*/ 18 h 26"/>
                <a:gd name="T60" fmla="*/ 18 w 68"/>
                <a:gd name="T61" fmla="*/ 19 h 26"/>
                <a:gd name="T62" fmla="*/ 17 w 68"/>
                <a:gd name="T63" fmla="*/ 19 h 26"/>
                <a:gd name="T64" fmla="*/ 12 w 68"/>
                <a:gd name="T65" fmla="*/ 25 h 26"/>
                <a:gd name="T66" fmla="*/ 12 w 68"/>
                <a:gd name="T67" fmla="*/ 26 h 26"/>
                <a:gd name="T68" fmla="*/ 13 w 68"/>
                <a:gd name="T69" fmla="*/ 26 h 26"/>
                <a:gd name="T70" fmla="*/ 14 w 68"/>
                <a:gd name="T71" fmla="*/ 25 h 26"/>
                <a:gd name="T72" fmla="*/ 17 w 68"/>
                <a:gd name="T73" fmla="*/ 25 h 26"/>
                <a:gd name="T74" fmla="*/ 20 w 68"/>
                <a:gd name="T75" fmla="*/ 25 h 26"/>
                <a:gd name="T76" fmla="*/ 28 w 68"/>
                <a:gd name="T77" fmla="*/ 22 h 26"/>
                <a:gd name="T78" fmla="*/ 68 w 68"/>
                <a:gd name="T79" fmla="*/ 19 h 26"/>
                <a:gd name="T80" fmla="*/ 56 w 68"/>
                <a:gd name="T81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" h="26">
                  <a:moveTo>
                    <a:pt x="56" y="9"/>
                  </a:moveTo>
                  <a:cubicBezTo>
                    <a:pt x="51" y="10"/>
                    <a:pt x="46" y="10"/>
                    <a:pt x="41" y="8"/>
                  </a:cubicBezTo>
                  <a:cubicBezTo>
                    <a:pt x="40" y="8"/>
                    <a:pt x="38" y="7"/>
                    <a:pt x="37" y="7"/>
                  </a:cubicBezTo>
                  <a:cubicBezTo>
                    <a:pt x="35" y="6"/>
                    <a:pt x="34" y="5"/>
                    <a:pt x="33" y="4"/>
                  </a:cubicBezTo>
                  <a:cubicBezTo>
                    <a:pt x="31" y="1"/>
                    <a:pt x="28" y="0"/>
                    <a:pt x="25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5" y="2"/>
                  </a:cubicBezTo>
                  <a:cubicBezTo>
                    <a:pt x="26" y="2"/>
                    <a:pt x="26" y="3"/>
                    <a:pt x="27" y="4"/>
                  </a:cubicBezTo>
                  <a:cubicBezTo>
                    <a:pt x="27" y="5"/>
                    <a:pt x="27" y="6"/>
                    <a:pt x="28" y="7"/>
                  </a:cubicBezTo>
                  <a:cubicBezTo>
                    <a:pt x="24" y="5"/>
                    <a:pt x="21" y="3"/>
                    <a:pt x="17" y="3"/>
                  </a:cubicBezTo>
                  <a:cubicBezTo>
                    <a:pt x="14" y="2"/>
                    <a:pt x="11" y="3"/>
                    <a:pt x="8" y="4"/>
                  </a:cubicBezTo>
                  <a:cubicBezTo>
                    <a:pt x="5" y="5"/>
                    <a:pt x="2" y="6"/>
                    <a:pt x="0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9"/>
                    <a:pt x="1" y="10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8"/>
                    <a:pt x="4" y="9"/>
                    <a:pt x="5" y="9"/>
                  </a:cubicBezTo>
                  <a:cubicBezTo>
                    <a:pt x="5" y="9"/>
                    <a:pt x="6" y="10"/>
                    <a:pt x="6" y="10"/>
                  </a:cubicBezTo>
                  <a:cubicBezTo>
                    <a:pt x="7" y="10"/>
                    <a:pt x="8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1" y="11"/>
                    <a:pt x="10" y="12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3"/>
                    <a:pt x="5" y="14"/>
                    <a:pt x="4" y="15"/>
                  </a:cubicBezTo>
                  <a:cubicBezTo>
                    <a:pt x="3" y="15"/>
                    <a:pt x="3" y="16"/>
                    <a:pt x="2" y="17"/>
                  </a:cubicBezTo>
                  <a:cubicBezTo>
                    <a:pt x="2" y="17"/>
                    <a:pt x="1" y="18"/>
                    <a:pt x="1" y="18"/>
                  </a:cubicBezTo>
                  <a:cubicBezTo>
                    <a:pt x="1" y="19"/>
                    <a:pt x="2" y="19"/>
                    <a:pt x="3" y="18"/>
                  </a:cubicBezTo>
                  <a:cubicBezTo>
                    <a:pt x="3" y="18"/>
                    <a:pt x="3" y="18"/>
                    <a:pt x="4" y="17"/>
                  </a:cubicBezTo>
                  <a:cubicBezTo>
                    <a:pt x="5" y="17"/>
                    <a:pt x="6" y="17"/>
                    <a:pt x="7" y="18"/>
                  </a:cubicBezTo>
                  <a:cubicBezTo>
                    <a:pt x="8" y="18"/>
                    <a:pt x="9" y="19"/>
                    <a:pt x="10" y="19"/>
                  </a:cubicBezTo>
                  <a:cubicBezTo>
                    <a:pt x="11" y="18"/>
                    <a:pt x="12" y="18"/>
                    <a:pt x="13" y="18"/>
                  </a:cubicBezTo>
                  <a:cubicBezTo>
                    <a:pt x="14" y="18"/>
                    <a:pt x="19" y="16"/>
                    <a:pt x="19" y="18"/>
                  </a:cubicBezTo>
                  <a:cubicBezTo>
                    <a:pt x="19" y="18"/>
                    <a:pt x="19" y="19"/>
                    <a:pt x="18" y="19"/>
                  </a:cubicBezTo>
                  <a:cubicBezTo>
                    <a:pt x="18" y="19"/>
                    <a:pt x="18" y="19"/>
                    <a:pt x="17" y="19"/>
                  </a:cubicBezTo>
                  <a:cubicBezTo>
                    <a:pt x="15" y="20"/>
                    <a:pt x="13" y="22"/>
                    <a:pt x="12" y="25"/>
                  </a:cubicBezTo>
                  <a:cubicBezTo>
                    <a:pt x="12" y="25"/>
                    <a:pt x="12" y="25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5" y="24"/>
                    <a:pt x="16" y="25"/>
                    <a:pt x="17" y="25"/>
                  </a:cubicBezTo>
                  <a:cubicBezTo>
                    <a:pt x="18" y="26"/>
                    <a:pt x="19" y="26"/>
                    <a:pt x="20" y="25"/>
                  </a:cubicBezTo>
                  <a:cubicBezTo>
                    <a:pt x="23" y="25"/>
                    <a:pt x="26" y="24"/>
                    <a:pt x="28" y="22"/>
                  </a:cubicBezTo>
                  <a:cubicBezTo>
                    <a:pt x="41" y="17"/>
                    <a:pt x="55" y="20"/>
                    <a:pt x="68" y="19"/>
                  </a:cubicBezTo>
                  <a:cubicBezTo>
                    <a:pt x="64" y="16"/>
                    <a:pt x="60" y="13"/>
                    <a:pt x="56" y="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66"/>
            <p:cNvSpPr/>
            <p:nvPr/>
          </p:nvSpPr>
          <p:spPr bwMode="auto">
            <a:xfrm>
              <a:off x="8837613" y="4148138"/>
              <a:ext cx="266700" cy="174625"/>
            </a:xfrm>
            <a:custGeom>
              <a:avLst/>
              <a:gdLst>
                <a:gd name="T0" fmla="*/ 37 w 40"/>
                <a:gd name="T1" fmla="*/ 10 h 26"/>
                <a:gd name="T2" fmla="*/ 36 w 40"/>
                <a:gd name="T3" fmla="*/ 10 h 26"/>
                <a:gd name="T4" fmla="*/ 14 w 40"/>
                <a:gd name="T5" fmla="*/ 5 h 26"/>
                <a:gd name="T6" fmla="*/ 14 w 40"/>
                <a:gd name="T7" fmla="*/ 6 h 26"/>
                <a:gd name="T8" fmla="*/ 15 w 40"/>
                <a:gd name="T9" fmla="*/ 6 h 26"/>
                <a:gd name="T10" fmla="*/ 17 w 40"/>
                <a:gd name="T11" fmla="*/ 6 h 26"/>
                <a:gd name="T12" fmla="*/ 19 w 40"/>
                <a:gd name="T13" fmla="*/ 7 h 26"/>
                <a:gd name="T14" fmla="*/ 17 w 40"/>
                <a:gd name="T15" fmla="*/ 8 h 26"/>
                <a:gd name="T16" fmla="*/ 14 w 40"/>
                <a:gd name="T17" fmla="*/ 8 h 26"/>
                <a:gd name="T18" fmla="*/ 10 w 40"/>
                <a:gd name="T19" fmla="*/ 8 h 26"/>
                <a:gd name="T20" fmla="*/ 1 w 40"/>
                <a:gd name="T21" fmla="*/ 13 h 26"/>
                <a:gd name="T22" fmla="*/ 0 w 40"/>
                <a:gd name="T23" fmla="*/ 14 h 26"/>
                <a:gd name="T24" fmla="*/ 0 w 40"/>
                <a:gd name="T25" fmla="*/ 16 h 26"/>
                <a:gd name="T26" fmla="*/ 2 w 40"/>
                <a:gd name="T27" fmla="*/ 16 h 26"/>
                <a:gd name="T28" fmla="*/ 8 w 40"/>
                <a:gd name="T29" fmla="*/ 15 h 26"/>
                <a:gd name="T30" fmla="*/ 10 w 40"/>
                <a:gd name="T31" fmla="*/ 17 h 26"/>
                <a:gd name="T32" fmla="*/ 9 w 40"/>
                <a:gd name="T33" fmla="*/ 18 h 26"/>
                <a:gd name="T34" fmla="*/ 8 w 40"/>
                <a:gd name="T35" fmla="*/ 19 h 26"/>
                <a:gd name="T36" fmla="*/ 4 w 40"/>
                <a:gd name="T37" fmla="*/ 23 h 26"/>
                <a:gd name="T38" fmla="*/ 4 w 40"/>
                <a:gd name="T39" fmla="*/ 24 h 26"/>
                <a:gd name="T40" fmla="*/ 5 w 40"/>
                <a:gd name="T41" fmla="*/ 24 h 26"/>
                <a:gd name="T42" fmla="*/ 6 w 40"/>
                <a:gd name="T43" fmla="*/ 23 h 26"/>
                <a:gd name="T44" fmla="*/ 10 w 40"/>
                <a:gd name="T45" fmla="*/ 22 h 26"/>
                <a:gd name="T46" fmla="*/ 12 w 40"/>
                <a:gd name="T47" fmla="*/ 23 h 26"/>
                <a:gd name="T48" fmla="*/ 16 w 40"/>
                <a:gd name="T49" fmla="*/ 21 h 26"/>
                <a:gd name="T50" fmla="*/ 20 w 40"/>
                <a:gd name="T51" fmla="*/ 19 h 26"/>
                <a:gd name="T52" fmla="*/ 18 w 40"/>
                <a:gd name="T53" fmla="*/ 21 h 26"/>
                <a:gd name="T54" fmla="*/ 15 w 40"/>
                <a:gd name="T55" fmla="*/ 24 h 26"/>
                <a:gd name="T56" fmla="*/ 15 w 40"/>
                <a:gd name="T57" fmla="*/ 26 h 26"/>
                <a:gd name="T58" fmla="*/ 17 w 40"/>
                <a:gd name="T59" fmla="*/ 25 h 26"/>
                <a:gd name="T60" fmla="*/ 18 w 40"/>
                <a:gd name="T61" fmla="*/ 24 h 26"/>
                <a:gd name="T62" fmla="*/ 20 w 40"/>
                <a:gd name="T63" fmla="*/ 24 h 26"/>
                <a:gd name="T64" fmla="*/ 22 w 40"/>
                <a:gd name="T65" fmla="*/ 24 h 26"/>
                <a:gd name="T66" fmla="*/ 24 w 40"/>
                <a:gd name="T67" fmla="*/ 24 h 26"/>
                <a:gd name="T68" fmla="*/ 28 w 40"/>
                <a:gd name="T69" fmla="*/ 22 h 26"/>
                <a:gd name="T70" fmla="*/ 32 w 40"/>
                <a:gd name="T71" fmla="*/ 20 h 26"/>
                <a:gd name="T72" fmla="*/ 40 w 40"/>
                <a:gd name="T73" fmla="*/ 21 h 26"/>
                <a:gd name="T74" fmla="*/ 37 w 40"/>
                <a:gd name="T7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" h="26">
                  <a:moveTo>
                    <a:pt x="37" y="10"/>
                  </a:moveTo>
                  <a:cubicBezTo>
                    <a:pt x="36" y="10"/>
                    <a:pt x="36" y="10"/>
                    <a:pt x="36" y="10"/>
                  </a:cubicBezTo>
                  <a:cubicBezTo>
                    <a:pt x="29" y="8"/>
                    <a:pt x="22" y="0"/>
                    <a:pt x="14" y="5"/>
                  </a:cubicBezTo>
                  <a:cubicBezTo>
                    <a:pt x="14" y="5"/>
                    <a:pt x="14" y="5"/>
                    <a:pt x="14" y="6"/>
                  </a:cubicBezTo>
                  <a:cubicBezTo>
                    <a:pt x="14" y="6"/>
                    <a:pt x="15" y="6"/>
                    <a:pt x="15" y="6"/>
                  </a:cubicBezTo>
                  <a:cubicBezTo>
                    <a:pt x="16" y="5"/>
                    <a:pt x="17" y="5"/>
                    <a:pt x="17" y="6"/>
                  </a:cubicBezTo>
                  <a:cubicBezTo>
                    <a:pt x="18" y="6"/>
                    <a:pt x="18" y="7"/>
                    <a:pt x="19" y="7"/>
                  </a:cubicBezTo>
                  <a:cubicBezTo>
                    <a:pt x="18" y="7"/>
                    <a:pt x="18" y="8"/>
                    <a:pt x="17" y="8"/>
                  </a:cubicBezTo>
                  <a:cubicBezTo>
                    <a:pt x="16" y="8"/>
                    <a:pt x="15" y="8"/>
                    <a:pt x="14" y="8"/>
                  </a:cubicBezTo>
                  <a:cubicBezTo>
                    <a:pt x="13" y="8"/>
                    <a:pt x="11" y="8"/>
                    <a:pt x="10" y="8"/>
                  </a:cubicBezTo>
                  <a:cubicBezTo>
                    <a:pt x="6" y="9"/>
                    <a:pt x="3" y="11"/>
                    <a:pt x="1" y="13"/>
                  </a:cubicBezTo>
                  <a:cubicBezTo>
                    <a:pt x="1" y="14"/>
                    <a:pt x="0" y="14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4" y="15"/>
                    <a:pt x="6" y="14"/>
                    <a:pt x="8" y="15"/>
                  </a:cubicBezTo>
                  <a:cubicBezTo>
                    <a:pt x="9" y="15"/>
                    <a:pt x="10" y="16"/>
                    <a:pt x="10" y="17"/>
                  </a:cubicBezTo>
                  <a:cubicBezTo>
                    <a:pt x="10" y="17"/>
                    <a:pt x="10" y="18"/>
                    <a:pt x="9" y="18"/>
                  </a:cubicBezTo>
                  <a:cubicBezTo>
                    <a:pt x="9" y="19"/>
                    <a:pt x="8" y="19"/>
                    <a:pt x="8" y="19"/>
                  </a:cubicBezTo>
                  <a:cubicBezTo>
                    <a:pt x="6" y="20"/>
                    <a:pt x="5" y="21"/>
                    <a:pt x="4" y="23"/>
                  </a:cubicBezTo>
                  <a:cubicBezTo>
                    <a:pt x="4" y="23"/>
                    <a:pt x="4" y="23"/>
                    <a:pt x="4" y="24"/>
                  </a:cubicBezTo>
                  <a:cubicBezTo>
                    <a:pt x="4" y="24"/>
                    <a:pt x="5" y="24"/>
                    <a:pt x="5" y="24"/>
                  </a:cubicBezTo>
                  <a:cubicBezTo>
                    <a:pt x="6" y="24"/>
                    <a:pt x="6" y="23"/>
                    <a:pt x="6" y="23"/>
                  </a:cubicBezTo>
                  <a:cubicBezTo>
                    <a:pt x="7" y="22"/>
                    <a:pt x="8" y="22"/>
                    <a:pt x="10" y="22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4" y="23"/>
                    <a:pt x="15" y="21"/>
                    <a:pt x="16" y="21"/>
                  </a:cubicBezTo>
                  <a:cubicBezTo>
                    <a:pt x="17" y="20"/>
                    <a:pt x="19" y="19"/>
                    <a:pt x="20" y="19"/>
                  </a:cubicBezTo>
                  <a:cubicBezTo>
                    <a:pt x="20" y="19"/>
                    <a:pt x="18" y="20"/>
                    <a:pt x="18" y="21"/>
                  </a:cubicBezTo>
                  <a:cubicBezTo>
                    <a:pt x="17" y="22"/>
                    <a:pt x="16" y="23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6" y="26"/>
                    <a:pt x="16" y="26"/>
                    <a:pt x="17" y="25"/>
                  </a:cubicBezTo>
                  <a:cubicBezTo>
                    <a:pt x="17" y="25"/>
                    <a:pt x="17" y="25"/>
                    <a:pt x="18" y="24"/>
                  </a:cubicBezTo>
                  <a:cubicBezTo>
                    <a:pt x="18" y="24"/>
                    <a:pt x="19" y="24"/>
                    <a:pt x="20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3" y="24"/>
                    <a:pt x="23" y="24"/>
                    <a:pt x="24" y="24"/>
                  </a:cubicBezTo>
                  <a:cubicBezTo>
                    <a:pt x="25" y="23"/>
                    <a:pt x="26" y="22"/>
                    <a:pt x="28" y="22"/>
                  </a:cubicBezTo>
                  <a:cubicBezTo>
                    <a:pt x="29" y="21"/>
                    <a:pt x="30" y="21"/>
                    <a:pt x="32" y="20"/>
                  </a:cubicBezTo>
                  <a:cubicBezTo>
                    <a:pt x="35" y="20"/>
                    <a:pt x="38" y="20"/>
                    <a:pt x="40" y="21"/>
                  </a:cubicBezTo>
                  <a:cubicBezTo>
                    <a:pt x="39" y="17"/>
                    <a:pt x="38" y="13"/>
                    <a:pt x="37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67"/>
            <p:cNvSpPr/>
            <p:nvPr/>
          </p:nvSpPr>
          <p:spPr bwMode="auto">
            <a:xfrm>
              <a:off x="8689975" y="3832225"/>
              <a:ext cx="314325" cy="160337"/>
            </a:xfrm>
            <a:custGeom>
              <a:avLst/>
              <a:gdLst>
                <a:gd name="T0" fmla="*/ 45 w 47"/>
                <a:gd name="T1" fmla="*/ 1 h 24"/>
                <a:gd name="T2" fmla="*/ 9 w 47"/>
                <a:gd name="T3" fmla="*/ 4 h 24"/>
                <a:gd name="T4" fmla="*/ 0 w 47"/>
                <a:gd name="T5" fmla="*/ 9 h 24"/>
                <a:gd name="T6" fmla="*/ 0 w 47"/>
                <a:gd name="T7" fmla="*/ 10 h 24"/>
                <a:gd name="T8" fmla="*/ 0 w 47"/>
                <a:gd name="T9" fmla="*/ 11 h 24"/>
                <a:gd name="T10" fmla="*/ 1 w 47"/>
                <a:gd name="T11" fmla="*/ 11 h 24"/>
                <a:gd name="T12" fmla="*/ 2 w 47"/>
                <a:gd name="T13" fmla="*/ 10 h 24"/>
                <a:gd name="T14" fmla="*/ 5 w 47"/>
                <a:gd name="T15" fmla="*/ 9 h 24"/>
                <a:gd name="T16" fmla="*/ 3 w 47"/>
                <a:gd name="T17" fmla="*/ 12 h 24"/>
                <a:gd name="T18" fmla="*/ 0 w 47"/>
                <a:gd name="T19" fmla="*/ 19 h 24"/>
                <a:gd name="T20" fmla="*/ 1 w 47"/>
                <a:gd name="T21" fmla="*/ 18 h 24"/>
                <a:gd name="T22" fmla="*/ 3 w 47"/>
                <a:gd name="T23" fmla="*/ 16 h 24"/>
                <a:gd name="T24" fmla="*/ 7 w 47"/>
                <a:gd name="T25" fmla="*/ 15 h 24"/>
                <a:gd name="T26" fmla="*/ 10 w 47"/>
                <a:gd name="T27" fmla="*/ 14 h 24"/>
                <a:gd name="T28" fmla="*/ 8 w 47"/>
                <a:gd name="T29" fmla="*/ 18 h 24"/>
                <a:gd name="T30" fmla="*/ 5 w 47"/>
                <a:gd name="T31" fmla="*/ 21 h 24"/>
                <a:gd name="T32" fmla="*/ 8 w 47"/>
                <a:gd name="T33" fmla="*/ 21 h 24"/>
                <a:gd name="T34" fmla="*/ 14 w 47"/>
                <a:gd name="T35" fmla="*/ 19 h 24"/>
                <a:gd name="T36" fmla="*/ 18 w 47"/>
                <a:gd name="T37" fmla="*/ 16 h 24"/>
                <a:gd name="T38" fmla="*/ 17 w 47"/>
                <a:gd name="T39" fmla="*/ 19 h 24"/>
                <a:gd name="T40" fmla="*/ 16 w 47"/>
                <a:gd name="T41" fmla="*/ 20 h 24"/>
                <a:gd name="T42" fmla="*/ 21 w 47"/>
                <a:gd name="T43" fmla="*/ 21 h 24"/>
                <a:gd name="T44" fmla="*/ 28 w 47"/>
                <a:gd name="T45" fmla="*/ 17 h 24"/>
                <a:gd name="T46" fmla="*/ 30 w 47"/>
                <a:gd name="T47" fmla="*/ 12 h 24"/>
                <a:gd name="T48" fmla="*/ 34 w 47"/>
                <a:gd name="T49" fmla="*/ 11 h 24"/>
                <a:gd name="T50" fmla="*/ 47 w 47"/>
                <a:gd name="T51" fmla="*/ 10 h 24"/>
                <a:gd name="T52" fmla="*/ 45 w 47"/>
                <a:gd name="T5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" h="24">
                  <a:moveTo>
                    <a:pt x="45" y="1"/>
                  </a:moveTo>
                  <a:cubicBezTo>
                    <a:pt x="33" y="0"/>
                    <a:pt x="21" y="1"/>
                    <a:pt x="9" y="4"/>
                  </a:cubicBezTo>
                  <a:cubicBezTo>
                    <a:pt x="6" y="5"/>
                    <a:pt x="3" y="6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9"/>
                    <a:pt x="4" y="8"/>
                    <a:pt x="5" y="9"/>
                  </a:cubicBezTo>
                  <a:cubicBezTo>
                    <a:pt x="6" y="11"/>
                    <a:pt x="4" y="12"/>
                    <a:pt x="3" y="12"/>
                  </a:cubicBezTo>
                  <a:cubicBezTo>
                    <a:pt x="1" y="14"/>
                    <a:pt x="0" y="16"/>
                    <a:pt x="0" y="19"/>
                  </a:cubicBezTo>
                  <a:cubicBezTo>
                    <a:pt x="0" y="19"/>
                    <a:pt x="1" y="19"/>
                    <a:pt x="1" y="18"/>
                  </a:cubicBezTo>
                  <a:cubicBezTo>
                    <a:pt x="2" y="18"/>
                    <a:pt x="2" y="17"/>
                    <a:pt x="3" y="16"/>
                  </a:cubicBezTo>
                  <a:cubicBezTo>
                    <a:pt x="4" y="15"/>
                    <a:pt x="5" y="15"/>
                    <a:pt x="7" y="15"/>
                  </a:cubicBezTo>
                  <a:cubicBezTo>
                    <a:pt x="8" y="15"/>
                    <a:pt x="10" y="15"/>
                    <a:pt x="10" y="14"/>
                  </a:cubicBezTo>
                  <a:cubicBezTo>
                    <a:pt x="11" y="16"/>
                    <a:pt x="9" y="17"/>
                    <a:pt x="8" y="18"/>
                  </a:cubicBezTo>
                  <a:cubicBezTo>
                    <a:pt x="7" y="19"/>
                    <a:pt x="6" y="20"/>
                    <a:pt x="5" y="21"/>
                  </a:cubicBezTo>
                  <a:cubicBezTo>
                    <a:pt x="3" y="24"/>
                    <a:pt x="7" y="21"/>
                    <a:pt x="8" y="21"/>
                  </a:cubicBezTo>
                  <a:cubicBezTo>
                    <a:pt x="10" y="20"/>
                    <a:pt x="12" y="20"/>
                    <a:pt x="14" y="19"/>
                  </a:cubicBezTo>
                  <a:cubicBezTo>
                    <a:pt x="16" y="19"/>
                    <a:pt x="18" y="18"/>
                    <a:pt x="18" y="16"/>
                  </a:cubicBezTo>
                  <a:cubicBezTo>
                    <a:pt x="18" y="17"/>
                    <a:pt x="17" y="18"/>
                    <a:pt x="17" y="19"/>
                  </a:cubicBezTo>
                  <a:cubicBezTo>
                    <a:pt x="16" y="19"/>
                    <a:pt x="16" y="20"/>
                    <a:pt x="16" y="20"/>
                  </a:cubicBezTo>
                  <a:cubicBezTo>
                    <a:pt x="15" y="24"/>
                    <a:pt x="20" y="21"/>
                    <a:pt x="21" y="21"/>
                  </a:cubicBezTo>
                  <a:cubicBezTo>
                    <a:pt x="24" y="20"/>
                    <a:pt x="26" y="19"/>
                    <a:pt x="28" y="17"/>
                  </a:cubicBezTo>
                  <a:cubicBezTo>
                    <a:pt x="29" y="15"/>
                    <a:pt x="29" y="13"/>
                    <a:pt x="30" y="12"/>
                  </a:cubicBezTo>
                  <a:cubicBezTo>
                    <a:pt x="31" y="11"/>
                    <a:pt x="33" y="11"/>
                    <a:pt x="34" y="11"/>
                  </a:cubicBezTo>
                  <a:cubicBezTo>
                    <a:pt x="38" y="10"/>
                    <a:pt x="42" y="10"/>
                    <a:pt x="47" y="10"/>
                  </a:cubicBezTo>
                  <a:cubicBezTo>
                    <a:pt x="46" y="7"/>
                    <a:pt x="46" y="4"/>
                    <a:pt x="4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68"/>
            <p:cNvSpPr/>
            <p:nvPr/>
          </p:nvSpPr>
          <p:spPr bwMode="auto">
            <a:xfrm>
              <a:off x="8789988" y="3541713"/>
              <a:ext cx="160337" cy="222250"/>
            </a:xfrm>
            <a:custGeom>
              <a:avLst/>
              <a:gdLst>
                <a:gd name="T0" fmla="*/ 22 w 24"/>
                <a:gd name="T1" fmla="*/ 1 h 33"/>
                <a:gd name="T2" fmla="*/ 22 w 24"/>
                <a:gd name="T3" fmla="*/ 1 h 33"/>
                <a:gd name="T4" fmla="*/ 4 w 24"/>
                <a:gd name="T5" fmla="*/ 9 h 33"/>
                <a:gd name="T6" fmla="*/ 7 w 24"/>
                <a:gd name="T7" fmla="*/ 32 h 33"/>
                <a:gd name="T8" fmla="*/ 7 w 24"/>
                <a:gd name="T9" fmla="*/ 32 h 33"/>
                <a:gd name="T10" fmla="*/ 8 w 24"/>
                <a:gd name="T11" fmla="*/ 33 h 33"/>
                <a:gd name="T12" fmla="*/ 8 w 24"/>
                <a:gd name="T13" fmla="*/ 32 h 33"/>
                <a:gd name="T14" fmla="*/ 7 w 24"/>
                <a:gd name="T15" fmla="*/ 31 h 33"/>
                <a:gd name="T16" fmla="*/ 8 w 24"/>
                <a:gd name="T17" fmla="*/ 29 h 33"/>
                <a:gd name="T18" fmla="*/ 8 w 24"/>
                <a:gd name="T19" fmla="*/ 27 h 33"/>
                <a:gd name="T20" fmla="*/ 8 w 24"/>
                <a:gd name="T21" fmla="*/ 23 h 33"/>
                <a:gd name="T22" fmla="*/ 8 w 24"/>
                <a:gd name="T23" fmla="*/ 22 h 33"/>
                <a:gd name="T24" fmla="*/ 8 w 24"/>
                <a:gd name="T25" fmla="*/ 23 h 33"/>
                <a:gd name="T26" fmla="*/ 13 w 24"/>
                <a:gd name="T27" fmla="*/ 30 h 33"/>
                <a:gd name="T28" fmla="*/ 13 w 24"/>
                <a:gd name="T29" fmla="*/ 30 h 33"/>
                <a:gd name="T30" fmla="*/ 14 w 24"/>
                <a:gd name="T31" fmla="*/ 30 h 33"/>
                <a:gd name="T32" fmla="*/ 14 w 24"/>
                <a:gd name="T33" fmla="*/ 29 h 33"/>
                <a:gd name="T34" fmla="*/ 14 w 24"/>
                <a:gd name="T35" fmla="*/ 27 h 33"/>
                <a:gd name="T36" fmla="*/ 14 w 24"/>
                <a:gd name="T37" fmla="*/ 26 h 33"/>
                <a:gd name="T38" fmla="*/ 12 w 24"/>
                <a:gd name="T39" fmla="*/ 24 h 33"/>
                <a:gd name="T40" fmla="*/ 12 w 24"/>
                <a:gd name="T41" fmla="*/ 22 h 33"/>
                <a:gd name="T42" fmla="*/ 13 w 24"/>
                <a:gd name="T43" fmla="*/ 23 h 33"/>
                <a:gd name="T44" fmla="*/ 18 w 24"/>
                <a:gd name="T45" fmla="*/ 26 h 33"/>
                <a:gd name="T46" fmla="*/ 19 w 24"/>
                <a:gd name="T47" fmla="*/ 25 h 33"/>
                <a:gd name="T48" fmla="*/ 19 w 24"/>
                <a:gd name="T49" fmla="*/ 25 h 33"/>
                <a:gd name="T50" fmla="*/ 18 w 24"/>
                <a:gd name="T51" fmla="*/ 24 h 33"/>
                <a:gd name="T52" fmla="*/ 17 w 24"/>
                <a:gd name="T53" fmla="*/ 23 h 33"/>
                <a:gd name="T54" fmla="*/ 16 w 24"/>
                <a:gd name="T55" fmla="*/ 21 h 33"/>
                <a:gd name="T56" fmla="*/ 15 w 24"/>
                <a:gd name="T57" fmla="*/ 19 h 33"/>
                <a:gd name="T58" fmla="*/ 13 w 24"/>
                <a:gd name="T59" fmla="*/ 17 h 33"/>
                <a:gd name="T60" fmla="*/ 13 w 24"/>
                <a:gd name="T61" fmla="*/ 15 h 33"/>
                <a:gd name="T62" fmla="*/ 14 w 24"/>
                <a:gd name="T63" fmla="*/ 15 h 33"/>
                <a:gd name="T64" fmla="*/ 15 w 24"/>
                <a:gd name="T65" fmla="*/ 16 h 33"/>
                <a:gd name="T66" fmla="*/ 16 w 24"/>
                <a:gd name="T67" fmla="*/ 17 h 33"/>
                <a:gd name="T68" fmla="*/ 17 w 24"/>
                <a:gd name="T69" fmla="*/ 17 h 33"/>
                <a:gd name="T70" fmla="*/ 17 w 24"/>
                <a:gd name="T71" fmla="*/ 18 h 33"/>
                <a:gd name="T72" fmla="*/ 18 w 24"/>
                <a:gd name="T73" fmla="*/ 19 h 33"/>
                <a:gd name="T74" fmla="*/ 19 w 24"/>
                <a:gd name="T75" fmla="*/ 18 h 33"/>
                <a:gd name="T76" fmla="*/ 19 w 24"/>
                <a:gd name="T77" fmla="*/ 15 h 33"/>
                <a:gd name="T78" fmla="*/ 19 w 24"/>
                <a:gd name="T79" fmla="*/ 13 h 33"/>
                <a:gd name="T80" fmla="*/ 20 w 24"/>
                <a:gd name="T81" fmla="*/ 12 h 33"/>
                <a:gd name="T82" fmla="*/ 24 w 24"/>
                <a:gd name="T83" fmla="*/ 9 h 33"/>
                <a:gd name="T84" fmla="*/ 22 w 24"/>
                <a:gd name="T8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" h="33"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15" y="0"/>
                    <a:pt x="8" y="3"/>
                    <a:pt x="4" y="9"/>
                  </a:cubicBezTo>
                  <a:cubicBezTo>
                    <a:pt x="0" y="16"/>
                    <a:pt x="0" y="27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8" y="33"/>
                    <a:pt x="8" y="33"/>
                  </a:cubicBezTo>
                  <a:cubicBezTo>
                    <a:pt x="9" y="32"/>
                    <a:pt x="9" y="32"/>
                    <a:pt x="8" y="32"/>
                  </a:cubicBezTo>
                  <a:cubicBezTo>
                    <a:pt x="8" y="31"/>
                    <a:pt x="8" y="31"/>
                    <a:pt x="7" y="31"/>
                  </a:cubicBezTo>
                  <a:cubicBezTo>
                    <a:pt x="7" y="30"/>
                    <a:pt x="7" y="29"/>
                    <a:pt x="8" y="29"/>
                  </a:cubicBezTo>
                  <a:cubicBezTo>
                    <a:pt x="8" y="28"/>
                    <a:pt x="8" y="27"/>
                    <a:pt x="8" y="27"/>
                  </a:cubicBezTo>
                  <a:cubicBezTo>
                    <a:pt x="9" y="25"/>
                    <a:pt x="7" y="24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3"/>
                  </a:cubicBezTo>
                  <a:cubicBezTo>
                    <a:pt x="10" y="25"/>
                    <a:pt x="10" y="28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1"/>
                    <a:pt x="14" y="31"/>
                    <a:pt x="14" y="30"/>
                  </a:cubicBezTo>
                  <a:cubicBezTo>
                    <a:pt x="14" y="30"/>
                    <a:pt x="14" y="29"/>
                    <a:pt x="14" y="29"/>
                  </a:cubicBezTo>
                  <a:cubicBezTo>
                    <a:pt x="14" y="28"/>
                    <a:pt x="14" y="28"/>
                    <a:pt x="14" y="27"/>
                  </a:cubicBezTo>
                  <a:cubicBezTo>
                    <a:pt x="14" y="27"/>
                    <a:pt x="14" y="26"/>
                    <a:pt x="14" y="26"/>
                  </a:cubicBezTo>
                  <a:cubicBezTo>
                    <a:pt x="14" y="25"/>
                    <a:pt x="13" y="25"/>
                    <a:pt x="12" y="24"/>
                  </a:cubicBezTo>
                  <a:cubicBezTo>
                    <a:pt x="12" y="24"/>
                    <a:pt x="12" y="23"/>
                    <a:pt x="12" y="22"/>
                  </a:cubicBezTo>
                  <a:cubicBezTo>
                    <a:pt x="13" y="22"/>
                    <a:pt x="13" y="23"/>
                    <a:pt x="13" y="23"/>
                  </a:cubicBezTo>
                  <a:cubicBezTo>
                    <a:pt x="14" y="25"/>
                    <a:pt x="16" y="26"/>
                    <a:pt x="18" y="26"/>
                  </a:cubicBezTo>
                  <a:cubicBezTo>
                    <a:pt x="18" y="26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5"/>
                    <a:pt x="18" y="24"/>
                    <a:pt x="18" y="24"/>
                  </a:cubicBezTo>
                  <a:cubicBezTo>
                    <a:pt x="17" y="24"/>
                    <a:pt x="17" y="23"/>
                    <a:pt x="17" y="23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5" y="19"/>
                    <a:pt x="15" y="19"/>
                  </a:cubicBezTo>
                  <a:cubicBezTo>
                    <a:pt x="14" y="18"/>
                    <a:pt x="13" y="18"/>
                    <a:pt x="13" y="17"/>
                  </a:cubicBezTo>
                  <a:cubicBezTo>
                    <a:pt x="13" y="16"/>
                    <a:pt x="13" y="15"/>
                    <a:pt x="13" y="15"/>
                  </a:cubicBezTo>
                  <a:cubicBezTo>
                    <a:pt x="13" y="14"/>
                    <a:pt x="14" y="14"/>
                    <a:pt x="14" y="15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5" y="16"/>
                    <a:pt x="16" y="16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8"/>
                    <a:pt x="17" y="18"/>
                    <a:pt x="17" y="18"/>
                  </a:cubicBezTo>
                  <a:cubicBezTo>
                    <a:pt x="17" y="19"/>
                    <a:pt x="18" y="19"/>
                    <a:pt x="18" y="19"/>
                  </a:cubicBezTo>
                  <a:cubicBezTo>
                    <a:pt x="18" y="19"/>
                    <a:pt x="19" y="19"/>
                    <a:pt x="19" y="18"/>
                  </a:cubicBezTo>
                  <a:cubicBezTo>
                    <a:pt x="19" y="17"/>
                    <a:pt x="19" y="16"/>
                    <a:pt x="19" y="15"/>
                  </a:cubicBezTo>
                  <a:cubicBezTo>
                    <a:pt x="19" y="15"/>
                    <a:pt x="19" y="14"/>
                    <a:pt x="19" y="13"/>
                  </a:cubicBezTo>
                  <a:cubicBezTo>
                    <a:pt x="19" y="13"/>
                    <a:pt x="19" y="12"/>
                    <a:pt x="20" y="12"/>
                  </a:cubicBezTo>
                  <a:cubicBezTo>
                    <a:pt x="20" y="10"/>
                    <a:pt x="22" y="10"/>
                    <a:pt x="24" y="9"/>
                  </a:cubicBezTo>
                  <a:cubicBezTo>
                    <a:pt x="23" y="6"/>
                    <a:pt x="23" y="3"/>
                    <a:pt x="2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69"/>
            <p:cNvSpPr/>
            <p:nvPr/>
          </p:nvSpPr>
          <p:spPr bwMode="auto">
            <a:xfrm>
              <a:off x="9037638" y="2747963"/>
              <a:ext cx="287337" cy="128587"/>
            </a:xfrm>
            <a:custGeom>
              <a:avLst/>
              <a:gdLst>
                <a:gd name="T0" fmla="*/ 31 w 43"/>
                <a:gd name="T1" fmla="*/ 19 h 19"/>
                <a:gd name="T2" fmla="*/ 43 w 43"/>
                <a:gd name="T3" fmla="*/ 18 h 19"/>
                <a:gd name="T4" fmla="*/ 22 w 43"/>
                <a:gd name="T5" fmla="*/ 0 h 19"/>
                <a:gd name="T6" fmla="*/ 0 w 43"/>
                <a:gd name="T7" fmla="*/ 14 h 19"/>
                <a:gd name="T8" fmla="*/ 31 w 4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9">
                  <a:moveTo>
                    <a:pt x="31" y="19"/>
                  </a:moveTo>
                  <a:cubicBezTo>
                    <a:pt x="31" y="19"/>
                    <a:pt x="36" y="18"/>
                    <a:pt x="43" y="18"/>
                  </a:cubicBezTo>
                  <a:cubicBezTo>
                    <a:pt x="41" y="8"/>
                    <a:pt x="33" y="0"/>
                    <a:pt x="22" y="0"/>
                  </a:cubicBezTo>
                  <a:cubicBezTo>
                    <a:pt x="10" y="1"/>
                    <a:pt x="4" y="9"/>
                    <a:pt x="0" y="14"/>
                  </a:cubicBezTo>
                  <a:cubicBezTo>
                    <a:pt x="8" y="14"/>
                    <a:pt x="20" y="14"/>
                    <a:pt x="31" y="1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Oval 70"/>
            <p:cNvSpPr>
              <a:spLocks noChangeArrowheads="1"/>
            </p:cNvSpPr>
            <p:nvPr/>
          </p:nvSpPr>
          <p:spPr bwMode="auto">
            <a:xfrm>
              <a:off x="8382000" y="2970213"/>
              <a:ext cx="87312" cy="74612"/>
            </a:xfrm>
            <a:prstGeom prst="ellipse">
              <a:avLst/>
            </a:pr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71"/>
            <p:cNvSpPr/>
            <p:nvPr/>
          </p:nvSpPr>
          <p:spPr bwMode="auto">
            <a:xfrm>
              <a:off x="9578975" y="4383088"/>
              <a:ext cx="47625" cy="47625"/>
            </a:xfrm>
            <a:custGeom>
              <a:avLst/>
              <a:gdLst>
                <a:gd name="T0" fmla="*/ 6 w 7"/>
                <a:gd name="T1" fmla="*/ 2 h 7"/>
                <a:gd name="T2" fmla="*/ 5 w 7"/>
                <a:gd name="T3" fmla="*/ 2 h 7"/>
                <a:gd name="T4" fmla="*/ 5 w 7"/>
                <a:gd name="T5" fmla="*/ 0 h 7"/>
                <a:gd name="T6" fmla="*/ 4 w 7"/>
                <a:gd name="T7" fmla="*/ 1 h 7"/>
                <a:gd name="T8" fmla="*/ 3 w 7"/>
                <a:gd name="T9" fmla="*/ 1 h 7"/>
                <a:gd name="T10" fmla="*/ 2 w 7"/>
                <a:gd name="T11" fmla="*/ 1 h 7"/>
                <a:gd name="T12" fmla="*/ 1 w 7"/>
                <a:gd name="T13" fmla="*/ 0 h 7"/>
                <a:gd name="T14" fmla="*/ 1 w 7"/>
                <a:gd name="T15" fmla="*/ 2 h 7"/>
                <a:gd name="T16" fmla="*/ 1 w 7"/>
                <a:gd name="T17" fmla="*/ 4 h 7"/>
                <a:gd name="T18" fmla="*/ 0 w 7"/>
                <a:gd name="T19" fmla="*/ 5 h 7"/>
                <a:gd name="T20" fmla="*/ 2 w 7"/>
                <a:gd name="T21" fmla="*/ 5 h 7"/>
                <a:gd name="T22" fmla="*/ 3 w 7"/>
                <a:gd name="T23" fmla="*/ 6 h 7"/>
                <a:gd name="T24" fmla="*/ 4 w 7"/>
                <a:gd name="T25" fmla="*/ 7 h 7"/>
                <a:gd name="T26" fmla="*/ 4 w 7"/>
                <a:gd name="T27" fmla="*/ 6 h 7"/>
                <a:gd name="T28" fmla="*/ 4 w 7"/>
                <a:gd name="T29" fmla="*/ 5 h 7"/>
                <a:gd name="T30" fmla="*/ 6 w 7"/>
                <a:gd name="T31" fmla="*/ 4 h 7"/>
                <a:gd name="T32" fmla="*/ 7 w 7"/>
                <a:gd name="T33" fmla="*/ 4 h 7"/>
                <a:gd name="T34" fmla="*/ 6 w 7"/>
                <a:gd name="T35" fmla="*/ 3 h 7"/>
                <a:gd name="T36" fmla="*/ 6 w 7"/>
                <a:gd name="T3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7">
                  <a:moveTo>
                    <a:pt x="6" y="2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72"/>
            <p:cNvSpPr/>
            <p:nvPr/>
          </p:nvSpPr>
          <p:spPr bwMode="auto">
            <a:xfrm>
              <a:off x="9312275" y="4073525"/>
              <a:ext cx="133350" cy="128587"/>
            </a:xfrm>
            <a:custGeom>
              <a:avLst/>
              <a:gdLst>
                <a:gd name="T0" fmla="*/ 16 w 20"/>
                <a:gd name="T1" fmla="*/ 6 h 19"/>
                <a:gd name="T2" fmla="*/ 14 w 20"/>
                <a:gd name="T3" fmla="*/ 4 h 19"/>
                <a:gd name="T4" fmla="*/ 15 w 20"/>
                <a:gd name="T5" fmla="*/ 0 h 19"/>
                <a:gd name="T6" fmla="*/ 12 w 20"/>
                <a:gd name="T7" fmla="*/ 2 h 19"/>
                <a:gd name="T8" fmla="*/ 8 w 20"/>
                <a:gd name="T9" fmla="*/ 3 h 19"/>
                <a:gd name="T10" fmla="*/ 7 w 20"/>
                <a:gd name="T11" fmla="*/ 3 h 19"/>
                <a:gd name="T12" fmla="*/ 3 w 20"/>
                <a:gd name="T13" fmla="*/ 1 h 19"/>
                <a:gd name="T14" fmla="*/ 5 w 20"/>
                <a:gd name="T15" fmla="*/ 5 h 19"/>
                <a:gd name="T16" fmla="*/ 4 w 20"/>
                <a:gd name="T17" fmla="*/ 9 h 19"/>
                <a:gd name="T18" fmla="*/ 0 w 20"/>
                <a:gd name="T19" fmla="*/ 13 h 19"/>
                <a:gd name="T20" fmla="*/ 5 w 20"/>
                <a:gd name="T21" fmla="*/ 12 h 19"/>
                <a:gd name="T22" fmla="*/ 9 w 20"/>
                <a:gd name="T23" fmla="*/ 15 h 19"/>
                <a:gd name="T24" fmla="*/ 11 w 20"/>
                <a:gd name="T25" fmla="*/ 19 h 19"/>
                <a:gd name="T26" fmla="*/ 12 w 20"/>
                <a:gd name="T27" fmla="*/ 14 h 19"/>
                <a:gd name="T28" fmla="*/ 13 w 20"/>
                <a:gd name="T29" fmla="*/ 14 h 19"/>
                <a:gd name="T30" fmla="*/ 16 w 20"/>
                <a:gd name="T31" fmla="*/ 11 h 19"/>
                <a:gd name="T32" fmla="*/ 20 w 20"/>
                <a:gd name="T33" fmla="*/ 11 h 19"/>
                <a:gd name="T34" fmla="*/ 17 w 20"/>
                <a:gd name="T35" fmla="*/ 9 h 19"/>
                <a:gd name="T36" fmla="*/ 16 w 20"/>
                <a:gd name="T37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9">
                  <a:moveTo>
                    <a:pt x="16" y="6"/>
                  </a:moveTo>
                  <a:cubicBezTo>
                    <a:pt x="16" y="5"/>
                    <a:pt x="15" y="4"/>
                    <a:pt x="14" y="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9" y="2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8"/>
                    <a:pt x="4" y="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3"/>
                    <a:pt x="8" y="14"/>
                    <a:pt x="9" y="15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4"/>
                    <a:pt x="13" y="14"/>
                    <a:pt x="13" y="14"/>
                  </a:cubicBezTo>
                  <a:cubicBezTo>
                    <a:pt x="14" y="14"/>
                    <a:pt x="15" y="13"/>
                    <a:pt x="16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7"/>
                    <a:pt x="16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73"/>
            <p:cNvSpPr/>
            <p:nvPr/>
          </p:nvSpPr>
          <p:spPr bwMode="auto">
            <a:xfrm>
              <a:off x="9077325" y="3240088"/>
              <a:ext cx="47625" cy="46037"/>
            </a:xfrm>
            <a:custGeom>
              <a:avLst/>
              <a:gdLst>
                <a:gd name="T0" fmla="*/ 3 w 7"/>
                <a:gd name="T1" fmla="*/ 6 h 7"/>
                <a:gd name="T2" fmla="*/ 4 w 7"/>
                <a:gd name="T3" fmla="*/ 7 h 7"/>
                <a:gd name="T4" fmla="*/ 4 w 7"/>
                <a:gd name="T5" fmla="*/ 6 h 7"/>
                <a:gd name="T6" fmla="*/ 5 w 7"/>
                <a:gd name="T7" fmla="*/ 5 h 7"/>
                <a:gd name="T8" fmla="*/ 6 w 7"/>
                <a:gd name="T9" fmla="*/ 4 h 7"/>
                <a:gd name="T10" fmla="*/ 7 w 7"/>
                <a:gd name="T11" fmla="*/ 4 h 7"/>
                <a:gd name="T12" fmla="*/ 6 w 7"/>
                <a:gd name="T13" fmla="*/ 3 h 7"/>
                <a:gd name="T14" fmla="*/ 6 w 7"/>
                <a:gd name="T15" fmla="*/ 2 h 7"/>
                <a:gd name="T16" fmla="*/ 5 w 7"/>
                <a:gd name="T17" fmla="*/ 2 h 7"/>
                <a:gd name="T18" fmla="*/ 6 w 7"/>
                <a:gd name="T19" fmla="*/ 0 h 7"/>
                <a:gd name="T20" fmla="*/ 4 w 7"/>
                <a:gd name="T21" fmla="*/ 1 h 7"/>
                <a:gd name="T22" fmla="*/ 3 w 7"/>
                <a:gd name="T23" fmla="*/ 1 h 7"/>
                <a:gd name="T24" fmla="*/ 3 w 7"/>
                <a:gd name="T25" fmla="*/ 1 h 7"/>
                <a:gd name="T26" fmla="*/ 1 w 7"/>
                <a:gd name="T27" fmla="*/ 0 h 7"/>
                <a:gd name="T28" fmla="*/ 2 w 7"/>
                <a:gd name="T29" fmla="*/ 2 h 7"/>
                <a:gd name="T30" fmla="*/ 1 w 7"/>
                <a:gd name="T31" fmla="*/ 4 h 7"/>
                <a:gd name="T32" fmla="*/ 0 w 7"/>
                <a:gd name="T33" fmla="*/ 5 h 7"/>
                <a:gd name="T34" fmla="*/ 2 w 7"/>
                <a:gd name="T35" fmla="*/ 5 h 7"/>
                <a:gd name="T36" fmla="*/ 3 w 7"/>
                <a:gd name="T3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7">
                  <a:moveTo>
                    <a:pt x="3" y="6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5" y="5"/>
                    <a:pt x="6" y="5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74"/>
            <p:cNvSpPr/>
            <p:nvPr/>
          </p:nvSpPr>
          <p:spPr bwMode="auto">
            <a:xfrm>
              <a:off x="9218613" y="3763963"/>
              <a:ext cx="73025" cy="74612"/>
            </a:xfrm>
            <a:custGeom>
              <a:avLst/>
              <a:gdLst>
                <a:gd name="T0" fmla="*/ 5 w 11"/>
                <a:gd name="T1" fmla="*/ 9 h 11"/>
                <a:gd name="T2" fmla="*/ 6 w 11"/>
                <a:gd name="T3" fmla="*/ 11 h 11"/>
                <a:gd name="T4" fmla="*/ 6 w 11"/>
                <a:gd name="T5" fmla="*/ 8 h 11"/>
                <a:gd name="T6" fmla="*/ 7 w 11"/>
                <a:gd name="T7" fmla="*/ 8 h 11"/>
                <a:gd name="T8" fmla="*/ 8 w 11"/>
                <a:gd name="T9" fmla="*/ 7 h 11"/>
                <a:gd name="T10" fmla="*/ 11 w 11"/>
                <a:gd name="T11" fmla="*/ 6 h 11"/>
                <a:gd name="T12" fmla="*/ 9 w 11"/>
                <a:gd name="T13" fmla="*/ 5 h 11"/>
                <a:gd name="T14" fmla="*/ 9 w 11"/>
                <a:gd name="T15" fmla="*/ 4 h 11"/>
                <a:gd name="T16" fmla="*/ 8 w 11"/>
                <a:gd name="T17" fmla="*/ 2 h 11"/>
                <a:gd name="T18" fmla="*/ 8 w 11"/>
                <a:gd name="T19" fmla="*/ 0 h 11"/>
                <a:gd name="T20" fmla="*/ 6 w 11"/>
                <a:gd name="T21" fmla="*/ 2 h 11"/>
                <a:gd name="T22" fmla="*/ 4 w 11"/>
                <a:gd name="T23" fmla="*/ 2 h 11"/>
                <a:gd name="T24" fmla="*/ 3 w 11"/>
                <a:gd name="T25" fmla="*/ 2 h 11"/>
                <a:gd name="T26" fmla="*/ 1 w 11"/>
                <a:gd name="T27" fmla="*/ 1 h 11"/>
                <a:gd name="T28" fmla="*/ 2 w 11"/>
                <a:gd name="T29" fmla="*/ 3 h 11"/>
                <a:gd name="T30" fmla="*/ 2 w 11"/>
                <a:gd name="T31" fmla="*/ 6 h 11"/>
                <a:gd name="T32" fmla="*/ 0 w 11"/>
                <a:gd name="T33" fmla="*/ 7 h 11"/>
                <a:gd name="T34" fmla="*/ 2 w 11"/>
                <a:gd name="T35" fmla="*/ 7 h 11"/>
                <a:gd name="T36" fmla="*/ 5 w 11"/>
                <a:gd name="T3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1">
                  <a:moveTo>
                    <a:pt x="5" y="9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8" y="8"/>
                    <a:pt x="8" y="7"/>
                    <a:pt x="8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9" y="4"/>
                  </a:cubicBezTo>
                  <a:cubicBezTo>
                    <a:pt x="8" y="3"/>
                    <a:pt x="8" y="3"/>
                    <a:pt x="8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5"/>
                    <a:pt x="2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4" y="8"/>
                    <a:pt x="5" y="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75"/>
            <p:cNvSpPr/>
            <p:nvPr/>
          </p:nvSpPr>
          <p:spPr bwMode="auto">
            <a:xfrm>
              <a:off x="9759950" y="4100513"/>
              <a:ext cx="73025" cy="74612"/>
            </a:xfrm>
            <a:custGeom>
              <a:avLst/>
              <a:gdLst>
                <a:gd name="T0" fmla="*/ 9 w 11"/>
                <a:gd name="T1" fmla="*/ 3 h 11"/>
                <a:gd name="T2" fmla="*/ 8 w 11"/>
                <a:gd name="T3" fmla="*/ 2 h 11"/>
                <a:gd name="T4" fmla="*/ 8 w 11"/>
                <a:gd name="T5" fmla="*/ 0 h 11"/>
                <a:gd name="T6" fmla="*/ 6 w 11"/>
                <a:gd name="T7" fmla="*/ 1 h 11"/>
                <a:gd name="T8" fmla="*/ 4 w 11"/>
                <a:gd name="T9" fmla="*/ 2 h 11"/>
                <a:gd name="T10" fmla="*/ 3 w 11"/>
                <a:gd name="T11" fmla="*/ 2 h 11"/>
                <a:gd name="T12" fmla="*/ 1 w 11"/>
                <a:gd name="T13" fmla="*/ 0 h 11"/>
                <a:gd name="T14" fmla="*/ 2 w 11"/>
                <a:gd name="T15" fmla="*/ 3 h 11"/>
                <a:gd name="T16" fmla="*/ 2 w 11"/>
                <a:gd name="T17" fmla="*/ 5 h 11"/>
                <a:gd name="T18" fmla="*/ 0 w 11"/>
                <a:gd name="T19" fmla="*/ 7 h 11"/>
                <a:gd name="T20" fmla="*/ 2 w 11"/>
                <a:gd name="T21" fmla="*/ 7 h 11"/>
                <a:gd name="T22" fmla="*/ 5 w 11"/>
                <a:gd name="T23" fmla="*/ 8 h 11"/>
                <a:gd name="T24" fmla="*/ 6 w 11"/>
                <a:gd name="T25" fmla="*/ 11 h 11"/>
                <a:gd name="T26" fmla="*/ 6 w 11"/>
                <a:gd name="T27" fmla="*/ 8 h 11"/>
                <a:gd name="T28" fmla="*/ 7 w 11"/>
                <a:gd name="T29" fmla="*/ 8 h 11"/>
                <a:gd name="T30" fmla="*/ 8 w 11"/>
                <a:gd name="T31" fmla="*/ 6 h 11"/>
                <a:gd name="T32" fmla="*/ 11 w 11"/>
                <a:gd name="T33" fmla="*/ 6 h 11"/>
                <a:gd name="T34" fmla="*/ 9 w 11"/>
                <a:gd name="T35" fmla="*/ 5 h 11"/>
                <a:gd name="T36" fmla="*/ 9 w 11"/>
                <a:gd name="T3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1">
                  <a:moveTo>
                    <a:pt x="9" y="3"/>
                  </a:moveTo>
                  <a:cubicBezTo>
                    <a:pt x="8" y="3"/>
                    <a:pt x="8" y="2"/>
                    <a:pt x="8" y="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5" y="1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8" y="7"/>
                    <a:pt x="8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76"/>
            <p:cNvSpPr>
              <a:spLocks noEditPoints="1"/>
            </p:cNvSpPr>
            <p:nvPr/>
          </p:nvSpPr>
          <p:spPr bwMode="auto">
            <a:xfrm>
              <a:off x="8388350" y="2849563"/>
              <a:ext cx="2268537" cy="2308225"/>
            </a:xfrm>
            <a:custGeom>
              <a:avLst/>
              <a:gdLst>
                <a:gd name="T0" fmla="*/ 6 w 339"/>
                <a:gd name="T1" fmla="*/ 30 h 343"/>
                <a:gd name="T2" fmla="*/ 53 w 339"/>
                <a:gd name="T3" fmla="*/ 32 h 343"/>
                <a:gd name="T4" fmla="*/ 211 w 339"/>
                <a:gd name="T5" fmla="*/ 184 h 343"/>
                <a:gd name="T6" fmla="*/ 213 w 339"/>
                <a:gd name="T7" fmla="*/ 208 h 343"/>
                <a:gd name="T8" fmla="*/ 210 w 339"/>
                <a:gd name="T9" fmla="*/ 206 h 343"/>
                <a:gd name="T10" fmla="*/ 198 w 339"/>
                <a:gd name="T11" fmla="*/ 182 h 343"/>
                <a:gd name="T12" fmla="*/ 199 w 339"/>
                <a:gd name="T13" fmla="*/ 180 h 343"/>
                <a:gd name="T14" fmla="*/ 222 w 339"/>
                <a:gd name="T15" fmla="*/ 178 h 343"/>
                <a:gd name="T16" fmla="*/ 214 w 339"/>
                <a:gd name="T17" fmla="*/ 157 h 343"/>
                <a:gd name="T18" fmla="*/ 183 w 339"/>
                <a:gd name="T19" fmla="*/ 95 h 343"/>
                <a:gd name="T20" fmla="*/ 174 w 339"/>
                <a:gd name="T21" fmla="*/ 111 h 343"/>
                <a:gd name="T22" fmla="*/ 203 w 339"/>
                <a:gd name="T23" fmla="*/ 129 h 343"/>
                <a:gd name="T24" fmla="*/ 189 w 339"/>
                <a:gd name="T25" fmla="*/ 155 h 343"/>
                <a:gd name="T26" fmla="*/ 189 w 339"/>
                <a:gd name="T27" fmla="*/ 138 h 343"/>
                <a:gd name="T28" fmla="*/ 173 w 339"/>
                <a:gd name="T29" fmla="*/ 123 h 343"/>
                <a:gd name="T30" fmla="*/ 155 w 339"/>
                <a:gd name="T31" fmla="*/ 109 h 343"/>
                <a:gd name="T32" fmla="*/ 144 w 339"/>
                <a:gd name="T33" fmla="*/ 77 h 343"/>
                <a:gd name="T34" fmla="*/ 184 w 339"/>
                <a:gd name="T35" fmla="*/ 221 h 343"/>
                <a:gd name="T36" fmla="*/ 174 w 339"/>
                <a:gd name="T37" fmla="*/ 228 h 343"/>
                <a:gd name="T38" fmla="*/ 178 w 339"/>
                <a:gd name="T39" fmla="*/ 222 h 343"/>
                <a:gd name="T40" fmla="*/ 174 w 339"/>
                <a:gd name="T41" fmla="*/ 203 h 343"/>
                <a:gd name="T42" fmla="*/ 180 w 339"/>
                <a:gd name="T43" fmla="*/ 196 h 343"/>
                <a:gd name="T44" fmla="*/ 156 w 339"/>
                <a:gd name="T45" fmla="*/ 163 h 343"/>
                <a:gd name="T46" fmla="*/ 146 w 339"/>
                <a:gd name="T47" fmla="*/ 141 h 343"/>
                <a:gd name="T48" fmla="*/ 145 w 339"/>
                <a:gd name="T49" fmla="*/ 146 h 343"/>
                <a:gd name="T50" fmla="*/ 141 w 339"/>
                <a:gd name="T51" fmla="*/ 128 h 343"/>
                <a:gd name="T52" fmla="*/ 134 w 339"/>
                <a:gd name="T53" fmla="*/ 126 h 343"/>
                <a:gd name="T54" fmla="*/ 117 w 339"/>
                <a:gd name="T55" fmla="*/ 133 h 343"/>
                <a:gd name="T56" fmla="*/ 119 w 339"/>
                <a:gd name="T57" fmla="*/ 129 h 343"/>
                <a:gd name="T58" fmla="*/ 118 w 339"/>
                <a:gd name="T59" fmla="*/ 61 h 343"/>
                <a:gd name="T60" fmla="*/ 110 w 339"/>
                <a:gd name="T61" fmla="*/ 51 h 343"/>
                <a:gd name="T62" fmla="*/ 113 w 339"/>
                <a:gd name="T63" fmla="*/ 52 h 343"/>
                <a:gd name="T64" fmla="*/ 103 w 339"/>
                <a:gd name="T65" fmla="*/ 52 h 343"/>
                <a:gd name="T66" fmla="*/ 99 w 339"/>
                <a:gd name="T67" fmla="*/ 58 h 343"/>
                <a:gd name="T68" fmla="*/ 113 w 339"/>
                <a:gd name="T69" fmla="*/ 58 h 343"/>
                <a:gd name="T70" fmla="*/ 111 w 339"/>
                <a:gd name="T71" fmla="*/ 71 h 343"/>
                <a:gd name="T72" fmla="*/ 105 w 339"/>
                <a:gd name="T73" fmla="*/ 70 h 343"/>
                <a:gd name="T74" fmla="*/ 97 w 339"/>
                <a:gd name="T75" fmla="*/ 63 h 343"/>
                <a:gd name="T76" fmla="*/ 97 w 339"/>
                <a:gd name="T77" fmla="*/ 65 h 343"/>
                <a:gd name="T78" fmla="*/ 114 w 339"/>
                <a:gd name="T79" fmla="*/ 146 h 343"/>
                <a:gd name="T80" fmla="*/ 118 w 339"/>
                <a:gd name="T81" fmla="*/ 150 h 343"/>
                <a:gd name="T82" fmla="*/ 145 w 339"/>
                <a:gd name="T83" fmla="*/ 144 h 343"/>
                <a:gd name="T84" fmla="*/ 126 w 339"/>
                <a:gd name="T85" fmla="*/ 177 h 343"/>
                <a:gd name="T86" fmla="*/ 131 w 339"/>
                <a:gd name="T87" fmla="*/ 168 h 343"/>
                <a:gd name="T88" fmla="*/ 129 w 339"/>
                <a:gd name="T89" fmla="*/ 156 h 343"/>
                <a:gd name="T90" fmla="*/ 127 w 339"/>
                <a:gd name="T91" fmla="*/ 156 h 343"/>
                <a:gd name="T92" fmla="*/ 123 w 339"/>
                <a:gd name="T93" fmla="*/ 193 h 343"/>
                <a:gd name="T94" fmla="*/ 155 w 339"/>
                <a:gd name="T95" fmla="*/ 219 h 343"/>
                <a:gd name="T96" fmla="*/ 147 w 339"/>
                <a:gd name="T97" fmla="*/ 217 h 343"/>
                <a:gd name="T98" fmla="*/ 139 w 339"/>
                <a:gd name="T99" fmla="*/ 204 h 343"/>
                <a:gd name="T100" fmla="*/ 174 w 339"/>
                <a:gd name="T101" fmla="*/ 238 h 343"/>
                <a:gd name="T102" fmla="*/ 172 w 339"/>
                <a:gd name="T103" fmla="*/ 235 h 343"/>
                <a:gd name="T104" fmla="*/ 181 w 339"/>
                <a:gd name="T105" fmla="*/ 242 h 343"/>
                <a:gd name="T106" fmla="*/ 184 w 339"/>
                <a:gd name="T107" fmla="*/ 241 h 343"/>
                <a:gd name="T108" fmla="*/ 176 w 339"/>
                <a:gd name="T109" fmla="*/ 229 h 343"/>
                <a:gd name="T110" fmla="*/ 192 w 339"/>
                <a:gd name="T111" fmla="*/ 235 h 343"/>
                <a:gd name="T112" fmla="*/ 193 w 339"/>
                <a:gd name="T113" fmla="*/ 231 h 343"/>
                <a:gd name="T114" fmla="*/ 196 w 339"/>
                <a:gd name="T115" fmla="*/ 194 h 343"/>
                <a:gd name="T116" fmla="*/ 223 w 339"/>
                <a:gd name="T117" fmla="*/ 258 h 343"/>
                <a:gd name="T118" fmla="*/ 227 w 339"/>
                <a:gd name="T119" fmla="*/ 197 h 343"/>
                <a:gd name="T120" fmla="*/ 227 w 339"/>
                <a:gd name="T121" fmla="*/ 19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9" h="343">
                  <a:moveTo>
                    <a:pt x="312" y="267"/>
                  </a:moveTo>
                  <a:cubicBezTo>
                    <a:pt x="291" y="254"/>
                    <a:pt x="255" y="252"/>
                    <a:pt x="239" y="252"/>
                  </a:cubicBezTo>
                  <a:cubicBezTo>
                    <a:pt x="238" y="245"/>
                    <a:pt x="237" y="236"/>
                    <a:pt x="238" y="231"/>
                  </a:cubicBezTo>
                  <a:cubicBezTo>
                    <a:pt x="240" y="222"/>
                    <a:pt x="251" y="170"/>
                    <a:pt x="240" y="134"/>
                  </a:cubicBezTo>
                  <a:cubicBezTo>
                    <a:pt x="229" y="97"/>
                    <a:pt x="213" y="86"/>
                    <a:pt x="186" y="71"/>
                  </a:cubicBezTo>
                  <a:cubicBezTo>
                    <a:pt x="168" y="60"/>
                    <a:pt x="158" y="56"/>
                    <a:pt x="152" y="46"/>
                  </a:cubicBezTo>
                  <a:cubicBezTo>
                    <a:pt x="142" y="57"/>
                    <a:pt x="125" y="52"/>
                    <a:pt x="125" y="52"/>
                  </a:cubicBezTo>
                  <a:cubicBezTo>
                    <a:pt x="163" y="57"/>
                    <a:pt x="165" y="4"/>
                    <a:pt x="136" y="5"/>
                  </a:cubicBezTo>
                  <a:cubicBezTo>
                    <a:pt x="107" y="7"/>
                    <a:pt x="106" y="33"/>
                    <a:pt x="106" y="33"/>
                  </a:cubicBezTo>
                  <a:cubicBezTo>
                    <a:pt x="106" y="33"/>
                    <a:pt x="103" y="14"/>
                    <a:pt x="125" y="6"/>
                  </a:cubicBezTo>
                  <a:cubicBezTo>
                    <a:pt x="117" y="2"/>
                    <a:pt x="107" y="0"/>
                    <a:pt x="93" y="2"/>
                  </a:cubicBezTo>
                  <a:cubicBezTo>
                    <a:pt x="55" y="6"/>
                    <a:pt x="27" y="12"/>
                    <a:pt x="11" y="15"/>
                  </a:cubicBezTo>
                  <a:cubicBezTo>
                    <a:pt x="10" y="15"/>
                    <a:pt x="9" y="16"/>
                    <a:pt x="8" y="16"/>
                  </a:cubicBezTo>
                  <a:cubicBezTo>
                    <a:pt x="11" y="17"/>
                    <a:pt x="14" y="20"/>
                    <a:pt x="14" y="23"/>
                  </a:cubicBezTo>
                  <a:cubicBezTo>
                    <a:pt x="14" y="27"/>
                    <a:pt x="10" y="30"/>
                    <a:pt x="6" y="30"/>
                  </a:cubicBezTo>
                  <a:cubicBezTo>
                    <a:pt x="4" y="30"/>
                    <a:pt x="2" y="30"/>
                    <a:pt x="0" y="29"/>
                  </a:cubicBezTo>
                  <a:cubicBezTo>
                    <a:pt x="1" y="37"/>
                    <a:pt x="9" y="48"/>
                    <a:pt x="26" y="58"/>
                  </a:cubicBezTo>
                  <a:cubicBezTo>
                    <a:pt x="58" y="77"/>
                    <a:pt x="69" y="71"/>
                    <a:pt x="79" y="88"/>
                  </a:cubicBezTo>
                  <a:cubicBezTo>
                    <a:pt x="89" y="104"/>
                    <a:pt x="87" y="142"/>
                    <a:pt x="103" y="178"/>
                  </a:cubicBezTo>
                  <a:cubicBezTo>
                    <a:pt x="103" y="178"/>
                    <a:pt x="101" y="233"/>
                    <a:pt x="156" y="256"/>
                  </a:cubicBezTo>
                  <a:cubicBezTo>
                    <a:pt x="202" y="276"/>
                    <a:pt x="228" y="271"/>
                    <a:pt x="237" y="266"/>
                  </a:cubicBezTo>
                  <a:cubicBezTo>
                    <a:pt x="288" y="264"/>
                    <a:pt x="325" y="274"/>
                    <a:pt x="311" y="301"/>
                  </a:cubicBezTo>
                  <a:cubicBezTo>
                    <a:pt x="295" y="329"/>
                    <a:pt x="186" y="340"/>
                    <a:pt x="140" y="314"/>
                  </a:cubicBezTo>
                  <a:cubicBezTo>
                    <a:pt x="95" y="288"/>
                    <a:pt x="59" y="275"/>
                    <a:pt x="48" y="273"/>
                  </a:cubicBezTo>
                  <a:cubicBezTo>
                    <a:pt x="38" y="271"/>
                    <a:pt x="41" y="275"/>
                    <a:pt x="41" y="275"/>
                  </a:cubicBezTo>
                  <a:cubicBezTo>
                    <a:pt x="66" y="280"/>
                    <a:pt x="83" y="290"/>
                    <a:pt x="119" y="310"/>
                  </a:cubicBezTo>
                  <a:cubicBezTo>
                    <a:pt x="155" y="330"/>
                    <a:pt x="183" y="343"/>
                    <a:pt x="257" y="336"/>
                  </a:cubicBezTo>
                  <a:cubicBezTo>
                    <a:pt x="331" y="329"/>
                    <a:pt x="339" y="284"/>
                    <a:pt x="312" y="267"/>
                  </a:cubicBezTo>
                  <a:close/>
                  <a:moveTo>
                    <a:pt x="60" y="39"/>
                  </a:moveTo>
                  <a:cubicBezTo>
                    <a:pt x="56" y="39"/>
                    <a:pt x="53" y="36"/>
                    <a:pt x="53" y="32"/>
                  </a:cubicBezTo>
                  <a:cubicBezTo>
                    <a:pt x="53" y="29"/>
                    <a:pt x="56" y="26"/>
                    <a:pt x="60" y="26"/>
                  </a:cubicBezTo>
                  <a:cubicBezTo>
                    <a:pt x="63" y="26"/>
                    <a:pt x="66" y="29"/>
                    <a:pt x="66" y="32"/>
                  </a:cubicBezTo>
                  <a:cubicBezTo>
                    <a:pt x="66" y="36"/>
                    <a:pt x="63" y="39"/>
                    <a:pt x="60" y="39"/>
                  </a:cubicBezTo>
                  <a:close/>
                  <a:moveTo>
                    <a:pt x="217" y="199"/>
                  </a:moveTo>
                  <a:cubicBezTo>
                    <a:pt x="218" y="202"/>
                    <a:pt x="216" y="205"/>
                    <a:pt x="213" y="205"/>
                  </a:cubicBezTo>
                  <a:cubicBezTo>
                    <a:pt x="209" y="206"/>
                    <a:pt x="207" y="203"/>
                    <a:pt x="207" y="200"/>
                  </a:cubicBezTo>
                  <a:cubicBezTo>
                    <a:pt x="207" y="199"/>
                    <a:pt x="208" y="197"/>
                    <a:pt x="208" y="196"/>
                  </a:cubicBezTo>
                  <a:cubicBezTo>
                    <a:pt x="207" y="197"/>
                    <a:pt x="206" y="198"/>
                    <a:pt x="205" y="198"/>
                  </a:cubicBezTo>
                  <a:cubicBezTo>
                    <a:pt x="202" y="200"/>
                    <a:pt x="198" y="199"/>
                    <a:pt x="197" y="196"/>
                  </a:cubicBezTo>
                  <a:cubicBezTo>
                    <a:pt x="196" y="193"/>
                    <a:pt x="198" y="190"/>
                    <a:pt x="201" y="190"/>
                  </a:cubicBezTo>
                  <a:cubicBezTo>
                    <a:pt x="202" y="189"/>
                    <a:pt x="204" y="189"/>
                    <a:pt x="205" y="189"/>
                  </a:cubicBezTo>
                  <a:cubicBezTo>
                    <a:pt x="204" y="188"/>
                    <a:pt x="202" y="188"/>
                    <a:pt x="202" y="187"/>
                  </a:cubicBezTo>
                  <a:cubicBezTo>
                    <a:pt x="199" y="185"/>
                    <a:pt x="199" y="181"/>
                    <a:pt x="201" y="179"/>
                  </a:cubicBezTo>
                  <a:cubicBezTo>
                    <a:pt x="203" y="177"/>
                    <a:pt x="207" y="178"/>
                    <a:pt x="209" y="181"/>
                  </a:cubicBezTo>
                  <a:cubicBezTo>
                    <a:pt x="209" y="181"/>
                    <a:pt x="210" y="183"/>
                    <a:pt x="211" y="184"/>
                  </a:cubicBezTo>
                  <a:cubicBezTo>
                    <a:pt x="211" y="183"/>
                    <a:pt x="211" y="181"/>
                    <a:pt x="211" y="180"/>
                  </a:cubicBezTo>
                  <a:cubicBezTo>
                    <a:pt x="213" y="177"/>
                    <a:pt x="216" y="176"/>
                    <a:pt x="219" y="177"/>
                  </a:cubicBezTo>
                  <a:cubicBezTo>
                    <a:pt x="222" y="179"/>
                    <a:pt x="222" y="183"/>
                    <a:pt x="220" y="185"/>
                  </a:cubicBezTo>
                  <a:cubicBezTo>
                    <a:pt x="219" y="186"/>
                    <a:pt x="218" y="187"/>
                    <a:pt x="217" y="188"/>
                  </a:cubicBezTo>
                  <a:cubicBezTo>
                    <a:pt x="218" y="188"/>
                    <a:pt x="220" y="188"/>
                    <a:pt x="221" y="188"/>
                  </a:cubicBezTo>
                  <a:cubicBezTo>
                    <a:pt x="224" y="188"/>
                    <a:pt x="227" y="191"/>
                    <a:pt x="226" y="194"/>
                  </a:cubicBezTo>
                  <a:cubicBezTo>
                    <a:pt x="225" y="197"/>
                    <a:pt x="222" y="198"/>
                    <a:pt x="219" y="197"/>
                  </a:cubicBezTo>
                  <a:cubicBezTo>
                    <a:pt x="218" y="197"/>
                    <a:pt x="216" y="196"/>
                    <a:pt x="215" y="195"/>
                  </a:cubicBezTo>
                  <a:cubicBezTo>
                    <a:pt x="216" y="196"/>
                    <a:pt x="216" y="198"/>
                    <a:pt x="217" y="199"/>
                  </a:cubicBezTo>
                  <a:close/>
                  <a:moveTo>
                    <a:pt x="217" y="204"/>
                  </a:moveTo>
                  <a:cubicBezTo>
                    <a:pt x="217" y="204"/>
                    <a:pt x="217" y="204"/>
                    <a:pt x="217" y="205"/>
                  </a:cubicBezTo>
                  <a:cubicBezTo>
                    <a:pt x="217" y="205"/>
                    <a:pt x="217" y="205"/>
                    <a:pt x="217" y="205"/>
                  </a:cubicBezTo>
                  <a:cubicBezTo>
                    <a:pt x="217" y="205"/>
                    <a:pt x="216" y="206"/>
                    <a:pt x="216" y="206"/>
                  </a:cubicBezTo>
                  <a:cubicBezTo>
                    <a:pt x="215" y="207"/>
                    <a:pt x="215" y="207"/>
                    <a:pt x="214" y="207"/>
                  </a:cubicBezTo>
                  <a:cubicBezTo>
                    <a:pt x="213" y="207"/>
                    <a:pt x="213" y="207"/>
                    <a:pt x="213" y="208"/>
                  </a:cubicBezTo>
                  <a:cubicBezTo>
                    <a:pt x="212" y="208"/>
                    <a:pt x="212" y="208"/>
                    <a:pt x="211" y="207"/>
                  </a:cubicBezTo>
                  <a:cubicBezTo>
                    <a:pt x="211" y="207"/>
                    <a:pt x="210" y="207"/>
                    <a:pt x="210" y="207"/>
                  </a:cubicBezTo>
                  <a:cubicBezTo>
                    <a:pt x="210" y="207"/>
                    <a:pt x="209" y="207"/>
                    <a:pt x="209" y="207"/>
                  </a:cubicBezTo>
                  <a:cubicBezTo>
                    <a:pt x="208" y="206"/>
                    <a:pt x="208" y="206"/>
                    <a:pt x="208" y="206"/>
                  </a:cubicBezTo>
                  <a:cubicBezTo>
                    <a:pt x="208" y="206"/>
                    <a:pt x="208" y="206"/>
                    <a:pt x="207" y="205"/>
                  </a:cubicBezTo>
                  <a:cubicBezTo>
                    <a:pt x="207" y="205"/>
                    <a:pt x="207" y="205"/>
                    <a:pt x="207" y="205"/>
                  </a:cubicBezTo>
                  <a:cubicBezTo>
                    <a:pt x="207" y="205"/>
                    <a:pt x="207" y="204"/>
                    <a:pt x="207" y="204"/>
                  </a:cubicBezTo>
                  <a:cubicBezTo>
                    <a:pt x="207" y="204"/>
                    <a:pt x="206" y="204"/>
                    <a:pt x="206" y="204"/>
                  </a:cubicBezTo>
                  <a:cubicBezTo>
                    <a:pt x="206" y="203"/>
                    <a:pt x="206" y="203"/>
                    <a:pt x="206" y="203"/>
                  </a:cubicBezTo>
                  <a:cubicBezTo>
                    <a:pt x="206" y="203"/>
                    <a:pt x="206" y="203"/>
                    <a:pt x="207" y="204"/>
                  </a:cubicBezTo>
                  <a:cubicBezTo>
                    <a:pt x="207" y="204"/>
                    <a:pt x="207" y="204"/>
                    <a:pt x="207" y="204"/>
                  </a:cubicBezTo>
                  <a:cubicBezTo>
                    <a:pt x="207" y="204"/>
                    <a:pt x="207" y="204"/>
                    <a:pt x="208" y="205"/>
                  </a:cubicBezTo>
                  <a:cubicBezTo>
                    <a:pt x="208" y="205"/>
                    <a:pt x="208" y="205"/>
                    <a:pt x="208" y="205"/>
                  </a:cubicBezTo>
                  <a:cubicBezTo>
                    <a:pt x="209" y="205"/>
                    <a:pt x="209" y="206"/>
                    <a:pt x="209" y="206"/>
                  </a:cubicBezTo>
                  <a:cubicBezTo>
                    <a:pt x="210" y="206"/>
                    <a:pt x="210" y="206"/>
                    <a:pt x="210" y="206"/>
                  </a:cubicBezTo>
                  <a:cubicBezTo>
                    <a:pt x="211" y="206"/>
                    <a:pt x="211" y="206"/>
                    <a:pt x="211" y="206"/>
                  </a:cubicBezTo>
                  <a:cubicBezTo>
                    <a:pt x="212" y="207"/>
                    <a:pt x="212" y="207"/>
                    <a:pt x="213" y="207"/>
                  </a:cubicBezTo>
                  <a:cubicBezTo>
                    <a:pt x="213" y="207"/>
                    <a:pt x="213" y="206"/>
                    <a:pt x="214" y="206"/>
                  </a:cubicBezTo>
                  <a:cubicBezTo>
                    <a:pt x="214" y="206"/>
                    <a:pt x="215" y="206"/>
                    <a:pt x="216" y="206"/>
                  </a:cubicBezTo>
                  <a:cubicBezTo>
                    <a:pt x="216" y="205"/>
                    <a:pt x="216" y="205"/>
                    <a:pt x="217" y="205"/>
                  </a:cubicBezTo>
                  <a:cubicBezTo>
                    <a:pt x="217" y="205"/>
                    <a:pt x="217" y="204"/>
                    <a:pt x="217" y="204"/>
                  </a:cubicBezTo>
                  <a:close/>
                  <a:moveTo>
                    <a:pt x="198" y="184"/>
                  </a:moveTo>
                  <a:cubicBezTo>
                    <a:pt x="198" y="184"/>
                    <a:pt x="198" y="185"/>
                    <a:pt x="198" y="185"/>
                  </a:cubicBezTo>
                  <a:cubicBezTo>
                    <a:pt x="198" y="185"/>
                    <a:pt x="199" y="185"/>
                    <a:pt x="199" y="185"/>
                  </a:cubicBezTo>
                  <a:cubicBezTo>
                    <a:pt x="199" y="185"/>
                    <a:pt x="198" y="185"/>
                    <a:pt x="198" y="185"/>
                  </a:cubicBezTo>
                  <a:cubicBezTo>
                    <a:pt x="198" y="185"/>
                    <a:pt x="198" y="185"/>
                    <a:pt x="198" y="185"/>
                  </a:cubicBezTo>
                  <a:cubicBezTo>
                    <a:pt x="198" y="185"/>
                    <a:pt x="198" y="184"/>
                    <a:pt x="198" y="184"/>
                  </a:cubicBezTo>
                  <a:cubicBezTo>
                    <a:pt x="198" y="184"/>
                    <a:pt x="198" y="184"/>
                    <a:pt x="198" y="183"/>
                  </a:cubicBezTo>
                  <a:cubicBezTo>
                    <a:pt x="198" y="183"/>
                    <a:pt x="198" y="183"/>
                    <a:pt x="198" y="183"/>
                  </a:cubicBezTo>
                  <a:cubicBezTo>
                    <a:pt x="198" y="183"/>
                    <a:pt x="198" y="182"/>
                    <a:pt x="198" y="182"/>
                  </a:cubicBezTo>
                  <a:cubicBezTo>
                    <a:pt x="198" y="182"/>
                    <a:pt x="198" y="181"/>
                    <a:pt x="198" y="181"/>
                  </a:cubicBezTo>
                  <a:cubicBezTo>
                    <a:pt x="198" y="181"/>
                    <a:pt x="198" y="180"/>
                    <a:pt x="198" y="180"/>
                  </a:cubicBezTo>
                  <a:cubicBezTo>
                    <a:pt x="198" y="179"/>
                    <a:pt x="198" y="179"/>
                    <a:pt x="199" y="179"/>
                  </a:cubicBezTo>
                  <a:cubicBezTo>
                    <a:pt x="199" y="178"/>
                    <a:pt x="199" y="178"/>
                    <a:pt x="200" y="178"/>
                  </a:cubicBezTo>
                  <a:cubicBezTo>
                    <a:pt x="200" y="177"/>
                    <a:pt x="200" y="177"/>
                    <a:pt x="201" y="177"/>
                  </a:cubicBezTo>
                  <a:cubicBezTo>
                    <a:pt x="201" y="177"/>
                    <a:pt x="202" y="176"/>
                    <a:pt x="203" y="176"/>
                  </a:cubicBezTo>
                  <a:cubicBezTo>
                    <a:pt x="204" y="176"/>
                    <a:pt x="204" y="176"/>
                    <a:pt x="204" y="176"/>
                  </a:cubicBezTo>
                  <a:cubicBezTo>
                    <a:pt x="205" y="176"/>
                    <a:pt x="205" y="176"/>
                    <a:pt x="205" y="176"/>
                  </a:cubicBezTo>
                  <a:cubicBezTo>
                    <a:pt x="205" y="176"/>
                    <a:pt x="205" y="176"/>
                    <a:pt x="205" y="176"/>
                  </a:cubicBezTo>
                  <a:cubicBezTo>
                    <a:pt x="205" y="176"/>
                    <a:pt x="205" y="176"/>
                    <a:pt x="204" y="177"/>
                  </a:cubicBezTo>
                  <a:cubicBezTo>
                    <a:pt x="204" y="177"/>
                    <a:pt x="204" y="177"/>
                    <a:pt x="203" y="177"/>
                  </a:cubicBezTo>
                  <a:cubicBezTo>
                    <a:pt x="202" y="177"/>
                    <a:pt x="202" y="177"/>
                    <a:pt x="201" y="178"/>
                  </a:cubicBezTo>
                  <a:cubicBezTo>
                    <a:pt x="201" y="178"/>
                    <a:pt x="201" y="178"/>
                    <a:pt x="200" y="178"/>
                  </a:cubicBezTo>
                  <a:cubicBezTo>
                    <a:pt x="200" y="179"/>
                    <a:pt x="200" y="179"/>
                    <a:pt x="200" y="179"/>
                  </a:cubicBezTo>
                  <a:cubicBezTo>
                    <a:pt x="199" y="180"/>
                    <a:pt x="199" y="180"/>
                    <a:pt x="199" y="180"/>
                  </a:cubicBezTo>
                  <a:cubicBezTo>
                    <a:pt x="199" y="181"/>
                    <a:pt x="199" y="181"/>
                    <a:pt x="199" y="181"/>
                  </a:cubicBezTo>
                  <a:cubicBezTo>
                    <a:pt x="198" y="182"/>
                    <a:pt x="198" y="182"/>
                    <a:pt x="198" y="182"/>
                  </a:cubicBezTo>
                  <a:cubicBezTo>
                    <a:pt x="198" y="183"/>
                    <a:pt x="198" y="183"/>
                    <a:pt x="198" y="183"/>
                  </a:cubicBezTo>
                  <a:cubicBezTo>
                    <a:pt x="198" y="184"/>
                    <a:pt x="198" y="184"/>
                    <a:pt x="198" y="184"/>
                  </a:cubicBezTo>
                  <a:close/>
                  <a:moveTo>
                    <a:pt x="214" y="176"/>
                  </a:moveTo>
                  <a:cubicBezTo>
                    <a:pt x="214" y="176"/>
                    <a:pt x="214" y="175"/>
                    <a:pt x="215" y="175"/>
                  </a:cubicBezTo>
                  <a:cubicBezTo>
                    <a:pt x="215" y="175"/>
                    <a:pt x="215" y="175"/>
                    <a:pt x="216" y="175"/>
                  </a:cubicBezTo>
                  <a:cubicBezTo>
                    <a:pt x="216" y="175"/>
                    <a:pt x="216" y="175"/>
                    <a:pt x="216" y="175"/>
                  </a:cubicBezTo>
                  <a:cubicBezTo>
                    <a:pt x="217" y="175"/>
                    <a:pt x="217" y="175"/>
                    <a:pt x="217" y="175"/>
                  </a:cubicBezTo>
                  <a:cubicBezTo>
                    <a:pt x="218" y="175"/>
                    <a:pt x="218" y="175"/>
                    <a:pt x="218" y="175"/>
                  </a:cubicBezTo>
                  <a:cubicBezTo>
                    <a:pt x="218" y="175"/>
                    <a:pt x="219" y="175"/>
                    <a:pt x="219" y="175"/>
                  </a:cubicBezTo>
                  <a:cubicBezTo>
                    <a:pt x="219" y="175"/>
                    <a:pt x="220" y="176"/>
                    <a:pt x="220" y="176"/>
                  </a:cubicBezTo>
                  <a:cubicBezTo>
                    <a:pt x="220" y="176"/>
                    <a:pt x="220" y="176"/>
                    <a:pt x="221" y="176"/>
                  </a:cubicBezTo>
                  <a:cubicBezTo>
                    <a:pt x="221" y="177"/>
                    <a:pt x="221" y="177"/>
                    <a:pt x="222" y="177"/>
                  </a:cubicBezTo>
                  <a:cubicBezTo>
                    <a:pt x="222" y="178"/>
                    <a:pt x="222" y="178"/>
                    <a:pt x="222" y="178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22" y="178"/>
                    <a:pt x="221" y="178"/>
                    <a:pt x="221" y="178"/>
                  </a:cubicBezTo>
                  <a:cubicBezTo>
                    <a:pt x="221" y="178"/>
                    <a:pt x="220" y="177"/>
                    <a:pt x="220" y="177"/>
                  </a:cubicBezTo>
                  <a:cubicBezTo>
                    <a:pt x="220" y="177"/>
                    <a:pt x="220" y="177"/>
                    <a:pt x="219" y="177"/>
                  </a:cubicBezTo>
                  <a:cubicBezTo>
                    <a:pt x="219" y="176"/>
                    <a:pt x="219" y="176"/>
                    <a:pt x="219" y="176"/>
                  </a:cubicBezTo>
                  <a:cubicBezTo>
                    <a:pt x="218" y="176"/>
                    <a:pt x="218" y="176"/>
                    <a:pt x="218" y="176"/>
                  </a:cubicBezTo>
                  <a:cubicBezTo>
                    <a:pt x="218" y="176"/>
                    <a:pt x="217" y="176"/>
                    <a:pt x="217" y="176"/>
                  </a:cubicBezTo>
                  <a:cubicBezTo>
                    <a:pt x="217" y="176"/>
                    <a:pt x="217" y="176"/>
                    <a:pt x="216" y="176"/>
                  </a:cubicBezTo>
                  <a:cubicBezTo>
                    <a:pt x="216" y="176"/>
                    <a:pt x="216" y="176"/>
                    <a:pt x="216" y="175"/>
                  </a:cubicBezTo>
                  <a:cubicBezTo>
                    <a:pt x="215" y="175"/>
                    <a:pt x="215" y="175"/>
                    <a:pt x="215" y="176"/>
                  </a:cubicBezTo>
                  <a:cubicBezTo>
                    <a:pt x="214" y="176"/>
                    <a:pt x="214" y="176"/>
                    <a:pt x="214" y="176"/>
                  </a:cubicBezTo>
                  <a:close/>
                  <a:moveTo>
                    <a:pt x="225" y="165"/>
                  </a:moveTo>
                  <a:cubicBezTo>
                    <a:pt x="225" y="165"/>
                    <a:pt x="223" y="156"/>
                    <a:pt x="214" y="157"/>
                  </a:cubicBezTo>
                  <a:cubicBezTo>
                    <a:pt x="210" y="158"/>
                    <a:pt x="206" y="157"/>
                    <a:pt x="20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04" y="154"/>
                    <a:pt x="206" y="150"/>
                    <a:pt x="204" y="144"/>
                  </a:cubicBezTo>
                  <a:cubicBezTo>
                    <a:pt x="206" y="144"/>
                    <a:pt x="208" y="143"/>
                    <a:pt x="209" y="141"/>
                  </a:cubicBezTo>
                  <a:cubicBezTo>
                    <a:pt x="209" y="144"/>
                    <a:pt x="210" y="146"/>
                    <a:pt x="213" y="148"/>
                  </a:cubicBezTo>
                  <a:cubicBezTo>
                    <a:pt x="221" y="155"/>
                    <a:pt x="225" y="157"/>
                    <a:pt x="225" y="165"/>
                  </a:cubicBezTo>
                  <a:close/>
                  <a:moveTo>
                    <a:pt x="149" y="79"/>
                  </a:moveTo>
                  <a:cubicBezTo>
                    <a:pt x="152" y="84"/>
                    <a:pt x="158" y="88"/>
                    <a:pt x="169" y="84"/>
                  </a:cubicBezTo>
                  <a:cubicBezTo>
                    <a:pt x="174" y="82"/>
                    <a:pt x="185" y="80"/>
                    <a:pt x="194" y="90"/>
                  </a:cubicBezTo>
                  <a:cubicBezTo>
                    <a:pt x="198" y="95"/>
                    <a:pt x="198" y="102"/>
                    <a:pt x="195" y="108"/>
                  </a:cubicBezTo>
                  <a:cubicBezTo>
                    <a:pt x="195" y="109"/>
                    <a:pt x="194" y="109"/>
                    <a:pt x="193" y="110"/>
                  </a:cubicBezTo>
                  <a:cubicBezTo>
                    <a:pt x="190" y="112"/>
                    <a:pt x="186" y="115"/>
                    <a:pt x="182" y="114"/>
                  </a:cubicBezTo>
                  <a:cubicBezTo>
                    <a:pt x="179" y="113"/>
                    <a:pt x="177" y="111"/>
                    <a:pt x="175" y="107"/>
                  </a:cubicBezTo>
                  <a:cubicBezTo>
                    <a:pt x="173" y="104"/>
                    <a:pt x="173" y="101"/>
                    <a:pt x="175" y="98"/>
                  </a:cubicBezTo>
                  <a:cubicBezTo>
                    <a:pt x="177" y="96"/>
                    <a:pt x="180" y="94"/>
                    <a:pt x="183" y="95"/>
                  </a:cubicBezTo>
                  <a:cubicBezTo>
                    <a:pt x="185" y="95"/>
                    <a:pt x="187" y="97"/>
                    <a:pt x="188" y="99"/>
                  </a:cubicBezTo>
                  <a:cubicBezTo>
                    <a:pt x="188" y="101"/>
                    <a:pt x="187" y="102"/>
                    <a:pt x="186" y="104"/>
                  </a:cubicBezTo>
                  <a:cubicBezTo>
                    <a:pt x="185" y="105"/>
                    <a:pt x="183" y="105"/>
                    <a:pt x="182" y="105"/>
                  </a:cubicBezTo>
                  <a:cubicBezTo>
                    <a:pt x="182" y="104"/>
                    <a:pt x="181" y="104"/>
                    <a:pt x="181" y="103"/>
                  </a:cubicBezTo>
                  <a:cubicBezTo>
                    <a:pt x="181" y="102"/>
                    <a:pt x="181" y="101"/>
                    <a:pt x="182" y="101"/>
                  </a:cubicBezTo>
                  <a:cubicBezTo>
                    <a:pt x="183" y="100"/>
                    <a:pt x="183" y="100"/>
                    <a:pt x="182" y="99"/>
                  </a:cubicBezTo>
                  <a:cubicBezTo>
                    <a:pt x="182" y="99"/>
                    <a:pt x="181" y="98"/>
                    <a:pt x="181" y="99"/>
                  </a:cubicBezTo>
                  <a:cubicBezTo>
                    <a:pt x="179" y="100"/>
                    <a:pt x="179" y="102"/>
                    <a:pt x="179" y="103"/>
                  </a:cubicBezTo>
                  <a:cubicBezTo>
                    <a:pt x="179" y="105"/>
                    <a:pt x="180" y="106"/>
                    <a:pt x="182" y="107"/>
                  </a:cubicBezTo>
                  <a:cubicBezTo>
                    <a:pt x="183" y="108"/>
                    <a:pt x="185" y="107"/>
                    <a:pt x="187" y="106"/>
                  </a:cubicBezTo>
                  <a:cubicBezTo>
                    <a:pt x="190" y="104"/>
                    <a:pt x="191" y="101"/>
                    <a:pt x="190" y="98"/>
                  </a:cubicBezTo>
                  <a:cubicBezTo>
                    <a:pt x="189" y="95"/>
                    <a:pt x="187" y="93"/>
                    <a:pt x="183" y="93"/>
                  </a:cubicBezTo>
                  <a:cubicBezTo>
                    <a:pt x="180" y="92"/>
                    <a:pt x="175" y="94"/>
                    <a:pt x="173" y="97"/>
                  </a:cubicBezTo>
                  <a:cubicBezTo>
                    <a:pt x="171" y="99"/>
                    <a:pt x="170" y="103"/>
                    <a:pt x="173" y="109"/>
                  </a:cubicBezTo>
                  <a:cubicBezTo>
                    <a:pt x="173" y="110"/>
                    <a:pt x="174" y="110"/>
                    <a:pt x="174" y="111"/>
                  </a:cubicBezTo>
                  <a:cubicBezTo>
                    <a:pt x="176" y="114"/>
                    <a:pt x="179" y="115"/>
                    <a:pt x="182" y="116"/>
                  </a:cubicBezTo>
                  <a:cubicBezTo>
                    <a:pt x="186" y="117"/>
                    <a:pt x="191" y="114"/>
                    <a:pt x="194" y="112"/>
                  </a:cubicBezTo>
                  <a:cubicBezTo>
                    <a:pt x="194" y="112"/>
                    <a:pt x="195" y="111"/>
                    <a:pt x="195" y="111"/>
                  </a:cubicBezTo>
                  <a:cubicBezTo>
                    <a:pt x="201" y="111"/>
                    <a:pt x="206" y="114"/>
                    <a:pt x="209" y="118"/>
                  </a:cubicBezTo>
                  <a:cubicBezTo>
                    <a:pt x="213" y="123"/>
                    <a:pt x="216" y="132"/>
                    <a:pt x="208" y="139"/>
                  </a:cubicBezTo>
                  <a:cubicBezTo>
                    <a:pt x="207" y="140"/>
                    <a:pt x="205" y="142"/>
                    <a:pt x="203" y="142"/>
                  </a:cubicBezTo>
                  <a:cubicBezTo>
                    <a:pt x="202" y="143"/>
                    <a:pt x="201" y="143"/>
                    <a:pt x="200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200" y="143"/>
                    <a:pt x="200" y="143"/>
                    <a:pt x="200" y="143"/>
                  </a:cubicBezTo>
                  <a:cubicBezTo>
                    <a:pt x="197" y="142"/>
                    <a:pt x="194" y="141"/>
                    <a:pt x="191" y="138"/>
                  </a:cubicBezTo>
                  <a:cubicBezTo>
                    <a:pt x="191" y="137"/>
                    <a:pt x="191" y="137"/>
                    <a:pt x="190" y="136"/>
                  </a:cubicBezTo>
                  <a:cubicBezTo>
                    <a:pt x="190" y="136"/>
                    <a:pt x="190" y="136"/>
                    <a:pt x="190" y="135"/>
                  </a:cubicBezTo>
                  <a:cubicBezTo>
                    <a:pt x="187" y="130"/>
                    <a:pt x="189" y="126"/>
                    <a:pt x="192" y="123"/>
                  </a:cubicBezTo>
                  <a:cubicBezTo>
                    <a:pt x="194" y="121"/>
                    <a:pt x="198" y="120"/>
                    <a:pt x="201" y="123"/>
                  </a:cubicBezTo>
                  <a:cubicBezTo>
                    <a:pt x="203" y="125"/>
                    <a:pt x="204" y="127"/>
                    <a:pt x="203" y="129"/>
                  </a:cubicBezTo>
                  <a:cubicBezTo>
                    <a:pt x="203" y="131"/>
                    <a:pt x="201" y="132"/>
                    <a:pt x="200" y="133"/>
                  </a:cubicBezTo>
                  <a:cubicBezTo>
                    <a:pt x="198" y="133"/>
                    <a:pt x="197" y="132"/>
                    <a:pt x="196" y="131"/>
                  </a:cubicBezTo>
                  <a:cubicBezTo>
                    <a:pt x="195" y="130"/>
                    <a:pt x="196" y="129"/>
                    <a:pt x="197" y="128"/>
                  </a:cubicBezTo>
                  <a:cubicBezTo>
                    <a:pt x="198" y="128"/>
                    <a:pt x="198" y="127"/>
                    <a:pt x="198" y="126"/>
                  </a:cubicBezTo>
                  <a:cubicBezTo>
                    <a:pt x="197" y="126"/>
                    <a:pt x="197" y="126"/>
                    <a:pt x="196" y="126"/>
                  </a:cubicBezTo>
                  <a:cubicBezTo>
                    <a:pt x="193" y="128"/>
                    <a:pt x="193" y="130"/>
                    <a:pt x="194" y="132"/>
                  </a:cubicBezTo>
                  <a:cubicBezTo>
                    <a:pt x="195" y="134"/>
                    <a:pt x="198" y="136"/>
                    <a:pt x="201" y="135"/>
                  </a:cubicBezTo>
                  <a:cubicBezTo>
                    <a:pt x="203" y="134"/>
                    <a:pt x="205" y="132"/>
                    <a:pt x="206" y="129"/>
                  </a:cubicBezTo>
                  <a:cubicBezTo>
                    <a:pt x="206" y="127"/>
                    <a:pt x="206" y="124"/>
                    <a:pt x="202" y="121"/>
                  </a:cubicBezTo>
                  <a:cubicBezTo>
                    <a:pt x="199" y="118"/>
                    <a:pt x="194" y="118"/>
                    <a:pt x="190" y="122"/>
                  </a:cubicBezTo>
                  <a:cubicBezTo>
                    <a:pt x="187" y="124"/>
                    <a:pt x="184" y="129"/>
                    <a:pt x="188" y="136"/>
                  </a:cubicBezTo>
                  <a:cubicBezTo>
                    <a:pt x="186" y="136"/>
                    <a:pt x="185" y="137"/>
                    <a:pt x="183" y="138"/>
                  </a:cubicBezTo>
                  <a:cubicBezTo>
                    <a:pt x="180" y="141"/>
                    <a:pt x="179" y="146"/>
                    <a:pt x="181" y="150"/>
                  </a:cubicBezTo>
                  <a:cubicBezTo>
                    <a:pt x="181" y="150"/>
                    <a:pt x="182" y="151"/>
                    <a:pt x="182" y="151"/>
                  </a:cubicBezTo>
                  <a:cubicBezTo>
                    <a:pt x="185" y="155"/>
                    <a:pt x="187" y="155"/>
                    <a:pt x="189" y="155"/>
                  </a:cubicBezTo>
                  <a:cubicBezTo>
                    <a:pt x="192" y="155"/>
                    <a:pt x="194" y="153"/>
                    <a:pt x="195" y="151"/>
                  </a:cubicBezTo>
                  <a:cubicBezTo>
                    <a:pt x="196" y="150"/>
                    <a:pt x="196" y="148"/>
                    <a:pt x="196" y="146"/>
                  </a:cubicBezTo>
                  <a:cubicBezTo>
                    <a:pt x="195" y="145"/>
                    <a:pt x="193" y="143"/>
                    <a:pt x="191" y="142"/>
                  </a:cubicBezTo>
                  <a:cubicBezTo>
                    <a:pt x="189" y="141"/>
                    <a:pt x="187" y="143"/>
                    <a:pt x="186" y="144"/>
                  </a:cubicBezTo>
                  <a:cubicBezTo>
                    <a:pt x="185" y="146"/>
                    <a:pt x="185" y="148"/>
                    <a:pt x="188" y="149"/>
                  </a:cubicBezTo>
                  <a:cubicBezTo>
                    <a:pt x="188" y="150"/>
                    <a:pt x="189" y="150"/>
                    <a:pt x="189" y="149"/>
                  </a:cubicBezTo>
                  <a:cubicBezTo>
                    <a:pt x="190" y="148"/>
                    <a:pt x="189" y="148"/>
                    <a:pt x="189" y="147"/>
                  </a:cubicBezTo>
                  <a:cubicBezTo>
                    <a:pt x="188" y="147"/>
                    <a:pt x="188" y="146"/>
                    <a:pt x="188" y="145"/>
                  </a:cubicBezTo>
                  <a:cubicBezTo>
                    <a:pt x="188" y="144"/>
                    <a:pt x="189" y="144"/>
                    <a:pt x="190" y="144"/>
                  </a:cubicBezTo>
                  <a:cubicBezTo>
                    <a:pt x="192" y="145"/>
                    <a:pt x="193" y="146"/>
                    <a:pt x="193" y="147"/>
                  </a:cubicBezTo>
                  <a:cubicBezTo>
                    <a:pt x="194" y="148"/>
                    <a:pt x="194" y="149"/>
                    <a:pt x="193" y="150"/>
                  </a:cubicBezTo>
                  <a:cubicBezTo>
                    <a:pt x="193" y="151"/>
                    <a:pt x="191" y="153"/>
                    <a:pt x="189" y="153"/>
                  </a:cubicBezTo>
                  <a:cubicBezTo>
                    <a:pt x="187" y="153"/>
                    <a:pt x="185" y="151"/>
                    <a:pt x="183" y="149"/>
                  </a:cubicBezTo>
                  <a:cubicBezTo>
                    <a:pt x="181" y="146"/>
                    <a:pt x="182" y="142"/>
                    <a:pt x="185" y="140"/>
                  </a:cubicBezTo>
                  <a:cubicBezTo>
                    <a:pt x="186" y="139"/>
                    <a:pt x="187" y="138"/>
                    <a:pt x="189" y="138"/>
                  </a:cubicBezTo>
                  <a:cubicBezTo>
                    <a:pt x="189" y="138"/>
                    <a:pt x="189" y="139"/>
                    <a:pt x="190" y="139"/>
                  </a:cubicBezTo>
                  <a:cubicBezTo>
                    <a:pt x="193" y="144"/>
                    <a:pt x="197" y="145"/>
                    <a:pt x="199" y="145"/>
                  </a:cubicBezTo>
                  <a:cubicBezTo>
                    <a:pt x="200" y="145"/>
                    <a:pt x="201" y="145"/>
                    <a:pt x="202" y="145"/>
                  </a:cubicBezTo>
                  <a:cubicBezTo>
                    <a:pt x="205" y="151"/>
                    <a:pt x="200" y="157"/>
                    <a:pt x="198" y="159"/>
                  </a:cubicBezTo>
                  <a:cubicBezTo>
                    <a:pt x="191" y="166"/>
                    <a:pt x="179" y="163"/>
                    <a:pt x="173" y="156"/>
                  </a:cubicBezTo>
                  <a:cubicBezTo>
                    <a:pt x="169" y="151"/>
                    <a:pt x="168" y="145"/>
                    <a:pt x="170" y="140"/>
                  </a:cubicBezTo>
                  <a:cubicBezTo>
                    <a:pt x="172" y="140"/>
                    <a:pt x="178" y="139"/>
                    <a:pt x="182" y="134"/>
                  </a:cubicBezTo>
                  <a:cubicBezTo>
                    <a:pt x="184" y="131"/>
                    <a:pt x="184" y="126"/>
                    <a:pt x="183" y="123"/>
                  </a:cubicBezTo>
                  <a:cubicBezTo>
                    <a:pt x="181" y="119"/>
                    <a:pt x="178" y="117"/>
                    <a:pt x="174" y="117"/>
                  </a:cubicBezTo>
                  <a:cubicBezTo>
                    <a:pt x="171" y="117"/>
                    <a:pt x="168" y="119"/>
                    <a:pt x="166" y="122"/>
                  </a:cubicBezTo>
                  <a:cubicBezTo>
                    <a:pt x="165" y="125"/>
                    <a:pt x="166" y="128"/>
                    <a:pt x="168" y="130"/>
                  </a:cubicBezTo>
                  <a:cubicBezTo>
                    <a:pt x="170" y="132"/>
                    <a:pt x="172" y="132"/>
                    <a:pt x="174" y="131"/>
                  </a:cubicBezTo>
                  <a:cubicBezTo>
                    <a:pt x="176" y="130"/>
                    <a:pt x="177" y="128"/>
                    <a:pt x="177" y="126"/>
                  </a:cubicBezTo>
                  <a:cubicBezTo>
                    <a:pt x="177" y="125"/>
                    <a:pt x="176" y="123"/>
                    <a:pt x="175" y="123"/>
                  </a:cubicBezTo>
                  <a:cubicBezTo>
                    <a:pt x="174" y="122"/>
                    <a:pt x="173" y="123"/>
                    <a:pt x="173" y="123"/>
                  </a:cubicBezTo>
                  <a:cubicBezTo>
                    <a:pt x="173" y="124"/>
                    <a:pt x="173" y="125"/>
                    <a:pt x="174" y="125"/>
                  </a:cubicBezTo>
                  <a:cubicBezTo>
                    <a:pt x="175" y="125"/>
                    <a:pt x="175" y="126"/>
                    <a:pt x="175" y="126"/>
                  </a:cubicBezTo>
                  <a:cubicBezTo>
                    <a:pt x="175" y="127"/>
                    <a:pt x="174" y="129"/>
                    <a:pt x="173" y="129"/>
                  </a:cubicBezTo>
                  <a:cubicBezTo>
                    <a:pt x="172" y="130"/>
                    <a:pt x="171" y="130"/>
                    <a:pt x="170" y="129"/>
                  </a:cubicBezTo>
                  <a:cubicBezTo>
                    <a:pt x="168" y="127"/>
                    <a:pt x="167" y="125"/>
                    <a:pt x="168" y="123"/>
                  </a:cubicBezTo>
                  <a:cubicBezTo>
                    <a:pt x="169" y="120"/>
                    <a:pt x="172" y="119"/>
                    <a:pt x="174" y="119"/>
                  </a:cubicBezTo>
                  <a:cubicBezTo>
                    <a:pt x="177" y="119"/>
                    <a:pt x="179" y="121"/>
                    <a:pt x="181" y="124"/>
                  </a:cubicBezTo>
                  <a:cubicBezTo>
                    <a:pt x="182" y="127"/>
                    <a:pt x="182" y="130"/>
                    <a:pt x="180" y="132"/>
                  </a:cubicBezTo>
                  <a:cubicBezTo>
                    <a:pt x="172" y="143"/>
                    <a:pt x="161" y="138"/>
                    <a:pt x="158" y="133"/>
                  </a:cubicBezTo>
                  <a:cubicBezTo>
                    <a:pt x="156" y="129"/>
                    <a:pt x="154" y="124"/>
                    <a:pt x="156" y="120"/>
                  </a:cubicBezTo>
                  <a:cubicBezTo>
                    <a:pt x="152" y="120"/>
                    <a:pt x="148" y="118"/>
                    <a:pt x="146" y="115"/>
                  </a:cubicBezTo>
                  <a:cubicBezTo>
                    <a:pt x="142" y="109"/>
                    <a:pt x="141" y="100"/>
                    <a:pt x="149" y="96"/>
                  </a:cubicBezTo>
                  <a:cubicBezTo>
                    <a:pt x="152" y="94"/>
                    <a:pt x="158" y="94"/>
                    <a:pt x="162" y="99"/>
                  </a:cubicBezTo>
                  <a:cubicBezTo>
                    <a:pt x="164" y="101"/>
                    <a:pt x="164" y="105"/>
                    <a:pt x="162" y="107"/>
                  </a:cubicBezTo>
                  <a:cubicBezTo>
                    <a:pt x="161" y="109"/>
                    <a:pt x="158" y="110"/>
                    <a:pt x="155" y="109"/>
                  </a:cubicBezTo>
                  <a:cubicBezTo>
                    <a:pt x="152" y="108"/>
                    <a:pt x="151" y="107"/>
                    <a:pt x="151" y="105"/>
                  </a:cubicBezTo>
                  <a:cubicBezTo>
                    <a:pt x="151" y="103"/>
                    <a:pt x="152" y="101"/>
                    <a:pt x="153" y="101"/>
                  </a:cubicBezTo>
                  <a:cubicBezTo>
                    <a:pt x="155" y="101"/>
                    <a:pt x="156" y="101"/>
                    <a:pt x="157" y="102"/>
                  </a:cubicBezTo>
                  <a:cubicBezTo>
                    <a:pt x="157" y="102"/>
                    <a:pt x="157" y="103"/>
                    <a:pt x="157" y="104"/>
                  </a:cubicBezTo>
                  <a:cubicBezTo>
                    <a:pt x="157" y="104"/>
                    <a:pt x="157" y="105"/>
                    <a:pt x="158" y="105"/>
                  </a:cubicBezTo>
                  <a:cubicBezTo>
                    <a:pt x="159" y="105"/>
                    <a:pt x="159" y="105"/>
                    <a:pt x="159" y="104"/>
                  </a:cubicBezTo>
                  <a:cubicBezTo>
                    <a:pt x="160" y="103"/>
                    <a:pt x="160" y="101"/>
                    <a:pt x="159" y="100"/>
                  </a:cubicBezTo>
                  <a:cubicBezTo>
                    <a:pt x="157" y="99"/>
                    <a:pt x="155" y="98"/>
                    <a:pt x="153" y="99"/>
                  </a:cubicBezTo>
                  <a:cubicBezTo>
                    <a:pt x="150" y="99"/>
                    <a:pt x="148" y="102"/>
                    <a:pt x="148" y="105"/>
                  </a:cubicBezTo>
                  <a:cubicBezTo>
                    <a:pt x="148" y="108"/>
                    <a:pt x="151" y="110"/>
                    <a:pt x="155" y="111"/>
                  </a:cubicBezTo>
                  <a:cubicBezTo>
                    <a:pt x="159" y="112"/>
                    <a:pt x="162" y="111"/>
                    <a:pt x="164" y="108"/>
                  </a:cubicBezTo>
                  <a:cubicBezTo>
                    <a:pt x="166" y="105"/>
                    <a:pt x="166" y="101"/>
                    <a:pt x="164" y="98"/>
                  </a:cubicBezTo>
                  <a:cubicBezTo>
                    <a:pt x="161" y="93"/>
                    <a:pt x="155" y="91"/>
                    <a:pt x="149" y="93"/>
                  </a:cubicBezTo>
                  <a:cubicBezTo>
                    <a:pt x="148" y="93"/>
                    <a:pt x="148" y="94"/>
                    <a:pt x="148" y="94"/>
                  </a:cubicBezTo>
                  <a:cubicBezTo>
                    <a:pt x="141" y="89"/>
                    <a:pt x="143" y="82"/>
                    <a:pt x="144" y="77"/>
                  </a:cubicBezTo>
                  <a:cubicBezTo>
                    <a:pt x="146" y="71"/>
                    <a:pt x="139" y="67"/>
                    <a:pt x="139" y="67"/>
                  </a:cubicBezTo>
                  <a:cubicBezTo>
                    <a:pt x="146" y="70"/>
                    <a:pt x="147" y="74"/>
                    <a:pt x="149" y="79"/>
                  </a:cubicBezTo>
                  <a:close/>
                  <a:moveTo>
                    <a:pt x="189" y="223"/>
                  </a:moveTo>
                  <a:cubicBezTo>
                    <a:pt x="189" y="223"/>
                    <a:pt x="189" y="223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88" y="223"/>
                    <a:pt x="188" y="222"/>
                    <a:pt x="188" y="222"/>
                  </a:cubicBezTo>
                  <a:cubicBezTo>
                    <a:pt x="188" y="222"/>
                    <a:pt x="188" y="222"/>
                    <a:pt x="187" y="222"/>
                  </a:cubicBezTo>
                  <a:cubicBezTo>
                    <a:pt x="187" y="222"/>
                    <a:pt x="187" y="222"/>
                    <a:pt x="187" y="222"/>
                  </a:cubicBezTo>
                  <a:cubicBezTo>
                    <a:pt x="187" y="222"/>
                    <a:pt x="187" y="222"/>
                    <a:pt x="187" y="221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185" y="221"/>
                    <a:pt x="185" y="221"/>
                    <a:pt x="185" y="221"/>
                  </a:cubicBezTo>
                  <a:cubicBezTo>
                    <a:pt x="185" y="221"/>
                    <a:pt x="185" y="221"/>
                    <a:pt x="184" y="221"/>
                  </a:cubicBezTo>
                  <a:cubicBezTo>
                    <a:pt x="184" y="221"/>
                    <a:pt x="184" y="221"/>
                    <a:pt x="184" y="221"/>
                  </a:cubicBezTo>
                  <a:cubicBezTo>
                    <a:pt x="184" y="221"/>
                    <a:pt x="184" y="221"/>
                    <a:pt x="184" y="221"/>
                  </a:cubicBezTo>
                  <a:cubicBezTo>
                    <a:pt x="185" y="221"/>
                    <a:pt x="185" y="221"/>
                    <a:pt x="185" y="221"/>
                  </a:cubicBezTo>
                  <a:cubicBezTo>
                    <a:pt x="185" y="221"/>
                    <a:pt x="185" y="221"/>
                    <a:pt x="186" y="221"/>
                  </a:cubicBezTo>
                  <a:cubicBezTo>
                    <a:pt x="186" y="221"/>
                    <a:pt x="186" y="221"/>
                    <a:pt x="186" y="221"/>
                  </a:cubicBezTo>
                  <a:cubicBezTo>
                    <a:pt x="186" y="221"/>
                    <a:pt x="186" y="221"/>
                    <a:pt x="187" y="221"/>
                  </a:cubicBezTo>
                  <a:cubicBezTo>
                    <a:pt x="187" y="221"/>
                    <a:pt x="187" y="221"/>
                    <a:pt x="187" y="221"/>
                  </a:cubicBezTo>
                  <a:cubicBezTo>
                    <a:pt x="187" y="221"/>
                    <a:pt x="188" y="221"/>
                    <a:pt x="188" y="221"/>
                  </a:cubicBezTo>
                  <a:cubicBezTo>
                    <a:pt x="188" y="221"/>
                    <a:pt x="188" y="222"/>
                    <a:pt x="188" y="222"/>
                  </a:cubicBezTo>
                  <a:cubicBezTo>
                    <a:pt x="189" y="222"/>
                    <a:pt x="189" y="222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ubicBezTo>
                    <a:pt x="189" y="223"/>
                    <a:pt x="189" y="223"/>
                    <a:pt x="189" y="223"/>
                  </a:cubicBezTo>
                  <a:close/>
                  <a:moveTo>
                    <a:pt x="174" y="227"/>
                  </a:moveTo>
                  <a:cubicBezTo>
                    <a:pt x="174" y="227"/>
                    <a:pt x="174" y="227"/>
                    <a:pt x="174" y="227"/>
                  </a:cubicBezTo>
                  <a:cubicBezTo>
                    <a:pt x="174" y="228"/>
                    <a:pt x="174" y="228"/>
                    <a:pt x="174" y="228"/>
                  </a:cubicBezTo>
                  <a:cubicBezTo>
                    <a:pt x="174" y="228"/>
                    <a:pt x="174" y="228"/>
                    <a:pt x="174" y="228"/>
                  </a:cubicBezTo>
                  <a:cubicBezTo>
                    <a:pt x="174" y="228"/>
                    <a:pt x="174" y="227"/>
                    <a:pt x="174" y="227"/>
                  </a:cubicBezTo>
                  <a:cubicBezTo>
                    <a:pt x="174" y="227"/>
                    <a:pt x="173" y="227"/>
                    <a:pt x="173" y="227"/>
                  </a:cubicBezTo>
                  <a:cubicBezTo>
                    <a:pt x="173" y="227"/>
                    <a:pt x="173" y="227"/>
                    <a:pt x="173" y="226"/>
                  </a:cubicBezTo>
                  <a:cubicBezTo>
                    <a:pt x="173" y="226"/>
                    <a:pt x="173" y="226"/>
                    <a:pt x="173" y="226"/>
                  </a:cubicBezTo>
                  <a:cubicBezTo>
                    <a:pt x="173" y="226"/>
                    <a:pt x="173" y="226"/>
                    <a:pt x="173" y="226"/>
                  </a:cubicBezTo>
                  <a:cubicBezTo>
                    <a:pt x="173" y="225"/>
                    <a:pt x="173" y="225"/>
                    <a:pt x="173" y="225"/>
                  </a:cubicBezTo>
                  <a:cubicBezTo>
                    <a:pt x="173" y="225"/>
                    <a:pt x="173" y="224"/>
                    <a:pt x="173" y="224"/>
                  </a:cubicBezTo>
                  <a:cubicBezTo>
                    <a:pt x="174" y="224"/>
                    <a:pt x="174" y="224"/>
                    <a:pt x="174" y="223"/>
                  </a:cubicBezTo>
                  <a:cubicBezTo>
                    <a:pt x="174" y="223"/>
                    <a:pt x="174" y="223"/>
                    <a:pt x="175" y="223"/>
                  </a:cubicBezTo>
                  <a:cubicBezTo>
                    <a:pt x="175" y="222"/>
                    <a:pt x="175" y="222"/>
                    <a:pt x="175" y="222"/>
                  </a:cubicBezTo>
                  <a:cubicBezTo>
                    <a:pt x="176" y="222"/>
                    <a:pt x="176" y="222"/>
                    <a:pt x="177" y="222"/>
                  </a:cubicBezTo>
                  <a:cubicBezTo>
                    <a:pt x="177" y="222"/>
                    <a:pt x="177" y="222"/>
                    <a:pt x="178" y="222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8" y="222"/>
                    <a:pt x="178" y="222"/>
                    <a:pt x="178" y="222"/>
                  </a:cubicBezTo>
                  <a:cubicBezTo>
                    <a:pt x="177" y="222"/>
                    <a:pt x="177" y="222"/>
                    <a:pt x="177" y="222"/>
                  </a:cubicBezTo>
                  <a:cubicBezTo>
                    <a:pt x="176" y="222"/>
                    <a:pt x="176" y="222"/>
                    <a:pt x="176" y="223"/>
                  </a:cubicBezTo>
                  <a:cubicBezTo>
                    <a:pt x="175" y="223"/>
                    <a:pt x="175" y="223"/>
                    <a:pt x="175" y="223"/>
                  </a:cubicBezTo>
                  <a:cubicBezTo>
                    <a:pt x="175" y="223"/>
                    <a:pt x="175" y="224"/>
                    <a:pt x="174" y="224"/>
                  </a:cubicBezTo>
                  <a:cubicBezTo>
                    <a:pt x="174" y="224"/>
                    <a:pt x="174" y="224"/>
                    <a:pt x="174" y="224"/>
                  </a:cubicBezTo>
                  <a:cubicBezTo>
                    <a:pt x="174" y="225"/>
                    <a:pt x="174" y="225"/>
                    <a:pt x="174" y="225"/>
                  </a:cubicBezTo>
                  <a:cubicBezTo>
                    <a:pt x="174" y="225"/>
                    <a:pt x="174" y="226"/>
                    <a:pt x="174" y="226"/>
                  </a:cubicBezTo>
                  <a:cubicBezTo>
                    <a:pt x="174" y="226"/>
                    <a:pt x="174" y="226"/>
                    <a:pt x="174" y="226"/>
                  </a:cubicBezTo>
                  <a:cubicBezTo>
                    <a:pt x="174" y="227"/>
                    <a:pt x="174" y="227"/>
                    <a:pt x="174" y="227"/>
                  </a:cubicBezTo>
                  <a:close/>
                  <a:moveTo>
                    <a:pt x="178" y="200"/>
                  </a:moveTo>
                  <a:cubicBezTo>
                    <a:pt x="177" y="201"/>
                    <a:pt x="177" y="201"/>
                    <a:pt x="177" y="202"/>
                  </a:cubicBezTo>
                  <a:cubicBezTo>
                    <a:pt x="176" y="202"/>
                    <a:pt x="176" y="202"/>
                    <a:pt x="176" y="202"/>
                  </a:cubicBezTo>
                  <a:cubicBezTo>
                    <a:pt x="175" y="203"/>
                    <a:pt x="174" y="203"/>
                    <a:pt x="174" y="203"/>
                  </a:cubicBezTo>
                  <a:cubicBezTo>
                    <a:pt x="173" y="203"/>
                    <a:pt x="173" y="203"/>
                    <a:pt x="173" y="203"/>
                  </a:cubicBezTo>
                  <a:cubicBezTo>
                    <a:pt x="173" y="203"/>
                    <a:pt x="173" y="203"/>
                    <a:pt x="174" y="203"/>
                  </a:cubicBezTo>
                  <a:cubicBezTo>
                    <a:pt x="174" y="203"/>
                    <a:pt x="174" y="202"/>
                    <a:pt x="175" y="202"/>
                  </a:cubicBezTo>
                  <a:cubicBezTo>
                    <a:pt x="175" y="201"/>
                    <a:pt x="176" y="200"/>
                    <a:pt x="176" y="200"/>
                  </a:cubicBezTo>
                  <a:cubicBezTo>
                    <a:pt x="177" y="199"/>
                    <a:pt x="177" y="199"/>
                    <a:pt x="177" y="198"/>
                  </a:cubicBezTo>
                  <a:cubicBezTo>
                    <a:pt x="177" y="198"/>
                    <a:pt x="177" y="197"/>
                    <a:pt x="178" y="197"/>
                  </a:cubicBezTo>
                  <a:cubicBezTo>
                    <a:pt x="178" y="197"/>
                    <a:pt x="178" y="197"/>
                    <a:pt x="178" y="196"/>
                  </a:cubicBezTo>
                  <a:cubicBezTo>
                    <a:pt x="178" y="196"/>
                    <a:pt x="178" y="196"/>
                    <a:pt x="178" y="196"/>
                  </a:cubicBezTo>
                  <a:cubicBezTo>
                    <a:pt x="178" y="195"/>
                    <a:pt x="178" y="195"/>
                    <a:pt x="178" y="194"/>
                  </a:cubicBezTo>
                  <a:cubicBezTo>
                    <a:pt x="178" y="193"/>
                    <a:pt x="178" y="193"/>
                    <a:pt x="178" y="192"/>
                  </a:cubicBezTo>
                  <a:cubicBezTo>
                    <a:pt x="178" y="191"/>
                    <a:pt x="178" y="191"/>
                    <a:pt x="178" y="190"/>
                  </a:cubicBezTo>
                  <a:cubicBezTo>
                    <a:pt x="178" y="190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90"/>
                  </a:cubicBezTo>
                  <a:cubicBezTo>
                    <a:pt x="178" y="190"/>
                    <a:pt x="178" y="190"/>
                    <a:pt x="179" y="190"/>
                  </a:cubicBezTo>
                  <a:cubicBezTo>
                    <a:pt x="179" y="190"/>
                    <a:pt x="179" y="191"/>
                    <a:pt x="179" y="192"/>
                  </a:cubicBezTo>
                  <a:cubicBezTo>
                    <a:pt x="180" y="193"/>
                    <a:pt x="180" y="193"/>
                    <a:pt x="180" y="194"/>
                  </a:cubicBezTo>
                  <a:cubicBezTo>
                    <a:pt x="180" y="195"/>
                    <a:pt x="180" y="196"/>
                    <a:pt x="180" y="196"/>
                  </a:cubicBezTo>
                  <a:cubicBezTo>
                    <a:pt x="180" y="196"/>
                    <a:pt x="180" y="197"/>
                    <a:pt x="179" y="197"/>
                  </a:cubicBezTo>
                  <a:cubicBezTo>
                    <a:pt x="179" y="197"/>
                    <a:pt x="179" y="197"/>
                    <a:pt x="179" y="198"/>
                  </a:cubicBezTo>
                  <a:cubicBezTo>
                    <a:pt x="179" y="199"/>
                    <a:pt x="178" y="200"/>
                    <a:pt x="178" y="200"/>
                  </a:cubicBezTo>
                  <a:close/>
                  <a:moveTo>
                    <a:pt x="169" y="169"/>
                  </a:moveTo>
                  <a:cubicBezTo>
                    <a:pt x="169" y="169"/>
                    <a:pt x="169" y="169"/>
                    <a:pt x="169" y="169"/>
                  </a:cubicBezTo>
                  <a:cubicBezTo>
                    <a:pt x="169" y="168"/>
                    <a:pt x="168" y="168"/>
                    <a:pt x="168" y="167"/>
                  </a:cubicBezTo>
                  <a:cubicBezTo>
                    <a:pt x="167" y="167"/>
                    <a:pt x="166" y="166"/>
                    <a:pt x="166" y="166"/>
                  </a:cubicBezTo>
                  <a:cubicBezTo>
                    <a:pt x="165" y="166"/>
                    <a:pt x="165" y="165"/>
                    <a:pt x="165" y="165"/>
                  </a:cubicBezTo>
                  <a:cubicBezTo>
                    <a:pt x="164" y="165"/>
                    <a:pt x="164" y="165"/>
                    <a:pt x="163" y="164"/>
                  </a:cubicBezTo>
                  <a:cubicBezTo>
                    <a:pt x="163" y="164"/>
                    <a:pt x="162" y="164"/>
                    <a:pt x="162" y="164"/>
                  </a:cubicBezTo>
                  <a:cubicBezTo>
                    <a:pt x="162" y="164"/>
                    <a:pt x="161" y="164"/>
                    <a:pt x="161" y="164"/>
                  </a:cubicBezTo>
                  <a:cubicBezTo>
                    <a:pt x="160" y="163"/>
                    <a:pt x="160" y="163"/>
                    <a:pt x="159" y="163"/>
                  </a:cubicBezTo>
                  <a:cubicBezTo>
                    <a:pt x="159" y="163"/>
                    <a:pt x="159" y="163"/>
                    <a:pt x="158" y="163"/>
                  </a:cubicBezTo>
                  <a:cubicBezTo>
                    <a:pt x="157" y="163"/>
                    <a:pt x="157" y="163"/>
                    <a:pt x="156" y="163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6" y="163"/>
                    <a:pt x="156" y="163"/>
                    <a:pt x="156" y="163"/>
                  </a:cubicBezTo>
                  <a:cubicBezTo>
                    <a:pt x="157" y="163"/>
                    <a:pt x="157" y="162"/>
                    <a:pt x="158" y="162"/>
                  </a:cubicBezTo>
                  <a:cubicBezTo>
                    <a:pt x="158" y="162"/>
                    <a:pt x="159" y="162"/>
                    <a:pt x="159" y="162"/>
                  </a:cubicBezTo>
                  <a:cubicBezTo>
                    <a:pt x="160" y="162"/>
                    <a:pt x="160" y="162"/>
                    <a:pt x="161" y="162"/>
                  </a:cubicBezTo>
                  <a:cubicBezTo>
                    <a:pt x="161" y="162"/>
                    <a:pt x="162" y="162"/>
                    <a:pt x="162" y="162"/>
                  </a:cubicBezTo>
                  <a:cubicBezTo>
                    <a:pt x="163" y="162"/>
                    <a:pt x="164" y="163"/>
                    <a:pt x="164" y="163"/>
                  </a:cubicBezTo>
                  <a:cubicBezTo>
                    <a:pt x="165" y="163"/>
                    <a:pt x="165" y="163"/>
                    <a:pt x="165" y="164"/>
                  </a:cubicBezTo>
                  <a:cubicBezTo>
                    <a:pt x="166" y="164"/>
                    <a:pt x="166" y="164"/>
                    <a:pt x="167" y="165"/>
                  </a:cubicBezTo>
                  <a:cubicBezTo>
                    <a:pt x="167" y="165"/>
                    <a:pt x="168" y="166"/>
                    <a:pt x="168" y="167"/>
                  </a:cubicBezTo>
                  <a:cubicBezTo>
                    <a:pt x="169" y="167"/>
                    <a:pt x="169" y="168"/>
                    <a:pt x="169" y="169"/>
                  </a:cubicBezTo>
                  <a:cubicBezTo>
                    <a:pt x="169" y="169"/>
                    <a:pt x="169" y="169"/>
                    <a:pt x="169" y="169"/>
                  </a:cubicBezTo>
                  <a:cubicBezTo>
                    <a:pt x="169" y="169"/>
                    <a:pt x="169" y="169"/>
                    <a:pt x="169" y="169"/>
                  </a:cubicBezTo>
                  <a:close/>
                  <a:moveTo>
                    <a:pt x="146" y="141"/>
                  </a:moveTo>
                  <a:cubicBezTo>
                    <a:pt x="146" y="141"/>
                    <a:pt x="146" y="140"/>
                    <a:pt x="146" y="140"/>
                  </a:cubicBezTo>
                  <a:cubicBezTo>
                    <a:pt x="146" y="140"/>
                    <a:pt x="146" y="140"/>
                    <a:pt x="146" y="141"/>
                  </a:cubicBezTo>
                  <a:cubicBezTo>
                    <a:pt x="146" y="141"/>
                    <a:pt x="146" y="141"/>
                    <a:pt x="146" y="141"/>
                  </a:cubicBezTo>
                  <a:cubicBezTo>
                    <a:pt x="146" y="141"/>
                    <a:pt x="147" y="141"/>
                    <a:pt x="147" y="142"/>
                  </a:cubicBezTo>
                  <a:cubicBezTo>
                    <a:pt x="147" y="142"/>
                    <a:pt x="147" y="143"/>
                    <a:pt x="147" y="143"/>
                  </a:cubicBezTo>
                  <a:cubicBezTo>
                    <a:pt x="147" y="144"/>
                    <a:pt x="147" y="144"/>
                    <a:pt x="147" y="144"/>
                  </a:cubicBezTo>
                  <a:cubicBezTo>
                    <a:pt x="147" y="144"/>
                    <a:pt x="147" y="145"/>
                    <a:pt x="147" y="145"/>
                  </a:cubicBezTo>
                  <a:cubicBezTo>
                    <a:pt x="147" y="145"/>
                    <a:pt x="147" y="145"/>
                    <a:pt x="147" y="145"/>
                  </a:cubicBezTo>
                  <a:cubicBezTo>
                    <a:pt x="147" y="146"/>
                    <a:pt x="146" y="146"/>
                    <a:pt x="146" y="147"/>
                  </a:cubicBezTo>
                  <a:cubicBezTo>
                    <a:pt x="146" y="147"/>
                    <a:pt x="145" y="147"/>
                    <a:pt x="145" y="147"/>
                  </a:cubicBezTo>
                  <a:cubicBezTo>
                    <a:pt x="145" y="148"/>
                    <a:pt x="145" y="148"/>
                    <a:pt x="145" y="148"/>
                  </a:cubicBezTo>
                  <a:cubicBezTo>
                    <a:pt x="144" y="148"/>
                    <a:pt x="144" y="148"/>
                    <a:pt x="144" y="148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43" y="148"/>
                    <a:pt x="143" y="148"/>
                    <a:pt x="144" y="148"/>
                  </a:cubicBezTo>
                  <a:cubicBezTo>
                    <a:pt x="144" y="148"/>
                    <a:pt x="144" y="148"/>
                    <a:pt x="144" y="147"/>
                  </a:cubicBezTo>
                  <a:cubicBezTo>
                    <a:pt x="145" y="147"/>
                    <a:pt x="145" y="147"/>
                    <a:pt x="145" y="146"/>
                  </a:cubicBezTo>
                  <a:cubicBezTo>
                    <a:pt x="145" y="146"/>
                    <a:pt x="145" y="146"/>
                    <a:pt x="145" y="146"/>
                  </a:cubicBezTo>
                  <a:cubicBezTo>
                    <a:pt x="146" y="145"/>
                    <a:pt x="146" y="145"/>
                    <a:pt x="146" y="145"/>
                  </a:cubicBezTo>
                  <a:cubicBezTo>
                    <a:pt x="146" y="145"/>
                    <a:pt x="146" y="145"/>
                    <a:pt x="146" y="144"/>
                  </a:cubicBezTo>
                  <a:cubicBezTo>
                    <a:pt x="146" y="144"/>
                    <a:pt x="146" y="144"/>
                    <a:pt x="146" y="144"/>
                  </a:cubicBezTo>
                  <a:cubicBezTo>
                    <a:pt x="146" y="144"/>
                    <a:pt x="146" y="144"/>
                    <a:pt x="146" y="143"/>
                  </a:cubicBezTo>
                  <a:cubicBezTo>
                    <a:pt x="146" y="143"/>
                    <a:pt x="146" y="142"/>
                    <a:pt x="146" y="142"/>
                  </a:cubicBezTo>
                  <a:cubicBezTo>
                    <a:pt x="146" y="141"/>
                    <a:pt x="146" y="141"/>
                    <a:pt x="146" y="141"/>
                  </a:cubicBezTo>
                  <a:close/>
                  <a:moveTo>
                    <a:pt x="134" y="126"/>
                  </a:moveTo>
                  <a:cubicBezTo>
                    <a:pt x="134" y="125"/>
                    <a:pt x="134" y="125"/>
                    <a:pt x="135" y="125"/>
                  </a:cubicBezTo>
                  <a:cubicBezTo>
                    <a:pt x="135" y="125"/>
                    <a:pt x="135" y="125"/>
                    <a:pt x="136" y="125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8" y="126"/>
                    <a:pt x="139" y="126"/>
                    <a:pt x="139" y="126"/>
                  </a:cubicBezTo>
                  <a:cubicBezTo>
                    <a:pt x="139" y="126"/>
                    <a:pt x="139" y="126"/>
                    <a:pt x="140" y="126"/>
                  </a:cubicBezTo>
                  <a:cubicBezTo>
                    <a:pt x="140" y="127"/>
                    <a:pt x="140" y="127"/>
                    <a:pt x="141" y="128"/>
                  </a:cubicBezTo>
                  <a:cubicBezTo>
                    <a:pt x="141" y="128"/>
                    <a:pt x="141" y="128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0" y="128"/>
                    <a:pt x="140" y="128"/>
                  </a:cubicBezTo>
                  <a:cubicBezTo>
                    <a:pt x="140" y="128"/>
                    <a:pt x="140" y="127"/>
                    <a:pt x="139" y="127"/>
                  </a:cubicBezTo>
                  <a:cubicBezTo>
                    <a:pt x="139" y="127"/>
                    <a:pt x="139" y="127"/>
                    <a:pt x="138" y="127"/>
                  </a:cubicBezTo>
                  <a:cubicBezTo>
                    <a:pt x="138" y="127"/>
                    <a:pt x="138" y="126"/>
                    <a:pt x="138" y="126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137" y="126"/>
                    <a:pt x="136" y="126"/>
                    <a:pt x="136" y="126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4" y="126"/>
                    <a:pt x="134" y="126"/>
                    <a:pt x="134" y="126"/>
                  </a:cubicBezTo>
                  <a:cubicBezTo>
                    <a:pt x="134" y="126"/>
                    <a:pt x="133" y="126"/>
                    <a:pt x="133" y="126"/>
                  </a:cubicBezTo>
                  <a:cubicBezTo>
                    <a:pt x="133" y="126"/>
                    <a:pt x="134" y="126"/>
                    <a:pt x="134" y="126"/>
                  </a:cubicBezTo>
                  <a:close/>
                  <a:moveTo>
                    <a:pt x="122" y="77"/>
                  </a:moveTo>
                  <a:cubicBezTo>
                    <a:pt x="122" y="77"/>
                    <a:pt x="123" y="78"/>
                    <a:pt x="128" y="84"/>
                  </a:cubicBezTo>
                  <a:cubicBezTo>
                    <a:pt x="132" y="89"/>
                    <a:pt x="130" y="95"/>
                    <a:pt x="129" y="98"/>
                  </a:cubicBezTo>
                  <a:cubicBezTo>
                    <a:pt x="128" y="94"/>
                    <a:pt x="123" y="85"/>
                    <a:pt x="123" y="79"/>
                  </a:cubicBezTo>
                  <a:cubicBezTo>
                    <a:pt x="123" y="79"/>
                    <a:pt x="122" y="86"/>
                    <a:pt x="128" y="98"/>
                  </a:cubicBezTo>
                  <a:cubicBezTo>
                    <a:pt x="126" y="97"/>
                    <a:pt x="122" y="93"/>
                    <a:pt x="121" y="89"/>
                  </a:cubicBezTo>
                  <a:cubicBezTo>
                    <a:pt x="119" y="83"/>
                    <a:pt x="122" y="77"/>
                    <a:pt x="122" y="77"/>
                  </a:cubicBezTo>
                  <a:close/>
                  <a:moveTo>
                    <a:pt x="117" y="134"/>
                  </a:moveTo>
                  <a:cubicBezTo>
                    <a:pt x="117" y="135"/>
                    <a:pt x="117" y="135"/>
                    <a:pt x="117" y="135"/>
                  </a:cubicBezTo>
                  <a:cubicBezTo>
                    <a:pt x="118" y="135"/>
                    <a:pt x="118" y="136"/>
                    <a:pt x="118" y="136"/>
                  </a:cubicBezTo>
                  <a:cubicBezTo>
                    <a:pt x="118" y="136"/>
                    <a:pt x="118" y="136"/>
                    <a:pt x="117" y="135"/>
                  </a:cubicBezTo>
                  <a:cubicBezTo>
                    <a:pt x="117" y="135"/>
                    <a:pt x="117" y="135"/>
                    <a:pt x="117" y="135"/>
                  </a:cubicBezTo>
                  <a:cubicBezTo>
                    <a:pt x="117" y="135"/>
                    <a:pt x="117" y="135"/>
                    <a:pt x="117" y="134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7" y="133"/>
                    <a:pt x="117" y="133"/>
                    <a:pt x="117" y="133"/>
                  </a:cubicBezTo>
                  <a:cubicBezTo>
                    <a:pt x="117" y="133"/>
                    <a:pt x="117" y="133"/>
                    <a:pt x="117" y="132"/>
                  </a:cubicBezTo>
                  <a:cubicBezTo>
                    <a:pt x="117" y="132"/>
                    <a:pt x="117" y="132"/>
                    <a:pt x="117" y="131"/>
                  </a:cubicBezTo>
                  <a:cubicBezTo>
                    <a:pt x="117" y="131"/>
                    <a:pt x="117" y="130"/>
                    <a:pt x="117" y="130"/>
                  </a:cubicBezTo>
                  <a:cubicBezTo>
                    <a:pt x="117" y="130"/>
                    <a:pt x="118" y="129"/>
                    <a:pt x="118" y="129"/>
                  </a:cubicBezTo>
                  <a:cubicBezTo>
                    <a:pt x="118" y="129"/>
                    <a:pt x="118" y="128"/>
                    <a:pt x="119" y="128"/>
                  </a:cubicBezTo>
                  <a:cubicBezTo>
                    <a:pt x="119" y="128"/>
                    <a:pt x="119" y="127"/>
                    <a:pt x="120" y="127"/>
                  </a:cubicBezTo>
                  <a:cubicBezTo>
                    <a:pt x="120" y="127"/>
                    <a:pt x="121" y="127"/>
                    <a:pt x="122" y="126"/>
                  </a:cubicBezTo>
                  <a:cubicBezTo>
                    <a:pt x="123" y="126"/>
                    <a:pt x="123" y="126"/>
                    <a:pt x="123" y="127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24" y="127"/>
                    <a:pt x="124" y="127"/>
                    <a:pt x="123" y="127"/>
                  </a:cubicBezTo>
                  <a:cubicBezTo>
                    <a:pt x="123" y="127"/>
                    <a:pt x="123" y="127"/>
                    <a:pt x="122" y="127"/>
                  </a:cubicBezTo>
                  <a:cubicBezTo>
                    <a:pt x="121" y="127"/>
                    <a:pt x="121" y="127"/>
                    <a:pt x="120" y="128"/>
                  </a:cubicBezTo>
                  <a:cubicBezTo>
                    <a:pt x="120" y="128"/>
                    <a:pt x="120" y="128"/>
                    <a:pt x="119" y="129"/>
                  </a:cubicBezTo>
                  <a:cubicBezTo>
                    <a:pt x="119" y="129"/>
                    <a:pt x="119" y="129"/>
                    <a:pt x="119" y="129"/>
                  </a:cubicBezTo>
                  <a:cubicBezTo>
                    <a:pt x="118" y="130"/>
                    <a:pt x="118" y="130"/>
                    <a:pt x="118" y="130"/>
                  </a:cubicBezTo>
                  <a:cubicBezTo>
                    <a:pt x="118" y="131"/>
                    <a:pt x="118" y="131"/>
                    <a:pt x="118" y="131"/>
                  </a:cubicBezTo>
                  <a:cubicBezTo>
                    <a:pt x="118" y="132"/>
                    <a:pt x="117" y="132"/>
                    <a:pt x="117" y="133"/>
                  </a:cubicBezTo>
                  <a:cubicBezTo>
                    <a:pt x="117" y="133"/>
                    <a:pt x="117" y="133"/>
                    <a:pt x="117" y="134"/>
                  </a:cubicBezTo>
                  <a:cubicBezTo>
                    <a:pt x="117" y="134"/>
                    <a:pt x="117" y="134"/>
                    <a:pt x="117" y="134"/>
                  </a:cubicBezTo>
                  <a:close/>
                  <a:moveTo>
                    <a:pt x="117" y="64"/>
                  </a:moveTo>
                  <a:cubicBezTo>
                    <a:pt x="117" y="64"/>
                    <a:pt x="117" y="64"/>
                    <a:pt x="118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2"/>
                    <a:pt x="118" y="62"/>
                    <a:pt x="118" y="62"/>
                  </a:cubicBezTo>
                  <a:cubicBezTo>
                    <a:pt x="118" y="62"/>
                    <a:pt x="118" y="61"/>
                    <a:pt x="118" y="61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61"/>
                    <a:pt x="118" y="62"/>
                    <a:pt x="118" y="62"/>
                  </a:cubicBezTo>
                  <a:cubicBezTo>
                    <a:pt x="118" y="62"/>
                    <a:pt x="118" y="62"/>
                    <a:pt x="118" y="63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8" y="64"/>
                    <a:pt x="118" y="64"/>
                    <a:pt x="118" y="64"/>
                  </a:cubicBezTo>
                  <a:cubicBezTo>
                    <a:pt x="118" y="64"/>
                    <a:pt x="118" y="65"/>
                    <a:pt x="118" y="65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6"/>
                    <a:pt x="117" y="66"/>
                    <a:pt x="117" y="66"/>
                  </a:cubicBezTo>
                  <a:cubicBezTo>
                    <a:pt x="117" y="66"/>
                    <a:pt x="116" y="66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6"/>
                    <a:pt x="116" y="66"/>
                    <a:pt x="116" y="66"/>
                  </a:cubicBezTo>
                  <a:cubicBezTo>
                    <a:pt x="116" y="66"/>
                    <a:pt x="116" y="66"/>
                    <a:pt x="117" y="65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7" y="65"/>
                    <a:pt x="117" y="64"/>
                    <a:pt x="117" y="64"/>
                  </a:cubicBezTo>
                  <a:close/>
                  <a:moveTo>
                    <a:pt x="110" y="51"/>
                  </a:moveTo>
                  <a:cubicBezTo>
                    <a:pt x="110" y="51"/>
                    <a:pt x="110" y="51"/>
                    <a:pt x="110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2" y="51"/>
                    <a:pt x="112" y="51"/>
                    <a:pt x="113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3" y="51"/>
                    <a:pt x="113" y="52"/>
                    <a:pt x="114" y="52"/>
                  </a:cubicBezTo>
                  <a:cubicBezTo>
                    <a:pt x="114" y="52"/>
                    <a:pt x="114" y="52"/>
                    <a:pt x="114" y="53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3"/>
                    <a:pt x="115" y="53"/>
                    <a:pt x="115" y="53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15" y="53"/>
                    <a:pt x="114" y="53"/>
                    <a:pt x="114" y="53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14" y="53"/>
                    <a:pt x="113" y="52"/>
                    <a:pt x="113" y="52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3" y="52"/>
                    <a:pt x="112" y="52"/>
                    <a:pt x="112" y="52"/>
                  </a:cubicBezTo>
                  <a:cubicBezTo>
                    <a:pt x="112" y="52"/>
                    <a:pt x="112" y="52"/>
                    <a:pt x="112" y="52"/>
                  </a:cubicBezTo>
                  <a:cubicBezTo>
                    <a:pt x="112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1" y="51"/>
                  </a:cubicBezTo>
                  <a:cubicBezTo>
                    <a:pt x="111" y="51"/>
                    <a:pt x="111" y="51"/>
                    <a:pt x="110" y="51"/>
                  </a:cubicBezTo>
                  <a:cubicBezTo>
                    <a:pt x="110" y="51"/>
                    <a:pt x="110" y="51"/>
                    <a:pt x="110" y="51"/>
                  </a:cubicBezTo>
                  <a:cubicBezTo>
                    <a:pt x="110" y="51"/>
                    <a:pt x="109" y="51"/>
                    <a:pt x="109" y="51"/>
                  </a:cubicBezTo>
                  <a:cubicBezTo>
                    <a:pt x="109" y="51"/>
                    <a:pt x="110" y="51"/>
                    <a:pt x="110" y="51"/>
                  </a:cubicBezTo>
                  <a:close/>
                  <a:moveTo>
                    <a:pt x="99" y="55"/>
                  </a:moveTo>
                  <a:cubicBezTo>
                    <a:pt x="99" y="55"/>
                    <a:pt x="99" y="54"/>
                    <a:pt x="99" y="54"/>
                  </a:cubicBezTo>
                  <a:cubicBezTo>
                    <a:pt x="99" y="54"/>
                    <a:pt x="99" y="54"/>
                    <a:pt x="99" y="53"/>
                  </a:cubicBezTo>
                  <a:cubicBezTo>
                    <a:pt x="99" y="53"/>
                    <a:pt x="100" y="53"/>
                    <a:pt x="100" y="53"/>
                  </a:cubicBezTo>
                  <a:cubicBezTo>
                    <a:pt x="100" y="52"/>
                    <a:pt x="100" y="52"/>
                    <a:pt x="100" y="52"/>
                  </a:cubicBezTo>
                  <a:cubicBezTo>
                    <a:pt x="101" y="52"/>
                    <a:pt x="101" y="52"/>
                    <a:pt x="102" y="52"/>
                  </a:cubicBezTo>
                  <a:cubicBezTo>
                    <a:pt x="102" y="52"/>
                    <a:pt x="103" y="52"/>
                    <a:pt x="103" y="52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3" y="52"/>
                    <a:pt x="102" y="52"/>
                    <a:pt x="102" y="52"/>
                  </a:cubicBezTo>
                  <a:cubicBezTo>
                    <a:pt x="102" y="52"/>
                    <a:pt x="101" y="52"/>
                    <a:pt x="101" y="53"/>
                  </a:cubicBezTo>
                  <a:cubicBezTo>
                    <a:pt x="101" y="53"/>
                    <a:pt x="100" y="53"/>
                    <a:pt x="100" y="53"/>
                  </a:cubicBezTo>
                  <a:cubicBezTo>
                    <a:pt x="100" y="53"/>
                    <a:pt x="100" y="54"/>
                    <a:pt x="100" y="54"/>
                  </a:cubicBezTo>
                  <a:cubicBezTo>
                    <a:pt x="100" y="54"/>
                    <a:pt x="99" y="54"/>
                    <a:pt x="99" y="54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5"/>
                    <a:pt x="99" y="56"/>
                    <a:pt x="99" y="56"/>
                  </a:cubicBezTo>
                  <a:cubicBezTo>
                    <a:pt x="99" y="56"/>
                    <a:pt x="99" y="56"/>
                    <a:pt x="99" y="56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99" y="58"/>
                    <a:pt x="99" y="57"/>
                    <a:pt x="99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7"/>
                    <a:pt x="99" y="57"/>
                    <a:pt x="99" y="56"/>
                  </a:cubicBezTo>
                  <a:cubicBezTo>
                    <a:pt x="99" y="56"/>
                    <a:pt x="98" y="56"/>
                    <a:pt x="98" y="56"/>
                  </a:cubicBezTo>
                  <a:cubicBezTo>
                    <a:pt x="98" y="56"/>
                    <a:pt x="98" y="56"/>
                    <a:pt x="98" y="56"/>
                  </a:cubicBezTo>
                  <a:cubicBezTo>
                    <a:pt x="98" y="55"/>
                    <a:pt x="98" y="55"/>
                    <a:pt x="99" y="55"/>
                  </a:cubicBezTo>
                  <a:close/>
                  <a:moveTo>
                    <a:pt x="101" y="60"/>
                  </a:moveTo>
                  <a:cubicBezTo>
                    <a:pt x="101" y="60"/>
                    <a:pt x="102" y="60"/>
                    <a:pt x="103" y="60"/>
                  </a:cubicBezTo>
                  <a:cubicBezTo>
                    <a:pt x="102" y="60"/>
                    <a:pt x="102" y="59"/>
                    <a:pt x="101" y="59"/>
                  </a:cubicBezTo>
                  <a:cubicBezTo>
                    <a:pt x="99" y="57"/>
                    <a:pt x="99" y="55"/>
                    <a:pt x="101" y="54"/>
                  </a:cubicBezTo>
                  <a:cubicBezTo>
                    <a:pt x="102" y="52"/>
                    <a:pt x="105" y="53"/>
                    <a:pt x="106" y="55"/>
                  </a:cubicBezTo>
                  <a:cubicBezTo>
                    <a:pt x="106" y="55"/>
                    <a:pt x="107" y="56"/>
                    <a:pt x="107" y="57"/>
                  </a:cubicBezTo>
                  <a:cubicBezTo>
                    <a:pt x="107" y="56"/>
                    <a:pt x="107" y="55"/>
                    <a:pt x="108" y="54"/>
                  </a:cubicBezTo>
                  <a:cubicBezTo>
                    <a:pt x="108" y="52"/>
                    <a:pt x="111" y="51"/>
                    <a:pt x="112" y="52"/>
                  </a:cubicBezTo>
                  <a:cubicBezTo>
                    <a:pt x="114" y="54"/>
                    <a:pt x="114" y="56"/>
                    <a:pt x="113" y="58"/>
                  </a:cubicBezTo>
                  <a:cubicBezTo>
                    <a:pt x="113" y="58"/>
                    <a:pt x="112" y="59"/>
                    <a:pt x="111" y="59"/>
                  </a:cubicBezTo>
                  <a:cubicBezTo>
                    <a:pt x="112" y="59"/>
                    <a:pt x="113" y="59"/>
                    <a:pt x="114" y="59"/>
                  </a:cubicBezTo>
                  <a:cubicBezTo>
                    <a:pt x="116" y="59"/>
                    <a:pt x="117" y="61"/>
                    <a:pt x="117" y="63"/>
                  </a:cubicBezTo>
                  <a:cubicBezTo>
                    <a:pt x="117" y="65"/>
                    <a:pt x="114" y="66"/>
                    <a:pt x="112" y="65"/>
                  </a:cubicBezTo>
                  <a:cubicBezTo>
                    <a:pt x="112" y="65"/>
                    <a:pt x="111" y="65"/>
                    <a:pt x="110" y="64"/>
                  </a:cubicBezTo>
                  <a:cubicBezTo>
                    <a:pt x="110" y="65"/>
                    <a:pt x="111" y="66"/>
                    <a:pt x="111" y="67"/>
                  </a:cubicBezTo>
                  <a:cubicBezTo>
                    <a:pt x="112" y="69"/>
                    <a:pt x="110" y="71"/>
                    <a:pt x="108" y="71"/>
                  </a:cubicBezTo>
                  <a:cubicBezTo>
                    <a:pt x="106" y="71"/>
                    <a:pt x="105" y="69"/>
                    <a:pt x="105" y="67"/>
                  </a:cubicBezTo>
                  <a:cubicBezTo>
                    <a:pt x="105" y="66"/>
                    <a:pt x="105" y="65"/>
                    <a:pt x="105" y="64"/>
                  </a:cubicBezTo>
                  <a:cubicBezTo>
                    <a:pt x="105" y="65"/>
                    <a:pt x="104" y="66"/>
                    <a:pt x="103" y="66"/>
                  </a:cubicBezTo>
                  <a:cubicBezTo>
                    <a:pt x="101" y="67"/>
                    <a:pt x="99" y="67"/>
                    <a:pt x="98" y="65"/>
                  </a:cubicBezTo>
                  <a:cubicBezTo>
                    <a:pt x="97" y="63"/>
                    <a:pt x="99" y="61"/>
                    <a:pt x="101" y="60"/>
                  </a:cubicBezTo>
                  <a:close/>
                  <a:moveTo>
                    <a:pt x="111" y="70"/>
                  </a:moveTo>
                  <a:cubicBezTo>
                    <a:pt x="111" y="70"/>
                    <a:pt x="111" y="70"/>
                    <a:pt x="111" y="70"/>
                  </a:cubicBezTo>
                  <a:cubicBezTo>
                    <a:pt x="111" y="70"/>
                    <a:pt x="111" y="70"/>
                    <a:pt x="111" y="71"/>
                  </a:cubicBezTo>
                  <a:cubicBezTo>
                    <a:pt x="111" y="71"/>
                    <a:pt x="111" y="71"/>
                    <a:pt x="110" y="71"/>
                  </a:cubicBezTo>
                  <a:cubicBezTo>
                    <a:pt x="110" y="72"/>
                    <a:pt x="110" y="72"/>
                    <a:pt x="109" y="72"/>
                  </a:cubicBezTo>
                  <a:cubicBezTo>
                    <a:pt x="109" y="72"/>
                    <a:pt x="109" y="72"/>
                    <a:pt x="108" y="72"/>
                  </a:cubicBezTo>
                  <a:cubicBezTo>
                    <a:pt x="108" y="72"/>
                    <a:pt x="108" y="72"/>
                    <a:pt x="107" y="72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06" y="72"/>
                    <a:pt x="106" y="72"/>
                    <a:pt x="106" y="72"/>
                  </a:cubicBezTo>
                  <a:cubicBezTo>
                    <a:pt x="106" y="72"/>
                    <a:pt x="105" y="71"/>
                    <a:pt x="105" y="71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5" y="70"/>
                    <a:pt x="104" y="70"/>
                    <a:pt x="104" y="70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69"/>
                    <a:pt x="104" y="69"/>
                    <a:pt x="104" y="69"/>
                  </a:cubicBezTo>
                  <a:cubicBezTo>
                    <a:pt x="104" y="69"/>
                    <a:pt x="104" y="69"/>
                    <a:pt x="104" y="70"/>
                  </a:cubicBezTo>
                  <a:cubicBezTo>
                    <a:pt x="104" y="70"/>
                    <a:pt x="105" y="70"/>
                    <a:pt x="105" y="70"/>
                  </a:cubicBezTo>
                  <a:cubicBezTo>
                    <a:pt x="105" y="70"/>
                    <a:pt x="105" y="70"/>
                    <a:pt x="105" y="70"/>
                  </a:cubicBezTo>
                  <a:cubicBezTo>
                    <a:pt x="105" y="71"/>
                    <a:pt x="105" y="71"/>
                    <a:pt x="105" y="71"/>
                  </a:cubicBezTo>
                  <a:cubicBezTo>
                    <a:pt x="106" y="71"/>
                    <a:pt x="106" y="71"/>
                    <a:pt x="106" y="71"/>
                  </a:cubicBezTo>
                  <a:cubicBezTo>
                    <a:pt x="106" y="71"/>
                    <a:pt x="107" y="71"/>
                    <a:pt x="107" y="71"/>
                  </a:cubicBezTo>
                  <a:cubicBezTo>
                    <a:pt x="107" y="72"/>
                    <a:pt x="107" y="72"/>
                    <a:pt x="108" y="72"/>
                  </a:cubicBezTo>
                  <a:cubicBezTo>
                    <a:pt x="108" y="72"/>
                    <a:pt x="108" y="72"/>
                    <a:pt x="108" y="72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1"/>
                    <a:pt x="110" y="71"/>
                    <a:pt x="110" y="71"/>
                  </a:cubicBezTo>
                  <a:cubicBezTo>
                    <a:pt x="111" y="71"/>
                    <a:pt x="111" y="71"/>
                    <a:pt x="111" y="70"/>
                  </a:cubicBezTo>
                  <a:cubicBezTo>
                    <a:pt x="111" y="70"/>
                    <a:pt x="111" y="70"/>
                    <a:pt x="111" y="70"/>
                  </a:cubicBezTo>
                  <a:close/>
                  <a:moveTo>
                    <a:pt x="97" y="63"/>
                  </a:moveTo>
                  <a:cubicBezTo>
                    <a:pt x="97" y="63"/>
                    <a:pt x="97" y="62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2"/>
                    <a:pt x="97" y="63"/>
                    <a:pt x="97" y="63"/>
                  </a:cubicBezTo>
                  <a:cubicBezTo>
                    <a:pt x="97" y="63"/>
                    <a:pt x="97" y="63"/>
                    <a:pt x="97" y="64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4"/>
                    <a:pt x="97" y="65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8" y="66"/>
                    <a:pt x="98" y="66"/>
                    <a:pt x="98" y="66"/>
                  </a:cubicBezTo>
                  <a:cubicBezTo>
                    <a:pt x="98" y="66"/>
                    <a:pt x="98" y="67"/>
                    <a:pt x="98" y="67"/>
                  </a:cubicBezTo>
                  <a:cubicBezTo>
                    <a:pt x="99" y="67"/>
                    <a:pt x="99" y="67"/>
                    <a:pt x="99" y="67"/>
                  </a:cubicBezTo>
                  <a:cubicBezTo>
                    <a:pt x="99" y="67"/>
                    <a:pt x="99" y="67"/>
                    <a:pt x="99" y="68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100" y="68"/>
                    <a:pt x="100" y="68"/>
                    <a:pt x="99" y="68"/>
                  </a:cubicBezTo>
                  <a:cubicBezTo>
                    <a:pt x="99" y="68"/>
                    <a:pt x="99" y="68"/>
                    <a:pt x="99" y="67"/>
                  </a:cubicBezTo>
                  <a:cubicBezTo>
                    <a:pt x="98" y="67"/>
                    <a:pt x="98" y="67"/>
                    <a:pt x="98" y="67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7" y="65"/>
                    <a:pt x="97" y="64"/>
                    <a:pt x="97" y="64"/>
                  </a:cubicBezTo>
                  <a:cubicBezTo>
                    <a:pt x="97" y="64"/>
                    <a:pt x="97" y="63"/>
                    <a:pt x="97" y="63"/>
                  </a:cubicBezTo>
                  <a:close/>
                  <a:moveTo>
                    <a:pt x="92" y="86"/>
                  </a:moveTo>
                  <a:cubicBezTo>
                    <a:pt x="92" y="86"/>
                    <a:pt x="94" y="86"/>
                    <a:pt x="107" y="87"/>
                  </a:cubicBezTo>
                  <a:cubicBezTo>
                    <a:pt x="117" y="87"/>
                    <a:pt x="122" y="95"/>
                    <a:pt x="124" y="99"/>
                  </a:cubicBezTo>
                  <a:cubicBezTo>
                    <a:pt x="118" y="98"/>
                    <a:pt x="103" y="93"/>
                    <a:pt x="95" y="88"/>
                  </a:cubicBezTo>
                  <a:cubicBezTo>
                    <a:pt x="95" y="88"/>
                    <a:pt x="103" y="96"/>
                    <a:pt x="124" y="101"/>
                  </a:cubicBezTo>
                  <a:cubicBezTo>
                    <a:pt x="120" y="102"/>
                    <a:pt x="111" y="103"/>
                    <a:pt x="104" y="100"/>
                  </a:cubicBezTo>
                  <a:cubicBezTo>
                    <a:pt x="96" y="96"/>
                    <a:pt x="92" y="86"/>
                    <a:pt x="92" y="86"/>
                  </a:cubicBezTo>
                  <a:close/>
                  <a:moveTo>
                    <a:pt x="118" y="151"/>
                  </a:moveTo>
                  <a:cubicBezTo>
                    <a:pt x="118" y="151"/>
                    <a:pt x="118" y="151"/>
                    <a:pt x="118" y="151"/>
                  </a:cubicBezTo>
                  <a:cubicBezTo>
                    <a:pt x="118" y="151"/>
                    <a:pt x="117" y="151"/>
                    <a:pt x="117" y="150"/>
                  </a:cubicBezTo>
                  <a:cubicBezTo>
                    <a:pt x="116" y="150"/>
                    <a:pt x="116" y="150"/>
                    <a:pt x="115" y="149"/>
                  </a:cubicBezTo>
                  <a:cubicBezTo>
                    <a:pt x="115" y="149"/>
                    <a:pt x="115" y="148"/>
                    <a:pt x="114" y="147"/>
                  </a:cubicBezTo>
                  <a:cubicBezTo>
                    <a:pt x="114" y="147"/>
                    <a:pt x="114" y="147"/>
                    <a:pt x="114" y="146"/>
                  </a:cubicBezTo>
                  <a:cubicBezTo>
                    <a:pt x="114" y="146"/>
                    <a:pt x="114" y="146"/>
                    <a:pt x="114" y="145"/>
                  </a:cubicBezTo>
                  <a:cubicBezTo>
                    <a:pt x="114" y="145"/>
                    <a:pt x="114" y="144"/>
                    <a:pt x="114" y="144"/>
                  </a:cubicBezTo>
                  <a:cubicBezTo>
                    <a:pt x="114" y="143"/>
                    <a:pt x="114" y="143"/>
                    <a:pt x="115" y="142"/>
                  </a:cubicBezTo>
                  <a:cubicBezTo>
                    <a:pt x="115" y="142"/>
                    <a:pt x="115" y="142"/>
                    <a:pt x="115" y="142"/>
                  </a:cubicBezTo>
                  <a:cubicBezTo>
                    <a:pt x="115" y="142"/>
                    <a:pt x="115" y="142"/>
                    <a:pt x="115" y="142"/>
                  </a:cubicBezTo>
                  <a:cubicBezTo>
                    <a:pt x="115" y="142"/>
                    <a:pt x="115" y="142"/>
                    <a:pt x="115" y="143"/>
                  </a:cubicBezTo>
                  <a:cubicBezTo>
                    <a:pt x="115" y="143"/>
                    <a:pt x="115" y="143"/>
                    <a:pt x="115" y="144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115" y="145"/>
                    <a:pt x="115" y="145"/>
                    <a:pt x="115" y="145"/>
                  </a:cubicBezTo>
                  <a:cubicBezTo>
                    <a:pt x="115" y="146"/>
                    <a:pt x="115" y="146"/>
                    <a:pt x="115" y="146"/>
                  </a:cubicBezTo>
                  <a:cubicBezTo>
                    <a:pt x="115" y="146"/>
                    <a:pt x="115" y="147"/>
                    <a:pt x="115" y="147"/>
                  </a:cubicBezTo>
                  <a:cubicBezTo>
                    <a:pt x="115" y="148"/>
                    <a:pt x="116" y="148"/>
                    <a:pt x="116" y="149"/>
                  </a:cubicBezTo>
                  <a:cubicBezTo>
                    <a:pt x="116" y="149"/>
                    <a:pt x="116" y="149"/>
                    <a:pt x="117" y="149"/>
                  </a:cubicBezTo>
                  <a:cubicBezTo>
                    <a:pt x="117" y="149"/>
                    <a:pt x="117" y="150"/>
                    <a:pt x="117" y="150"/>
                  </a:cubicBezTo>
                  <a:cubicBezTo>
                    <a:pt x="118" y="150"/>
                    <a:pt x="118" y="150"/>
                    <a:pt x="118" y="150"/>
                  </a:cubicBezTo>
                  <a:cubicBezTo>
                    <a:pt x="118" y="151"/>
                    <a:pt x="119" y="151"/>
                    <a:pt x="119" y="151"/>
                  </a:cubicBezTo>
                  <a:cubicBezTo>
                    <a:pt x="119" y="151"/>
                    <a:pt x="119" y="151"/>
                    <a:pt x="118" y="151"/>
                  </a:cubicBezTo>
                  <a:close/>
                  <a:moveTo>
                    <a:pt x="116" y="147"/>
                  </a:moveTo>
                  <a:cubicBezTo>
                    <a:pt x="115" y="144"/>
                    <a:pt x="117" y="141"/>
                    <a:pt x="120" y="140"/>
                  </a:cubicBezTo>
                  <a:cubicBezTo>
                    <a:pt x="121" y="140"/>
                    <a:pt x="123" y="139"/>
                    <a:pt x="124" y="139"/>
                  </a:cubicBezTo>
                  <a:cubicBezTo>
                    <a:pt x="123" y="139"/>
                    <a:pt x="121" y="138"/>
                    <a:pt x="121" y="137"/>
                  </a:cubicBezTo>
                  <a:cubicBezTo>
                    <a:pt x="118" y="135"/>
                    <a:pt x="118" y="131"/>
                    <a:pt x="120" y="129"/>
                  </a:cubicBezTo>
                  <a:cubicBezTo>
                    <a:pt x="122" y="127"/>
                    <a:pt x="126" y="128"/>
                    <a:pt x="128" y="131"/>
                  </a:cubicBezTo>
                  <a:cubicBezTo>
                    <a:pt x="128" y="132"/>
                    <a:pt x="129" y="133"/>
                    <a:pt x="130" y="135"/>
                  </a:cubicBezTo>
                  <a:cubicBezTo>
                    <a:pt x="130" y="133"/>
                    <a:pt x="130" y="131"/>
                    <a:pt x="131" y="131"/>
                  </a:cubicBezTo>
                  <a:cubicBezTo>
                    <a:pt x="132" y="128"/>
                    <a:pt x="135" y="126"/>
                    <a:pt x="138" y="128"/>
                  </a:cubicBezTo>
                  <a:cubicBezTo>
                    <a:pt x="141" y="129"/>
                    <a:pt x="141" y="133"/>
                    <a:pt x="139" y="135"/>
                  </a:cubicBezTo>
                  <a:cubicBezTo>
                    <a:pt x="138" y="136"/>
                    <a:pt x="137" y="137"/>
                    <a:pt x="136" y="138"/>
                  </a:cubicBezTo>
                  <a:cubicBezTo>
                    <a:pt x="137" y="138"/>
                    <a:pt x="139" y="138"/>
                    <a:pt x="140" y="138"/>
                  </a:cubicBezTo>
                  <a:cubicBezTo>
                    <a:pt x="143" y="138"/>
                    <a:pt x="146" y="141"/>
                    <a:pt x="145" y="144"/>
                  </a:cubicBezTo>
                  <a:cubicBezTo>
                    <a:pt x="144" y="147"/>
                    <a:pt x="141" y="148"/>
                    <a:pt x="138" y="147"/>
                  </a:cubicBezTo>
                  <a:cubicBezTo>
                    <a:pt x="137" y="147"/>
                    <a:pt x="136" y="146"/>
                    <a:pt x="134" y="145"/>
                  </a:cubicBezTo>
                  <a:cubicBezTo>
                    <a:pt x="135" y="147"/>
                    <a:pt x="136" y="148"/>
                    <a:pt x="136" y="149"/>
                  </a:cubicBezTo>
                  <a:cubicBezTo>
                    <a:pt x="137" y="152"/>
                    <a:pt x="135" y="155"/>
                    <a:pt x="132" y="156"/>
                  </a:cubicBezTo>
                  <a:cubicBezTo>
                    <a:pt x="128" y="156"/>
                    <a:pt x="126" y="153"/>
                    <a:pt x="126" y="150"/>
                  </a:cubicBezTo>
                  <a:cubicBezTo>
                    <a:pt x="126" y="149"/>
                    <a:pt x="127" y="147"/>
                    <a:pt x="127" y="146"/>
                  </a:cubicBezTo>
                  <a:cubicBezTo>
                    <a:pt x="126" y="147"/>
                    <a:pt x="125" y="148"/>
                    <a:pt x="124" y="149"/>
                  </a:cubicBezTo>
                  <a:cubicBezTo>
                    <a:pt x="121" y="150"/>
                    <a:pt x="118" y="150"/>
                    <a:pt x="116" y="147"/>
                  </a:cubicBezTo>
                  <a:close/>
                  <a:moveTo>
                    <a:pt x="127" y="179"/>
                  </a:moveTo>
                  <a:cubicBezTo>
                    <a:pt x="127" y="179"/>
                    <a:pt x="127" y="179"/>
                    <a:pt x="127" y="180"/>
                  </a:cubicBezTo>
                  <a:cubicBezTo>
                    <a:pt x="128" y="180"/>
                    <a:pt x="128" y="181"/>
                    <a:pt x="128" y="181"/>
                  </a:cubicBezTo>
                  <a:cubicBezTo>
                    <a:pt x="128" y="181"/>
                    <a:pt x="128" y="181"/>
                    <a:pt x="127" y="180"/>
                  </a:cubicBezTo>
                  <a:cubicBezTo>
                    <a:pt x="127" y="180"/>
                    <a:pt x="127" y="180"/>
                    <a:pt x="127" y="180"/>
                  </a:cubicBezTo>
                  <a:cubicBezTo>
                    <a:pt x="127" y="179"/>
                    <a:pt x="127" y="179"/>
                    <a:pt x="127" y="179"/>
                  </a:cubicBezTo>
                  <a:cubicBezTo>
                    <a:pt x="126" y="178"/>
                    <a:pt x="126" y="178"/>
                    <a:pt x="126" y="177"/>
                  </a:cubicBezTo>
                  <a:cubicBezTo>
                    <a:pt x="126" y="177"/>
                    <a:pt x="126" y="177"/>
                    <a:pt x="126" y="176"/>
                  </a:cubicBezTo>
                  <a:cubicBezTo>
                    <a:pt x="126" y="176"/>
                    <a:pt x="126" y="176"/>
                    <a:pt x="126" y="175"/>
                  </a:cubicBezTo>
                  <a:cubicBezTo>
                    <a:pt x="126" y="175"/>
                    <a:pt x="126" y="174"/>
                    <a:pt x="126" y="173"/>
                  </a:cubicBezTo>
                  <a:cubicBezTo>
                    <a:pt x="126" y="172"/>
                    <a:pt x="126" y="172"/>
                    <a:pt x="127" y="171"/>
                  </a:cubicBezTo>
                  <a:cubicBezTo>
                    <a:pt x="127" y="170"/>
                    <a:pt x="127" y="170"/>
                    <a:pt x="128" y="169"/>
                  </a:cubicBezTo>
                  <a:cubicBezTo>
                    <a:pt x="128" y="168"/>
                    <a:pt x="129" y="168"/>
                    <a:pt x="130" y="167"/>
                  </a:cubicBezTo>
                  <a:cubicBezTo>
                    <a:pt x="130" y="167"/>
                    <a:pt x="131" y="166"/>
                    <a:pt x="131" y="166"/>
                  </a:cubicBezTo>
                  <a:cubicBezTo>
                    <a:pt x="133" y="165"/>
                    <a:pt x="134" y="165"/>
                    <a:pt x="135" y="165"/>
                  </a:cubicBezTo>
                  <a:cubicBezTo>
                    <a:pt x="136" y="164"/>
                    <a:pt x="137" y="165"/>
                    <a:pt x="138" y="165"/>
                  </a:cubicBezTo>
                  <a:cubicBezTo>
                    <a:pt x="138" y="165"/>
                    <a:pt x="139" y="165"/>
                    <a:pt x="139" y="165"/>
                  </a:cubicBezTo>
                  <a:cubicBezTo>
                    <a:pt x="139" y="165"/>
                    <a:pt x="139" y="165"/>
                    <a:pt x="139" y="165"/>
                  </a:cubicBezTo>
                  <a:cubicBezTo>
                    <a:pt x="139" y="165"/>
                    <a:pt x="139" y="165"/>
                    <a:pt x="138" y="165"/>
                  </a:cubicBezTo>
                  <a:cubicBezTo>
                    <a:pt x="137" y="165"/>
                    <a:pt x="137" y="165"/>
                    <a:pt x="135" y="166"/>
                  </a:cubicBezTo>
                  <a:cubicBezTo>
                    <a:pt x="134" y="166"/>
                    <a:pt x="133" y="166"/>
                    <a:pt x="132" y="167"/>
                  </a:cubicBezTo>
                  <a:cubicBezTo>
                    <a:pt x="132" y="167"/>
                    <a:pt x="131" y="168"/>
                    <a:pt x="131" y="168"/>
                  </a:cubicBezTo>
                  <a:cubicBezTo>
                    <a:pt x="130" y="169"/>
                    <a:pt x="130" y="169"/>
                    <a:pt x="129" y="170"/>
                  </a:cubicBezTo>
                  <a:cubicBezTo>
                    <a:pt x="129" y="170"/>
                    <a:pt x="129" y="171"/>
                    <a:pt x="128" y="172"/>
                  </a:cubicBezTo>
                  <a:cubicBezTo>
                    <a:pt x="128" y="172"/>
                    <a:pt x="128" y="173"/>
                    <a:pt x="128" y="174"/>
                  </a:cubicBezTo>
                  <a:cubicBezTo>
                    <a:pt x="127" y="174"/>
                    <a:pt x="127" y="175"/>
                    <a:pt x="127" y="175"/>
                  </a:cubicBezTo>
                  <a:cubicBezTo>
                    <a:pt x="127" y="176"/>
                    <a:pt x="127" y="177"/>
                    <a:pt x="127" y="177"/>
                  </a:cubicBezTo>
                  <a:cubicBezTo>
                    <a:pt x="127" y="178"/>
                    <a:pt x="127" y="178"/>
                    <a:pt x="127" y="179"/>
                  </a:cubicBezTo>
                  <a:close/>
                  <a:moveTo>
                    <a:pt x="126" y="154"/>
                  </a:moveTo>
                  <a:cubicBezTo>
                    <a:pt x="126" y="154"/>
                    <a:pt x="126" y="154"/>
                    <a:pt x="125" y="154"/>
                  </a:cubicBezTo>
                  <a:cubicBezTo>
                    <a:pt x="125" y="153"/>
                    <a:pt x="125" y="153"/>
                    <a:pt x="125" y="153"/>
                  </a:cubicBezTo>
                  <a:cubicBezTo>
                    <a:pt x="125" y="153"/>
                    <a:pt x="125" y="153"/>
                    <a:pt x="126" y="154"/>
                  </a:cubicBezTo>
                  <a:cubicBezTo>
                    <a:pt x="126" y="154"/>
                    <a:pt x="126" y="154"/>
                    <a:pt x="126" y="154"/>
                  </a:cubicBezTo>
                  <a:cubicBezTo>
                    <a:pt x="126" y="154"/>
                    <a:pt x="126" y="155"/>
                    <a:pt x="127" y="155"/>
                  </a:cubicBezTo>
                  <a:cubicBezTo>
                    <a:pt x="127" y="155"/>
                    <a:pt x="127" y="155"/>
                    <a:pt x="127" y="155"/>
                  </a:cubicBezTo>
                  <a:cubicBezTo>
                    <a:pt x="128" y="156"/>
                    <a:pt x="128" y="156"/>
                    <a:pt x="128" y="156"/>
                  </a:cubicBezTo>
                  <a:cubicBezTo>
                    <a:pt x="129" y="156"/>
                    <a:pt x="129" y="156"/>
                    <a:pt x="129" y="156"/>
                  </a:cubicBezTo>
                  <a:cubicBezTo>
                    <a:pt x="130" y="157"/>
                    <a:pt x="130" y="157"/>
                    <a:pt x="130" y="157"/>
                  </a:cubicBezTo>
                  <a:cubicBezTo>
                    <a:pt x="131" y="157"/>
                    <a:pt x="131" y="157"/>
                    <a:pt x="132" y="157"/>
                  </a:cubicBezTo>
                  <a:cubicBezTo>
                    <a:pt x="132" y="157"/>
                    <a:pt x="132" y="157"/>
                    <a:pt x="133" y="157"/>
                  </a:cubicBezTo>
                  <a:cubicBezTo>
                    <a:pt x="133" y="156"/>
                    <a:pt x="134" y="156"/>
                    <a:pt x="135" y="156"/>
                  </a:cubicBezTo>
                  <a:cubicBezTo>
                    <a:pt x="135" y="156"/>
                    <a:pt x="136" y="155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6" y="155"/>
                    <a:pt x="136" y="155"/>
                    <a:pt x="136" y="155"/>
                  </a:cubicBezTo>
                  <a:cubicBezTo>
                    <a:pt x="136" y="155"/>
                    <a:pt x="135" y="156"/>
                    <a:pt x="135" y="156"/>
                  </a:cubicBezTo>
                  <a:cubicBezTo>
                    <a:pt x="134" y="157"/>
                    <a:pt x="134" y="157"/>
                    <a:pt x="133" y="157"/>
                  </a:cubicBezTo>
                  <a:cubicBezTo>
                    <a:pt x="133" y="158"/>
                    <a:pt x="132" y="158"/>
                    <a:pt x="132" y="158"/>
                  </a:cubicBezTo>
                  <a:cubicBezTo>
                    <a:pt x="131" y="158"/>
                    <a:pt x="131" y="158"/>
                    <a:pt x="130" y="158"/>
                  </a:cubicBezTo>
                  <a:cubicBezTo>
                    <a:pt x="130" y="158"/>
                    <a:pt x="129" y="158"/>
                    <a:pt x="129" y="157"/>
                  </a:cubicBezTo>
                  <a:cubicBezTo>
                    <a:pt x="129" y="157"/>
                    <a:pt x="128" y="157"/>
                    <a:pt x="128" y="157"/>
                  </a:cubicBezTo>
                  <a:cubicBezTo>
                    <a:pt x="127" y="157"/>
                    <a:pt x="127" y="156"/>
                    <a:pt x="127" y="156"/>
                  </a:cubicBezTo>
                  <a:cubicBezTo>
                    <a:pt x="127" y="156"/>
                    <a:pt x="127" y="156"/>
                    <a:pt x="126" y="156"/>
                  </a:cubicBezTo>
                  <a:cubicBezTo>
                    <a:pt x="126" y="155"/>
                    <a:pt x="126" y="155"/>
                    <a:pt x="126" y="155"/>
                  </a:cubicBezTo>
                  <a:cubicBezTo>
                    <a:pt x="126" y="155"/>
                    <a:pt x="126" y="155"/>
                    <a:pt x="126" y="154"/>
                  </a:cubicBezTo>
                  <a:close/>
                  <a:moveTo>
                    <a:pt x="129" y="208"/>
                  </a:moveTo>
                  <a:cubicBezTo>
                    <a:pt x="129" y="208"/>
                    <a:pt x="129" y="208"/>
                    <a:pt x="129" y="207"/>
                  </a:cubicBezTo>
                  <a:cubicBezTo>
                    <a:pt x="128" y="207"/>
                    <a:pt x="127" y="207"/>
                    <a:pt x="126" y="207"/>
                  </a:cubicBezTo>
                  <a:cubicBezTo>
                    <a:pt x="126" y="206"/>
                    <a:pt x="125" y="206"/>
                    <a:pt x="124" y="205"/>
                  </a:cubicBezTo>
                  <a:cubicBezTo>
                    <a:pt x="123" y="204"/>
                    <a:pt x="122" y="203"/>
                    <a:pt x="122" y="202"/>
                  </a:cubicBezTo>
                  <a:cubicBezTo>
                    <a:pt x="121" y="201"/>
                    <a:pt x="121" y="201"/>
                    <a:pt x="121" y="200"/>
                  </a:cubicBezTo>
                  <a:cubicBezTo>
                    <a:pt x="121" y="199"/>
                    <a:pt x="121" y="199"/>
                    <a:pt x="121" y="198"/>
                  </a:cubicBezTo>
                  <a:cubicBezTo>
                    <a:pt x="121" y="197"/>
                    <a:pt x="121" y="196"/>
                    <a:pt x="121" y="195"/>
                  </a:cubicBezTo>
                  <a:cubicBezTo>
                    <a:pt x="122" y="194"/>
                    <a:pt x="122" y="193"/>
                    <a:pt x="122" y="193"/>
                  </a:cubicBezTo>
                  <a:cubicBezTo>
                    <a:pt x="122" y="193"/>
                    <a:pt x="123" y="192"/>
                    <a:pt x="123" y="192"/>
                  </a:cubicBezTo>
                  <a:cubicBezTo>
                    <a:pt x="123" y="192"/>
                    <a:pt x="123" y="192"/>
                    <a:pt x="123" y="192"/>
                  </a:cubicBezTo>
                  <a:cubicBezTo>
                    <a:pt x="123" y="192"/>
                    <a:pt x="123" y="192"/>
                    <a:pt x="123" y="193"/>
                  </a:cubicBezTo>
                  <a:cubicBezTo>
                    <a:pt x="123" y="194"/>
                    <a:pt x="122" y="194"/>
                    <a:pt x="122" y="195"/>
                  </a:cubicBezTo>
                  <a:cubicBezTo>
                    <a:pt x="122" y="196"/>
                    <a:pt x="122" y="196"/>
                    <a:pt x="122" y="196"/>
                  </a:cubicBezTo>
                  <a:cubicBezTo>
                    <a:pt x="122" y="197"/>
                    <a:pt x="122" y="197"/>
                    <a:pt x="122" y="198"/>
                  </a:cubicBezTo>
                  <a:cubicBezTo>
                    <a:pt x="123" y="198"/>
                    <a:pt x="123" y="199"/>
                    <a:pt x="123" y="200"/>
                  </a:cubicBezTo>
                  <a:cubicBezTo>
                    <a:pt x="123" y="200"/>
                    <a:pt x="123" y="201"/>
                    <a:pt x="123" y="201"/>
                  </a:cubicBezTo>
                  <a:cubicBezTo>
                    <a:pt x="124" y="202"/>
                    <a:pt x="124" y="203"/>
                    <a:pt x="125" y="204"/>
                  </a:cubicBezTo>
                  <a:cubicBezTo>
                    <a:pt x="125" y="204"/>
                    <a:pt x="126" y="205"/>
                    <a:pt x="126" y="205"/>
                  </a:cubicBezTo>
                  <a:cubicBezTo>
                    <a:pt x="126" y="205"/>
                    <a:pt x="127" y="206"/>
                    <a:pt x="127" y="206"/>
                  </a:cubicBezTo>
                  <a:cubicBezTo>
                    <a:pt x="128" y="206"/>
                    <a:pt x="128" y="207"/>
                    <a:pt x="129" y="207"/>
                  </a:cubicBezTo>
                  <a:cubicBezTo>
                    <a:pt x="129" y="207"/>
                    <a:pt x="129" y="208"/>
                    <a:pt x="129" y="208"/>
                  </a:cubicBezTo>
                  <a:cubicBezTo>
                    <a:pt x="129" y="208"/>
                    <a:pt x="129" y="208"/>
                    <a:pt x="129" y="208"/>
                  </a:cubicBezTo>
                  <a:close/>
                  <a:moveTo>
                    <a:pt x="161" y="215"/>
                  </a:moveTo>
                  <a:cubicBezTo>
                    <a:pt x="160" y="215"/>
                    <a:pt x="160" y="215"/>
                    <a:pt x="160" y="215"/>
                  </a:cubicBezTo>
                  <a:cubicBezTo>
                    <a:pt x="160" y="216"/>
                    <a:pt x="159" y="217"/>
                    <a:pt x="158" y="217"/>
                  </a:cubicBezTo>
                  <a:cubicBezTo>
                    <a:pt x="157" y="218"/>
                    <a:pt x="156" y="219"/>
                    <a:pt x="155" y="219"/>
                  </a:cubicBezTo>
                  <a:cubicBezTo>
                    <a:pt x="154" y="220"/>
                    <a:pt x="153" y="220"/>
                    <a:pt x="153" y="220"/>
                  </a:cubicBezTo>
                  <a:cubicBezTo>
                    <a:pt x="152" y="220"/>
                    <a:pt x="151" y="220"/>
                    <a:pt x="150" y="220"/>
                  </a:cubicBezTo>
                  <a:cubicBezTo>
                    <a:pt x="149" y="220"/>
                    <a:pt x="149" y="220"/>
                    <a:pt x="148" y="219"/>
                  </a:cubicBezTo>
                  <a:cubicBezTo>
                    <a:pt x="147" y="219"/>
                    <a:pt x="146" y="219"/>
                    <a:pt x="146" y="218"/>
                  </a:cubicBezTo>
                  <a:cubicBezTo>
                    <a:pt x="145" y="218"/>
                    <a:pt x="145" y="217"/>
                    <a:pt x="144" y="217"/>
                  </a:cubicBezTo>
                  <a:cubicBezTo>
                    <a:pt x="144" y="217"/>
                    <a:pt x="144" y="216"/>
                    <a:pt x="143" y="216"/>
                  </a:cubicBezTo>
                  <a:cubicBezTo>
                    <a:pt x="143" y="216"/>
                    <a:pt x="143" y="216"/>
                    <a:pt x="143" y="215"/>
                  </a:cubicBezTo>
                  <a:cubicBezTo>
                    <a:pt x="143" y="215"/>
                    <a:pt x="142" y="215"/>
                    <a:pt x="142" y="214"/>
                  </a:cubicBezTo>
                  <a:cubicBezTo>
                    <a:pt x="142" y="214"/>
                    <a:pt x="142" y="213"/>
                    <a:pt x="142" y="213"/>
                  </a:cubicBezTo>
                  <a:cubicBezTo>
                    <a:pt x="141" y="212"/>
                    <a:pt x="141" y="212"/>
                    <a:pt x="141" y="212"/>
                  </a:cubicBezTo>
                  <a:cubicBezTo>
                    <a:pt x="141" y="212"/>
                    <a:pt x="141" y="212"/>
                    <a:pt x="142" y="213"/>
                  </a:cubicBezTo>
                  <a:cubicBezTo>
                    <a:pt x="142" y="213"/>
                    <a:pt x="142" y="213"/>
                    <a:pt x="143" y="214"/>
                  </a:cubicBezTo>
                  <a:cubicBezTo>
                    <a:pt x="143" y="214"/>
                    <a:pt x="143" y="214"/>
                    <a:pt x="144" y="215"/>
                  </a:cubicBezTo>
                  <a:cubicBezTo>
                    <a:pt x="144" y="215"/>
                    <a:pt x="144" y="216"/>
                    <a:pt x="145" y="216"/>
                  </a:cubicBezTo>
                  <a:cubicBezTo>
                    <a:pt x="145" y="216"/>
                    <a:pt x="146" y="217"/>
                    <a:pt x="147" y="217"/>
                  </a:cubicBezTo>
                  <a:cubicBezTo>
                    <a:pt x="147" y="217"/>
                    <a:pt x="148" y="217"/>
                    <a:pt x="148" y="218"/>
                  </a:cubicBezTo>
                  <a:cubicBezTo>
                    <a:pt x="149" y="218"/>
                    <a:pt x="150" y="218"/>
                    <a:pt x="150" y="218"/>
                  </a:cubicBezTo>
                  <a:cubicBezTo>
                    <a:pt x="151" y="218"/>
                    <a:pt x="152" y="218"/>
                    <a:pt x="152" y="218"/>
                  </a:cubicBezTo>
                  <a:cubicBezTo>
                    <a:pt x="153" y="218"/>
                    <a:pt x="154" y="218"/>
                    <a:pt x="154" y="218"/>
                  </a:cubicBezTo>
                  <a:cubicBezTo>
                    <a:pt x="156" y="218"/>
                    <a:pt x="157" y="217"/>
                    <a:pt x="158" y="217"/>
                  </a:cubicBezTo>
                  <a:cubicBezTo>
                    <a:pt x="159" y="216"/>
                    <a:pt x="159" y="216"/>
                    <a:pt x="160" y="215"/>
                  </a:cubicBezTo>
                  <a:cubicBezTo>
                    <a:pt x="160" y="215"/>
                    <a:pt x="161" y="214"/>
                    <a:pt x="161" y="214"/>
                  </a:cubicBezTo>
                  <a:cubicBezTo>
                    <a:pt x="161" y="214"/>
                    <a:pt x="161" y="214"/>
                    <a:pt x="161" y="215"/>
                  </a:cubicBezTo>
                  <a:close/>
                  <a:moveTo>
                    <a:pt x="164" y="201"/>
                  </a:moveTo>
                  <a:cubicBezTo>
                    <a:pt x="162" y="201"/>
                    <a:pt x="159" y="199"/>
                    <a:pt x="157" y="198"/>
                  </a:cubicBezTo>
                  <a:cubicBezTo>
                    <a:pt x="158" y="200"/>
                    <a:pt x="159" y="203"/>
                    <a:pt x="160" y="205"/>
                  </a:cubicBezTo>
                  <a:cubicBezTo>
                    <a:pt x="161" y="210"/>
                    <a:pt x="158" y="216"/>
                    <a:pt x="152" y="216"/>
                  </a:cubicBezTo>
                  <a:cubicBezTo>
                    <a:pt x="147" y="217"/>
                    <a:pt x="143" y="212"/>
                    <a:pt x="143" y="206"/>
                  </a:cubicBezTo>
                  <a:cubicBezTo>
                    <a:pt x="143" y="204"/>
                    <a:pt x="144" y="202"/>
                    <a:pt x="144" y="199"/>
                  </a:cubicBezTo>
                  <a:cubicBezTo>
                    <a:pt x="142" y="201"/>
                    <a:pt x="140" y="203"/>
                    <a:pt x="139" y="204"/>
                  </a:cubicBezTo>
                  <a:cubicBezTo>
                    <a:pt x="134" y="207"/>
                    <a:pt x="128" y="205"/>
                    <a:pt x="125" y="200"/>
                  </a:cubicBezTo>
                  <a:cubicBezTo>
                    <a:pt x="123" y="195"/>
                    <a:pt x="127" y="189"/>
                    <a:pt x="132" y="188"/>
                  </a:cubicBezTo>
                  <a:cubicBezTo>
                    <a:pt x="134" y="188"/>
                    <a:pt x="136" y="187"/>
                    <a:pt x="139" y="187"/>
                  </a:cubicBezTo>
                  <a:cubicBezTo>
                    <a:pt x="137" y="186"/>
                    <a:pt x="134" y="185"/>
                    <a:pt x="133" y="184"/>
                  </a:cubicBezTo>
                  <a:cubicBezTo>
                    <a:pt x="129" y="180"/>
                    <a:pt x="128" y="173"/>
                    <a:pt x="132" y="170"/>
                  </a:cubicBezTo>
                  <a:cubicBezTo>
                    <a:pt x="136" y="166"/>
                    <a:pt x="143" y="168"/>
                    <a:pt x="146" y="172"/>
                  </a:cubicBezTo>
                  <a:cubicBezTo>
                    <a:pt x="147" y="174"/>
                    <a:pt x="148" y="176"/>
                    <a:pt x="149" y="179"/>
                  </a:cubicBezTo>
                  <a:cubicBezTo>
                    <a:pt x="149" y="176"/>
                    <a:pt x="150" y="173"/>
                    <a:pt x="151" y="172"/>
                  </a:cubicBezTo>
                  <a:cubicBezTo>
                    <a:pt x="153" y="167"/>
                    <a:pt x="159" y="164"/>
                    <a:pt x="163" y="167"/>
                  </a:cubicBezTo>
                  <a:cubicBezTo>
                    <a:pt x="168" y="169"/>
                    <a:pt x="169" y="176"/>
                    <a:pt x="165" y="180"/>
                  </a:cubicBezTo>
                  <a:cubicBezTo>
                    <a:pt x="164" y="182"/>
                    <a:pt x="162" y="184"/>
                    <a:pt x="160" y="185"/>
                  </a:cubicBezTo>
                  <a:cubicBezTo>
                    <a:pt x="163" y="185"/>
                    <a:pt x="165" y="185"/>
                    <a:pt x="167" y="185"/>
                  </a:cubicBezTo>
                  <a:cubicBezTo>
                    <a:pt x="173" y="185"/>
                    <a:pt x="177" y="190"/>
                    <a:pt x="176" y="195"/>
                  </a:cubicBezTo>
                  <a:cubicBezTo>
                    <a:pt x="175" y="201"/>
                    <a:pt x="169" y="203"/>
                    <a:pt x="164" y="201"/>
                  </a:cubicBezTo>
                  <a:close/>
                  <a:moveTo>
                    <a:pt x="174" y="238"/>
                  </a:moveTo>
                  <a:cubicBezTo>
                    <a:pt x="174" y="238"/>
                    <a:pt x="174" y="238"/>
                    <a:pt x="174" y="238"/>
                  </a:cubicBezTo>
                  <a:cubicBezTo>
                    <a:pt x="174" y="238"/>
                    <a:pt x="174" y="238"/>
                    <a:pt x="173" y="237"/>
                  </a:cubicBezTo>
                  <a:cubicBezTo>
                    <a:pt x="173" y="237"/>
                    <a:pt x="173" y="237"/>
                    <a:pt x="172" y="237"/>
                  </a:cubicBezTo>
                  <a:cubicBezTo>
                    <a:pt x="172" y="236"/>
                    <a:pt x="172" y="236"/>
                    <a:pt x="172" y="236"/>
                  </a:cubicBezTo>
                  <a:cubicBezTo>
                    <a:pt x="172" y="235"/>
                    <a:pt x="171" y="235"/>
                    <a:pt x="171" y="235"/>
                  </a:cubicBezTo>
                  <a:cubicBezTo>
                    <a:pt x="171" y="235"/>
                    <a:pt x="171" y="234"/>
                    <a:pt x="171" y="234"/>
                  </a:cubicBezTo>
                  <a:cubicBezTo>
                    <a:pt x="171" y="234"/>
                    <a:pt x="171" y="233"/>
                    <a:pt x="171" y="233"/>
                  </a:cubicBezTo>
                  <a:cubicBezTo>
                    <a:pt x="172" y="233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2"/>
                    <a:pt x="172" y="232"/>
                  </a:cubicBezTo>
                  <a:cubicBezTo>
                    <a:pt x="172" y="232"/>
                    <a:pt x="172" y="233"/>
                    <a:pt x="172" y="233"/>
                  </a:cubicBezTo>
                  <a:cubicBezTo>
                    <a:pt x="172" y="233"/>
                    <a:pt x="172" y="233"/>
                    <a:pt x="172" y="234"/>
                  </a:cubicBezTo>
                  <a:cubicBezTo>
                    <a:pt x="172" y="234"/>
                    <a:pt x="172" y="234"/>
                    <a:pt x="172" y="234"/>
                  </a:cubicBezTo>
                  <a:cubicBezTo>
                    <a:pt x="172" y="234"/>
                    <a:pt x="172" y="234"/>
                    <a:pt x="172" y="235"/>
                  </a:cubicBezTo>
                  <a:cubicBezTo>
                    <a:pt x="172" y="235"/>
                    <a:pt x="172" y="235"/>
                    <a:pt x="172" y="235"/>
                  </a:cubicBezTo>
                  <a:cubicBezTo>
                    <a:pt x="172" y="236"/>
                    <a:pt x="173" y="236"/>
                    <a:pt x="173" y="236"/>
                  </a:cubicBezTo>
                  <a:cubicBezTo>
                    <a:pt x="173" y="236"/>
                    <a:pt x="173" y="237"/>
                    <a:pt x="173" y="237"/>
                  </a:cubicBezTo>
                  <a:cubicBezTo>
                    <a:pt x="173" y="237"/>
                    <a:pt x="173" y="237"/>
                    <a:pt x="174" y="237"/>
                  </a:cubicBezTo>
                  <a:cubicBezTo>
                    <a:pt x="174" y="237"/>
                    <a:pt x="174" y="237"/>
                    <a:pt x="174" y="238"/>
                  </a:cubicBezTo>
                  <a:cubicBezTo>
                    <a:pt x="174" y="238"/>
                    <a:pt x="174" y="238"/>
                    <a:pt x="174" y="238"/>
                  </a:cubicBezTo>
                  <a:cubicBezTo>
                    <a:pt x="174" y="238"/>
                    <a:pt x="174" y="238"/>
                    <a:pt x="174" y="238"/>
                  </a:cubicBezTo>
                  <a:close/>
                  <a:moveTo>
                    <a:pt x="186" y="240"/>
                  </a:moveTo>
                  <a:cubicBezTo>
                    <a:pt x="186" y="240"/>
                    <a:pt x="186" y="240"/>
                    <a:pt x="186" y="241"/>
                  </a:cubicBezTo>
                  <a:cubicBezTo>
                    <a:pt x="186" y="241"/>
                    <a:pt x="186" y="241"/>
                    <a:pt x="185" y="241"/>
                  </a:cubicBezTo>
                  <a:cubicBezTo>
                    <a:pt x="185" y="242"/>
                    <a:pt x="184" y="242"/>
                    <a:pt x="184" y="242"/>
                  </a:cubicBezTo>
                  <a:cubicBezTo>
                    <a:pt x="184" y="242"/>
                    <a:pt x="183" y="242"/>
                    <a:pt x="183" y="242"/>
                  </a:cubicBezTo>
                  <a:cubicBezTo>
                    <a:pt x="183" y="242"/>
                    <a:pt x="182" y="242"/>
                    <a:pt x="182" y="242"/>
                  </a:cubicBezTo>
                  <a:cubicBezTo>
                    <a:pt x="182" y="242"/>
                    <a:pt x="182" y="242"/>
                    <a:pt x="181" y="242"/>
                  </a:cubicBezTo>
                  <a:cubicBezTo>
                    <a:pt x="181" y="242"/>
                    <a:pt x="181" y="242"/>
                    <a:pt x="181" y="242"/>
                  </a:cubicBezTo>
                  <a:cubicBezTo>
                    <a:pt x="180" y="241"/>
                    <a:pt x="180" y="241"/>
                    <a:pt x="180" y="241"/>
                  </a:cubicBezTo>
                  <a:cubicBezTo>
                    <a:pt x="180" y="241"/>
                    <a:pt x="180" y="241"/>
                    <a:pt x="180" y="241"/>
                  </a:cubicBezTo>
                  <a:cubicBezTo>
                    <a:pt x="180" y="241"/>
                    <a:pt x="179" y="241"/>
                    <a:pt x="179" y="241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39"/>
                    <a:pt x="179" y="239"/>
                    <a:pt x="179" y="239"/>
                  </a:cubicBezTo>
                  <a:cubicBezTo>
                    <a:pt x="179" y="239"/>
                    <a:pt x="179" y="239"/>
                    <a:pt x="179" y="240"/>
                  </a:cubicBezTo>
                  <a:cubicBezTo>
                    <a:pt x="179" y="240"/>
                    <a:pt x="179" y="240"/>
                    <a:pt x="179" y="240"/>
                  </a:cubicBezTo>
                  <a:cubicBezTo>
                    <a:pt x="179" y="240"/>
                    <a:pt x="180" y="240"/>
                    <a:pt x="180" y="240"/>
                  </a:cubicBezTo>
                  <a:cubicBezTo>
                    <a:pt x="180" y="240"/>
                    <a:pt x="180" y="241"/>
                    <a:pt x="180" y="241"/>
                  </a:cubicBezTo>
                  <a:cubicBezTo>
                    <a:pt x="180" y="241"/>
                    <a:pt x="181" y="241"/>
                    <a:pt x="181" y="241"/>
                  </a:cubicBezTo>
                  <a:cubicBezTo>
                    <a:pt x="181" y="241"/>
                    <a:pt x="181" y="241"/>
                    <a:pt x="181" y="241"/>
                  </a:cubicBezTo>
                  <a:cubicBezTo>
                    <a:pt x="182" y="241"/>
                    <a:pt x="182" y="242"/>
                    <a:pt x="182" y="242"/>
                  </a:cubicBezTo>
                  <a:cubicBezTo>
                    <a:pt x="182" y="242"/>
                    <a:pt x="183" y="242"/>
                    <a:pt x="183" y="242"/>
                  </a:cubicBezTo>
                  <a:cubicBezTo>
                    <a:pt x="183" y="242"/>
                    <a:pt x="183" y="242"/>
                    <a:pt x="184" y="241"/>
                  </a:cubicBezTo>
                  <a:cubicBezTo>
                    <a:pt x="184" y="241"/>
                    <a:pt x="185" y="241"/>
                    <a:pt x="185" y="241"/>
                  </a:cubicBezTo>
                  <a:cubicBezTo>
                    <a:pt x="185" y="241"/>
                    <a:pt x="186" y="241"/>
                    <a:pt x="186" y="240"/>
                  </a:cubicBezTo>
                  <a:cubicBezTo>
                    <a:pt x="186" y="240"/>
                    <a:pt x="186" y="240"/>
                    <a:pt x="186" y="240"/>
                  </a:cubicBezTo>
                  <a:cubicBezTo>
                    <a:pt x="186" y="240"/>
                    <a:pt x="186" y="240"/>
                    <a:pt x="186" y="240"/>
                  </a:cubicBezTo>
                  <a:close/>
                  <a:moveTo>
                    <a:pt x="187" y="235"/>
                  </a:moveTo>
                  <a:cubicBezTo>
                    <a:pt x="186" y="235"/>
                    <a:pt x="186" y="235"/>
                    <a:pt x="185" y="234"/>
                  </a:cubicBezTo>
                  <a:cubicBezTo>
                    <a:pt x="185" y="235"/>
                    <a:pt x="186" y="236"/>
                    <a:pt x="186" y="237"/>
                  </a:cubicBezTo>
                  <a:cubicBezTo>
                    <a:pt x="186" y="239"/>
                    <a:pt x="185" y="241"/>
                    <a:pt x="183" y="241"/>
                  </a:cubicBezTo>
                  <a:cubicBezTo>
                    <a:pt x="181" y="241"/>
                    <a:pt x="179" y="239"/>
                    <a:pt x="179" y="237"/>
                  </a:cubicBezTo>
                  <a:cubicBezTo>
                    <a:pt x="180" y="236"/>
                    <a:pt x="180" y="235"/>
                    <a:pt x="180" y="234"/>
                  </a:cubicBezTo>
                  <a:cubicBezTo>
                    <a:pt x="179" y="235"/>
                    <a:pt x="178" y="236"/>
                    <a:pt x="178" y="236"/>
                  </a:cubicBezTo>
                  <a:cubicBezTo>
                    <a:pt x="176" y="237"/>
                    <a:pt x="174" y="237"/>
                    <a:pt x="173" y="235"/>
                  </a:cubicBezTo>
                  <a:cubicBezTo>
                    <a:pt x="172" y="233"/>
                    <a:pt x="173" y="231"/>
                    <a:pt x="175" y="230"/>
                  </a:cubicBezTo>
                  <a:cubicBezTo>
                    <a:pt x="176" y="230"/>
                    <a:pt x="177" y="230"/>
                    <a:pt x="178" y="230"/>
                  </a:cubicBezTo>
                  <a:cubicBezTo>
                    <a:pt x="177" y="230"/>
                    <a:pt x="176" y="229"/>
                    <a:pt x="176" y="229"/>
                  </a:cubicBezTo>
                  <a:cubicBezTo>
                    <a:pt x="174" y="227"/>
                    <a:pt x="174" y="225"/>
                    <a:pt x="175" y="224"/>
                  </a:cubicBezTo>
                  <a:cubicBezTo>
                    <a:pt x="177" y="222"/>
                    <a:pt x="179" y="223"/>
                    <a:pt x="180" y="225"/>
                  </a:cubicBezTo>
                  <a:cubicBezTo>
                    <a:pt x="181" y="225"/>
                    <a:pt x="181" y="226"/>
                    <a:pt x="182" y="227"/>
                  </a:cubicBezTo>
                  <a:cubicBezTo>
                    <a:pt x="182" y="226"/>
                    <a:pt x="182" y="225"/>
                    <a:pt x="182" y="224"/>
                  </a:cubicBezTo>
                  <a:cubicBezTo>
                    <a:pt x="183" y="222"/>
                    <a:pt x="185" y="221"/>
                    <a:pt x="187" y="222"/>
                  </a:cubicBezTo>
                  <a:cubicBezTo>
                    <a:pt x="189" y="224"/>
                    <a:pt x="189" y="226"/>
                    <a:pt x="188" y="228"/>
                  </a:cubicBezTo>
                  <a:cubicBezTo>
                    <a:pt x="187" y="228"/>
                    <a:pt x="187" y="229"/>
                    <a:pt x="186" y="229"/>
                  </a:cubicBezTo>
                  <a:cubicBezTo>
                    <a:pt x="187" y="229"/>
                    <a:pt x="188" y="229"/>
                    <a:pt x="188" y="229"/>
                  </a:cubicBezTo>
                  <a:cubicBezTo>
                    <a:pt x="191" y="229"/>
                    <a:pt x="192" y="231"/>
                    <a:pt x="192" y="233"/>
                  </a:cubicBezTo>
                  <a:cubicBezTo>
                    <a:pt x="191" y="235"/>
                    <a:pt x="189" y="236"/>
                    <a:pt x="187" y="235"/>
                  </a:cubicBezTo>
                  <a:close/>
                  <a:moveTo>
                    <a:pt x="193" y="233"/>
                  </a:moveTo>
                  <a:cubicBezTo>
                    <a:pt x="193" y="234"/>
                    <a:pt x="193" y="234"/>
                    <a:pt x="193" y="234"/>
                  </a:cubicBezTo>
                  <a:cubicBezTo>
                    <a:pt x="193" y="234"/>
                    <a:pt x="193" y="234"/>
                    <a:pt x="193" y="234"/>
                  </a:cubicBezTo>
                  <a:cubicBezTo>
                    <a:pt x="193" y="234"/>
                    <a:pt x="193" y="235"/>
                    <a:pt x="192" y="235"/>
                  </a:cubicBezTo>
                  <a:cubicBezTo>
                    <a:pt x="192" y="235"/>
                    <a:pt x="192" y="235"/>
                    <a:pt x="192" y="235"/>
                  </a:cubicBezTo>
                  <a:cubicBezTo>
                    <a:pt x="192" y="236"/>
                    <a:pt x="192" y="236"/>
                    <a:pt x="192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191" y="236"/>
                    <a:pt x="191" y="236"/>
                  </a:cubicBezTo>
                  <a:cubicBezTo>
                    <a:pt x="191" y="236"/>
                    <a:pt x="191" y="236"/>
                    <a:pt x="191" y="235"/>
                  </a:cubicBezTo>
                  <a:cubicBezTo>
                    <a:pt x="191" y="235"/>
                    <a:pt x="192" y="235"/>
                    <a:pt x="192" y="235"/>
                  </a:cubicBezTo>
                  <a:cubicBezTo>
                    <a:pt x="192" y="235"/>
                    <a:pt x="192" y="234"/>
                    <a:pt x="192" y="234"/>
                  </a:cubicBezTo>
                  <a:cubicBezTo>
                    <a:pt x="192" y="234"/>
                    <a:pt x="192" y="234"/>
                    <a:pt x="192" y="234"/>
                  </a:cubicBezTo>
                  <a:cubicBezTo>
                    <a:pt x="192" y="234"/>
                    <a:pt x="192" y="234"/>
                    <a:pt x="192" y="234"/>
                  </a:cubicBezTo>
                  <a:cubicBezTo>
                    <a:pt x="192" y="233"/>
                    <a:pt x="192" y="233"/>
                    <a:pt x="192" y="233"/>
                  </a:cubicBezTo>
                  <a:cubicBezTo>
                    <a:pt x="192" y="233"/>
                    <a:pt x="192" y="233"/>
                    <a:pt x="193" y="233"/>
                  </a:cubicBezTo>
                  <a:cubicBezTo>
                    <a:pt x="193" y="232"/>
                    <a:pt x="193" y="232"/>
                    <a:pt x="193" y="232"/>
                  </a:cubicBezTo>
                  <a:cubicBezTo>
                    <a:pt x="193" y="232"/>
                    <a:pt x="193" y="231"/>
                    <a:pt x="193" y="231"/>
                  </a:cubicBezTo>
                  <a:cubicBezTo>
                    <a:pt x="193" y="231"/>
                    <a:pt x="192" y="231"/>
                    <a:pt x="192" y="231"/>
                  </a:cubicBezTo>
                  <a:cubicBezTo>
                    <a:pt x="192" y="231"/>
                    <a:pt x="193" y="231"/>
                    <a:pt x="193" y="231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93" y="231"/>
                    <a:pt x="193" y="232"/>
                    <a:pt x="193" y="232"/>
                  </a:cubicBezTo>
                  <a:cubicBezTo>
                    <a:pt x="193" y="232"/>
                    <a:pt x="193" y="232"/>
                    <a:pt x="193" y="233"/>
                  </a:cubicBezTo>
                  <a:cubicBezTo>
                    <a:pt x="193" y="233"/>
                    <a:pt x="193" y="233"/>
                    <a:pt x="193" y="233"/>
                  </a:cubicBezTo>
                  <a:close/>
                  <a:moveTo>
                    <a:pt x="196" y="199"/>
                  </a:moveTo>
                  <a:cubicBezTo>
                    <a:pt x="196" y="199"/>
                    <a:pt x="195" y="198"/>
                    <a:pt x="195" y="197"/>
                  </a:cubicBezTo>
                  <a:cubicBezTo>
                    <a:pt x="195" y="197"/>
                    <a:pt x="195" y="197"/>
                    <a:pt x="195" y="196"/>
                  </a:cubicBezTo>
                  <a:cubicBezTo>
                    <a:pt x="195" y="196"/>
                    <a:pt x="195" y="196"/>
                    <a:pt x="195" y="195"/>
                  </a:cubicBezTo>
                  <a:cubicBezTo>
                    <a:pt x="195" y="195"/>
                    <a:pt x="195" y="194"/>
                    <a:pt x="195" y="193"/>
                  </a:cubicBezTo>
                  <a:cubicBezTo>
                    <a:pt x="195" y="193"/>
                    <a:pt x="195" y="192"/>
                    <a:pt x="196" y="192"/>
                  </a:cubicBezTo>
                  <a:cubicBezTo>
                    <a:pt x="196" y="192"/>
                    <a:pt x="196" y="192"/>
                    <a:pt x="196" y="192"/>
                  </a:cubicBezTo>
                  <a:cubicBezTo>
                    <a:pt x="196" y="192"/>
                    <a:pt x="196" y="192"/>
                    <a:pt x="196" y="192"/>
                  </a:cubicBezTo>
                  <a:cubicBezTo>
                    <a:pt x="196" y="192"/>
                    <a:pt x="196" y="192"/>
                    <a:pt x="196" y="192"/>
                  </a:cubicBezTo>
                  <a:cubicBezTo>
                    <a:pt x="196" y="193"/>
                    <a:pt x="196" y="193"/>
                    <a:pt x="196" y="193"/>
                  </a:cubicBezTo>
                  <a:cubicBezTo>
                    <a:pt x="196" y="194"/>
                    <a:pt x="196" y="194"/>
                    <a:pt x="196" y="194"/>
                  </a:cubicBezTo>
                  <a:cubicBezTo>
                    <a:pt x="196" y="195"/>
                    <a:pt x="196" y="195"/>
                    <a:pt x="196" y="195"/>
                  </a:cubicBezTo>
                  <a:cubicBezTo>
                    <a:pt x="196" y="195"/>
                    <a:pt x="196" y="196"/>
                    <a:pt x="196" y="196"/>
                  </a:cubicBezTo>
                  <a:cubicBezTo>
                    <a:pt x="196" y="196"/>
                    <a:pt x="196" y="197"/>
                    <a:pt x="196" y="197"/>
                  </a:cubicBezTo>
                  <a:cubicBezTo>
                    <a:pt x="196" y="197"/>
                    <a:pt x="197" y="198"/>
                    <a:pt x="197" y="198"/>
                  </a:cubicBezTo>
                  <a:cubicBezTo>
                    <a:pt x="197" y="199"/>
                    <a:pt x="197" y="199"/>
                    <a:pt x="198" y="199"/>
                  </a:cubicBezTo>
                  <a:cubicBezTo>
                    <a:pt x="198" y="199"/>
                    <a:pt x="198" y="199"/>
                    <a:pt x="198" y="200"/>
                  </a:cubicBezTo>
                  <a:cubicBezTo>
                    <a:pt x="199" y="200"/>
                    <a:pt x="199" y="200"/>
                    <a:pt x="199" y="200"/>
                  </a:cubicBezTo>
                  <a:cubicBezTo>
                    <a:pt x="199" y="200"/>
                    <a:pt x="200" y="201"/>
                    <a:pt x="200" y="201"/>
                  </a:cubicBezTo>
                  <a:cubicBezTo>
                    <a:pt x="200" y="201"/>
                    <a:pt x="199" y="201"/>
                    <a:pt x="199" y="201"/>
                  </a:cubicBezTo>
                  <a:cubicBezTo>
                    <a:pt x="199" y="201"/>
                    <a:pt x="199" y="201"/>
                    <a:pt x="199" y="200"/>
                  </a:cubicBezTo>
                  <a:cubicBezTo>
                    <a:pt x="199" y="200"/>
                    <a:pt x="198" y="200"/>
                    <a:pt x="198" y="200"/>
                  </a:cubicBezTo>
                  <a:cubicBezTo>
                    <a:pt x="197" y="200"/>
                    <a:pt x="197" y="199"/>
                    <a:pt x="196" y="199"/>
                  </a:cubicBezTo>
                  <a:close/>
                  <a:moveTo>
                    <a:pt x="215" y="262"/>
                  </a:moveTo>
                  <a:cubicBezTo>
                    <a:pt x="208" y="264"/>
                    <a:pt x="203" y="260"/>
                    <a:pt x="200" y="258"/>
                  </a:cubicBezTo>
                  <a:cubicBezTo>
                    <a:pt x="205" y="257"/>
                    <a:pt x="216" y="256"/>
                    <a:pt x="223" y="258"/>
                  </a:cubicBezTo>
                  <a:cubicBezTo>
                    <a:pt x="223" y="258"/>
                    <a:pt x="215" y="255"/>
                    <a:pt x="200" y="256"/>
                  </a:cubicBezTo>
                  <a:cubicBezTo>
                    <a:pt x="202" y="255"/>
                    <a:pt x="208" y="252"/>
                    <a:pt x="214" y="252"/>
                  </a:cubicBezTo>
                  <a:cubicBezTo>
                    <a:pt x="220" y="253"/>
                    <a:pt x="225" y="259"/>
                    <a:pt x="225" y="259"/>
                  </a:cubicBezTo>
                  <a:cubicBezTo>
                    <a:pt x="225" y="259"/>
                    <a:pt x="224" y="259"/>
                    <a:pt x="215" y="262"/>
                  </a:cubicBezTo>
                  <a:close/>
                  <a:moveTo>
                    <a:pt x="221" y="238"/>
                  </a:moveTo>
                  <a:cubicBezTo>
                    <a:pt x="217" y="248"/>
                    <a:pt x="206" y="251"/>
                    <a:pt x="201" y="251"/>
                  </a:cubicBezTo>
                  <a:cubicBezTo>
                    <a:pt x="205" y="245"/>
                    <a:pt x="216" y="231"/>
                    <a:pt x="225" y="225"/>
                  </a:cubicBezTo>
                  <a:cubicBezTo>
                    <a:pt x="225" y="225"/>
                    <a:pt x="213" y="231"/>
                    <a:pt x="199" y="250"/>
                  </a:cubicBezTo>
                  <a:cubicBezTo>
                    <a:pt x="199" y="246"/>
                    <a:pt x="202" y="236"/>
                    <a:pt x="208" y="230"/>
                  </a:cubicBezTo>
                  <a:cubicBezTo>
                    <a:pt x="216" y="222"/>
                    <a:pt x="228" y="223"/>
                    <a:pt x="228" y="223"/>
                  </a:cubicBezTo>
                  <a:cubicBezTo>
                    <a:pt x="228" y="223"/>
                    <a:pt x="227" y="225"/>
                    <a:pt x="221" y="238"/>
                  </a:cubicBezTo>
                  <a:close/>
                  <a:moveTo>
                    <a:pt x="228" y="194"/>
                  </a:moveTo>
                  <a:cubicBezTo>
                    <a:pt x="228" y="194"/>
                    <a:pt x="228" y="194"/>
                    <a:pt x="228" y="194"/>
                  </a:cubicBezTo>
                  <a:cubicBezTo>
                    <a:pt x="228" y="195"/>
                    <a:pt x="228" y="195"/>
                    <a:pt x="228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7" y="197"/>
                    <a:pt x="226" y="197"/>
                    <a:pt x="226" y="197"/>
                  </a:cubicBezTo>
                  <a:cubicBezTo>
                    <a:pt x="226" y="197"/>
                    <a:pt x="226" y="197"/>
                    <a:pt x="226" y="198"/>
                  </a:cubicBezTo>
                  <a:cubicBezTo>
                    <a:pt x="225" y="198"/>
                    <a:pt x="225" y="198"/>
                    <a:pt x="225" y="198"/>
                  </a:cubicBezTo>
                  <a:cubicBezTo>
                    <a:pt x="224" y="198"/>
                    <a:pt x="224" y="198"/>
                    <a:pt x="224" y="198"/>
                  </a:cubicBezTo>
                  <a:cubicBezTo>
                    <a:pt x="224" y="198"/>
                    <a:pt x="224" y="198"/>
                    <a:pt x="225" y="198"/>
                  </a:cubicBezTo>
                  <a:cubicBezTo>
                    <a:pt x="225" y="198"/>
                    <a:pt x="225" y="197"/>
                    <a:pt x="225" y="197"/>
                  </a:cubicBezTo>
                  <a:cubicBezTo>
                    <a:pt x="225" y="197"/>
                    <a:pt x="226" y="196"/>
                    <a:pt x="226" y="196"/>
                  </a:cubicBezTo>
                  <a:cubicBezTo>
                    <a:pt x="226" y="196"/>
                    <a:pt x="226" y="196"/>
                    <a:pt x="226" y="195"/>
                  </a:cubicBezTo>
                  <a:cubicBezTo>
                    <a:pt x="227" y="195"/>
                    <a:pt x="227" y="195"/>
                    <a:pt x="227" y="195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227" y="194"/>
                    <a:pt x="227" y="194"/>
                    <a:pt x="227" y="194"/>
                  </a:cubicBezTo>
                  <a:cubicBezTo>
                    <a:pt x="227" y="194"/>
                    <a:pt x="227" y="193"/>
                    <a:pt x="227" y="193"/>
                  </a:cubicBezTo>
                  <a:cubicBezTo>
                    <a:pt x="227" y="193"/>
                    <a:pt x="227" y="192"/>
                    <a:pt x="227" y="192"/>
                  </a:cubicBezTo>
                  <a:cubicBezTo>
                    <a:pt x="227" y="191"/>
                    <a:pt x="227" y="191"/>
                    <a:pt x="227" y="191"/>
                  </a:cubicBezTo>
                  <a:cubicBezTo>
                    <a:pt x="227" y="190"/>
                    <a:pt x="227" y="190"/>
                    <a:pt x="227" y="190"/>
                  </a:cubicBezTo>
                  <a:cubicBezTo>
                    <a:pt x="227" y="190"/>
                    <a:pt x="227" y="190"/>
                    <a:pt x="227" y="190"/>
                  </a:cubicBezTo>
                  <a:cubicBezTo>
                    <a:pt x="227" y="190"/>
                    <a:pt x="227" y="190"/>
                    <a:pt x="227" y="191"/>
                  </a:cubicBezTo>
                  <a:cubicBezTo>
                    <a:pt x="227" y="191"/>
                    <a:pt x="228" y="191"/>
                    <a:pt x="228" y="192"/>
                  </a:cubicBezTo>
                  <a:cubicBezTo>
                    <a:pt x="228" y="192"/>
                    <a:pt x="228" y="193"/>
                    <a:pt x="228" y="193"/>
                  </a:cubicBezTo>
                  <a:cubicBezTo>
                    <a:pt x="228" y="193"/>
                    <a:pt x="228" y="194"/>
                    <a:pt x="228" y="19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6446109" y="5945188"/>
            <a:ext cx="2422525" cy="833438"/>
            <a:chOff x="7729538" y="5945188"/>
            <a:chExt cx="2422525" cy="833438"/>
          </a:xfrm>
        </p:grpSpPr>
        <p:sp>
          <p:nvSpPr>
            <p:cNvPr id="87" name="Freeform 80"/>
            <p:cNvSpPr/>
            <p:nvPr/>
          </p:nvSpPr>
          <p:spPr bwMode="auto">
            <a:xfrm>
              <a:off x="9404350" y="6180138"/>
              <a:ext cx="177800" cy="158750"/>
            </a:xfrm>
            <a:custGeom>
              <a:avLst/>
              <a:gdLst>
                <a:gd name="T0" fmla="*/ 0 w 31"/>
                <a:gd name="T1" fmla="*/ 9 h 27"/>
                <a:gd name="T2" fmla="*/ 31 w 31"/>
                <a:gd name="T3" fmla="*/ 22 h 27"/>
                <a:gd name="T4" fmla="*/ 0 w 31"/>
                <a:gd name="T5" fmla="*/ 10 h 27"/>
                <a:gd name="T6" fmla="*/ 18 w 31"/>
                <a:gd name="T7" fmla="*/ 17 h 27"/>
                <a:gd name="T8" fmla="*/ 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0" y="9"/>
                  </a:moveTo>
                  <a:cubicBezTo>
                    <a:pt x="0" y="9"/>
                    <a:pt x="15" y="0"/>
                    <a:pt x="31" y="22"/>
                  </a:cubicBezTo>
                  <a:cubicBezTo>
                    <a:pt x="31" y="22"/>
                    <a:pt x="8" y="27"/>
                    <a:pt x="0" y="10"/>
                  </a:cubicBezTo>
                  <a:cubicBezTo>
                    <a:pt x="18" y="17"/>
                    <a:pt x="18" y="17"/>
                    <a:pt x="18" y="17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81"/>
            <p:cNvSpPr/>
            <p:nvPr/>
          </p:nvSpPr>
          <p:spPr bwMode="auto">
            <a:xfrm>
              <a:off x="9051925" y="6238875"/>
              <a:ext cx="242888" cy="187325"/>
            </a:xfrm>
            <a:custGeom>
              <a:avLst/>
              <a:gdLst>
                <a:gd name="T0" fmla="*/ 0 w 42"/>
                <a:gd name="T1" fmla="*/ 22 h 32"/>
                <a:gd name="T2" fmla="*/ 42 w 42"/>
                <a:gd name="T3" fmla="*/ 6 h 32"/>
                <a:gd name="T4" fmla="*/ 1 w 42"/>
                <a:gd name="T5" fmla="*/ 25 h 32"/>
                <a:gd name="T6" fmla="*/ 24 w 42"/>
                <a:gd name="T7" fmla="*/ 13 h 32"/>
                <a:gd name="T8" fmla="*/ 0 w 42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0" y="22"/>
                  </a:moveTo>
                  <a:cubicBezTo>
                    <a:pt x="0" y="22"/>
                    <a:pt x="6" y="0"/>
                    <a:pt x="42" y="6"/>
                  </a:cubicBezTo>
                  <a:cubicBezTo>
                    <a:pt x="42" y="6"/>
                    <a:pt x="25" y="32"/>
                    <a:pt x="1" y="25"/>
                  </a:cubicBezTo>
                  <a:cubicBezTo>
                    <a:pt x="24" y="13"/>
                    <a:pt x="24" y="13"/>
                    <a:pt x="24" y="1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82"/>
            <p:cNvSpPr/>
            <p:nvPr/>
          </p:nvSpPr>
          <p:spPr bwMode="auto">
            <a:xfrm>
              <a:off x="9972675" y="6156325"/>
              <a:ext cx="179388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5 h 25"/>
                <a:gd name="T4" fmla="*/ 1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5"/>
                  </a:cubicBezTo>
                  <a:cubicBezTo>
                    <a:pt x="31" y="5"/>
                    <a:pt x="18" y="25"/>
                    <a:pt x="1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83"/>
            <p:cNvSpPr/>
            <p:nvPr/>
          </p:nvSpPr>
          <p:spPr bwMode="auto">
            <a:xfrm>
              <a:off x="9634538" y="6038850"/>
              <a:ext cx="177800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6 h 25"/>
                <a:gd name="T4" fmla="*/ 0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5"/>
                    <a:pt x="0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84"/>
            <p:cNvSpPr/>
            <p:nvPr/>
          </p:nvSpPr>
          <p:spPr bwMode="auto">
            <a:xfrm>
              <a:off x="9323388" y="5945188"/>
              <a:ext cx="177800" cy="152400"/>
            </a:xfrm>
            <a:custGeom>
              <a:avLst/>
              <a:gdLst>
                <a:gd name="T0" fmla="*/ 0 w 31"/>
                <a:gd name="T1" fmla="*/ 17 h 26"/>
                <a:gd name="T2" fmla="*/ 31 w 31"/>
                <a:gd name="T3" fmla="*/ 6 h 26"/>
                <a:gd name="T4" fmla="*/ 0 w 31"/>
                <a:gd name="T5" fmla="*/ 20 h 26"/>
                <a:gd name="T6" fmla="*/ 18 w 31"/>
                <a:gd name="T7" fmla="*/ 11 h 26"/>
                <a:gd name="T8" fmla="*/ 0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6"/>
                    <a:pt x="0" y="20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85"/>
            <p:cNvSpPr/>
            <p:nvPr/>
          </p:nvSpPr>
          <p:spPr bwMode="auto">
            <a:xfrm>
              <a:off x="8913813" y="6021388"/>
              <a:ext cx="155575" cy="176213"/>
            </a:xfrm>
            <a:custGeom>
              <a:avLst/>
              <a:gdLst>
                <a:gd name="T0" fmla="*/ 9 w 27"/>
                <a:gd name="T1" fmla="*/ 29 h 30"/>
                <a:gd name="T2" fmla="*/ 24 w 27"/>
                <a:gd name="T3" fmla="*/ 0 h 30"/>
                <a:gd name="T4" fmla="*/ 10 w 27"/>
                <a:gd name="T5" fmla="*/ 30 h 30"/>
                <a:gd name="T6" fmla="*/ 18 w 27"/>
                <a:gd name="T7" fmla="*/ 13 h 30"/>
                <a:gd name="T8" fmla="*/ 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9" y="29"/>
                  </a:moveTo>
                  <a:cubicBezTo>
                    <a:pt x="9" y="29"/>
                    <a:pt x="0" y="14"/>
                    <a:pt x="24" y="0"/>
                  </a:cubicBezTo>
                  <a:cubicBezTo>
                    <a:pt x="24" y="0"/>
                    <a:pt x="27" y="23"/>
                    <a:pt x="10" y="30"/>
                  </a:cubicBezTo>
                  <a:cubicBezTo>
                    <a:pt x="18" y="13"/>
                    <a:pt x="18" y="13"/>
                    <a:pt x="18" y="13"/>
                  </a:cubicBezTo>
                  <a:lnTo>
                    <a:pt x="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86"/>
            <p:cNvSpPr/>
            <p:nvPr/>
          </p:nvSpPr>
          <p:spPr bwMode="auto">
            <a:xfrm>
              <a:off x="8678863" y="6221413"/>
              <a:ext cx="201613" cy="252413"/>
            </a:xfrm>
            <a:custGeom>
              <a:avLst/>
              <a:gdLst>
                <a:gd name="T0" fmla="*/ 22 w 35"/>
                <a:gd name="T1" fmla="*/ 43 h 43"/>
                <a:gd name="T2" fmla="*/ 10 w 35"/>
                <a:gd name="T3" fmla="*/ 0 h 43"/>
                <a:gd name="T4" fmla="*/ 25 w 35"/>
                <a:gd name="T5" fmla="*/ 42 h 43"/>
                <a:gd name="T6" fmla="*/ 16 w 35"/>
                <a:gd name="T7" fmla="*/ 18 h 43"/>
                <a:gd name="T8" fmla="*/ 22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22" y="43"/>
                  </a:moveTo>
                  <a:cubicBezTo>
                    <a:pt x="22" y="43"/>
                    <a:pt x="0" y="35"/>
                    <a:pt x="10" y="0"/>
                  </a:cubicBezTo>
                  <a:cubicBezTo>
                    <a:pt x="10" y="0"/>
                    <a:pt x="35" y="19"/>
                    <a:pt x="25" y="42"/>
                  </a:cubicBezTo>
                  <a:cubicBezTo>
                    <a:pt x="16" y="18"/>
                    <a:pt x="16" y="18"/>
                    <a:pt x="16" y="18"/>
                  </a:cubicBezTo>
                  <a:lnTo>
                    <a:pt x="22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87"/>
            <p:cNvSpPr/>
            <p:nvPr/>
          </p:nvSpPr>
          <p:spPr bwMode="auto">
            <a:xfrm>
              <a:off x="8615363" y="6075363"/>
              <a:ext cx="1323975" cy="703263"/>
            </a:xfrm>
            <a:custGeom>
              <a:avLst/>
              <a:gdLst>
                <a:gd name="T0" fmla="*/ 114 w 230"/>
                <a:gd name="T1" fmla="*/ 3 h 120"/>
                <a:gd name="T2" fmla="*/ 44 w 230"/>
                <a:gd name="T3" fmla="*/ 59 h 120"/>
                <a:gd name="T4" fmla="*/ 0 w 230"/>
                <a:gd name="T5" fmla="*/ 120 h 120"/>
                <a:gd name="T6" fmla="*/ 48 w 230"/>
                <a:gd name="T7" fmla="*/ 117 h 120"/>
                <a:gd name="T8" fmla="*/ 59 w 230"/>
                <a:gd name="T9" fmla="*/ 78 h 120"/>
                <a:gd name="T10" fmla="*/ 139 w 230"/>
                <a:gd name="T11" fmla="*/ 19 h 120"/>
                <a:gd name="T12" fmla="*/ 226 w 230"/>
                <a:gd name="T13" fmla="*/ 32 h 120"/>
                <a:gd name="T14" fmla="*/ 230 w 230"/>
                <a:gd name="T15" fmla="*/ 29 h 120"/>
                <a:gd name="T16" fmla="*/ 230 w 230"/>
                <a:gd name="T17" fmla="*/ 29 h 120"/>
                <a:gd name="T18" fmla="*/ 226 w 230"/>
                <a:gd name="T19" fmla="*/ 26 h 120"/>
                <a:gd name="T20" fmla="*/ 114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4" y="3"/>
                  </a:moveTo>
                  <a:cubicBezTo>
                    <a:pt x="87" y="7"/>
                    <a:pt x="50" y="29"/>
                    <a:pt x="44" y="59"/>
                  </a:cubicBezTo>
                  <a:cubicBezTo>
                    <a:pt x="39" y="81"/>
                    <a:pt x="12" y="108"/>
                    <a:pt x="0" y="120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52" y="106"/>
                    <a:pt x="57" y="93"/>
                    <a:pt x="59" y="78"/>
                  </a:cubicBezTo>
                  <a:cubicBezTo>
                    <a:pt x="65" y="39"/>
                    <a:pt x="93" y="6"/>
                    <a:pt x="139" y="19"/>
                  </a:cubicBezTo>
                  <a:cubicBezTo>
                    <a:pt x="178" y="30"/>
                    <a:pt x="215" y="32"/>
                    <a:pt x="226" y="32"/>
                  </a:cubicBezTo>
                  <a:cubicBezTo>
                    <a:pt x="228" y="32"/>
                    <a:pt x="230" y="31"/>
                    <a:pt x="230" y="29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30" y="27"/>
                    <a:pt x="228" y="25"/>
                    <a:pt x="226" y="26"/>
                  </a:cubicBezTo>
                  <a:cubicBezTo>
                    <a:pt x="182" y="31"/>
                    <a:pt x="141" y="0"/>
                    <a:pt x="114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88"/>
            <p:cNvSpPr/>
            <p:nvPr/>
          </p:nvSpPr>
          <p:spPr bwMode="auto">
            <a:xfrm>
              <a:off x="8172450" y="6438900"/>
              <a:ext cx="103188" cy="87313"/>
            </a:xfrm>
            <a:custGeom>
              <a:avLst/>
              <a:gdLst>
                <a:gd name="T0" fmla="*/ 1 w 18"/>
                <a:gd name="T1" fmla="*/ 5 h 15"/>
                <a:gd name="T2" fmla="*/ 18 w 18"/>
                <a:gd name="T3" fmla="*/ 13 h 15"/>
                <a:gd name="T4" fmla="*/ 0 w 18"/>
                <a:gd name="T5" fmla="*/ 6 h 15"/>
                <a:gd name="T6" fmla="*/ 10 w 18"/>
                <a:gd name="T7" fmla="*/ 10 h 15"/>
                <a:gd name="T8" fmla="*/ 1 w 18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" y="5"/>
                  </a:moveTo>
                  <a:cubicBezTo>
                    <a:pt x="1" y="5"/>
                    <a:pt x="9" y="0"/>
                    <a:pt x="18" y="13"/>
                  </a:cubicBezTo>
                  <a:cubicBezTo>
                    <a:pt x="18" y="13"/>
                    <a:pt x="5" y="15"/>
                    <a:pt x="0" y="6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89"/>
            <p:cNvSpPr/>
            <p:nvPr/>
          </p:nvSpPr>
          <p:spPr bwMode="auto">
            <a:xfrm>
              <a:off x="7977188" y="6473825"/>
              <a:ext cx="131763" cy="104775"/>
            </a:xfrm>
            <a:custGeom>
              <a:avLst/>
              <a:gdLst>
                <a:gd name="T0" fmla="*/ 0 w 23"/>
                <a:gd name="T1" fmla="*/ 13 h 18"/>
                <a:gd name="T2" fmla="*/ 23 w 23"/>
                <a:gd name="T3" fmla="*/ 3 h 18"/>
                <a:gd name="T4" fmla="*/ 0 w 23"/>
                <a:gd name="T5" fmla="*/ 14 h 18"/>
                <a:gd name="T6" fmla="*/ 13 w 23"/>
                <a:gd name="T7" fmla="*/ 8 h 18"/>
                <a:gd name="T8" fmla="*/ 0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0" y="13"/>
                  </a:moveTo>
                  <a:cubicBezTo>
                    <a:pt x="0" y="13"/>
                    <a:pt x="3" y="0"/>
                    <a:pt x="23" y="3"/>
                  </a:cubicBezTo>
                  <a:cubicBezTo>
                    <a:pt x="23" y="3"/>
                    <a:pt x="14" y="18"/>
                    <a:pt x="0" y="14"/>
                  </a:cubicBezTo>
                  <a:cubicBezTo>
                    <a:pt x="13" y="8"/>
                    <a:pt x="13" y="8"/>
                    <a:pt x="13" y="8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90"/>
            <p:cNvSpPr/>
            <p:nvPr/>
          </p:nvSpPr>
          <p:spPr bwMode="auto">
            <a:xfrm>
              <a:off x="8494713" y="6426200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1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91"/>
            <p:cNvSpPr/>
            <p:nvPr/>
          </p:nvSpPr>
          <p:spPr bwMode="auto">
            <a:xfrm>
              <a:off x="8304213" y="6362700"/>
              <a:ext cx="98425" cy="80963"/>
            </a:xfrm>
            <a:custGeom>
              <a:avLst/>
              <a:gdLst>
                <a:gd name="T0" fmla="*/ 0 w 17"/>
                <a:gd name="T1" fmla="*/ 10 h 14"/>
                <a:gd name="T2" fmla="*/ 17 w 17"/>
                <a:gd name="T3" fmla="*/ 3 h 14"/>
                <a:gd name="T4" fmla="*/ 0 w 17"/>
                <a:gd name="T5" fmla="*/ 11 h 14"/>
                <a:gd name="T6" fmla="*/ 10 w 17"/>
                <a:gd name="T7" fmla="*/ 6 h 14"/>
                <a:gd name="T8" fmla="*/ 0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0" y="10"/>
                  </a:moveTo>
                  <a:cubicBezTo>
                    <a:pt x="0" y="10"/>
                    <a:pt x="2" y="0"/>
                    <a:pt x="17" y="3"/>
                  </a:cubicBezTo>
                  <a:cubicBezTo>
                    <a:pt x="17" y="3"/>
                    <a:pt x="10" y="14"/>
                    <a:pt x="0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92"/>
            <p:cNvSpPr/>
            <p:nvPr/>
          </p:nvSpPr>
          <p:spPr bwMode="auto">
            <a:xfrm>
              <a:off x="8126413" y="6308725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0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93"/>
            <p:cNvSpPr/>
            <p:nvPr/>
          </p:nvSpPr>
          <p:spPr bwMode="auto">
            <a:xfrm>
              <a:off x="7896225" y="6350000"/>
              <a:ext cx="92075" cy="100013"/>
            </a:xfrm>
            <a:custGeom>
              <a:avLst/>
              <a:gdLst>
                <a:gd name="T0" fmla="*/ 5 w 16"/>
                <a:gd name="T1" fmla="*/ 17 h 17"/>
                <a:gd name="T2" fmla="*/ 14 w 16"/>
                <a:gd name="T3" fmla="*/ 0 h 17"/>
                <a:gd name="T4" fmla="*/ 6 w 16"/>
                <a:gd name="T5" fmla="*/ 17 h 17"/>
                <a:gd name="T6" fmla="*/ 10 w 16"/>
                <a:gd name="T7" fmla="*/ 7 h 17"/>
                <a:gd name="T8" fmla="*/ 5 w 16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5" y="17"/>
                  </a:moveTo>
                  <a:cubicBezTo>
                    <a:pt x="5" y="17"/>
                    <a:pt x="0" y="8"/>
                    <a:pt x="14" y="0"/>
                  </a:cubicBezTo>
                  <a:cubicBezTo>
                    <a:pt x="14" y="0"/>
                    <a:pt x="16" y="13"/>
                    <a:pt x="6" y="1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5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94"/>
            <p:cNvSpPr/>
            <p:nvPr/>
          </p:nvSpPr>
          <p:spPr bwMode="auto">
            <a:xfrm>
              <a:off x="7764463" y="6461125"/>
              <a:ext cx="114300" cy="141288"/>
            </a:xfrm>
            <a:custGeom>
              <a:avLst/>
              <a:gdLst>
                <a:gd name="T0" fmla="*/ 13 w 20"/>
                <a:gd name="T1" fmla="*/ 24 h 24"/>
                <a:gd name="T2" fmla="*/ 6 w 20"/>
                <a:gd name="T3" fmla="*/ 0 h 24"/>
                <a:gd name="T4" fmla="*/ 14 w 20"/>
                <a:gd name="T5" fmla="*/ 24 h 24"/>
                <a:gd name="T6" fmla="*/ 9 w 20"/>
                <a:gd name="T7" fmla="*/ 10 h 24"/>
                <a:gd name="T8" fmla="*/ 13 w 20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4">
                  <a:moveTo>
                    <a:pt x="13" y="24"/>
                  </a:moveTo>
                  <a:cubicBezTo>
                    <a:pt x="13" y="24"/>
                    <a:pt x="0" y="20"/>
                    <a:pt x="6" y="0"/>
                  </a:cubicBezTo>
                  <a:cubicBezTo>
                    <a:pt x="6" y="0"/>
                    <a:pt x="20" y="11"/>
                    <a:pt x="14" y="24"/>
                  </a:cubicBezTo>
                  <a:cubicBezTo>
                    <a:pt x="9" y="10"/>
                    <a:pt x="9" y="10"/>
                    <a:pt x="9" y="10"/>
                  </a:cubicBezTo>
                  <a:lnTo>
                    <a:pt x="13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95"/>
            <p:cNvSpPr/>
            <p:nvPr/>
          </p:nvSpPr>
          <p:spPr bwMode="auto">
            <a:xfrm>
              <a:off x="7729538" y="6380163"/>
              <a:ext cx="747713" cy="398463"/>
            </a:xfrm>
            <a:custGeom>
              <a:avLst/>
              <a:gdLst>
                <a:gd name="T0" fmla="*/ 64 w 130"/>
                <a:gd name="T1" fmla="*/ 2 h 68"/>
                <a:gd name="T2" fmla="*/ 25 w 130"/>
                <a:gd name="T3" fmla="*/ 33 h 68"/>
                <a:gd name="T4" fmla="*/ 0 w 130"/>
                <a:gd name="T5" fmla="*/ 68 h 68"/>
                <a:gd name="T6" fmla="*/ 27 w 130"/>
                <a:gd name="T7" fmla="*/ 66 h 68"/>
                <a:gd name="T8" fmla="*/ 33 w 130"/>
                <a:gd name="T9" fmla="*/ 44 h 68"/>
                <a:gd name="T10" fmla="*/ 79 w 130"/>
                <a:gd name="T11" fmla="*/ 11 h 68"/>
                <a:gd name="T12" fmla="*/ 128 w 130"/>
                <a:gd name="T13" fmla="*/ 18 h 68"/>
                <a:gd name="T14" fmla="*/ 130 w 130"/>
                <a:gd name="T15" fmla="*/ 16 h 68"/>
                <a:gd name="T16" fmla="*/ 130 w 130"/>
                <a:gd name="T17" fmla="*/ 16 h 68"/>
                <a:gd name="T18" fmla="*/ 128 w 130"/>
                <a:gd name="T19" fmla="*/ 15 h 68"/>
                <a:gd name="T20" fmla="*/ 64 w 130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68">
                  <a:moveTo>
                    <a:pt x="64" y="2"/>
                  </a:moveTo>
                  <a:cubicBezTo>
                    <a:pt x="49" y="4"/>
                    <a:pt x="28" y="17"/>
                    <a:pt x="25" y="33"/>
                  </a:cubicBezTo>
                  <a:cubicBezTo>
                    <a:pt x="22" y="46"/>
                    <a:pt x="7" y="61"/>
                    <a:pt x="0" y="68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9" y="60"/>
                    <a:pt x="32" y="53"/>
                    <a:pt x="33" y="44"/>
                  </a:cubicBezTo>
                  <a:cubicBezTo>
                    <a:pt x="37" y="22"/>
                    <a:pt x="52" y="4"/>
                    <a:pt x="79" y="11"/>
                  </a:cubicBezTo>
                  <a:cubicBezTo>
                    <a:pt x="100" y="17"/>
                    <a:pt x="121" y="18"/>
                    <a:pt x="128" y="18"/>
                  </a:cubicBezTo>
                  <a:cubicBezTo>
                    <a:pt x="129" y="18"/>
                    <a:pt x="130" y="17"/>
                    <a:pt x="130" y="16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30" y="15"/>
                    <a:pt x="129" y="14"/>
                    <a:pt x="128" y="15"/>
                  </a:cubicBezTo>
                  <a:cubicBezTo>
                    <a:pt x="103" y="17"/>
                    <a:pt x="79" y="0"/>
                    <a:pt x="6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3696559" y="5945188"/>
            <a:ext cx="2427288" cy="833438"/>
            <a:chOff x="2625725" y="5945188"/>
            <a:chExt cx="2427288" cy="833438"/>
          </a:xfrm>
        </p:grpSpPr>
        <p:sp>
          <p:nvSpPr>
            <p:cNvPr id="103" name="Freeform 96"/>
            <p:cNvSpPr/>
            <p:nvPr/>
          </p:nvSpPr>
          <p:spPr bwMode="auto">
            <a:xfrm>
              <a:off x="3200400" y="6180138"/>
              <a:ext cx="179388" cy="158750"/>
            </a:xfrm>
            <a:custGeom>
              <a:avLst/>
              <a:gdLst>
                <a:gd name="T0" fmla="*/ 30 w 31"/>
                <a:gd name="T1" fmla="*/ 9 h 27"/>
                <a:gd name="T2" fmla="*/ 0 w 31"/>
                <a:gd name="T3" fmla="*/ 22 h 27"/>
                <a:gd name="T4" fmla="*/ 31 w 31"/>
                <a:gd name="T5" fmla="*/ 10 h 27"/>
                <a:gd name="T6" fmla="*/ 13 w 31"/>
                <a:gd name="T7" fmla="*/ 17 h 27"/>
                <a:gd name="T8" fmla="*/ 3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30" y="9"/>
                  </a:moveTo>
                  <a:cubicBezTo>
                    <a:pt x="30" y="9"/>
                    <a:pt x="15" y="0"/>
                    <a:pt x="0" y="22"/>
                  </a:cubicBezTo>
                  <a:cubicBezTo>
                    <a:pt x="0" y="22"/>
                    <a:pt x="22" y="27"/>
                    <a:pt x="31" y="10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3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97"/>
            <p:cNvSpPr/>
            <p:nvPr/>
          </p:nvSpPr>
          <p:spPr bwMode="auto">
            <a:xfrm>
              <a:off x="3487738" y="6238875"/>
              <a:ext cx="236538" cy="187325"/>
            </a:xfrm>
            <a:custGeom>
              <a:avLst/>
              <a:gdLst>
                <a:gd name="T0" fmla="*/ 41 w 41"/>
                <a:gd name="T1" fmla="*/ 22 h 32"/>
                <a:gd name="T2" fmla="*/ 0 w 41"/>
                <a:gd name="T3" fmla="*/ 6 h 32"/>
                <a:gd name="T4" fmla="*/ 40 w 41"/>
                <a:gd name="T5" fmla="*/ 25 h 32"/>
                <a:gd name="T6" fmla="*/ 17 w 41"/>
                <a:gd name="T7" fmla="*/ 13 h 32"/>
                <a:gd name="T8" fmla="*/ 41 w 41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2">
                  <a:moveTo>
                    <a:pt x="41" y="22"/>
                  </a:moveTo>
                  <a:cubicBezTo>
                    <a:pt x="41" y="22"/>
                    <a:pt x="35" y="0"/>
                    <a:pt x="0" y="6"/>
                  </a:cubicBezTo>
                  <a:cubicBezTo>
                    <a:pt x="0" y="6"/>
                    <a:pt x="17" y="32"/>
                    <a:pt x="40" y="25"/>
                  </a:cubicBezTo>
                  <a:cubicBezTo>
                    <a:pt x="17" y="13"/>
                    <a:pt x="17" y="13"/>
                    <a:pt x="17" y="13"/>
                  </a:cubicBezTo>
                  <a:lnTo>
                    <a:pt x="41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98"/>
            <p:cNvSpPr/>
            <p:nvPr/>
          </p:nvSpPr>
          <p:spPr bwMode="auto">
            <a:xfrm>
              <a:off x="2625725" y="6156325"/>
              <a:ext cx="177800" cy="147638"/>
            </a:xfrm>
            <a:custGeom>
              <a:avLst/>
              <a:gdLst>
                <a:gd name="T0" fmla="*/ 31 w 31"/>
                <a:gd name="T1" fmla="*/ 17 h 25"/>
                <a:gd name="T2" fmla="*/ 0 w 31"/>
                <a:gd name="T3" fmla="*/ 5 h 25"/>
                <a:gd name="T4" fmla="*/ 31 w 31"/>
                <a:gd name="T5" fmla="*/ 19 h 25"/>
                <a:gd name="T6" fmla="*/ 13 w 31"/>
                <a:gd name="T7" fmla="*/ 11 h 25"/>
                <a:gd name="T8" fmla="*/ 31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17"/>
                  </a:moveTo>
                  <a:cubicBezTo>
                    <a:pt x="31" y="17"/>
                    <a:pt x="27" y="0"/>
                    <a:pt x="0" y="5"/>
                  </a:cubicBezTo>
                  <a:cubicBezTo>
                    <a:pt x="0" y="5"/>
                    <a:pt x="13" y="25"/>
                    <a:pt x="31" y="19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99"/>
            <p:cNvSpPr/>
            <p:nvPr/>
          </p:nvSpPr>
          <p:spPr bwMode="auto">
            <a:xfrm>
              <a:off x="2965450" y="6038850"/>
              <a:ext cx="184150" cy="147638"/>
            </a:xfrm>
            <a:custGeom>
              <a:avLst/>
              <a:gdLst>
                <a:gd name="T0" fmla="*/ 32 w 32"/>
                <a:gd name="T1" fmla="*/ 17 h 25"/>
                <a:gd name="T2" fmla="*/ 0 w 32"/>
                <a:gd name="T3" fmla="*/ 6 h 25"/>
                <a:gd name="T4" fmla="*/ 31 w 32"/>
                <a:gd name="T5" fmla="*/ 19 h 25"/>
                <a:gd name="T6" fmla="*/ 14 w 32"/>
                <a:gd name="T7" fmla="*/ 11 h 25"/>
                <a:gd name="T8" fmla="*/ 32 w 32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32" y="17"/>
                  </a:moveTo>
                  <a:cubicBezTo>
                    <a:pt x="32" y="17"/>
                    <a:pt x="27" y="0"/>
                    <a:pt x="0" y="6"/>
                  </a:cubicBezTo>
                  <a:cubicBezTo>
                    <a:pt x="0" y="6"/>
                    <a:pt x="13" y="25"/>
                    <a:pt x="31" y="19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32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0"/>
            <p:cNvSpPr/>
            <p:nvPr/>
          </p:nvSpPr>
          <p:spPr bwMode="auto">
            <a:xfrm>
              <a:off x="3275013" y="5945188"/>
              <a:ext cx="179388" cy="152400"/>
            </a:xfrm>
            <a:custGeom>
              <a:avLst/>
              <a:gdLst>
                <a:gd name="T0" fmla="*/ 31 w 31"/>
                <a:gd name="T1" fmla="*/ 17 h 26"/>
                <a:gd name="T2" fmla="*/ 0 w 31"/>
                <a:gd name="T3" fmla="*/ 6 h 26"/>
                <a:gd name="T4" fmla="*/ 31 w 31"/>
                <a:gd name="T5" fmla="*/ 20 h 26"/>
                <a:gd name="T6" fmla="*/ 13 w 31"/>
                <a:gd name="T7" fmla="*/ 11 h 26"/>
                <a:gd name="T8" fmla="*/ 31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31" y="17"/>
                  </a:moveTo>
                  <a:cubicBezTo>
                    <a:pt x="31" y="17"/>
                    <a:pt x="27" y="0"/>
                    <a:pt x="0" y="6"/>
                  </a:cubicBezTo>
                  <a:cubicBezTo>
                    <a:pt x="0" y="6"/>
                    <a:pt x="13" y="26"/>
                    <a:pt x="31" y="20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01"/>
            <p:cNvSpPr/>
            <p:nvPr/>
          </p:nvSpPr>
          <p:spPr bwMode="auto">
            <a:xfrm>
              <a:off x="3706813" y="6021388"/>
              <a:ext cx="155575" cy="176213"/>
            </a:xfrm>
            <a:custGeom>
              <a:avLst/>
              <a:gdLst>
                <a:gd name="T0" fmla="*/ 19 w 27"/>
                <a:gd name="T1" fmla="*/ 29 h 30"/>
                <a:gd name="T2" fmla="*/ 4 w 27"/>
                <a:gd name="T3" fmla="*/ 0 h 30"/>
                <a:gd name="T4" fmla="*/ 17 w 27"/>
                <a:gd name="T5" fmla="*/ 30 h 30"/>
                <a:gd name="T6" fmla="*/ 10 w 27"/>
                <a:gd name="T7" fmla="*/ 13 h 30"/>
                <a:gd name="T8" fmla="*/ 1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19" y="29"/>
                  </a:moveTo>
                  <a:cubicBezTo>
                    <a:pt x="19" y="29"/>
                    <a:pt x="27" y="14"/>
                    <a:pt x="4" y="0"/>
                  </a:cubicBezTo>
                  <a:cubicBezTo>
                    <a:pt x="4" y="0"/>
                    <a:pt x="0" y="23"/>
                    <a:pt x="17" y="30"/>
                  </a:cubicBezTo>
                  <a:cubicBezTo>
                    <a:pt x="10" y="13"/>
                    <a:pt x="10" y="13"/>
                    <a:pt x="10" y="13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02"/>
            <p:cNvSpPr/>
            <p:nvPr/>
          </p:nvSpPr>
          <p:spPr bwMode="auto">
            <a:xfrm>
              <a:off x="3897313" y="6221413"/>
              <a:ext cx="201613" cy="252413"/>
            </a:xfrm>
            <a:custGeom>
              <a:avLst/>
              <a:gdLst>
                <a:gd name="T0" fmla="*/ 13 w 35"/>
                <a:gd name="T1" fmla="*/ 43 h 43"/>
                <a:gd name="T2" fmla="*/ 25 w 35"/>
                <a:gd name="T3" fmla="*/ 0 h 43"/>
                <a:gd name="T4" fmla="*/ 10 w 35"/>
                <a:gd name="T5" fmla="*/ 42 h 43"/>
                <a:gd name="T6" fmla="*/ 19 w 35"/>
                <a:gd name="T7" fmla="*/ 18 h 43"/>
                <a:gd name="T8" fmla="*/ 13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13" y="43"/>
                  </a:moveTo>
                  <a:cubicBezTo>
                    <a:pt x="13" y="43"/>
                    <a:pt x="35" y="35"/>
                    <a:pt x="25" y="0"/>
                  </a:cubicBezTo>
                  <a:cubicBezTo>
                    <a:pt x="25" y="0"/>
                    <a:pt x="0" y="19"/>
                    <a:pt x="10" y="42"/>
                  </a:cubicBezTo>
                  <a:cubicBezTo>
                    <a:pt x="19" y="18"/>
                    <a:pt x="19" y="18"/>
                    <a:pt x="19" y="18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03"/>
            <p:cNvSpPr/>
            <p:nvPr/>
          </p:nvSpPr>
          <p:spPr bwMode="auto">
            <a:xfrm>
              <a:off x="2838450" y="6075363"/>
              <a:ext cx="1323975" cy="703263"/>
            </a:xfrm>
            <a:custGeom>
              <a:avLst/>
              <a:gdLst>
                <a:gd name="T0" fmla="*/ 116 w 230"/>
                <a:gd name="T1" fmla="*/ 3 h 120"/>
                <a:gd name="T2" fmla="*/ 186 w 230"/>
                <a:gd name="T3" fmla="*/ 59 h 120"/>
                <a:gd name="T4" fmla="*/ 230 w 230"/>
                <a:gd name="T5" fmla="*/ 120 h 120"/>
                <a:gd name="T6" fmla="*/ 183 w 230"/>
                <a:gd name="T7" fmla="*/ 117 h 120"/>
                <a:gd name="T8" fmla="*/ 171 w 230"/>
                <a:gd name="T9" fmla="*/ 78 h 120"/>
                <a:gd name="T10" fmla="*/ 91 w 230"/>
                <a:gd name="T11" fmla="*/ 19 h 120"/>
                <a:gd name="T12" fmla="*/ 4 w 230"/>
                <a:gd name="T13" fmla="*/ 32 h 120"/>
                <a:gd name="T14" fmla="*/ 0 w 230"/>
                <a:gd name="T15" fmla="*/ 29 h 120"/>
                <a:gd name="T16" fmla="*/ 0 w 230"/>
                <a:gd name="T17" fmla="*/ 29 h 120"/>
                <a:gd name="T18" fmla="*/ 4 w 230"/>
                <a:gd name="T19" fmla="*/ 26 h 120"/>
                <a:gd name="T20" fmla="*/ 116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6" y="3"/>
                  </a:moveTo>
                  <a:cubicBezTo>
                    <a:pt x="143" y="7"/>
                    <a:pt x="180" y="29"/>
                    <a:pt x="186" y="59"/>
                  </a:cubicBezTo>
                  <a:cubicBezTo>
                    <a:pt x="191" y="81"/>
                    <a:pt x="218" y="108"/>
                    <a:pt x="230" y="120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78" y="106"/>
                    <a:pt x="173" y="93"/>
                    <a:pt x="171" y="78"/>
                  </a:cubicBezTo>
                  <a:cubicBezTo>
                    <a:pt x="165" y="39"/>
                    <a:pt x="137" y="6"/>
                    <a:pt x="91" y="19"/>
                  </a:cubicBezTo>
                  <a:cubicBezTo>
                    <a:pt x="53" y="30"/>
                    <a:pt x="15" y="32"/>
                    <a:pt x="4" y="32"/>
                  </a:cubicBezTo>
                  <a:cubicBezTo>
                    <a:pt x="2" y="32"/>
                    <a:pt x="0" y="31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6"/>
                  </a:cubicBezTo>
                  <a:cubicBezTo>
                    <a:pt x="48" y="31"/>
                    <a:pt x="90" y="0"/>
                    <a:pt x="116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04"/>
            <p:cNvSpPr/>
            <p:nvPr/>
          </p:nvSpPr>
          <p:spPr bwMode="auto">
            <a:xfrm>
              <a:off x="4506913" y="6438900"/>
              <a:ext cx="98425" cy="87313"/>
            </a:xfrm>
            <a:custGeom>
              <a:avLst/>
              <a:gdLst>
                <a:gd name="T0" fmla="*/ 17 w 17"/>
                <a:gd name="T1" fmla="*/ 5 h 15"/>
                <a:gd name="T2" fmla="*/ 0 w 17"/>
                <a:gd name="T3" fmla="*/ 13 h 15"/>
                <a:gd name="T4" fmla="*/ 17 w 17"/>
                <a:gd name="T5" fmla="*/ 6 h 15"/>
                <a:gd name="T6" fmla="*/ 7 w 17"/>
                <a:gd name="T7" fmla="*/ 10 h 15"/>
                <a:gd name="T8" fmla="*/ 17 w 17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5"/>
                  </a:moveTo>
                  <a:cubicBezTo>
                    <a:pt x="17" y="5"/>
                    <a:pt x="8" y="0"/>
                    <a:pt x="0" y="13"/>
                  </a:cubicBezTo>
                  <a:cubicBezTo>
                    <a:pt x="0" y="13"/>
                    <a:pt x="13" y="15"/>
                    <a:pt x="17" y="6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17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105"/>
            <p:cNvSpPr/>
            <p:nvPr/>
          </p:nvSpPr>
          <p:spPr bwMode="auto">
            <a:xfrm>
              <a:off x="4667250" y="6473825"/>
              <a:ext cx="133350" cy="104775"/>
            </a:xfrm>
            <a:custGeom>
              <a:avLst/>
              <a:gdLst>
                <a:gd name="T0" fmla="*/ 23 w 23"/>
                <a:gd name="T1" fmla="*/ 13 h 18"/>
                <a:gd name="T2" fmla="*/ 0 w 23"/>
                <a:gd name="T3" fmla="*/ 3 h 18"/>
                <a:gd name="T4" fmla="*/ 23 w 23"/>
                <a:gd name="T5" fmla="*/ 14 h 18"/>
                <a:gd name="T6" fmla="*/ 10 w 23"/>
                <a:gd name="T7" fmla="*/ 8 h 18"/>
                <a:gd name="T8" fmla="*/ 23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23" y="13"/>
                  </a:moveTo>
                  <a:cubicBezTo>
                    <a:pt x="23" y="13"/>
                    <a:pt x="20" y="0"/>
                    <a:pt x="0" y="3"/>
                  </a:cubicBezTo>
                  <a:cubicBezTo>
                    <a:pt x="0" y="3"/>
                    <a:pt x="10" y="18"/>
                    <a:pt x="23" y="14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23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106"/>
            <p:cNvSpPr/>
            <p:nvPr/>
          </p:nvSpPr>
          <p:spPr bwMode="auto">
            <a:xfrm>
              <a:off x="4178300" y="6426200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7"/>
            <p:cNvSpPr/>
            <p:nvPr/>
          </p:nvSpPr>
          <p:spPr bwMode="auto">
            <a:xfrm>
              <a:off x="4375150" y="6362700"/>
              <a:ext cx="96838" cy="80963"/>
            </a:xfrm>
            <a:custGeom>
              <a:avLst/>
              <a:gdLst>
                <a:gd name="T0" fmla="*/ 17 w 17"/>
                <a:gd name="T1" fmla="*/ 10 h 14"/>
                <a:gd name="T2" fmla="*/ 0 w 17"/>
                <a:gd name="T3" fmla="*/ 3 h 14"/>
                <a:gd name="T4" fmla="*/ 17 w 17"/>
                <a:gd name="T5" fmla="*/ 11 h 14"/>
                <a:gd name="T6" fmla="*/ 7 w 17"/>
                <a:gd name="T7" fmla="*/ 6 h 14"/>
                <a:gd name="T8" fmla="*/ 17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10"/>
                  </a:moveTo>
                  <a:cubicBezTo>
                    <a:pt x="17" y="10"/>
                    <a:pt x="15" y="0"/>
                    <a:pt x="0" y="3"/>
                  </a:cubicBezTo>
                  <a:cubicBezTo>
                    <a:pt x="0" y="3"/>
                    <a:pt x="7" y="14"/>
                    <a:pt x="17" y="11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7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8"/>
            <p:cNvSpPr/>
            <p:nvPr/>
          </p:nvSpPr>
          <p:spPr bwMode="auto">
            <a:xfrm>
              <a:off x="4546600" y="6308725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09"/>
            <p:cNvSpPr/>
            <p:nvPr/>
          </p:nvSpPr>
          <p:spPr bwMode="auto">
            <a:xfrm>
              <a:off x="4794250" y="6350000"/>
              <a:ext cx="87313" cy="100013"/>
            </a:xfrm>
            <a:custGeom>
              <a:avLst/>
              <a:gdLst>
                <a:gd name="T0" fmla="*/ 10 w 15"/>
                <a:gd name="T1" fmla="*/ 17 h 17"/>
                <a:gd name="T2" fmla="*/ 2 w 15"/>
                <a:gd name="T3" fmla="*/ 0 h 17"/>
                <a:gd name="T4" fmla="*/ 9 w 15"/>
                <a:gd name="T5" fmla="*/ 17 h 17"/>
                <a:gd name="T6" fmla="*/ 5 w 15"/>
                <a:gd name="T7" fmla="*/ 7 h 17"/>
                <a:gd name="T8" fmla="*/ 10 w 15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0" y="17"/>
                  </a:moveTo>
                  <a:cubicBezTo>
                    <a:pt x="10" y="17"/>
                    <a:pt x="15" y="8"/>
                    <a:pt x="2" y="0"/>
                  </a:cubicBezTo>
                  <a:cubicBezTo>
                    <a:pt x="2" y="0"/>
                    <a:pt x="0" y="13"/>
                    <a:pt x="9" y="17"/>
                  </a:cubicBezTo>
                  <a:cubicBezTo>
                    <a:pt x="5" y="7"/>
                    <a:pt x="5" y="7"/>
                    <a:pt x="5" y="7"/>
                  </a:cubicBezTo>
                  <a:lnTo>
                    <a:pt x="1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110"/>
            <p:cNvSpPr/>
            <p:nvPr/>
          </p:nvSpPr>
          <p:spPr bwMode="auto">
            <a:xfrm>
              <a:off x="4903788" y="6461125"/>
              <a:ext cx="109538" cy="141288"/>
            </a:xfrm>
            <a:custGeom>
              <a:avLst/>
              <a:gdLst>
                <a:gd name="T0" fmla="*/ 7 w 19"/>
                <a:gd name="T1" fmla="*/ 24 h 24"/>
                <a:gd name="T2" fmla="*/ 14 w 19"/>
                <a:gd name="T3" fmla="*/ 0 h 24"/>
                <a:gd name="T4" fmla="*/ 5 w 19"/>
                <a:gd name="T5" fmla="*/ 24 h 24"/>
                <a:gd name="T6" fmla="*/ 10 w 19"/>
                <a:gd name="T7" fmla="*/ 10 h 24"/>
                <a:gd name="T8" fmla="*/ 7 w 1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4">
                  <a:moveTo>
                    <a:pt x="7" y="24"/>
                  </a:moveTo>
                  <a:cubicBezTo>
                    <a:pt x="7" y="24"/>
                    <a:pt x="19" y="20"/>
                    <a:pt x="14" y="0"/>
                  </a:cubicBezTo>
                  <a:cubicBezTo>
                    <a:pt x="14" y="0"/>
                    <a:pt x="0" y="11"/>
                    <a:pt x="5" y="24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7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111"/>
            <p:cNvSpPr/>
            <p:nvPr/>
          </p:nvSpPr>
          <p:spPr bwMode="auto">
            <a:xfrm>
              <a:off x="4300538" y="6380163"/>
              <a:ext cx="752475" cy="398463"/>
            </a:xfrm>
            <a:custGeom>
              <a:avLst/>
              <a:gdLst>
                <a:gd name="T0" fmla="*/ 66 w 131"/>
                <a:gd name="T1" fmla="*/ 2 h 68"/>
                <a:gd name="T2" fmla="*/ 106 w 131"/>
                <a:gd name="T3" fmla="*/ 33 h 68"/>
                <a:gd name="T4" fmla="*/ 131 w 131"/>
                <a:gd name="T5" fmla="*/ 68 h 68"/>
                <a:gd name="T6" fmla="*/ 104 w 131"/>
                <a:gd name="T7" fmla="*/ 66 h 68"/>
                <a:gd name="T8" fmla="*/ 97 w 131"/>
                <a:gd name="T9" fmla="*/ 44 h 68"/>
                <a:gd name="T10" fmla="*/ 52 w 131"/>
                <a:gd name="T11" fmla="*/ 11 h 68"/>
                <a:gd name="T12" fmla="*/ 2 w 131"/>
                <a:gd name="T13" fmla="*/ 18 h 68"/>
                <a:gd name="T14" fmla="*/ 0 w 131"/>
                <a:gd name="T15" fmla="*/ 16 h 68"/>
                <a:gd name="T16" fmla="*/ 0 w 131"/>
                <a:gd name="T17" fmla="*/ 16 h 68"/>
                <a:gd name="T18" fmla="*/ 3 w 131"/>
                <a:gd name="T19" fmla="*/ 15 h 68"/>
                <a:gd name="T20" fmla="*/ 66 w 131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68">
                  <a:moveTo>
                    <a:pt x="66" y="2"/>
                  </a:moveTo>
                  <a:cubicBezTo>
                    <a:pt x="81" y="4"/>
                    <a:pt x="102" y="17"/>
                    <a:pt x="106" y="33"/>
                  </a:cubicBezTo>
                  <a:cubicBezTo>
                    <a:pt x="108" y="46"/>
                    <a:pt x="124" y="61"/>
                    <a:pt x="131" y="68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1" y="60"/>
                    <a:pt x="98" y="53"/>
                    <a:pt x="97" y="44"/>
                  </a:cubicBezTo>
                  <a:cubicBezTo>
                    <a:pt x="94" y="22"/>
                    <a:pt x="78" y="4"/>
                    <a:pt x="52" y="11"/>
                  </a:cubicBezTo>
                  <a:cubicBezTo>
                    <a:pt x="30" y="17"/>
                    <a:pt x="9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4"/>
                    <a:pt x="3" y="15"/>
                  </a:cubicBezTo>
                  <a:cubicBezTo>
                    <a:pt x="27" y="17"/>
                    <a:pt x="51" y="0"/>
                    <a:pt x="66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8744810" y="192250"/>
            <a:ext cx="2317750" cy="792162"/>
            <a:chOff x="7326313" y="155576"/>
            <a:chExt cx="2317750" cy="792162"/>
          </a:xfrm>
        </p:grpSpPr>
        <p:sp>
          <p:nvSpPr>
            <p:cNvPr id="124" name="Freeform 115"/>
            <p:cNvSpPr/>
            <p:nvPr/>
          </p:nvSpPr>
          <p:spPr bwMode="auto">
            <a:xfrm>
              <a:off x="8928101" y="577851"/>
              <a:ext cx="169863" cy="150813"/>
            </a:xfrm>
            <a:custGeom>
              <a:avLst/>
              <a:gdLst>
                <a:gd name="T0" fmla="*/ 0 w 31"/>
                <a:gd name="T1" fmla="*/ 18 h 27"/>
                <a:gd name="T2" fmla="*/ 31 w 31"/>
                <a:gd name="T3" fmla="*/ 4 h 27"/>
                <a:gd name="T4" fmla="*/ 0 w 31"/>
                <a:gd name="T5" fmla="*/ 16 h 27"/>
                <a:gd name="T6" fmla="*/ 18 w 31"/>
                <a:gd name="T7" fmla="*/ 10 h 27"/>
                <a:gd name="T8" fmla="*/ 0 w 31"/>
                <a:gd name="T9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0" y="18"/>
                  </a:moveTo>
                  <a:cubicBezTo>
                    <a:pt x="0" y="18"/>
                    <a:pt x="15" y="27"/>
                    <a:pt x="31" y="4"/>
                  </a:cubicBezTo>
                  <a:cubicBezTo>
                    <a:pt x="31" y="4"/>
                    <a:pt x="8" y="0"/>
                    <a:pt x="0" y="16"/>
                  </a:cubicBezTo>
                  <a:cubicBezTo>
                    <a:pt x="18" y="10"/>
                    <a:pt x="18" y="10"/>
                    <a:pt x="18" y="10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116"/>
            <p:cNvSpPr/>
            <p:nvPr/>
          </p:nvSpPr>
          <p:spPr bwMode="auto">
            <a:xfrm>
              <a:off x="8593138" y="493713"/>
              <a:ext cx="230188" cy="179388"/>
            </a:xfrm>
            <a:custGeom>
              <a:avLst/>
              <a:gdLst>
                <a:gd name="T0" fmla="*/ 0 w 42"/>
                <a:gd name="T1" fmla="*/ 10 h 32"/>
                <a:gd name="T2" fmla="*/ 42 w 42"/>
                <a:gd name="T3" fmla="*/ 26 h 32"/>
                <a:gd name="T4" fmla="*/ 1 w 42"/>
                <a:gd name="T5" fmla="*/ 7 h 32"/>
                <a:gd name="T6" fmla="*/ 24 w 42"/>
                <a:gd name="T7" fmla="*/ 18 h 32"/>
                <a:gd name="T8" fmla="*/ 0 w 42"/>
                <a:gd name="T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0" y="10"/>
                  </a:moveTo>
                  <a:cubicBezTo>
                    <a:pt x="0" y="10"/>
                    <a:pt x="6" y="32"/>
                    <a:pt x="42" y="26"/>
                  </a:cubicBezTo>
                  <a:cubicBezTo>
                    <a:pt x="42" y="26"/>
                    <a:pt x="25" y="0"/>
                    <a:pt x="1" y="7"/>
                  </a:cubicBezTo>
                  <a:cubicBezTo>
                    <a:pt x="24" y="18"/>
                    <a:pt x="24" y="18"/>
                    <a:pt x="24" y="18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117"/>
            <p:cNvSpPr/>
            <p:nvPr/>
          </p:nvSpPr>
          <p:spPr bwMode="auto">
            <a:xfrm>
              <a:off x="9472613" y="611188"/>
              <a:ext cx="171450" cy="139700"/>
            </a:xfrm>
            <a:custGeom>
              <a:avLst/>
              <a:gdLst>
                <a:gd name="T0" fmla="*/ 0 w 31"/>
                <a:gd name="T1" fmla="*/ 8 h 25"/>
                <a:gd name="T2" fmla="*/ 31 w 31"/>
                <a:gd name="T3" fmla="*/ 19 h 25"/>
                <a:gd name="T4" fmla="*/ 1 w 31"/>
                <a:gd name="T5" fmla="*/ 6 h 25"/>
                <a:gd name="T6" fmla="*/ 18 w 31"/>
                <a:gd name="T7" fmla="*/ 14 h 25"/>
                <a:gd name="T8" fmla="*/ 0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8"/>
                  </a:moveTo>
                  <a:cubicBezTo>
                    <a:pt x="0" y="8"/>
                    <a:pt x="4" y="25"/>
                    <a:pt x="31" y="19"/>
                  </a:cubicBezTo>
                  <a:cubicBezTo>
                    <a:pt x="31" y="19"/>
                    <a:pt x="18" y="0"/>
                    <a:pt x="1" y="6"/>
                  </a:cubicBezTo>
                  <a:cubicBezTo>
                    <a:pt x="18" y="14"/>
                    <a:pt x="18" y="14"/>
                    <a:pt x="18" y="14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118"/>
            <p:cNvSpPr/>
            <p:nvPr/>
          </p:nvSpPr>
          <p:spPr bwMode="auto">
            <a:xfrm>
              <a:off x="9148763" y="717551"/>
              <a:ext cx="169863" cy="141288"/>
            </a:xfrm>
            <a:custGeom>
              <a:avLst/>
              <a:gdLst>
                <a:gd name="T0" fmla="*/ 0 w 31"/>
                <a:gd name="T1" fmla="*/ 8 h 25"/>
                <a:gd name="T2" fmla="*/ 31 w 31"/>
                <a:gd name="T3" fmla="*/ 20 h 25"/>
                <a:gd name="T4" fmla="*/ 0 w 31"/>
                <a:gd name="T5" fmla="*/ 6 h 25"/>
                <a:gd name="T6" fmla="*/ 18 w 31"/>
                <a:gd name="T7" fmla="*/ 15 h 25"/>
                <a:gd name="T8" fmla="*/ 0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8"/>
                  </a:moveTo>
                  <a:cubicBezTo>
                    <a:pt x="0" y="8"/>
                    <a:pt x="4" y="25"/>
                    <a:pt x="31" y="20"/>
                  </a:cubicBezTo>
                  <a:cubicBezTo>
                    <a:pt x="31" y="20"/>
                    <a:pt x="18" y="0"/>
                    <a:pt x="0" y="6"/>
                  </a:cubicBezTo>
                  <a:cubicBezTo>
                    <a:pt x="18" y="15"/>
                    <a:pt x="18" y="15"/>
                    <a:pt x="18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119"/>
            <p:cNvSpPr/>
            <p:nvPr/>
          </p:nvSpPr>
          <p:spPr bwMode="auto">
            <a:xfrm>
              <a:off x="8850313" y="808038"/>
              <a:ext cx="171450" cy="139700"/>
            </a:xfrm>
            <a:custGeom>
              <a:avLst/>
              <a:gdLst>
                <a:gd name="T0" fmla="*/ 0 w 31"/>
                <a:gd name="T1" fmla="*/ 8 h 25"/>
                <a:gd name="T2" fmla="*/ 31 w 31"/>
                <a:gd name="T3" fmla="*/ 20 h 25"/>
                <a:gd name="T4" fmla="*/ 0 w 31"/>
                <a:gd name="T5" fmla="*/ 6 h 25"/>
                <a:gd name="T6" fmla="*/ 18 w 31"/>
                <a:gd name="T7" fmla="*/ 14 h 25"/>
                <a:gd name="T8" fmla="*/ 0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8"/>
                  </a:moveTo>
                  <a:cubicBezTo>
                    <a:pt x="0" y="8"/>
                    <a:pt x="4" y="25"/>
                    <a:pt x="31" y="20"/>
                  </a:cubicBezTo>
                  <a:cubicBezTo>
                    <a:pt x="31" y="20"/>
                    <a:pt x="18" y="0"/>
                    <a:pt x="0" y="6"/>
                  </a:cubicBezTo>
                  <a:cubicBezTo>
                    <a:pt x="18" y="14"/>
                    <a:pt x="18" y="14"/>
                    <a:pt x="18" y="14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120"/>
            <p:cNvSpPr/>
            <p:nvPr/>
          </p:nvSpPr>
          <p:spPr bwMode="auto">
            <a:xfrm>
              <a:off x="8459788" y="706438"/>
              <a:ext cx="149225" cy="174625"/>
            </a:xfrm>
            <a:custGeom>
              <a:avLst/>
              <a:gdLst>
                <a:gd name="T0" fmla="*/ 9 w 27"/>
                <a:gd name="T1" fmla="*/ 2 h 31"/>
                <a:gd name="T2" fmla="*/ 24 w 27"/>
                <a:gd name="T3" fmla="*/ 31 h 31"/>
                <a:gd name="T4" fmla="*/ 10 w 27"/>
                <a:gd name="T5" fmla="*/ 0 h 31"/>
                <a:gd name="T6" fmla="*/ 18 w 27"/>
                <a:gd name="T7" fmla="*/ 18 h 31"/>
                <a:gd name="T8" fmla="*/ 9 w 27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1">
                  <a:moveTo>
                    <a:pt x="9" y="2"/>
                  </a:moveTo>
                  <a:cubicBezTo>
                    <a:pt x="9" y="2"/>
                    <a:pt x="0" y="17"/>
                    <a:pt x="24" y="31"/>
                  </a:cubicBezTo>
                  <a:cubicBezTo>
                    <a:pt x="24" y="31"/>
                    <a:pt x="27" y="8"/>
                    <a:pt x="10" y="0"/>
                  </a:cubicBezTo>
                  <a:cubicBezTo>
                    <a:pt x="18" y="18"/>
                    <a:pt x="18" y="18"/>
                    <a:pt x="18" y="18"/>
                  </a:cubicBezTo>
                  <a:lnTo>
                    <a:pt x="9" y="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121"/>
            <p:cNvSpPr/>
            <p:nvPr/>
          </p:nvSpPr>
          <p:spPr bwMode="auto">
            <a:xfrm>
              <a:off x="8234363" y="447676"/>
              <a:ext cx="193675" cy="242888"/>
            </a:xfrm>
            <a:custGeom>
              <a:avLst/>
              <a:gdLst>
                <a:gd name="T0" fmla="*/ 22 w 35"/>
                <a:gd name="T1" fmla="*/ 0 h 43"/>
                <a:gd name="T2" fmla="*/ 10 w 35"/>
                <a:gd name="T3" fmla="*/ 43 h 43"/>
                <a:gd name="T4" fmla="*/ 25 w 35"/>
                <a:gd name="T5" fmla="*/ 1 h 43"/>
                <a:gd name="T6" fmla="*/ 16 w 35"/>
                <a:gd name="T7" fmla="*/ 25 h 43"/>
                <a:gd name="T8" fmla="*/ 22 w 35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22" y="0"/>
                  </a:moveTo>
                  <a:cubicBezTo>
                    <a:pt x="22" y="0"/>
                    <a:pt x="0" y="8"/>
                    <a:pt x="10" y="43"/>
                  </a:cubicBezTo>
                  <a:cubicBezTo>
                    <a:pt x="10" y="43"/>
                    <a:pt x="35" y="24"/>
                    <a:pt x="25" y="1"/>
                  </a:cubicBezTo>
                  <a:cubicBezTo>
                    <a:pt x="16" y="25"/>
                    <a:pt x="16" y="25"/>
                    <a:pt x="16" y="25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122"/>
            <p:cNvSpPr/>
            <p:nvPr/>
          </p:nvSpPr>
          <p:spPr bwMode="auto">
            <a:xfrm>
              <a:off x="8174038" y="155576"/>
              <a:ext cx="1265238" cy="674688"/>
            </a:xfrm>
            <a:custGeom>
              <a:avLst/>
              <a:gdLst>
                <a:gd name="T0" fmla="*/ 114 w 230"/>
                <a:gd name="T1" fmla="*/ 116 h 120"/>
                <a:gd name="T2" fmla="*/ 44 w 230"/>
                <a:gd name="T3" fmla="*/ 61 h 120"/>
                <a:gd name="T4" fmla="*/ 0 w 230"/>
                <a:gd name="T5" fmla="*/ 0 h 120"/>
                <a:gd name="T6" fmla="*/ 48 w 230"/>
                <a:gd name="T7" fmla="*/ 2 h 120"/>
                <a:gd name="T8" fmla="*/ 59 w 230"/>
                <a:gd name="T9" fmla="*/ 42 h 120"/>
                <a:gd name="T10" fmla="*/ 139 w 230"/>
                <a:gd name="T11" fmla="*/ 100 h 120"/>
                <a:gd name="T12" fmla="*/ 226 w 230"/>
                <a:gd name="T13" fmla="*/ 88 h 120"/>
                <a:gd name="T14" fmla="*/ 230 w 230"/>
                <a:gd name="T15" fmla="*/ 91 h 120"/>
                <a:gd name="T16" fmla="*/ 230 w 230"/>
                <a:gd name="T17" fmla="*/ 91 h 120"/>
                <a:gd name="T18" fmla="*/ 226 w 230"/>
                <a:gd name="T19" fmla="*/ 94 h 120"/>
                <a:gd name="T20" fmla="*/ 114 w 230"/>
                <a:gd name="T21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4" y="116"/>
                  </a:moveTo>
                  <a:cubicBezTo>
                    <a:pt x="87" y="113"/>
                    <a:pt x="50" y="91"/>
                    <a:pt x="44" y="61"/>
                  </a:cubicBezTo>
                  <a:cubicBezTo>
                    <a:pt x="39" y="38"/>
                    <a:pt x="12" y="11"/>
                    <a:pt x="0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2" y="14"/>
                    <a:pt x="57" y="27"/>
                    <a:pt x="59" y="42"/>
                  </a:cubicBezTo>
                  <a:cubicBezTo>
                    <a:pt x="65" y="81"/>
                    <a:pt x="93" y="114"/>
                    <a:pt x="139" y="100"/>
                  </a:cubicBezTo>
                  <a:cubicBezTo>
                    <a:pt x="178" y="90"/>
                    <a:pt x="215" y="88"/>
                    <a:pt x="226" y="88"/>
                  </a:cubicBezTo>
                  <a:cubicBezTo>
                    <a:pt x="228" y="88"/>
                    <a:pt x="230" y="89"/>
                    <a:pt x="230" y="91"/>
                  </a:cubicBezTo>
                  <a:cubicBezTo>
                    <a:pt x="230" y="91"/>
                    <a:pt x="230" y="91"/>
                    <a:pt x="230" y="91"/>
                  </a:cubicBezTo>
                  <a:cubicBezTo>
                    <a:pt x="230" y="93"/>
                    <a:pt x="228" y="94"/>
                    <a:pt x="226" y="94"/>
                  </a:cubicBezTo>
                  <a:cubicBezTo>
                    <a:pt x="182" y="89"/>
                    <a:pt x="141" y="120"/>
                    <a:pt x="114" y="1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123"/>
            <p:cNvSpPr/>
            <p:nvPr/>
          </p:nvSpPr>
          <p:spPr bwMode="auto">
            <a:xfrm>
              <a:off x="7750176" y="392113"/>
              <a:ext cx="100013" cy="84138"/>
            </a:xfrm>
            <a:custGeom>
              <a:avLst/>
              <a:gdLst>
                <a:gd name="T0" fmla="*/ 1 w 18"/>
                <a:gd name="T1" fmla="*/ 11 h 15"/>
                <a:gd name="T2" fmla="*/ 18 w 18"/>
                <a:gd name="T3" fmla="*/ 3 h 15"/>
                <a:gd name="T4" fmla="*/ 0 w 18"/>
                <a:gd name="T5" fmla="*/ 10 h 15"/>
                <a:gd name="T6" fmla="*/ 10 w 18"/>
                <a:gd name="T7" fmla="*/ 6 h 15"/>
                <a:gd name="T8" fmla="*/ 1 w 18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" y="11"/>
                  </a:moveTo>
                  <a:cubicBezTo>
                    <a:pt x="1" y="11"/>
                    <a:pt x="9" y="15"/>
                    <a:pt x="18" y="3"/>
                  </a:cubicBezTo>
                  <a:cubicBezTo>
                    <a:pt x="18" y="3"/>
                    <a:pt x="5" y="0"/>
                    <a:pt x="0" y="10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1" y="11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124"/>
            <p:cNvSpPr/>
            <p:nvPr/>
          </p:nvSpPr>
          <p:spPr bwMode="auto">
            <a:xfrm>
              <a:off x="7562851" y="347663"/>
              <a:ext cx="127000" cy="100013"/>
            </a:xfrm>
            <a:custGeom>
              <a:avLst/>
              <a:gdLst>
                <a:gd name="T0" fmla="*/ 0 w 23"/>
                <a:gd name="T1" fmla="*/ 5 h 18"/>
                <a:gd name="T2" fmla="*/ 23 w 23"/>
                <a:gd name="T3" fmla="*/ 14 h 18"/>
                <a:gd name="T4" fmla="*/ 0 w 23"/>
                <a:gd name="T5" fmla="*/ 4 h 18"/>
                <a:gd name="T6" fmla="*/ 13 w 23"/>
                <a:gd name="T7" fmla="*/ 10 h 18"/>
                <a:gd name="T8" fmla="*/ 0 w 23"/>
                <a:gd name="T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0" y="5"/>
                  </a:moveTo>
                  <a:cubicBezTo>
                    <a:pt x="0" y="5"/>
                    <a:pt x="3" y="18"/>
                    <a:pt x="23" y="14"/>
                  </a:cubicBezTo>
                  <a:cubicBezTo>
                    <a:pt x="23" y="14"/>
                    <a:pt x="14" y="0"/>
                    <a:pt x="0" y="4"/>
                  </a:cubicBezTo>
                  <a:cubicBezTo>
                    <a:pt x="13" y="10"/>
                    <a:pt x="13" y="10"/>
                    <a:pt x="13" y="10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125"/>
            <p:cNvSpPr/>
            <p:nvPr/>
          </p:nvSpPr>
          <p:spPr bwMode="auto">
            <a:xfrm>
              <a:off x="8058151" y="414338"/>
              <a:ext cx="100013" cy="79375"/>
            </a:xfrm>
            <a:custGeom>
              <a:avLst/>
              <a:gdLst>
                <a:gd name="T0" fmla="*/ 0 w 18"/>
                <a:gd name="T1" fmla="*/ 4 h 14"/>
                <a:gd name="T2" fmla="*/ 18 w 18"/>
                <a:gd name="T3" fmla="*/ 11 h 14"/>
                <a:gd name="T4" fmla="*/ 1 w 18"/>
                <a:gd name="T5" fmla="*/ 3 h 14"/>
                <a:gd name="T6" fmla="*/ 10 w 18"/>
                <a:gd name="T7" fmla="*/ 8 h 14"/>
                <a:gd name="T8" fmla="*/ 0 w 18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4"/>
                  </a:moveTo>
                  <a:cubicBezTo>
                    <a:pt x="0" y="4"/>
                    <a:pt x="3" y="14"/>
                    <a:pt x="18" y="11"/>
                  </a:cubicBezTo>
                  <a:cubicBezTo>
                    <a:pt x="18" y="11"/>
                    <a:pt x="11" y="0"/>
                    <a:pt x="1" y="3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126"/>
            <p:cNvSpPr/>
            <p:nvPr/>
          </p:nvSpPr>
          <p:spPr bwMode="auto">
            <a:xfrm>
              <a:off x="7877176" y="476251"/>
              <a:ext cx="93663" cy="79375"/>
            </a:xfrm>
            <a:custGeom>
              <a:avLst/>
              <a:gdLst>
                <a:gd name="T0" fmla="*/ 0 w 17"/>
                <a:gd name="T1" fmla="*/ 4 h 14"/>
                <a:gd name="T2" fmla="*/ 17 w 17"/>
                <a:gd name="T3" fmla="*/ 11 h 14"/>
                <a:gd name="T4" fmla="*/ 0 w 17"/>
                <a:gd name="T5" fmla="*/ 3 h 14"/>
                <a:gd name="T6" fmla="*/ 10 w 17"/>
                <a:gd name="T7" fmla="*/ 8 h 14"/>
                <a:gd name="T8" fmla="*/ 0 w 17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0" y="4"/>
                  </a:moveTo>
                  <a:cubicBezTo>
                    <a:pt x="0" y="4"/>
                    <a:pt x="2" y="14"/>
                    <a:pt x="17" y="11"/>
                  </a:cubicBezTo>
                  <a:cubicBezTo>
                    <a:pt x="17" y="11"/>
                    <a:pt x="10" y="0"/>
                    <a:pt x="0" y="3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127"/>
            <p:cNvSpPr/>
            <p:nvPr/>
          </p:nvSpPr>
          <p:spPr bwMode="auto">
            <a:xfrm>
              <a:off x="7705726" y="527051"/>
              <a:ext cx="100013" cy="77788"/>
            </a:xfrm>
            <a:custGeom>
              <a:avLst/>
              <a:gdLst>
                <a:gd name="T0" fmla="*/ 0 w 18"/>
                <a:gd name="T1" fmla="*/ 4 h 14"/>
                <a:gd name="T2" fmla="*/ 18 w 18"/>
                <a:gd name="T3" fmla="*/ 11 h 14"/>
                <a:gd name="T4" fmla="*/ 1 w 18"/>
                <a:gd name="T5" fmla="*/ 3 h 14"/>
                <a:gd name="T6" fmla="*/ 10 w 18"/>
                <a:gd name="T7" fmla="*/ 8 h 14"/>
                <a:gd name="T8" fmla="*/ 0 w 18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4"/>
                  </a:moveTo>
                  <a:cubicBezTo>
                    <a:pt x="0" y="4"/>
                    <a:pt x="3" y="14"/>
                    <a:pt x="18" y="11"/>
                  </a:cubicBezTo>
                  <a:cubicBezTo>
                    <a:pt x="18" y="11"/>
                    <a:pt x="10" y="0"/>
                    <a:pt x="1" y="3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128"/>
            <p:cNvSpPr/>
            <p:nvPr/>
          </p:nvSpPr>
          <p:spPr bwMode="auto">
            <a:xfrm>
              <a:off x="7486651" y="471488"/>
              <a:ext cx="87313" cy="95250"/>
            </a:xfrm>
            <a:custGeom>
              <a:avLst/>
              <a:gdLst>
                <a:gd name="T0" fmla="*/ 5 w 16"/>
                <a:gd name="T1" fmla="*/ 0 h 17"/>
                <a:gd name="T2" fmla="*/ 14 w 16"/>
                <a:gd name="T3" fmla="*/ 17 h 17"/>
                <a:gd name="T4" fmla="*/ 6 w 16"/>
                <a:gd name="T5" fmla="*/ 0 h 17"/>
                <a:gd name="T6" fmla="*/ 10 w 16"/>
                <a:gd name="T7" fmla="*/ 10 h 17"/>
                <a:gd name="T8" fmla="*/ 5 w 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5" y="0"/>
                  </a:moveTo>
                  <a:cubicBezTo>
                    <a:pt x="5" y="0"/>
                    <a:pt x="0" y="9"/>
                    <a:pt x="14" y="17"/>
                  </a:cubicBezTo>
                  <a:cubicBezTo>
                    <a:pt x="14" y="17"/>
                    <a:pt x="16" y="4"/>
                    <a:pt x="6" y="0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129"/>
            <p:cNvSpPr/>
            <p:nvPr/>
          </p:nvSpPr>
          <p:spPr bwMode="auto">
            <a:xfrm>
              <a:off x="7359651" y="319088"/>
              <a:ext cx="109538" cy="141288"/>
            </a:xfrm>
            <a:custGeom>
              <a:avLst/>
              <a:gdLst>
                <a:gd name="T0" fmla="*/ 13 w 20"/>
                <a:gd name="T1" fmla="*/ 0 h 25"/>
                <a:gd name="T2" fmla="*/ 6 w 20"/>
                <a:gd name="T3" fmla="*/ 25 h 25"/>
                <a:gd name="T4" fmla="*/ 14 w 20"/>
                <a:gd name="T5" fmla="*/ 1 h 25"/>
                <a:gd name="T6" fmla="*/ 9 w 20"/>
                <a:gd name="T7" fmla="*/ 14 h 25"/>
                <a:gd name="T8" fmla="*/ 13 w 20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5">
                  <a:moveTo>
                    <a:pt x="13" y="0"/>
                  </a:moveTo>
                  <a:cubicBezTo>
                    <a:pt x="13" y="0"/>
                    <a:pt x="0" y="5"/>
                    <a:pt x="6" y="25"/>
                  </a:cubicBezTo>
                  <a:cubicBezTo>
                    <a:pt x="6" y="25"/>
                    <a:pt x="20" y="14"/>
                    <a:pt x="14" y="1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130"/>
            <p:cNvSpPr/>
            <p:nvPr/>
          </p:nvSpPr>
          <p:spPr bwMode="auto">
            <a:xfrm>
              <a:off x="7326313" y="155576"/>
              <a:ext cx="715963" cy="382588"/>
            </a:xfrm>
            <a:custGeom>
              <a:avLst/>
              <a:gdLst>
                <a:gd name="T0" fmla="*/ 64 w 130"/>
                <a:gd name="T1" fmla="*/ 66 h 68"/>
                <a:gd name="T2" fmla="*/ 25 w 130"/>
                <a:gd name="T3" fmla="*/ 34 h 68"/>
                <a:gd name="T4" fmla="*/ 0 w 130"/>
                <a:gd name="T5" fmla="*/ 0 h 68"/>
                <a:gd name="T6" fmla="*/ 27 w 130"/>
                <a:gd name="T7" fmla="*/ 1 h 68"/>
                <a:gd name="T8" fmla="*/ 33 w 130"/>
                <a:gd name="T9" fmla="*/ 24 h 68"/>
                <a:gd name="T10" fmla="*/ 79 w 130"/>
                <a:gd name="T11" fmla="*/ 57 h 68"/>
                <a:gd name="T12" fmla="*/ 128 w 130"/>
                <a:gd name="T13" fmla="*/ 50 h 68"/>
                <a:gd name="T14" fmla="*/ 130 w 130"/>
                <a:gd name="T15" fmla="*/ 51 h 68"/>
                <a:gd name="T16" fmla="*/ 130 w 130"/>
                <a:gd name="T17" fmla="*/ 51 h 68"/>
                <a:gd name="T18" fmla="*/ 128 w 130"/>
                <a:gd name="T19" fmla="*/ 53 h 68"/>
                <a:gd name="T20" fmla="*/ 64 w 130"/>
                <a:gd name="T21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68">
                  <a:moveTo>
                    <a:pt x="64" y="66"/>
                  </a:moveTo>
                  <a:cubicBezTo>
                    <a:pt x="49" y="64"/>
                    <a:pt x="28" y="51"/>
                    <a:pt x="25" y="34"/>
                  </a:cubicBezTo>
                  <a:cubicBezTo>
                    <a:pt x="22" y="22"/>
                    <a:pt x="7" y="6"/>
                    <a:pt x="0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9" y="8"/>
                    <a:pt x="32" y="15"/>
                    <a:pt x="33" y="24"/>
                  </a:cubicBezTo>
                  <a:cubicBezTo>
                    <a:pt x="37" y="46"/>
                    <a:pt x="52" y="64"/>
                    <a:pt x="79" y="57"/>
                  </a:cubicBezTo>
                  <a:cubicBezTo>
                    <a:pt x="100" y="51"/>
                    <a:pt x="121" y="50"/>
                    <a:pt x="128" y="50"/>
                  </a:cubicBezTo>
                  <a:cubicBezTo>
                    <a:pt x="129" y="49"/>
                    <a:pt x="130" y="50"/>
                    <a:pt x="130" y="51"/>
                  </a:cubicBezTo>
                  <a:cubicBezTo>
                    <a:pt x="130" y="51"/>
                    <a:pt x="130" y="51"/>
                    <a:pt x="130" y="51"/>
                  </a:cubicBezTo>
                  <a:cubicBezTo>
                    <a:pt x="130" y="53"/>
                    <a:pt x="129" y="53"/>
                    <a:pt x="128" y="53"/>
                  </a:cubicBezTo>
                  <a:cubicBezTo>
                    <a:pt x="103" y="50"/>
                    <a:pt x="79" y="68"/>
                    <a:pt x="64" y="6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1038173" y="204742"/>
            <a:ext cx="2320925" cy="792162"/>
            <a:chOff x="2446338" y="155576"/>
            <a:chExt cx="2320925" cy="792162"/>
          </a:xfrm>
        </p:grpSpPr>
        <p:sp>
          <p:nvSpPr>
            <p:cNvPr id="140" name="Freeform 131"/>
            <p:cNvSpPr/>
            <p:nvPr/>
          </p:nvSpPr>
          <p:spPr bwMode="auto">
            <a:xfrm>
              <a:off x="2995613" y="577851"/>
              <a:ext cx="171450" cy="150813"/>
            </a:xfrm>
            <a:custGeom>
              <a:avLst/>
              <a:gdLst>
                <a:gd name="T0" fmla="*/ 30 w 31"/>
                <a:gd name="T1" fmla="*/ 18 h 27"/>
                <a:gd name="T2" fmla="*/ 0 w 31"/>
                <a:gd name="T3" fmla="*/ 4 h 27"/>
                <a:gd name="T4" fmla="*/ 31 w 31"/>
                <a:gd name="T5" fmla="*/ 16 h 27"/>
                <a:gd name="T6" fmla="*/ 13 w 31"/>
                <a:gd name="T7" fmla="*/ 10 h 27"/>
                <a:gd name="T8" fmla="*/ 30 w 31"/>
                <a:gd name="T9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30" y="18"/>
                  </a:moveTo>
                  <a:cubicBezTo>
                    <a:pt x="30" y="18"/>
                    <a:pt x="15" y="27"/>
                    <a:pt x="0" y="4"/>
                  </a:cubicBezTo>
                  <a:cubicBezTo>
                    <a:pt x="0" y="4"/>
                    <a:pt x="22" y="0"/>
                    <a:pt x="31" y="16"/>
                  </a:cubicBezTo>
                  <a:cubicBezTo>
                    <a:pt x="13" y="10"/>
                    <a:pt x="13" y="10"/>
                    <a:pt x="13" y="10"/>
                  </a:cubicBezTo>
                  <a:lnTo>
                    <a:pt x="30" y="1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132"/>
            <p:cNvSpPr/>
            <p:nvPr/>
          </p:nvSpPr>
          <p:spPr bwMode="auto">
            <a:xfrm>
              <a:off x="3271838" y="493713"/>
              <a:ext cx="225425" cy="179388"/>
            </a:xfrm>
            <a:custGeom>
              <a:avLst/>
              <a:gdLst>
                <a:gd name="T0" fmla="*/ 41 w 41"/>
                <a:gd name="T1" fmla="*/ 10 h 32"/>
                <a:gd name="T2" fmla="*/ 0 w 41"/>
                <a:gd name="T3" fmla="*/ 26 h 32"/>
                <a:gd name="T4" fmla="*/ 40 w 41"/>
                <a:gd name="T5" fmla="*/ 7 h 32"/>
                <a:gd name="T6" fmla="*/ 17 w 41"/>
                <a:gd name="T7" fmla="*/ 18 h 32"/>
                <a:gd name="T8" fmla="*/ 41 w 41"/>
                <a:gd name="T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2">
                  <a:moveTo>
                    <a:pt x="41" y="10"/>
                  </a:moveTo>
                  <a:cubicBezTo>
                    <a:pt x="41" y="10"/>
                    <a:pt x="35" y="32"/>
                    <a:pt x="0" y="26"/>
                  </a:cubicBezTo>
                  <a:cubicBezTo>
                    <a:pt x="0" y="26"/>
                    <a:pt x="17" y="0"/>
                    <a:pt x="40" y="7"/>
                  </a:cubicBezTo>
                  <a:cubicBezTo>
                    <a:pt x="17" y="18"/>
                    <a:pt x="17" y="18"/>
                    <a:pt x="17" y="18"/>
                  </a:cubicBezTo>
                  <a:lnTo>
                    <a:pt x="41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133"/>
            <p:cNvSpPr/>
            <p:nvPr/>
          </p:nvSpPr>
          <p:spPr bwMode="auto">
            <a:xfrm>
              <a:off x="2446338" y="611188"/>
              <a:ext cx="169863" cy="139700"/>
            </a:xfrm>
            <a:custGeom>
              <a:avLst/>
              <a:gdLst>
                <a:gd name="T0" fmla="*/ 31 w 31"/>
                <a:gd name="T1" fmla="*/ 8 h 25"/>
                <a:gd name="T2" fmla="*/ 0 w 31"/>
                <a:gd name="T3" fmla="*/ 19 h 25"/>
                <a:gd name="T4" fmla="*/ 31 w 31"/>
                <a:gd name="T5" fmla="*/ 6 h 25"/>
                <a:gd name="T6" fmla="*/ 13 w 31"/>
                <a:gd name="T7" fmla="*/ 14 h 25"/>
                <a:gd name="T8" fmla="*/ 31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8"/>
                  </a:moveTo>
                  <a:cubicBezTo>
                    <a:pt x="31" y="8"/>
                    <a:pt x="27" y="25"/>
                    <a:pt x="0" y="19"/>
                  </a:cubicBezTo>
                  <a:cubicBezTo>
                    <a:pt x="0" y="19"/>
                    <a:pt x="13" y="0"/>
                    <a:pt x="31" y="6"/>
                  </a:cubicBezTo>
                  <a:cubicBezTo>
                    <a:pt x="13" y="14"/>
                    <a:pt x="13" y="14"/>
                    <a:pt x="13" y="14"/>
                  </a:cubicBezTo>
                  <a:lnTo>
                    <a:pt x="31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134"/>
            <p:cNvSpPr/>
            <p:nvPr/>
          </p:nvSpPr>
          <p:spPr bwMode="auto">
            <a:xfrm>
              <a:off x="2770188" y="717551"/>
              <a:ext cx="176213" cy="141288"/>
            </a:xfrm>
            <a:custGeom>
              <a:avLst/>
              <a:gdLst>
                <a:gd name="T0" fmla="*/ 32 w 32"/>
                <a:gd name="T1" fmla="*/ 8 h 25"/>
                <a:gd name="T2" fmla="*/ 0 w 32"/>
                <a:gd name="T3" fmla="*/ 20 h 25"/>
                <a:gd name="T4" fmla="*/ 31 w 32"/>
                <a:gd name="T5" fmla="*/ 6 h 25"/>
                <a:gd name="T6" fmla="*/ 14 w 32"/>
                <a:gd name="T7" fmla="*/ 15 h 25"/>
                <a:gd name="T8" fmla="*/ 32 w 32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32" y="8"/>
                  </a:moveTo>
                  <a:cubicBezTo>
                    <a:pt x="32" y="8"/>
                    <a:pt x="27" y="25"/>
                    <a:pt x="0" y="20"/>
                  </a:cubicBezTo>
                  <a:cubicBezTo>
                    <a:pt x="0" y="20"/>
                    <a:pt x="13" y="0"/>
                    <a:pt x="31" y="6"/>
                  </a:cubicBezTo>
                  <a:cubicBezTo>
                    <a:pt x="14" y="15"/>
                    <a:pt x="14" y="15"/>
                    <a:pt x="14" y="15"/>
                  </a:cubicBezTo>
                  <a:lnTo>
                    <a:pt x="32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135"/>
            <p:cNvSpPr/>
            <p:nvPr/>
          </p:nvSpPr>
          <p:spPr bwMode="auto">
            <a:xfrm>
              <a:off x="3067051" y="808038"/>
              <a:ext cx="171450" cy="139700"/>
            </a:xfrm>
            <a:custGeom>
              <a:avLst/>
              <a:gdLst>
                <a:gd name="T0" fmla="*/ 31 w 31"/>
                <a:gd name="T1" fmla="*/ 8 h 25"/>
                <a:gd name="T2" fmla="*/ 0 w 31"/>
                <a:gd name="T3" fmla="*/ 20 h 25"/>
                <a:gd name="T4" fmla="*/ 31 w 31"/>
                <a:gd name="T5" fmla="*/ 6 h 25"/>
                <a:gd name="T6" fmla="*/ 13 w 31"/>
                <a:gd name="T7" fmla="*/ 14 h 25"/>
                <a:gd name="T8" fmla="*/ 31 w 31"/>
                <a:gd name="T9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8"/>
                  </a:moveTo>
                  <a:cubicBezTo>
                    <a:pt x="31" y="8"/>
                    <a:pt x="27" y="25"/>
                    <a:pt x="0" y="20"/>
                  </a:cubicBezTo>
                  <a:cubicBezTo>
                    <a:pt x="0" y="20"/>
                    <a:pt x="13" y="0"/>
                    <a:pt x="31" y="6"/>
                  </a:cubicBezTo>
                  <a:cubicBezTo>
                    <a:pt x="13" y="14"/>
                    <a:pt x="13" y="14"/>
                    <a:pt x="13" y="14"/>
                  </a:cubicBezTo>
                  <a:lnTo>
                    <a:pt x="31" y="8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Freeform 136"/>
            <p:cNvSpPr/>
            <p:nvPr/>
          </p:nvSpPr>
          <p:spPr bwMode="auto">
            <a:xfrm>
              <a:off x="3479801" y="706438"/>
              <a:ext cx="149225" cy="174625"/>
            </a:xfrm>
            <a:custGeom>
              <a:avLst/>
              <a:gdLst>
                <a:gd name="T0" fmla="*/ 19 w 27"/>
                <a:gd name="T1" fmla="*/ 2 h 31"/>
                <a:gd name="T2" fmla="*/ 4 w 27"/>
                <a:gd name="T3" fmla="*/ 31 h 31"/>
                <a:gd name="T4" fmla="*/ 17 w 27"/>
                <a:gd name="T5" fmla="*/ 0 h 31"/>
                <a:gd name="T6" fmla="*/ 10 w 27"/>
                <a:gd name="T7" fmla="*/ 18 h 31"/>
                <a:gd name="T8" fmla="*/ 19 w 27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1">
                  <a:moveTo>
                    <a:pt x="19" y="2"/>
                  </a:moveTo>
                  <a:cubicBezTo>
                    <a:pt x="19" y="2"/>
                    <a:pt x="27" y="17"/>
                    <a:pt x="4" y="31"/>
                  </a:cubicBezTo>
                  <a:cubicBezTo>
                    <a:pt x="4" y="31"/>
                    <a:pt x="0" y="8"/>
                    <a:pt x="17" y="0"/>
                  </a:cubicBezTo>
                  <a:cubicBezTo>
                    <a:pt x="10" y="18"/>
                    <a:pt x="10" y="18"/>
                    <a:pt x="10" y="18"/>
                  </a:cubicBezTo>
                  <a:lnTo>
                    <a:pt x="19" y="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137"/>
            <p:cNvSpPr/>
            <p:nvPr/>
          </p:nvSpPr>
          <p:spPr bwMode="auto">
            <a:xfrm>
              <a:off x="3662363" y="447676"/>
              <a:ext cx="192088" cy="242888"/>
            </a:xfrm>
            <a:custGeom>
              <a:avLst/>
              <a:gdLst>
                <a:gd name="T0" fmla="*/ 13 w 35"/>
                <a:gd name="T1" fmla="*/ 0 h 43"/>
                <a:gd name="T2" fmla="*/ 25 w 35"/>
                <a:gd name="T3" fmla="*/ 43 h 43"/>
                <a:gd name="T4" fmla="*/ 10 w 35"/>
                <a:gd name="T5" fmla="*/ 1 h 43"/>
                <a:gd name="T6" fmla="*/ 19 w 35"/>
                <a:gd name="T7" fmla="*/ 25 h 43"/>
                <a:gd name="T8" fmla="*/ 13 w 35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13" y="0"/>
                  </a:moveTo>
                  <a:cubicBezTo>
                    <a:pt x="13" y="0"/>
                    <a:pt x="35" y="8"/>
                    <a:pt x="25" y="43"/>
                  </a:cubicBezTo>
                  <a:cubicBezTo>
                    <a:pt x="25" y="43"/>
                    <a:pt x="0" y="24"/>
                    <a:pt x="10" y="1"/>
                  </a:cubicBezTo>
                  <a:cubicBezTo>
                    <a:pt x="19" y="25"/>
                    <a:pt x="19" y="25"/>
                    <a:pt x="19" y="25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138"/>
            <p:cNvSpPr/>
            <p:nvPr/>
          </p:nvSpPr>
          <p:spPr bwMode="auto">
            <a:xfrm>
              <a:off x="2649538" y="155576"/>
              <a:ext cx="1265238" cy="674688"/>
            </a:xfrm>
            <a:custGeom>
              <a:avLst/>
              <a:gdLst>
                <a:gd name="T0" fmla="*/ 116 w 230"/>
                <a:gd name="T1" fmla="*/ 116 h 120"/>
                <a:gd name="T2" fmla="*/ 186 w 230"/>
                <a:gd name="T3" fmla="*/ 61 h 120"/>
                <a:gd name="T4" fmla="*/ 230 w 230"/>
                <a:gd name="T5" fmla="*/ 0 h 120"/>
                <a:gd name="T6" fmla="*/ 183 w 230"/>
                <a:gd name="T7" fmla="*/ 2 h 120"/>
                <a:gd name="T8" fmla="*/ 171 w 230"/>
                <a:gd name="T9" fmla="*/ 42 h 120"/>
                <a:gd name="T10" fmla="*/ 91 w 230"/>
                <a:gd name="T11" fmla="*/ 100 h 120"/>
                <a:gd name="T12" fmla="*/ 4 w 230"/>
                <a:gd name="T13" fmla="*/ 88 h 120"/>
                <a:gd name="T14" fmla="*/ 0 w 230"/>
                <a:gd name="T15" fmla="*/ 91 h 120"/>
                <a:gd name="T16" fmla="*/ 0 w 230"/>
                <a:gd name="T17" fmla="*/ 91 h 120"/>
                <a:gd name="T18" fmla="*/ 4 w 230"/>
                <a:gd name="T19" fmla="*/ 94 h 120"/>
                <a:gd name="T20" fmla="*/ 116 w 230"/>
                <a:gd name="T21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6" y="116"/>
                  </a:moveTo>
                  <a:cubicBezTo>
                    <a:pt x="143" y="113"/>
                    <a:pt x="180" y="91"/>
                    <a:pt x="186" y="61"/>
                  </a:cubicBezTo>
                  <a:cubicBezTo>
                    <a:pt x="191" y="38"/>
                    <a:pt x="218" y="11"/>
                    <a:pt x="230" y="0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178" y="14"/>
                    <a:pt x="173" y="27"/>
                    <a:pt x="171" y="42"/>
                  </a:cubicBezTo>
                  <a:cubicBezTo>
                    <a:pt x="165" y="81"/>
                    <a:pt x="137" y="114"/>
                    <a:pt x="91" y="100"/>
                  </a:cubicBezTo>
                  <a:cubicBezTo>
                    <a:pt x="53" y="90"/>
                    <a:pt x="15" y="88"/>
                    <a:pt x="4" y="88"/>
                  </a:cubicBezTo>
                  <a:cubicBezTo>
                    <a:pt x="2" y="88"/>
                    <a:pt x="0" y="89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2" y="94"/>
                    <a:pt x="4" y="94"/>
                  </a:cubicBezTo>
                  <a:cubicBezTo>
                    <a:pt x="48" y="89"/>
                    <a:pt x="90" y="120"/>
                    <a:pt x="116" y="1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139"/>
            <p:cNvSpPr/>
            <p:nvPr/>
          </p:nvSpPr>
          <p:spPr bwMode="auto">
            <a:xfrm>
              <a:off x="4244976" y="392113"/>
              <a:ext cx="93663" cy="84138"/>
            </a:xfrm>
            <a:custGeom>
              <a:avLst/>
              <a:gdLst>
                <a:gd name="T0" fmla="*/ 17 w 17"/>
                <a:gd name="T1" fmla="*/ 11 h 15"/>
                <a:gd name="T2" fmla="*/ 0 w 17"/>
                <a:gd name="T3" fmla="*/ 3 h 15"/>
                <a:gd name="T4" fmla="*/ 17 w 17"/>
                <a:gd name="T5" fmla="*/ 10 h 15"/>
                <a:gd name="T6" fmla="*/ 7 w 17"/>
                <a:gd name="T7" fmla="*/ 6 h 15"/>
                <a:gd name="T8" fmla="*/ 17 w 17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11"/>
                  </a:moveTo>
                  <a:cubicBezTo>
                    <a:pt x="17" y="11"/>
                    <a:pt x="8" y="15"/>
                    <a:pt x="0" y="3"/>
                  </a:cubicBezTo>
                  <a:cubicBezTo>
                    <a:pt x="0" y="3"/>
                    <a:pt x="13" y="0"/>
                    <a:pt x="17" y="10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7" y="11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140"/>
            <p:cNvSpPr/>
            <p:nvPr/>
          </p:nvSpPr>
          <p:spPr bwMode="auto">
            <a:xfrm>
              <a:off x="4398963" y="347663"/>
              <a:ext cx="127000" cy="100013"/>
            </a:xfrm>
            <a:custGeom>
              <a:avLst/>
              <a:gdLst>
                <a:gd name="T0" fmla="*/ 23 w 23"/>
                <a:gd name="T1" fmla="*/ 5 h 18"/>
                <a:gd name="T2" fmla="*/ 0 w 23"/>
                <a:gd name="T3" fmla="*/ 14 h 18"/>
                <a:gd name="T4" fmla="*/ 23 w 23"/>
                <a:gd name="T5" fmla="*/ 4 h 18"/>
                <a:gd name="T6" fmla="*/ 10 w 23"/>
                <a:gd name="T7" fmla="*/ 10 h 18"/>
                <a:gd name="T8" fmla="*/ 23 w 23"/>
                <a:gd name="T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23" y="5"/>
                  </a:moveTo>
                  <a:cubicBezTo>
                    <a:pt x="23" y="5"/>
                    <a:pt x="20" y="18"/>
                    <a:pt x="0" y="14"/>
                  </a:cubicBezTo>
                  <a:cubicBezTo>
                    <a:pt x="0" y="14"/>
                    <a:pt x="10" y="0"/>
                    <a:pt x="23" y="4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23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Freeform 141"/>
            <p:cNvSpPr/>
            <p:nvPr/>
          </p:nvSpPr>
          <p:spPr bwMode="auto">
            <a:xfrm>
              <a:off x="3932238" y="414338"/>
              <a:ext cx="98425" cy="79375"/>
            </a:xfrm>
            <a:custGeom>
              <a:avLst/>
              <a:gdLst>
                <a:gd name="T0" fmla="*/ 18 w 18"/>
                <a:gd name="T1" fmla="*/ 4 h 14"/>
                <a:gd name="T2" fmla="*/ 0 w 18"/>
                <a:gd name="T3" fmla="*/ 11 h 14"/>
                <a:gd name="T4" fmla="*/ 18 w 18"/>
                <a:gd name="T5" fmla="*/ 3 h 14"/>
                <a:gd name="T6" fmla="*/ 8 w 18"/>
                <a:gd name="T7" fmla="*/ 8 h 14"/>
                <a:gd name="T8" fmla="*/ 18 w 18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4"/>
                  </a:moveTo>
                  <a:cubicBezTo>
                    <a:pt x="18" y="4"/>
                    <a:pt x="15" y="14"/>
                    <a:pt x="0" y="11"/>
                  </a:cubicBezTo>
                  <a:cubicBezTo>
                    <a:pt x="0" y="11"/>
                    <a:pt x="8" y="0"/>
                    <a:pt x="18" y="3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18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Freeform 142"/>
            <p:cNvSpPr/>
            <p:nvPr/>
          </p:nvSpPr>
          <p:spPr bwMode="auto">
            <a:xfrm>
              <a:off x="4117976" y="476251"/>
              <a:ext cx="93663" cy="79375"/>
            </a:xfrm>
            <a:custGeom>
              <a:avLst/>
              <a:gdLst>
                <a:gd name="T0" fmla="*/ 17 w 17"/>
                <a:gd name="T1" fmla="*/ 4 h 14"/>
                <a:gd name="T2" fmla="*/ 0 w 17"/>
                <a:gd name="T3" fmla="*/ 11 h 14"/>
                <a:gd name="T4" fmla="*/ 17 w 17"/>
                <a:gd name="T5" fmla="*/ 3 h 14"/>
                <a:gd name="T6" fmla="*/ 7 w 17"/>
                <a:gd name="T7" fmla="*/ 8 h 14"/>
                <a:gd name="T8" fmla="*/ 17 w 17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4"/>
                  </a:moveTo>
                  <a:cubicBezTo>
                    <a:pt x="17" y="4"/>
                    <a:pt x="15" y="14"/>
                    <a:pt x="0" y="11"/>
                  </a:cubicBezTo>
                  <a:cubicBezTo>
                    <a:pt x="0" y="11"/>
                    <a:pt x="7" y="0"/>
                    <a:pt x="17" y="3"/>
                  </a:cubicBezTo>
                  <a:cubicBezTo>
                    <a:pt x="7" y="8"/>
                    <a:pt x="7" y="8"/>
                    <a:pt x="7" y="8"/>
                  </a:cubicBezTo>
                  <a:lnTo>
                    <a:pt x="17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143"/>
            <p:cNvSpPr/>
            <p:nvPr/>
          </p:nvSpPr>
          <p:spPr bwMode="auto">
            <a:xfrm>
              <a:off x="4283076" y="527051"/>
              <a:ext cx="100013" cy="77788"/>
            </a:xfrm>
            <a:custGeom>
              <a:avLst/>
              <a:gdLst>
                <a:gd name="T0" fmla="*/ 18 w 18"/>
                <a:gd name="T1" fmla="*/ 4 h 14"/>
                <a:gd name="T2" fmla="*/ 0 w 18"/>
                <a:gd name="T3" fmla="*/ 11 h 14"/>
                <a:gd name="T4" fmla="*/ 18 w 18"/>
                <a:gd name="T5" fmla="*/ 3 h 14"/>
                <a:gd name="T6" fmla="*/ 8 w 18"/>
                <a:gd name="T7" fmla="*/ 8 h 14"/>
                <a:gd name="T8" fmla="*/ 18 w 18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4"/>
                  </a:moveTo>
                  <a:cubicBezTo>
                    <a:pt x="18" y="4"/>
                    <a:pt x="15" y="14"/>
                    <a:pt x="0" y="11"/>
                  </a:cubicBezTo>
                  <a:cubicBezTo>
                    <a:pt x="0" y="11"/>
                    <a:pt x="8" y="0"/>
                    <a:pt x="18" y="3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18" y="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144"/>
            <p:cNvSpPr/>
            <p:nvPr/>
          </p:nvSpPr>
          <p:spPr bwMode="auto">
            <a:xfrm>
              <a:off x="4519613" y="471488"/>
              <a:ext cx="82550" cy="95250"/>
            </a:xfrm>
            <a:custGeom>
              <a:avLst/>
              <a:gdLst>
                <a:gd name="T0" fmla="*/ 10 w 15"/>
                <a:gd name="T1" fmla="*/ 0 h 17"/>
                <a:gd name="T2" fmla="*/ 2 w 15"/>
                <a:gd name="T3" fmla="*/ 17 h 17"/>
                <a:gd name="T4" fmla="*/ 9 w 15"/>
                <a:gd name="T5" fmla="*/ 0 h 17"/>
                <a:gd name="T6" fmla="*/ 5 w 15"/>
                <a:gd name="T7" fmla="*/ 10 h 17"/>
                <a:gd name="T8" fmla="*/ 10 w 15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0" y="0"/>
                  </a:moveTo>
                  <a:cubicBezTo>
                    <a:pt x="10" y="0"/>
                    <a:pt x="15" y="9"/>
                    <a:pt x="2" y="17"/>
                  </a:cubicBezTo>
                  <a:cubicBezTo>
                    <a:pt x="2" y="17"/>
                    <a:pt x="0" y="4"/>
                    <a:pt x="9" y="0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145"/>
            <p:cNvSpPr/>
            <p:nvPr/>
          </p:nvSpPr>
          <p:spPr bwMode="auto">
            <a:xfrm>
              <a:off x="4624388" y="319088"/>
              <a:ext cx="104775" cy="141288"/>
            </a:xfrm>
            <a:custGeom>
              <a:avLst/>
              <a:gdLst>
                <a:gd name="T0" fmla="*/ 7 w 19"/>
                <a:gd name="T1" fmla="*/ 0 h 25"/>
                <a:gd name="T2" fmla="*/ 14 w 19"/>
                <a:gd name="T3" fmla="*/ 25 h 25"/>
                <a:gd name="T4" fmla="*/ 5 w 19"/>
                <a:gd name="T5" fmla="*/ 1 h 25"/>
                <a:gd name="T6" fmla="*/ 10 w 19"/>
                <a:gd name="T7" fmla="*/ 14 h 25"/>
                <a:gd name="T8" fmla="*/ 7 w 19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5">
                  <a:moveTo>
                    <a:pt x="7" y="0"/>
                  </a:moveTo>
                  <a:cubicBezTo>
                    <a:pt x="7" y="0"/>
                    <a:pt x="19" y="5"/>
                    <a:pt x="14" y="25"/>
                  </a:cubicBezTo>
                  <a:cubicBezTo>
                    <a:pt x="14" y="25"/>
                    <a:pt x="0" y="14"/>
                    <a:pt x="5" y="1"/>
                  </a:cubicBezTo>
                  <a:cubicBezTo>
                    <a:pt x="10" y="14"/>
                    <a:pt x="10" y="14"/>
                    <a:pt x="10" y="14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146"/>
            <p:cNvSpPr/>
            <p:nvPr/>
          </p:nvSpPr>
          <p:spPr bwMode="auto">
            <a:xfrm>
              <a:off x="4046538" y="155576"/>
              <a:ext cx="720725" cy="382588"/>
            </a:xfrm>
            <a:custGeom>
              <a:avLst/>
              <a:gdLst>
                <a:gd name="T0" fmla="*/ 66 w 131"/>
                <a:gd name="T1" fmla="*/ 66 h 68"/>
                <a:gd name="T2" fmla="*/ 106 w 131"/>
                <a:gd name="T3" fmla="*/ 34 h 68"/>
                <a:gd name="T4" fmla="*/ 131 w 131"/>
                <a:gd name="T5" fmla="*/ 0 h 68"/>
                <a:gd name="T6" fmla="*/ 104 w 131"/>
                <a:gd name="T7" fmla="*/ 1 h 68"/>
                <a:gd name="T8" fmla="*/ 97 w 131"/>
                <a:gd name="T9" fmla="*/ 24 h 68"/>
                <a:gd name="T10" fmla="*/ 52 w 131"/>
                <a:gd name="T11" fmla="*/ 57 h 68"/>
                <a:gd name="T12" fmla="*/ 2 w 131"/>
                <a:gd name="T13" fmla="*/ 50 h 68"/>
                <a:gd name="T14" fmla="*/ 0 w 131"/>
                <a:gd name="T15" fmla="*/ 51 h 68"/>
                <a:gd name="T16" fmla="*/ 0 w 131"/>
                <a:gd name="T17" fmla="*/ 51 h 68"/>
                <a:gd name="T18" fmla="*/ 3 w 131"/>
                <a:gd name="T19" fmla="*/ 53 h 68"/>
                <a:gd name="T20" fmla="*/ 66 w 131"/>
                <a:gd name="T21" fmla="*/ 6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68">
                  <a:moveTo>
                    <a:pt x="66" y="66"/>
                  </a:moveTo>
                  <a:cubicBezTo>
                    <a:pt x="81" y="64"/>
                    <a:pt x="102" y="51"/>
                    <a:pt x="106" y="34"/>
                  </a:cubicBezTo>
                  <a:cubicBezTo>
                    <a:pt x="108" y="22"/>
                    <a:pt x="124" y="6"/>
                    <a:pt x="131" y="0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1" y="8"/>
                    <a:pt x="98" y="15"/>
                    <a:pt x="97" y="24"/>
                  </a:cubicBezTo>
                  <a:cubicBezTo>
                    <a:pt x="94" y="46"/>
                    <a:pt x="78" y="64"/>
                    <a:pt x="52" y="57"/>
                  </a:cubicBezTo>
                  <a:cubicBezTo>
                    <a:pt x="30" y="51"/>
                    <a:pt x="9" y="50"/>
                    <a:pt x="2" y="50"/>
                  </a:cubicBezTo>
                  <a:cubicBezTo>
                    <a:pt x="1" y="49"/>
                    <a:pt x="0" y="50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3"/>
                    <a:pt x="1" y="53"/>
                    <a:pt x="3" y="53"/>
                  </a:cubicBezTo>
                  <a:cubicBezTo>
                    <a:pt x="27" y="50"/>
                    <a:pt x="51" y="68"/>
                    <a:pt x="66" y="6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9264907" y="2159002"/>
            <a:ext cx="231776" cy="228600"/>
            <a:chOff x="9105900" y="1679575"/>
            <a:chExt cx="231776" cy="228600"/>
          </a:xfrm>
        </p:grpSpPr>
        <p:sp>
          <p:nvSpPr>
            <p:cNvPr id="161" name="Freeform 150"/>
            <p:cNvSpPr/>
            <p:nvPr/>
          </p:nvSpPr>
          <p:spPr bwMode="auto">
            <a:xfrm>
              <a:off x="9185275" y="1758950"/>
              <a:ext cx="68263" cy="68262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151"/>
            <p:cNvSpPr/>
            <p:nvPr/>
          </p:nvSpPr>
          <p:spPr bwMode="auto">
            <a:xfrm>
              <a:off x="9105900" y="1701800"/>
              <a:ext cx="90488" cy="114300"/>
            </a:xfrm>
            <a:custGeom>
              <a:avLst/>
              <a:gdLst>
                <a:gd name="T0" fmla="*/ 13 w 16"/>
                <a:gd name="T1" fmla="*/ 13 h 20"/>
                <a:gd name="T2" fmla="*/ 16 w 16"/>
                <a:gd name="T3" fmla="*/ 9 h 20"/>
                <a:gd name="T4" fmla="*/ 14 w 16"/>
                <a:gd name="T5" fmla="*/ 5 h 20"/>
                <a:gd name="T6" fmla="*/ 9 w 16"/>
                <a:gd name="T7" fmla="*/ 1 h 20"/>
                <a:gd name="T8" fmla="*/ 6 w 16"/>
                <a:gd name="T9" fmla="*/ 1 h 20"/>
                <a:gd name="T10" fmla="*/ 5 w 16"/>
                <a:gd name="T11" fmla="*/ 3 h 20"/>
                <a:gd name="T12" fmla="*/ 5 w 16"/>
                <a:gd name="T13" fmla="*/ 10 h 20"/>
                <a:gd name="T14" fmla="*/ 1 w 16"/>
                <a:gd name="T15" fmla="*/ 14 h 20"/>
                <a:gd name="T16" fmla="*/ 2 w 16"/>
                <a:gd name="T17" fmla="*/ 19 h 20"/>
                <a:gd name="T18" fmla="*/ 5 w 16"/>
                <a:gd name="T19" fmla="*/ 20 h 20"/>
                <a:gd name="T20" fmla="*/ 13 w 16"/>
                <a:gd name="T21" fmla="*/ 19 h 20"/>
                <a:gd name="T22" fmla="*/ 13 w 16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0">
                  <a:moveTo>
                    <a:pt x="13" y="13"/>
                  </a:moveTo>
                  <a:cubicBezTo>
                    <a:pt x="14" y="12"/>
                    <a:pt x="15" y="10"/>
                    <a:pt x="16" y="9"/>
                  </a:cubicBezTo>
                  <a:cubicBezTo>
                    <a:pt x="16" y="8"/>
                    <a:pt x="15" y="7"/>
                    <a:pt x="14" y="5"/>
                  </a:cubicBezTo>
                  <a:cubicBezTo>
                    <a:pt x="13" y="3"/>
                    <a:pt x="11" y="1"/>
                    <a:pt x="9" y="1"/>
                  </a:cubicBezTo>
                  <a:cubicBezTo>
                    <a:pt x="8" y="0"/>
                    <a:pt x="7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5"/>
                    <a:pt x="4" y="8"/>
                    <a:pt x="5" y="10"/>
                  </a:cubicBezTo>
                  <a:cubicBezTo>
                    <a:pt x="3" y="11"/>
                    <a:pt x="1" y="12"/>
                    <a:pt x="1" y="14"/>
                  </a:cubicBezTo>
                  <a:cubicBezTo>
                    <a:pt x="0" y="16"/>
                    <a:pt x="1" y="18"/>
                    <a:pt x="2" y="19"/>
                  </a:cubicBezTo>
                  <a:cubicBezTo>
                    <a:pt x="3" y="19"/>
                    <a:pt x="4" y="19"/>
                    <a:pt x="5" y="20"/>
                  </a:cubicBezTo>
                  <a:cubicBezTo>
                    <a:pt x="8" y="20"/>
                    <a:pt x="10" y="20"/>
                    <a:pt x="13" y="19"/>
                  </a:cubicBezTo>
                  <a:cubicBezTo>
                    <a:pt x="13" y="17"/>
                    <a:pt x="12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152"/>
            <p:cNvSpPr/>
            <p:nvPr/>
          </p:nvSpPr>
          <p:spPr bwMode="auto">
            <a:xfrm>
              <a:off x="9134475" y="1816100"/>
              <a:ext cx="106363" cy="92075"/>
            </a:xfrm>
            <a:custGeom>
              <a:avLst/>
              <a:gdLst>
                <a:gd name="T0" fmla="*/ 13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0 w 19"/>
                <a:gd name="T9" fmla="*/ 10 h 16"/>
                <a:gd name="T10" fmla="*/ 2 w 19"/>
                <a:gd name="T11" fmla="*/ 12 h 16"/>
                <a:gd name="T12" fmla="*/ 10 w 19"/>
                <a:gd name="T13" fmla="*/ 11 h 16"/>
                <a:gd name="T14" fmla="*/ 13 w 19"/>
                <a:gd name="T15" fmla="*/ 16 h 16"/>
                <a:gd name="T16" fmla="*/ 18 w 19"/>
                <a:gd name="T17" fmla="*/ 14 h 16"/>
                <a:gd name="T18" fmla="*/ 19 w 19"/>
                <a:gd name="T19" fmla="*/ 12 h 16"/>
                <a:gd name="T20" fmla="*/ 18 w 19"/>
                <a:gd name="T21" fmla="*/ 2 h 16"/>
                <a:gd name="T22" fmla="*/ 13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0" y="5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6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9"/>
                    <a:pt x="19" y="5"/>
                    <a:pt x="18" y="2"/>
                  </a:cubicBezTo>
                  <a:cubicBezTo>
                    <a:pt x="16" y="3"/>
                    <a:pt x="14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153"/>
            <p:cNvSpPr/>
            <p:nvPr/>
          </p:nvSpPr>
          <p:spPr bwMode="auto">
            <a:xfrm>
              <a:off x="9240838" y="1770063"/>
              <a:ext cx="96838" cy="115887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19 h 20"/>
                <a:gd name="T14" fmla="*/ 10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4" y="1"/>
                    <a:pt x="13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1" y="12"/>
                    <a:pt x="1" y="13"/>
                    <a:pt x="2" y="15"/>
                  </a:cubicBezTo>
                  <a:cubicBezTo>
                    <a:pt x="4" y="17"/>
                    <a:pt x="5" y="19"/>
                    <a:pt x="8" y="19"/>
                  </a:cubicBezTo>
                  <a:cubicBezTo>
                    <a:pt x="9" y="20"/>
                    <a:pt x="10" y="20"/>
                    <a:pt x="10" y="19"/>
                  </a:cubicBezTo>
                  <a:cubicBezTo>
                    <a:pt x="11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7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154"/>
            <p:cNvSpPr/>
            <p:nvPr/>
          </p:nvSpPr>
          <p:spPr bwMode="auto">
            <a:xfrm>
              <a:off x="9201150" y="167957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5 w 19"/>
                <a:gd name="T15" fmla="*/ 13 h 16"/>
                <a:gd name="T16" fmla="*/ 9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4" y="4"/>
                    <a:pt x="11" y="4"/>
                    <a:pt x="9" y="5"/>
                  </a:cubicBezTo>
                  <a:cubicBezTo>
                    <a:pt x="9" y="3"/>
                    <a:pt x="7" y="1"/>
                    <a:pt x="6" y="0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2" y="12"/>
                    <a:pt x="4" y="12"/>
                    <a:pt x="5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2489200" y="974725"/>
            <a:ext cx="233363" cy="234950"/>
            <a:chOff x="2489200" y="974725"/>
            <a:chExt cx="233363" cy="234950"/>
          </a:xfrm>
        </p:grpSpPr>
        <p:sp>
          <p:nvSpPr>
            <p:cNvPr id="166" name="Freeform 155"/>
            <p:cNvSpPr/>
            <p:nvPr/>
          </p:nvSpPr>
          <p:spPr bwMode="auto">
            <a:xfrm>
              <a:off x="2574925" y="106045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56"/>
            <p:cNvSpPr/>
            <p:nvPr/>
          </p:nvSpPr>
          <p:spPr bwMode="auto">
            <a:xfrm>
              <a:off x="2489200" y="1003300"/>
              <a:ext cx="96838" cy="109537"/>
            </a:xfrm>
            <a:custGeom>
              <a:avLst/>
              <a:gdLst>
                <a:gd name="T0" fmla="*/ 13 w 17"/>
                <a:gd name="T1" fmla="*/ 13 h 19"/>
                <a:gd name="T2" fmla="*/ 17 w 17"/>
                <a:gd name="T3" fmla="*/ 9 h 19"/>
                <a:gd name="T4" fmla="*/ 15 w 17"/>
                <a:gd name="T5" fmla="*/ 5 h 19"/>
                <a:gd name="T6" fmla="*/ 9 w 17"/>
                <a:gd name="T7" fmla="*/ 0 h 19"/>
                <a:gd name="T8" fmla="*/ 7 w 17"/>
                <a:gd name="T9" fmla="*/ 0 h 19"/>
                <a:gd name="T10" fmla="*/ 5 w 17"/>
                <a:gd name="T11" fmla="*/ 3 h 19"/>
                <a:gd name="T12" fmla="*/ 6 w 17"/>
                <a:gd name="T13" fmla="*/ 10 h 19"/>
                <a:gd name="T14" fmla="*/ 1 w 17"/>
                <a:gd name="T15" fmla="*/ 13 h 19"/>
                <a:gd name="T16" fmla="*/ 3 w 17"/>
                <a:gd name="T17" fmla="*/ 18 h 19"/>
                <a:gd name="T18" fmla="*/ 5 w 17"/>
                <a:gd name="T19" fmla="*/ 19 h 19"/>
                <a:gd name="T20" fmla="*/ 14 w 17"/>
                <a:gd name="T21" fmla="*/ 18 h 19"/>
                <a:gd name="T22" fmla="*/ 13 w 17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3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4" y="5"/>
                    <a:pt x="5" y="8"/>
                    <a:pt x="6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9"/>
                    <a:pt x="4" y="19"/>
                    <a:pt x="5" y="19"/>
                  </a:cubicBezTo>
                  <a:cubicBezTo>
                    <a:pt x="8" y="19"/>
                    <a:pt x="11" y="19"/>
                    <a:pt x="14" y="18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157"/>
            <p:cNvSpPr/>
            <p:nvPr/>
          </p:nvSpPr>
          <p:spPr bwMode="auto">
            <a:xfrm>
              <a:off x="2517775" y="1112838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1 h 17"/>
                <a:gd name="T10" fmla="*/ 3 w 20"/>
                <a:gd name="T11" fmla="*/ 12 h 17"/>
                <a:gd name="T12" fmla="*/ 10 w 20"/>
                <a:gd name="T13" fmla="*/ 12 h 17"/>
                <a:gd name="T14" fmla="*/ 14 w 20"/>
                <a:gd name="T15" fmla="*/ 16 h 17"/>
                <a:gd name="T16" fmla="*/ 19 w 20"/>
                <a:gd name="T17" fmla="*/ 15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1"/>
                    <a:pt x="2" y="12"/>
                    <a:pt x="3" y="12"/>
                  </a:cubicBezTo>
                  <a:cubicBezTo>
                    <a:pt x="5" y="13"/>
                    <a:pt x="8" y="13"/>
                    <a:pt x="10" y="12"/>
                  </a:cubicBezTo>
                  <a:cubicBezTo>
                    <a:pt x="10" y="14"/>
                    <a:pt x="12" y="15"/>
                    <a:pt x="14" y="16"/>
                  </a:cubicBezTo>
                  <a:cubicBezTo>
                    <a:pt x="15" y="17"/>
                    <a:pt x="18" y="16"/>
                    <a:pt x="19" y="15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4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158"/>
            <p:cNvSpPr/>
            <p:nvPr/>
          </p:nvSpPr>
          <p:spPr bwMode="auto">
            <a:xfrm>
              <a:off x="2625725" y="1073150"/>
              <a:ext cx="96838" cy="107950"/>
            </a:xfrm>
            <a:custGeom>
              <a:avLst/>
              <a:gdLst>
                <a:gd name="T0" fmla="*/ 15 w 17"/>
                <a:gd name="T1" fmla="*/ 1 h 19"/>
                <a:gd name="T2" fmla="*/ 12 w 17"/>
                <a:gd name="T3" fmla="*/ 0 h 19"/>
                <a:gd name="T4" fmla="*/ 3 w 17"/>
                <a:gd name="T5" fmla="*/ 1 h 19"/>
                <a:gd name="T6" fmla="*/ 3 w 17"/>
                <a:gd name="T7" fmla="*/ 6 h 19"/>
                <a:gd name="T8" fmla="*/ 0 w 17"/>
                <a:gd name="T9" fmla="*/ 9 h 19"/>
                <a:gd name="T10" fmla="*/ 3 w 17"/>
                <a:gd name="T11" fmla="*/ 14 h 19"/>
                <a:gd name="T12" fmla="*/ 8 w 17"/>
                <a:gd name="T13" fmla="*/ 19 h 19"/>
                <a:gd name="T14" fmla="*/ 11 w 17"/>
                <a:gd name="T15" fmla="*/ 19 h 19"/>
                <a:gd name="T16" fmla="*/ 12 w 17"/>
                <a:gd name="T17" fmla="*/ 16 h 19"/>
                <a:gd name="T18" fmla="*/ 12 w 17"/>
                <a:gd name="T19" fmla="*/ 9 h 19"/>
                <a:gd name="T20" fmla="*/ 16 w 17"/>
                <a:gd name="T21" fmla="*/ 6 h 19"/>
                <a:gd name="T22" fmla="*/ 15 w 17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5" y="1"/>
                  </a:moveTo>
                  <a:cubicBezTo>
                    <a:pt x="14" y="0"/>
                    <a:pt x="13" y="0"/>
                    <a:pt x="12" y="0"/>
                  </a:cubicBezTo>
                  <a:cubicBezTo>
                    <a:pt x="9" y="0"/>
                    <a:pt x="6" y="0"/>
                    <a:pt x="3" y="1"/>
                  </a:cubicBezTo>
                  <a:cubicBezTo>
                    <a:pt x="4" y="2"/>
                    <a:pt x="4" y="4"/>
                    <a:pt x="3" y="6"/>
                  </a:cubicBezTo>
                  <a:cubicBezTo>
                    <a:pt x="3" y="7"/>
                    <a:pt x="2" y="8"/>
                    <a:pt x="0" y="9"/>
                  </a:cubicBezTo>
                  <a:cubicBezTo>
                    <a:pt x="1" y="11"/>
                    <a:pt x="2" y="13"/>
                    <a:pt x="3" y="14"/>
                  </a:cubicBezTo>
                  <a:cubicBezTo>
                    <a:pt x="4" y="16"/>
                    <a:pt x="6" y="18"/>
                    <a:pt x="8" y="19"/>
                  </a:cubicBezTo>
                  <a:cubicBezTo>
                    <a:pt x="9" y="19"/>
                    <a:pt x="10" y="19"/>
                    <a:pt x="11" y="19"/>
                  </a:cubicBezTo>
                  <a:cubicBezTo>
                    <a:pt x="12" y="18"/>
                    <a:pt x="12" y="17"/>
                    <a:pt x="12" y="16"/>
                  </a:cubicBezTo>
                  <a:cubicBezTo>
                    <a:pt x="13" y="14"/>
                    <a:pt x="13" y="11"/>
                    <a:pt x="12" y="9"/>
                  </a:cubicBezTo>
                  <a:cubicBezTo>
                    <a:pt x="14" y="9"/>
                    <a:pt x="16" y="8"/>
                    <a:pt x="16" y="6"/>
                  </a:cubicBezTo>
                  <a:cubicBezTo>
                    <a:pt x="17" y="4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59"/>
            <p:cNvSpPr/>
            <p:nvPr/>
          </p:nvSpPr>
          <p:spPr bwMode="auto">
            <a:xfrm>
              <a:off x="2586038" y="974725"/>
              <a:ext cx="107950" cy="98425"/>
            </a:xfrm>
            <a:custGeom>
              <a:avLst/>
              <a:gdLst>
                <a:gd name="T0" fmla="*/ 19 w 19"/>
                <a:gd name="T1" fmla="*/ 6 h 17"/>
                <a:gd name="T2" fmla="*/ 17 w 19"/>
                <a:gd name="T3" fmla="*/ 5 h 17"/>
                <a:gd name="T4" fmla="*/ 9 w 19"/>
                <a:gd name="T5" fmla="*/ 5 h 17"/>
                <a:gd name="T6" fmla="*/ 6 w 19"/>
                <a:gd name="T7" fmla="*/ 1 h 17"/>
                <a:gd name="T8" fmla="*/ 1 w 19"/>
                <a:gd name="T9" fmla="*/ 2 h 17"/>
                <a:gd name="T10" fmla="*/ 0 w 19"/>
                <a:gd name="T11" fmla="*/ 5 h 17"/>
                <a:gd name="T12" fmla="*/ 1 w 19"/>
                <a:gd name="T13" fmla="*/ 13 h 17"/>
                <a:gd name="T14" fmla="*/ 6 w 19"/>
                <a:gd name="T15" fmla="*/ 13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6"/>
                  </a:moveTo>
                  <a:cubicBezTo>
                    <a:pt x="18" y="6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2"/>
                    <a:pt x="6" y="1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2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1" y="16"/>
                    <a:pt x="13" y="15"/>
                    <a:pt x="14" y="15"/>
                  </a:cubicBezTo>
                  <a:cubicBezTo>
                    <a:pt x="16" y="13"/>
                    <a:pt x="19" y="12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3729559" y="1036510"/>
            <a:ext cx="233363" cy="234950"/>
            <a:chOff x="3322638" y="1530350"/>
            <a:chExt cx="233363" cy="234950"/>
          </a:xfrm>
        </p:grpSpPr>
        <p:sp>
          <p:nvSpPr>
            <p:cNvPr id="171" name="Freeform 160"/>
            <p:cNvSpPr/>
            <p:nvPr/>
          </p:nvSpPr>
          <p:spPr bwMode="auto">
            <a:xfrm>
              <a:off x="3408363" y="1609725"/>
              <a:ext cx="61913" cy="69850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6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161"/>
            <p:cNvSpPr/>
            <p:nvPr/>
          </p:nvSpPr>
          <p:spPr bwMode="auto">
            <a:xfrm>
              <a:off x="3322638" y="1552575"/>
              <a:ext cx="96838" cy="115887"/>
            </a:xfrm>
            <a:custGeom>
              <a:avLst/>
              <a:gdLst>
                <a:gd name="T0" fmla="*/ 13 w 17"/>
                <a:gd name="T1" fmla="*/ 13 h 20"/>
                <a:gd name="T2" fmla="*/ 17 w 17"/>
                <a:gd name="T3" fmla="*/ 9 h 20"/>
                <a:gd name="T4" fmla="*/ 15 w 17"/>
                <a:gd name="T5" fmla="*/ 6 h 20"/>
                <a:gd name="T6" fmla="*/ 9 w 17"/>
                <a:gd name="T7" fmla="*/ 1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4 h 20"/>
                <a:gd name="T16" fmla="*/ 3 w 17"/>
                <a:gd name="T17" fmla="*/ 19 h 20"/>
                <a:gd name="T18" fmla="*/ 5 w 17"/>
                <a:gd name="T19" fmla="*/ 20 h 20"/>
                <a:gd name="T20" fmla="*/ 14 w 17"/>
                <a:gd name="T21" fmla="*/ 19 h 20"/>
                <a:gd name="T22" fmla="*/ 13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3" y="13"/>
                  </a:moveTo>
                  <a:cubicBezTo>
                    <a:pt x="14" y="12"/>
                    <a:pt x="15" y="10"/>
                    <a:pt x="17" y="9"/>
                  </a:cubicBezTo>
                  <a:cubicBezTo>
                    <a:pt x="16" y="8"/>
                    <a:pt x="16" y="7"/>
                    <a:pt x="15" y="6"/>
                  </a:cubicBezTo>
                  <a:cubicBezTo>
                    <a:pt x="14" y="3"/>
                    <a:pt x="12" y="1"/>
                    <a:pt x="9" y="1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4" y="6"/>
                    <a:pt x="5" y="8"/>
                    <a:pt x="6" y="10"/>
                  </a:cubicBezTo>
                  <a:cubicBezTo>
                    <a:pt x="4" y="11"/>
                    <a:pt x="2" y="12"/>
                    <a:pt x="1" y="14"/>
                  </a:cubicBezTo>
                  <a:cubicBezTo>
                    <a:pt x="0" y="16"/>
                    <a:pt x="1" y="18"/>
                    <a:pt x="3" y="19"/>
                  </a:cubicBezTo>
                  <a:cubicBezTo>
                    <a:pt x="4" y="19"/>
                    <a:pt x="4" y="20"/>
                    <a:pt x="5" y="20"/>
                  </a:cubicBezTo>
                  <a:cubicBezTo>
                    <a:pt x="8" y="20"/>
                    <a:pt x="11" y="20"/>
                    <a:pt x="14" y="19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162"/>
            <p:cNvSpPr/>
            <p:nvPr/>
          </p:nvSpPr>
          <p:spPr bwMode="auto">
            <a:xfrm>
              <a:off x="3351213" y="1668463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1"/>
                    <a:pt x="7" y="1"/>
                    <a:pt x="5" y="2"/>
                  </a:cubicBezTo>
                  <a:cubicBezTo>
                    <a:pt x="3" y="3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5" y="17"/>
                    <a:pt x="18" y="16"/>
                    <a:pt x="19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3"/>
                    <a:pt x="15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63"/>
            <p:cNvSpPr/>
            <p:nvPr/>
          </p:nvSpPr>
          <p:spPr bwMode="auto">
            <a:xfrm>
              <a:off x="3459163" y="1622425"/>
              <a:ext cx="96838" cy="114300"/>
            </a:xfrm>
            <a:custGeom>
              <a:avLst/>
              <a:gdLst>
                <a:gd name="T0" fmla="*/ 15 w 17"/>
                <a:gd name="T1" fmla="*/ 1 h 20"/>
                <a:gd name="T2" fmla="*/ 13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3 w 17"/>
                <a:gd name="T11" fmla="*/ 15 h 20"/>
                <a:gd name="T12" fmla="*/ 8 w 17"/>
                <a:gd name="T13" fmla="*/ 20 h 20"/>
                <a:gd name="T14" fmla="*/ 11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7 w 17"/>
                <a:gd name="T21" fmla="*/ 6 h 20"/>
                <a:gd name="T22" fmla="*/ 15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5" y="1"/>
                  </a:moveTo>
                  <a:cubicBezTo>
                    <a:pt x="14" y="1"/>
                    <a:pt x="13" y="1"/>
                    <a:pt x="13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4" y="3"/>
                    <a:pt x="4" y="5"/>
                    <a:pt x="3" y="6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" y="12"/>
                    <a:pt x="2" y="13"/>
                    <a:pt x="3" y="15"/>
                  </a:cubicBezTo>
                  <a:cubicBezTo>
                    <a:pt x="4" y="17"/>
                    <a:pt x="6" y="19"/>
                    <a:pt x="8" y="20"/>
                  </a:cubicBezTo>
                  <a:cubicBezTo>
                    <a:pt x="9" y="20"/>
                    <a:pt x="10" y="20"/>
                    <a:pt x="11" y="19"/>
                  </a:cubicBezTo>
                  <a:cubicBezTo>
                    <a:pt x="12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4" y="9"/>
                    <a:pt x="16" y="8"/>
                    <a:pt x="17" y="6"/>
                  </a:cubicBezTo>
                  <a:cubicBezTo>
                    <a:pt x="17" y="5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64"/>
            <p:cNvSpPr/>
            <p:nvPr/>
          </p:nvSpPr>
          <p:spPr bwMode="auto">
            <a:xfrm>
              <a:off x="3419475" y="1530350"/>
              <a:ext cx="107950" cy="92075"/>
            </a:xfrm>
            <a:custGeom>
              <a:avLst/>
              <a:gdLst>
                <a:gd name="T0" fmla="*/ 19 w 19"/>
                <a:gd name="T1" fmla="*/ 6 h 16"/>
                <a:gd name="T2" fmla="*/ 17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9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9" y="6"/>
                  </a:moveTo>
                  <a:cubicBezTo>
                    <a:pt x="18" y="5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3" y="13"/>
                    <a:pt x="4" y="12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7" y="13"/>
                    <a:pt x="19" y="11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8219009" y="1065085"/>
            <a:ext cx="222250" cy="217488"/>
            <a:chOff x="7812088" y="1558925"/>
            <a:chExt cx="222250" cy="217488"/>
          </a:xfrm>
        </p:grpSpPr>
        <p:sp>
          <p:nvSpPr>
            <p:cNvPr id="176" name="Freeform 165"/>
            <p:cNvSpPr/>
            <p:nvPr/>
          </p:nvSpPr>
          <p:spPr bwMode="auto">
            <a:xfrm>
              <a:off x="7891463" y="1633538"/>
              <a:ext cx="63500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2"/>
                    <a:pt x="4" y="0"/>
                    <a:pt x="7" y="1"/>
                  </a:cubicBezTo>
                  <a:cubicBezTo>
                    <a:pt x="9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66"/>
            <p:cNvSpPr/>
            <p:nvPr/>
          </p:nvSpPr>
          <p:spPr bwMode="auto">
            <a:xfrm>
              <a:off x="7812088" y="1581150"/>
              <a:ext cx="92075" cy="109537"/>
            </a:xfrm>
            <a:custGeom>
              <a:avLst/>
              <a:gdLst>
                <a:gd name="T0" fmla="*/ 13 w 16"/>
                <a:gd name="T1" fmla="*/ 12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1 h 19"/>
                <a:gd name="T10" fmla="*/ 5 w 16"/>
                <a:gd name="T11" fmla="*/ 3 h 19"/>
                <a:gd name="T12" fmla="*/ 5 w 16"/>
                <a:gd name="T13" fmla="*/ 10 h 19"/>
                <a:gd name="T14" fmla="*/ 1 w 16"/>
                <a:gd name="T15" fmla="*/ 13 h 19"/>
                <a:gd name="T16" fmla="*/ 3 w 16"/>
                <a:gd name="T17" fmla="*/ 18 h 19"/>
                <a:gd name="T18" fmla="*/ 5 w 16"/>
                <a:gd name="T19" fmla="*/ 18 h 19"/>
                <a:gd name="T20" fmla="*/ 13 w 16"/>
                <a:gd name="T21" fmla="*/ 18 h 19"/>
                <a:gd name="T22" fmla="*/ 13 w 16"/>
                <a:gd name="T2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2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3"/>
                    <a:pt x="11" y="1"/>
                    <a:pt x="9" y="0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8" y="19"/>
                    <a:pt x="10" y="18"/>
                    <a:pt x="13" y="18"/>
                  </a:cubicBezTo>
                  <a:cubicBezTo>
                    <a:pt x="12" y="16"/>
                    <a:pt x="12" y="14"/>
                    <a:pt x="13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167"/>
            <p:cNvSpPr/>
            <p:nvPr/>
          </p:nvSpPr>
          <p:spPr bwMode="auto">
            <a:xfrm>
              <a:off x="7840663" y="1690688"/>
              <a:ext cx="103188" cy="85725"/>
            </a:xfrm>
            <a:custGeom>
              <a:avLst/>
              <a:gdLst>
                <a:gd name="T0" fmla="*/ 12 w 18"/>
                <a:gd name="T1" fmla="*/ 2 h 15"/>
                <a:gd name="T2" fmla="*/ 9 w 18"/>
                <a:gd name="T3" fmla="*/ 0 h 15"/>
                <a:gd name="T4" fmla="*/ 5 w 18"/>
                <a:gd name="T5" fmla="*/ 2 h 15"/>
                <a:gd name="T6" fmla="*/ 0 w 18"/>
                <a:gd name="T7" fmla="*/ 7 h 15"/>
                <a:gd name="T8" fmla="*/ 1 w 18"/>
                <a:gd name="T9" fmla="*/ 9 h 15"/>
                <a:gd name="T10" fmla="*/ 3 w 18"/>
                <a:gd name="T11" fmla="*/ 11 h 15"/>
                <a:gd name="T12" fmla="*/ 10 w 18"/>
                <a:gd name="T13" fmla="*/ 10 h 15"/>
                <a:gd name="T14" fmla="*/ 13 w 18"/>
                <a:gd name="T15" fmla="*/ 15 h 15"/>
                <a:gd name="T16" fmla="*/ 18 w 18"/>
                <a:gd name="T17" fmla="*/ 13 h 15"/>
                <a:gd name="T18" fmla="*/ 18 w 18"/>
                <a:gd name="T19" fmla="*/ 11 h 15"/>
                <a:gd name="T20" fmla="*/ 17 w 18"/>
                <a:gd name="T21" fmla="*/ 2 h 15"/>
                <a:gd name="T22" fmla="*/ 12 w 18"/>
                <a:gd name="T2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5">
                  <a:moveTo>
                    <a:pt x="12" y="2"/>
                  </a:moveTo>
                  <a:cubicBezTo>
                    <a:pt x="11" y="2"/>
                    <a:pt x="9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1" y="4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10"/>
                    <a:pt x="2" y="10"/>
                    <a:pt x="3" y="11"/>
                  </a:cubicBezTo>
                  <a:cubicBezTo>
                    <a:pt x="5" y="11"/>
                    <a:pt x="7" y="11"/>
                    <a:pt x="10" y="10"/>
                  </a:cubicBezTo>
                  <a:cubicBezTo>
                    <a:pt x="10" y="12"/>
                    <a:pt x="11" y="14"/>
                    <a:pt x="13" y="15"/>
                  </a:cubicBezTo>
                  <a:cubicBezTo>
                    <a:pt x="14" y="15"/>
                    <a:pt x="17" y="15"/>
                    <a:pt x="18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8"/>
                    <a:pt x="18" y="5"/>
                    <a:pt x="17" y="2"/>
                  </a:cubicBezTo>
                  <a:cubicBezTo>
                    <a:pt x="16" y="3"/>
                    <a:pt x="14" y="3"/>
                    <a:pt x="1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68"/>
            <p:cNvSpPr/>
            <p:nvPr/>
          </p:nvSpPr>
          <p:spPr bwMode="auto">
            <a:xfrm>
              <a:off x="7943850" y="1644650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1 h 19"/>
                <a:gd name="T4" fmla="*/ 3 w 16"/>
                <a:gd name="T5" fmla="*/ 1 h 19"/>
                <a:gd name="T6" fmla="*/ 3 w 16"/>
                <a:gd name="T7" fmla="*/ 6 h 19"/>
                <a:gd name="T8" fmla="*/ 0 w 16"/>
                <a:gd name="T9" fmla="*/ 9 h 19"/>
                <a:gd name="T10" fmla="*/ 2 w 16"/>
                <a:gd name="T11" fmla="*/ 14 h 19"/>
                <a:gd name="T12" fmla="*/ 8 w 16"/>
                <a:gd name="T13" fmla="*/ 19 h 19"/>
                <a:gd name="T14" fmla="*/ 10 w 16"/>
                <a:gd name="T15" fmla="*/ 18 h 19"/>
                <a:gd name="T16" fmla="*/ 12 w 16"/>
                <a:gd name="T17" fmla="*/ 16 h 19"/>
                <a:gd name="T18" fmla="*/ 11 w 16"/>
                <a:gd name="T19" fmla="*/ 9 h 19"/>
                <a:gd name="T20" fmla="*/ 15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1"/>
                    <a:pt x="12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9"/>
                  </a:cubicBezTo>
                  <a:cubicBezTo>
                    <a:pt x="1" y="11"/>
                    <a:pt x="2" y="13"/>
                    <a:pt x="2" y="14"/>
                  </a:cubicBezTo>
                  <a:cubicBezTo>
                    <a:pt x="4" y="16"/>
                    <a:pt x="5" y="18"/>
                    <a:pt x="8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1" y="18"/>
                    <a:pt x="11" y="17"/>
                    <a:pt x="12" y="16"/>
                  </a:cubicBezTo>
                  <a:cubicBezTo>
                    <a:pt x="12" y="14"/>
                    <a:pt x="12" y="11"/>
                    <a:pt x="11" y="9"/>
                  </a:cubicBezTo>
                  <a:cubicBezTo>
                    <a:pt x="13" y="9"/>
                    <a:pt x="15" y="8"/>
                    <a:pt x="15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169"/>
            <p:cNvSpPr/>
            <p:nvPr/>
          </p:nvSpPr>
          <p:spPr bwMode="auto">
            <a:xfrm>
              <a:off x="7904163" y="1558925"/>
              <a:ext cx="106363" cy="85725"/>
            </a:xfrm>
            <a:custGeom>
              <a:avLst/>
              <a:gdLst>
                <a:gd name="T0" fmla="*/ 18 w 19"/>
                <a:gd name="T1" fmla="*/ 6 h 15"/>
                <a:gd name="T2" fmla="*/ 16 w 19"/>
                <a:gd name="T3" fmla="*/ 4 h 15"/>
                <a:gd name="T4" fmla="*/ 9 w 19"/>
                <a:gd name="T5" fmla="*/ 5 h 15"/>
                <a:gd name="T6" fmla="*/ 6 w 19"/>
                <a:gd name="T7" fmla="*/ 0 h 15"/>
                <a:gd name="T8" fmla="*/ 1 w 19"/>
                <a:gd name="T9" fmla="*/ 2 h 15"/>
                <a:gd name="T10" fmla="*/ 0 w 19"/>
                <a:gd name="T11" fmla="*/ 4 h 15"/>
                <a:gd name="T12" fmla="*/ 1 w 19"/>
                <a:gd name="T13" fmla="*/ 12 h 15"/>
                <a:gd name="T14" fmla="*/ 6 w 19"/>
                <a:gd name="T15" fmla="*/ 12 h 15"/>
                <a:gd name="T16" fmla="*/ 9 w 19"/>
                <a:gd name="T17" fmla="*/ 15 h 15"/>
                <a:gd name="T18" fmla="*/ 14 w 19"/>
                <a:gd name="T19" fmla="*/ 13 h 15"/>
                <a:gd name="T20" fmla="*/ 18 w 19"/>
                <a:gd name="T21" fmla="*/ 8 h 15"/>
                <a:gd name="T22" fmla="*/ 18 w 19"/>
                <a:gd name="T23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5">
                  <a:moveTo>
                    <a:pt x="18" y="6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4" y="3"/>
                    <a:pt x="11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1" y="3"/>
                    <a:pt x="0" y="4"/>
                  </a:cubicBezTo>
                  <a:cubicBezTo>
                    <a:pt x="0" y="7"/>
                    <a:pt x="0" y="10"/>
                    <a:pt x="1" y="12"/>
                  </a:cubicBezTo>
                  <a:cubicBezTo>
                    <a:pt x="3" y="12"/>
                    <a:pt x="4" y="12"/>
                    <a:pt x="6" y="12"/>
                  </a:cubicBezTo>
                  <a:cubicBezTo>
                    <a:pt x="7" y="13"/>
                    <a:pt x="9" y="14"/>
                    <a:pt x="9" y="15"/>
                  </a:cubicBezTo>
                  <a:cubicBezTo>
                    <a:pt x="11" y="15"/>
                    <a:pt x="12" y="14"/>
                    <a:pt x="14" y="13"/>
                  </a:cubicBezTo>
                  <a:cubicBezTo>
                    <a:pt x="16" y="12"/>
                    <a:pt x="18" y="10"/>
                    <a:pt x="18" y="8"/>
                  </a:cubicBezTo>
                  <a:cubicBezTo>
                    <a:pt x="19" y="7"/>
                    <a:pt x="19" y="6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10375901" y="679449"/>
            <a:ext cx="215901" cy="222250"/>
            <a:chOff x="8645525" y="987425"/>
            <a:chExt cx="215901" cy="222250"/>
          </a:xfrm>
        </p:grpSpPr>
        <p:sp>
          <p:nvSpPr>
            <p:cNvPr id="181" name="Freeform 170"/>
            <p:cNvSpPr/>
            <p:nvPr/>
          </p:nvSpPr>
          <p:spPr bwMode="auto">
            <a:xfrm>
              <a:off x="8720138" y="10668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2" y="9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171"/>
            <p:cNvSpPr/>
            <p:nvPr/>
          </p:nvSpPr>
          <p:spPr bwMode="auto">
            <a:xfrm>
              <a:off x="8645525" y="1016000"/>
              <a:ext cx="85725" cy="101600"/>
            </a:xfrm>
            <a:custGeom>
              <a:avLst/>
              <a:gdLst>
                <a:gd name="T0" fmla="*/ 12 w 15"/>
                <a:gd name="T1" fmla="*/ 12 h 18"/>
                <a:gd name="T2" fmla="*/ 15 w 15"/>
                <a:gd name="T3" fmla="*/ 9 h 18"/>
                <a:gd name="T4" fmla="*/ 13 w 15"/>
                <a:gd name="T5" fmla="*/ 5 h 18"/>
                <a:gd name="T6" fmla="*/ 8 w 15"/>
                <a:gd name="T7" fmla="*/ 0 h 18"/>
                <a:gd name="T8" fmla="*/ 6 w 15"/>
                <a:gd name="T9" fmla="*/ 1 h 18"/>
                <a:gd name="T10" fmla="*/ 4 w 15"/>
                <a:gd name="T11" fmla="*/ 3 h 18"/>
                <a:gd name="T12" fmla="*/ 5 w 15"/>
                <a:gd name="T13" fmla="*/ 9 h 18"/>
                <a:gd name="T14" fmla="*/ 0 w 15"/>
                <a:gd name="T15" fmla="*/ 13 h 18"/>
                <a:gd name="T16" fmla="*/ 2 w 15"/>
                <a:gd name="T17" fmla="*/ 18 h 18"/>
                <a:gd name="T18" fmla="*/ 4 w 15"/>
                <a:gd name="T19" fmla="*/ 18 h 18"/>
                <a:gd name="T20" fmla="*/ 12 w 15"/>
                <a:gd name="T21" fmla="*/ 17 h 18"/>
                <a:gd name="T22" fmla="*/ 12 w 15"/>
                <a:gd name="T23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8">
                  <a:moveTo>
                    <a:pt x="12" y="12"/>
                  </a:moveTo>
                  <a:cubicBezTo>
                    <a:pt x="13" y="11"/>
                    <a:pt x="14" y="9"/>
                    <a:pt x="15" y="9"/>
                  </a:cubicBezTo>
                  <a:cubicBezTo>
                    <a:pt x="15" y="7"/>
                    <a:pt x="14" y="6"/>
                    <a:pt x="13" y="5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4" y="5"/>
                    <a:pt x="4" y="7"/>
                    <a:pt x="5" y="9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4"/>
                    <a:pt x="0" y="17"/>
                    <a:pt x="2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7" y="18"/>
                    <a:pt x="10" y="18"/>
                    <a:pt x="12" y="17"/>
                  </a:cubicBezTo>
                  <a:cubicBezTo>
                    <a:pt x="12" y="16"/>
                    <a:pt x="11" y="14"/>
                    <a:pt x="12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172"/>
            <p:cNvSpPr/>
            <p:nvPr/>
          </p:nvSpPr>
          <p:spPr bwMode="auto">
            <a:xfrm>
              <a:off x="8669338" y="1117600"/>
              <a:ext cx="107950" cy="92075"/>
            </a:xfrm>
            <a:custGeom>
              <a:avLst/>
              <a:gdLst>
                <a:gd name="T0" fmla="*/ 12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1 w 19"/>
                <a:gd name="T9" fmla="*/ 10 h 16"/>
                <a:gd name="T10" fmla="*/ 3 w 19"/>
                <a:gd name="T11" fmla="*/ 11 h 16"/>
                <a:gd name="T12" fmla="*/ 10 w 19"/>
                <a:gd name="T13" fmla="*/ 11 h 16"/>
                <a:gd name="T14" fmla="*/ 13 w 19"/>
                <a:gd name="T15" fmla="*/ 15 h 16"/>
                <a:gd name="T16" fmla="*/ 18 w 19"/>
                <a:gd name="T17" fmla="*/ 14 h 16"/>
                <a:gd name="T18" fmla="*/ 18 w 19"/>
                <a:gd name="T19" fmla="*/ 12 h 16"/>
                <a:gd name="T20" fmla="*/ 18 w 19"/>
                <a:gd name="T21" fmla="*/ 3 h 16"/>
                <a:gd name="T22" fmla="*/ 12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2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5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9" y="9"/>
                    <a:pt x="18" y="6"/>
                    <a:pt x="18" y="3"/>
                  </a:cubicBezTo>
                  <a:cubicBezTo>
                    <a:pt x="16" y="4"/>
                    <a:pt x="14" y="4"/>
                    <a:pt x="12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173"/>
            <p:cNvSpPr/>
            <p:nvPr/>
          </p:nvSpPr>
          <p:spPr bwMode="auto">
            <a:xfrm>
              <a:off x="8777288" y="1077913"/>
              <a:ext cx="84138" cy="109537"/>
            </a:xfrm>
            <a:custGeom>
              <a:avLst/>
              <a:gdLst>
                <a:gd name="T0" fmla="*/ 13 w 15"/>
                <a:gd name="T1" fmla="*/ 1 h 19"/>
                <a:gd name="T2" fmla="*/ 11 w 15"/>
                <a:gd name="T3" fmla="*/ 0 h 19"/>
                <a:gd name="T4" fmla="*/ 2 w 15"/>
                <a:gd name="T5" fmla="*/ 1 h 19"/>
                <a:gd name="T6" fmla="*/ 2 w 15"/>
                <a:gd name="T7" fmla="*/ 6 h 19"/>
                <a:gd name="T8" fmla="*/ 0 w 15"/>
                <a:gd name="T9" fmla="*/ 9 h 19"/>
                <a:gd name="T10" fmla="*/ 2 w 15"/>
                <a:gd name="T11" fmla="*/ 14 h 19"/>
                <a:gd name="T12" fmla="*/ 7 w 15"/>
                <a:gd name="T13" fmla="*/ 18 h 19"/>
                <a:gd name="T14" fmla="*/ 9 w 15"/>
                <a:gd name="T15" fmla="*/ 18 h 19"/>
                <a:gd name="T16" fmla="*/ 11 w 15"/>
                <a:gd name="T17" fmla="*/ 16 h 19"/>
                <a:gd name="T18" fmla="*/ 10 w 15"/>
                <a:gd name="T19" fmla="*/ 9 h 19"/>
                <a:gd name="T20" fmla="*/ 15 w 15"/>
                <a:gd name="T21" fmla="*/ 6 h 19"/>
                <a:gd name="T22" fmla="*/ 13 w 15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9">
                  <a:moveTo>
                    <a:pt x="13" y="1"/>
                  </a:moveTo>
                  <a:cubicBezTo>
                    <a:pt x="13" y="1"/>
                    <a:pt x="12" y="1"/>
                    <a:pt x="11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7"/>
                    <a:pt x="1" y="9"/>
                    <a:pt x="0" y="9"/>
                  </a:cubicBezTo>
                  <a:cubicBezTo>
                    <a:pt x="0" y="11"/>
                    <a:pt x="1" y="12"/>
                    <a:pt x="2" y="14"/>
                  </a:cubicBezTo>
                  <a:cubicBezTo>
                    <a:pt x="3" y="16"/>
                    <a:pt x="5" y="18"/>
                    <a:pt x="7" y="18"/>
                  </a:cubicBezTo>
                  <a:cubicBezTo>
                    <a:pt x="8" y="19"/>
                    <a:pt x="9" y="18"/>
                    <a:pt x="9" y="18"/>
                  </a:cubicBezTo>
                  <a:cubicBezTo>
                    <a:pt x="10" y="18"/>
                    <a:pt x="11" y="17"/>
                    <a:pt x="11" y="16"/>
                  </a:cubicBezTo>
                  <a:cubicBezTo>
                    <a:pt x="12" y="14"/>
                    <a:pt x="11" y="11"/>
                    <a:pt x="10" y="9"/>
                  </a:cubicBezTo>
                  <a:cubicBezTo>
                    <a:pt x="12" y="9"/>
                    <a:pt x="14" y="8"/>
                    <a:pt x="15" y="6"/>
                  </a:cubicBezTo>
                  <a:cubicBezTo>
                    <a:pt x="15" y="4"/>
                    <a:pt x="15" y="2"/>
                    <a:pt x="13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174"/>
            <p:cNvSpPr/>
            <p:nvPr/>
          </p:nvSpPr>
          <p:spPr bwMode="auto">
            <a:xfrm>
              <a:off x="8731250" y="98742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1 h 16"/>
                <a:gd name="T8" fmla="*/ 1 w 19"/>
                <a:gd name="T9" fmla="*/ 3 h 16"/>
                <a:gd name="T10" fmla="*/ 1 w 19"/>
                <a:gd name="T11" fmla="*/ 5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6"/>
                    <a:pt x="17" y="5"/>
                    <a:pt x="16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8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3659152" y="632513"/>
            <a:ext cx="231775" cy="234950"/>
            <a:chOff x="4513263" y="1323975"/>
            <a:chExt cx="231775" cy="234950"/>
          </a:xfrm>
        </p:grpSpPr>
        <p:sp>
          <p:nvSpPr>
            <p:cNvPr id="186" name="Freeform 175"/>
            <p:cNvSpPr/>
            <p:nvPr/>
          </p:nvSpPr>
          <p:spPr bwMode="auto">
            <a:xfrm>
              <a:off x="4592638" y="1404938"/>
              <a:ext cx="61913" cy="68262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7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176"/>
            <p:cNvSpPr/>
            <p:nvPr/>
          </p:nvSpPr>
          <p:spPr bwMode="auto">
            <a:xfrm>
              <a:off x="4513263" y="1352550"/>
              <a:ext cx="90488" cy="109537"/>
            </a:xfrm>
            <a:custGeom>
              <a:avLst/>
              <a:gdLst>
                <a:gd name="T0" fmla="*/ 13 w 16"/>
                <a:gd name="T1" fmla="*/ 13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0 h 19"/>
                <a:gd name="T10" fmla="*/ 5 w 16"/>
                <a:gd name="T11" fmla="*/ 2 h 19"/>
                <a:gd name="T12" fmla="*/ 5 w 16"/>
                <a:gd name="T13" fmla="*/ 10 h 19"/>
                <a:gd name="T14" fmla="*/ 0 w 16"/>
                <a:gd name="T15" fmla="*/ 13 h 19"/>
                <a:gd name="T16" fmla="*/ 2 w 16"/>
                <a:gd name="T17" fmla="*/ 18 h 19"/>
                <a:gd name="T18" fmla="*/ 4 w 16"/>
                <a:gd name="T19" fmla="*/ 19 h 19"/>
                <a:gd name="T20" fmla="*/ 13 w 16"/>
                <a:gd name="T21" fmla="*/ 18 h 19"/>
                <a:gd name="T22" fmla="*/ 13 w 16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3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2"/>
                    <a:pt x="11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5"/>
                    <a:pt x="0" y="17"/>
                    <a:pt x="2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7" y="19"/>
                    <a:pt x="10" y="19"/>
                    <a:pt x="13" y="18"/>
                  </a:cubicBezTo>
                  <a:cubicBezTo>
                    <a:pt x="12" y="16"/>
                    <a:pt x="12" y="14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177"/>
            <p:cNvSpPr/>
            <p:nvPr/>
          </p:nvSpPr>
          <p:spPr bwMode="auto">
            <a:xfrm>
              <a:off x="4535488" y="1462088"/>
              <a:ext cx="114300" cy="96837"/>
            </a:xfrm>
            <a:custGeom>
              <a:avLst/>
              <a:gdLst>
                <a:gd name="T0" fmla="*/ 13 w 20"/>
                <a:gd name="T1" fmla="*/ 3 h 17"/>
                <a:gd name="T2" fmla="*/ 10 w 20"/>
                <a:gd name="T3" fmla="*/ 0 h 17"/>
                <a:gd name="T4" fmla="*/ 6 w 20"/>
                <a:gd name="T5" fmla="*/ 2 h 17"/>
                <a:gd name="T6" fmla="*/ 1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20 w 20"/>
                <a:gd name="T19" fmla="*/ 12 h 17"/>
                <a:gd name="T20" fmla="*/ 19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2" y="2"/>
                    <a:pt x="10" y="1"/>
                    <a:pt x="10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3" y="3"/>
                    <a:pt x="1" y="5"/>
                    <a:pt x="1" y="8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6" y="13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6" y="17"/>
                    <a:pt x="18" y="16"/>
                    <a:pt x="19" y="14"/>
                  </a:cubicBezTo>
                  <a:cubicBezTo>
                    <a:pt x="19" y="14"/>
                    <a:pt x="20" y="13"/>
                    <a:pt x="20" y="12"/>
                  </a:cubicBezTo>
                  <a:cubicBezTo>
                    <a:pt x="20" y="9"/>
                    <a:pt x="20" y="6"/>
                    <a:pt x="19" y="3"/>
                  </a:cubicBezTo>
                  <a:cubicBezTo>
                    <a:pt x="17" y="3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178"/>
            <p:cNvSpPr/>
            <p:nvPr/>
          </p:nvSpPr>
          <p:spPr bwMode="auto">
            <a:xfrm>
              <a:off x="4649788" y="1416050"/>
              <a:ext cx="95250" cy="114300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2 w 17"/>
                <a:gd name="T5" fmla="*/ 2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20 h 20"/>
                <a:gd name="T14" fmla="*/ 10 w 17"/>
                <a:gd name="T15" fmla="*/ 19 h 20"/>
                <a:gd name="T16" fmla="*/ 12 w 17"/>
                <a:gd name="T17" fmla="*/ 17 h 20"/>
                <a:gd name="T18" fmla="*/ 11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3" y="1"/>
                    <a:pt x="13" y="1"/>
                    <a:pt x="12" y="1"/>
                  </a:cubicBezTo>
                  <a:cubicBezTo>
                    <a:pt x="9" y="0"/>
                    <a:pt x="5" y="1"/>
                    <a:pt x="2" y="2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2"/>
                    <a:pt x="1" y="13"/>
                    <a:pt x="2" y="15"/>
                  </a:cubicBezTo>
                  <a:cubicBezTo>
                    <a:pt x="3" y="17"/>
                    <a:pt x="5" y="19"/>
                    <a:pt x="8" y="20"/>
                  </a:cubicBezTo>
                  <a:cubicBezTo>
                    <a:pt x="8" y="20"/>
                    <a:pt x="9" y="20"/>
                    <a:pt x="10" y="19"/>
                  </a:cubicBezTo>
                  <a:cubicBezTo>
                    <a:pt x="11" y="19"/>
                    <a:pt x="11" y="18"/>
                    <a:pt x="12" y="17"/>
                  </a:cubicBezTo>
                  <a:cubicBezTo>
                    <a:pt x="12" y="15"/>
                    <a:pt x="12" y="12"/>
                    <a:pt x="11" y="10"/>
                  </a:cubicBezTo>
                  <a:cubicBezTo>
                    <a:pt x="13" y="10"/>
                    <a:pt x="15" y="8"/>
                    <a:pt x="16" y="6"/>
                  </a:cubicBezTo>
                  <a:cubicBezTo>
                    <a:pt x="17" y="5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179"/>
            <p:cNvSpPr/>
            <p:nvPr/>
          </p:nvSpPr>
          <p:spPr bwMode="auto">
            <a:xfrm>
              <a:off x="4603750" y="1323975"/>
              <a:ext cx="114300" cy="98425"/>
            </a:xfrm>
            <a:custGeom>
              <a:avLst/>
              <a:gdLst>
                <a:gd name="T0" fmla="*/ 19 w 20"/>
                <a:gd name="T1" fmla="*/ 6 h 17"/>
                <a:gd name="T2" fmla="*/ 17 w 20"/>
                <a:gd name="T3" fmla="*/ 5 h 17"/>
                <a:gd name="T4" fmla="*/ 10 w 20"/>
                <a:gd name="T5" fmla="*/ 5 h 17"/>
                <a:gd name="T6" fmla="*/ 6 w 20"/>
                <a:gd name="T7" fmla="*/ 1 h 17"/>
                <a:gd name="T8" fmla="*/ 1 w 20"/>
                <a:gd name="T9" fmla="*/ 2 h 17"/>
                <a:gd name="T10" fmla="*/ 1 w 20"/>
                <a:gd name="T11" fmla="*/ 5 h 17"/>
                <a:gd name="T12" fmla="*/ 1 w 20"/>
                <a:gd name="T13" fmla="*/ 13 h 17"/>
                <a:gd name="T14" fmla="*/ 6 w 20"/>
                <a:gd name="T15" fmla="*/ 13 h 17"/>
                <a:gd name="T16" fmla="*/ 10 w 20"/>
                <a:gd name="T17" fmla="*/ 17 h 17"/>
                <a:gd name="T18" fmla="*/ 15 w 20"/>
                <a:gd name="T19" fmla="*/ 14 h 17"/>
                <a:gd name="T20" fmla="*/ 20 w 20"/>
                <a:gd name="T21" fmla="*/ 9 h 17"/>
                <a:gd name="T22" fmla="*/ 19 w 20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9" y="6"/>
                  </a:moveTo>
                  <a:cubicBezTo>
                    <a:pt x="19" y="5"/>
                    <a:pt x="18" y="5"/>
                    <a:pt x="17" y="5"/>
                  </a:cubicBezTo>
                  <a:cubicBezTo>
                    <a:pt x="15" y="4"/>
                    <a:pt x="12" y="4"/>
                    <a:pt x="10" y="5"/>
                  </a:cubicBezTo>
                  <a:cubicBezTo>
                    <a:pt x="9" y="3"/>
                    <a:pt x="8" y="1"/>
                    <a:pt x="6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7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2" y="16"/>
                    <a:pt x="13" y="15"/>
                    <a:pt x="15" y="14"/>
                  </a:cubicBezTo>
                  <a:cubicBezTo>
                    <a:pt x="17" y="13"/>
                    <a:pt x="19" y="11"/>
                    <a:pt x="20" y="9"/>
                  </a:cubicBezTo>
                  <a:cubicBezTo>
                    <a:pt x="20" y="8"/>
                    <a:pt x="20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8300765" y="368366"/>
            <a:ext cx="233363" cy="234950"/>
            <a:chOff x="6757988" y="1095375"/>
            <a:chExt cx="233363" cy="234950"/>
          </a:xfrm>
        </p:grpSpPr>
        <p:sp>
          <p:nvSpPr>
            <p:cNvPr id="191" name="Freeform 180"/>
            <p:cNvSpPr/>
            <p:nvPr/>
          </p:nvSpPr>
          <p:spPr bwMode="auto">
            <a:xfrm>
              <a:off x="6843713" y="11811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1"/>
                    <a:pt x="4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181"/>
            <p:cNvSpPr/>
            <p:nvPr/>
          </p:nvSpPr>
          <p:spPr bwMode="auto">
            <a:xfrm>
              <a:off x="6757988" y="1123950"/>
              <a:ext cx="96838" cy="114300"/>
            </a:xfrm>
            <a:custGeom>
              <a:avLst/>
              <a:gdLst>
                <a:gd name="T0" fmla="*/ 14 w 17"/>
                <a:gd name="T1" fmla="*/ 13 h 20"/>
                <a:gd name="T2" fmla="*/ 17 w 17"/>
                <a:gd name="T3" fmla="*/ 9 h 20"/>
                <a:gd name="T4" fmla="*/ 15 w 17"/>
                <a:gd name="T5" fmla="*/ 5 h 20"/>
                <a:gd name="T6" fmla="*/ 9 w 17"/>
                <a:gd name="T7" fmla="*/ 0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3 h 20"/>
                <a:gd name="T16" fmla="*/ 3 w 17"/>
                <a:gd name="T17" fmla="*/ 19 h 20"/>
                <a:gd name="T18" fmla="*/ 5 w 17"/>
                <a:gd name="T19" fmla="*/ 19 h 20"/>
                <a:gd name="T20" fmla="*/ 14 w 17"/>
                <a:gd name="T21" fmla="*/ 19 h 20"/>
                <a:gd name="T22" fmla="*/ 14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5" y="5"/>
                    <a:pt x="5" y="8"/>
                    <a:pt x="6" y="10"/>
                  </a:cubicBezTo>
                  <a:cubicBezTo>
                    <a:pt x="4" y="10"/>
                    <a:pt x="2" y="12"/>
                    <a:pt x="1" y="13"/>
                  </a:cubicBezTo>
                  <a:cubicBezTo>
                    <a:pt x="0" y="15"/>
                    <a:pt x="1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8" y="20"/>
                    <a:pt x="11" y="19"/>
                    <a:pt x="14" y="19"/>
                  </a:cubicBezTo>
                  <a:cubicBezTo>
                    <a:pt x="13" y="17"/>
                    <a:pt x="13" y="15"/>
                    <a:pt x="14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182"/>
            <p:cNvSpPr/>
            <p:nvPr/>
          </p:nvSpPr>
          <p:spPr bwMode="auto">
            <a:xfrm>
              <a:off x="6786563" y="1238250"/>
              <a:ext cx="114300" cy="92075"/>
            </a:xfrm>
            <a:custGeom>
              <a:avLst/>
              <a:gdLst>
                <a:gd name="T0" fmla="*/ 13 w 20"/>
                <a:gd name="T1" fmla="*/ 2 h 16"/>
                <a:gd name="T2" fmla="*/ 9 w 20"/>
                <a:gd name="T3" fmla="*/ 0 h 16"/>
                <a:gd name="T4" fmla="*/ 5 w 20"/>
                <a:gd name="T5" fmla="*/ 2 h 16"/>
                <a:gd name="T6" fmla="*/ 0 w 20"/>
                <a:gd name="T7" fmla="*/ 7 h 16"/>
                <a:gd name="T8" fmla="*/ 1 w 20"/>
                <a:gd name="T9" fmla="*/ 10 h 16"/>
                <a:gd name="T10" fmla="*/ 3 w 20"/>
                <a:gd name="T11" fmla="*/ 11 h 16"/>
                <a:gd name="T12" fmla="*/ 10 w 20"/>
                <a:gd name="T13" fmla="*/ 11 h 16"/>
                <a:gd name="T14" fmla="*/ 14 w 20"/>
                <a:gd name="T15" fmla="*/ 15 h 16"/>
                <a:gd name="T16" fmla="*/ 19 w 20"/>
                <a:gd name="T17" fmla="*/ 14 h 16"/>
                <a:gd name="T18" fmla="*/ 19 w 20"/>
                <a:gd name="T19" fmla="*/ 11 h 16"/>
                <a:gd name="T20" fmla="*/ 19 w 20"/>
                <a:gd name="T21" fmla="*/ 2 h 16"/>
                <a:gd name="T22" fmla="*/ 13 w 20"/>
                <a:gd name="T2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6">
                  <a:moveTo>
                    <a:pt x="13" y="2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0"/>
                    <a:pt x="7" y="1"/>
                    <a:pt x="5" y="2"/>
                  </a:cubicBezTo>
                  <a:cubicBezTo>
                    <a:pt x="3" y="3"/>
                    <a:pt x="1" y="5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5"/>
                  </a:cubicBezTo>
                  <a:cubicBezTo>
                    <a:pt x="15" y="16"/>
                    <a:pt x="18" y="16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20" y="8"/>
                    <a:pt x="19" y="5"/>
                    <a:pt x="19" y="2"/>
                  </a:cubicBezTo>
                  <a:cubicBezTo>
                    <a:pt x="17" y="3"/>
                    <a:pt x="15" y="3"/>
                    <a:pt x="1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183"/>
            <p:cNvSpPr/>
            <p:nvPr/>
          </p:nvSpPr>
          <p:spPr bwMode="auto">
            <a:xfrm>
              <a:off x="6900863" y="1192213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0 h 19"/>
                <a:gd name="T4" fmla="*/ 2 w 16"/>
                <a:gd name="T5" fmla="*/ 1 h 19"/>
                <a:gd name="T6" fmla="*/ 2 w 16"/>
                <a:gd name="T7" fmla="*/ 6 h 19"/>
                <a:gd name="T8" fmla="*/ 0 w 16"/>
                <a:gd name="T9" fmla="*/ 10 h 19"/>
                <a:gd name="T10" fmla="*/ 2 w 16"/>
                <a:gd name="T11" fmla="*/ 14 h 19"/>
                <a:gd name="T12" fmla="*/ 7 w 16"/>
                <a:gd name="T13" fmla="*/ 19 h 19"/>
                <a:gd name="T14" fmla="*/ 10 w 16"/>
                <a:gd name="T15" fmla="*/ 19 h 19"/>
                <a:gd name="T16" fmla="*/ 11 w 16"/>
                <a:gd name="T17" fmla="*/ 17 h 19"/>
                <a:gd name="T18" fmla="*/ 11 w 16"/>
                <a:gd name="T19" fmla="*/ 9 h 19"/>
                <a:gd name="T20" fmla="*/ 16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0"/>
                    <a:pt x="12" y="0"/>
                    <a:pt x="12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1"/>
                    <a:pt x="1" y="13"/>
                    <a:pt x="2" y="14"/>
                  </a:cubicBezTo>
                  <a:cubicBezTo>
                    <a:pt x="3" y="16"/>
                    <a:pt x="5" y="19"/>
                    <a:pt x="7" y="19"/>
                  </a:cubicBezTo>
                  <a:cubicBezTo>
                    <a:pt x="8" y="19"/>
                    <a:pt x="9" y="19"/>
                    <a:pt x="10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4"/>
                    <a:pt x="12" y="12"/>
                    <a:pt x="11" y="9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184"/>
            <p:cNvSpPr/>
            <p:nvPr/>
          </p:nvSpPr>
          <p:spPr bwMode="auto">
            <a:xfrm>
              <a:off x="6854825" y="1095375"/>
              <a:ext cx="107950" cy="96837"/>
            </a:xfrm>
            <a:custGeom>
              <a:avLst/>
              <a:gdLst>
                <a:gd name="T0" fmla="*/ 19 w 19"/>
                <a:gd name="T1" fmla="*/ 7 h 17"/>
                <a:gd name="T2" fmla="*/ 17 w 19"/>
                <a:gd name="T3" fmla="*/ 5 h 17"/>
                <a:gd name="T4" fmla="*/ 10 w 19"/>
                <a:gd name="T5" fmla="*/ 6 h 17"/>
                <a:gd name="T6" fmla="*/ 6 w 19"/>
                <a:gd name="T7" fmla="*/ 1 h 17"/>
                <a:gd name="T8" fmla="*/ 1 w 19"/>
                <a:gd name="T9" fmla="*/ 3 h 17"/>
                <a:gd name="T10" fmla="*/ 0 w 19"/>
                <a:gd name="T11" fmla="*/ 5 h 17"/>
                <a:gd name="T12" fmla="*/ 1 w 19"/>
                <a:gd name="T13" fmla="*/ 14 h 17"/>
                <a:gd name="T14" fmla="*/ 6 w 19"/>
                <a:gd name="T15" fmla="*/ 14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7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4" y="4"/>
                    <a:pt x="12" y="5"/>
                    <a:pt x="10" y="6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4"/>
                  </a:cubicBezTo>
                  <a:cubicBezTo>
                    <a:pt x="3" y="13"/>
                    <a:pt x="4" y="13"/>
                    <a:pt x="6" y="14"/>
                  </a:cubicBezTo>
                  <a:cubicBezTo>
                    <a:pt x="8" y="14"/>
                    <a:pt x="9" y="16"/>
                    <a:pt x="10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7" y="14"/>
                    <a:pt x="19" y="12"/>
                    <a:pt x="19" y="9"/>
                  </a:cubicBezTo>
                  <a:cubicBezTo>
                    <a:pt x="19" y="8"/>
                    <a:pt x="19" y="7"/>
                    <a:pt x="19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10144129" y="1653124"/>
            <a:ext cx="368301" cy="373062"/>
            <a:chOff x="9213850" y="1976438"/>
            <a:chExt cx="368301" cy="373062"/>
          </a:xfrm>
        </p:grpSpPr>
        <p:sp>
          <p:nvSpPr>
            <p:cNvPr id="196" name="Freeform 185"/>
            <p:cNvSpPr/>
            <p:nvPr/>
          </p:nvSpPr>
          <p:spPr bwMode="auto">
            <a:xfrm>
              <a:off x="9344025" y="2108200"/>
              <a:ext cx="101600" cy="103187"/>
            </a:xfrm>
            <a:custGeom>
              <a:avLst/>
              <a:gdLst>
                <a:gd name="T0" fmla="*/ 16 w 18"/>
                <a:gd name="T1" fmla="*/ 12 h 18"/>
                <a:gd name="T2" fmla="*/ 6 w 18"/>
                <a:gd name="T3" fmla="*/ 17 h 18"/>
                <a:gd name="T4" fmla="*/ 1 w 18"/>
                <a:gd name="T5" fmla="*/ 6 h 18"/>
                <a:gd name="T6" fmla="*/ 11 w 18"/>
                <a:gd name="T7" fmla="*/ 2 h 18"/>
                <a:gd name="T8" fmla="*/ 16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cubicBezTo>
                    <a:pt x="15" y="16"/>
                    <a:pt x="10" y="18"/>
                    <a:pt x="6" y="17"/>
                  </a:cubicBezTo>
                  <a:cubicBezTo>
                    <a:pt x="2" y="15"/>
                    <a:pt x="0" y="11"/>
                    <a:pt x="1" y="6"/>
                  </a:cubicBezTo>
                  <a:cubicBezTo>
                    <a:pt x="2" y="2"/>
                    <a:pt x="7" y="0"/>
                    <a:pt x="11" y="2"/>
                  </a:cubicBezTo>
                  <a:cubicBezTo>
                    <a:pt x="15" y="3"/>
                    <a:pt x="18" y="8"/>
                    <a:pt x="16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186"/>
            <p:cNvSpPr/>
            <p:nvPr/>
          </p:nvSpPr>
          <p:spPr bwMode="auto">
            <a:xfrm>
              <a:off x="9213850" y="2022475"/>
              <a:ext cx="146050" cy="177800"/>
            </a:xfrm>
            <a:custGeom>
              <a:avLst/>
              <a:gdLst>
                <a:gd name="T0" fmla="*/ 21 w 26"/>
                <a:gd name="T1" fmla="*/ 20 h 31"/>
                <a:gd name="T2" fmla="*/ 26 w 26"/>
                <a:gd name="T3" fmla="*/ 14 h 31"/>
                <a:gd name="T4" fmla="*/ 23 w 26"/>
                <a:gd name="T5" fmla="*/ 8 h 31"/>
                <a:gd name="T6" fmla="*/ 14 w 26"/>
                <a:gd name="T7" fmla="*/ 0 h 31"/>
                <a:gd name="T8" fmla="*/ 10 w 26"/>
                <a:gd name="T9" fmla="*/ 1 h 31"/>
                <a:gd name="T10" fmla="*/ 8 w 26"/>
                <a:gd name="T11" fmla="*/ 4 h 31"/>
                <a:gd name="T12" fmla="*/ 8 w 26"/>
                <a:gd name="T13" fmla="*/ 16 h 31"/>
                <a:gd name="T14" fmla="*/ 1 w 26"/>
                <a:gd name="T15" fmla="*/ 21 h 31"/>
                <a:gd name="T16" fmla="*/ 4 w 26"/>
                <a:gd name="T17" fmla="*/ 29 h 31"/>
                <a:gd name="T18" fmla="*/ 7 w 26"/>
                <a:gd name="T19" fmla="*/ 30 h 31"/>
                <a:gd name="T20" fmla="*/ 21 w 26"/>
                <a:gd name="T21" fmla="*/ 29 h 31"/>
                <a:gd name="T22" fmla="*/ 21 w 26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1" y="20"/>
                  </a:moveTo>
                  <a:cubicBezTo>
                    <a:pt x="22" y="17"/>
                    <a:pt x="24" y="15"/>
                    <a:pt x="26" y="14"/>
                  </a:cubicBezTo>
                  <a:cubicBezTo>
                    <a:pt x="25" y="12"/>
                    <a:pt x="24" y="10"/>
                    <a:pt x="23" y="8"/>
                  </a:cubicBezTo>
                  <a:cubicBezTo>
                    <a:pt x="21" y="4"/>
                    <a:pt x="18" y="1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9" y="1"/>
                    <a:pt x="8" y="3"/>
                    <a:pt x="8" y="4"/>
                  </a:cubicBezTo>
                  <a:cubicBezTo>
                    <a:pt x="6" y="8"/>
                    <a:pt x="7" y="12"/>
                    <a:pt x="8" y="16"/>
                  </a:cubicBezTo>
                  <a:cubicBezTo>
                    <a:pt x="5" y="16"/>
                    <a:pt x="2" y="18"/>
                    <a:pt x="1" y="21"/>
                  </a:cubicBezTo>
                  <a:cubicBezTo>
                    <a:pt x="0" y="24"/>
                    <a:pt x="1" y="27"/>
                    <a:pt x="4" y="29"/>
                  </a:cubicBezTo>
                  <a:cubicBezTo>
                    <a:pt x="5" y="30"/>
                    <a:pt x="6" y="30"/>
                    <a:pt x="7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187"/>
            <p:cNvSpPr/>
            <p:nvPr/>
          </p:nvSpPr>
          <p:spPr bwMode="auto">
            <a:xfrm>
              <a:off x="9258300" y="220027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5 w 31"/>
                <a:gd name="T13" fmla="*/ 17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7" y="3"/>
                    <a:pt x="15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4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1" y="17"/>
                    <a:pt x="3" y="18"/>
                    <a:pt x="4" y="18"/>
                  </a:cubicBezTo>
                  <a:cubicBezTo>
                    <a:pt x="8" y="19"/>
                    <a:pt x="12" y="19"/>
                    <a:pt x="15" y="17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7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188"/>
            <p:cNvSpPr/>
            <p:nvPr/>
          </p:nvSpPr>
          <p:spPr bwMode="auto">
            <a:xfrm>
              <a:off x="9428163" y="2125663"/>
              <a:ext cx="153988" cy="177800"/>
            </a:xfrm>
            <a:custGeom>
              <a:avLst/>
              <a:gdLst>
                <a:gd name="T0" fmla="*/ 23 w 27"/>
                <a:gd name="T1" fmla="*/ 2 h 31"/>
                <a:gd name="T2" fmla="*/ 19 w 27"/>
                <a:gd name="T3" fmla="*/ 1 h 31"/>
                <a:gd name="T4" fmla="*/ 5 w 27"/>
                <a:gd name="T5" fmla="*/ 2 h 31"/>
                <a:gd name="T6" fmla="*/ 5 w 27"/>
                <a:gd name="T7" fmla="*/ 10 h 31"/>
                <a:gd name="T8" fmla="*/ 0 w 27"/>
                <a:gd name="T9" fmla="*/ 16 h 31"/>
                <a:gd name="T10" fmla="*/ 4 w 27"/>
                <a:gd name="T11" fmla="*/ 23 h 31"/>
                <a:gd name="T12" fmla="*/ 13 w 27"/>
                <a:gd name="T13" fmla="*/ 31 h 31"/>
                <a:gd name="T14" fmla="*/ 17 w 27"/>
                <a:gd name="T15" fmla="*/ 30 h 31"/>
                <a:gd name="T16" fmla="*/ 19 w 27"/>
                <a:gd name="T17" fmla="*/ 27 h 31"/>
                <a:gd name="T18" fmla="*/ 18 w 27"/>
                <a:gd name="T19" fmla="*/ 15 h 31"/>
                <a:gd name="T20" fmla="*/ 26 w 27"/>
                <a:gd name="T21" fmla="*/ 10 h 31"/>
                <a:gd name="T22" fmla="*/ 23 w 27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3" y="2"/>
                  </a:moveTo>
                  <a:cubicBezTo>
                    <a:pt x="22" y="1"/>
                    <a:pt x="21" y="1"/>
                    <a:pt x="19" y="1"/>
                  </a:cubicBezTo>
                  <a:cubicBezTo>
                    <a:pt x="14" y="0"/>
                    <a:pt x="9" y="1"/>
                    <a:pt x="5" y="2"/>
                  </a:cubicBezTo>
                  <a:cubicBezTo>
                    <a:pt x="5" y="5"/>
                    <a:pt x="6" y="7"/>
                    <a:pt x="5" y="10"/>
                  </a:cubicBezTo>
                  <a:cubicBezTo>
                    <a:pt x="4" y="12"/>
                    <a:pt x="2" y="14"/>
                    <a:pt x="0" y="16"/>
                  </a:cubicBezTo>
                  <a:cubicBezTo>
                    <a:pt x="1" y="18"/>
                    <a:pt x="2" y="21"/>
                    <a:pt x="4" y="23"/>
                  </a:cubicBezTo>
                  <a:cubicBezTo>
                    <a:pt x="6" y="27"/>
                    <a:pt x="9" y="30"/>
                    <a:pt x="13" y="31"/>
                  </a:cubicBezTo>
                  <a:cubicBezTo>
                    <a:pt x="14" y="31"/>
                    <a:pt x="16" y="31"/>
                    <a:pt x="17" y="30"/>
                  </a:cubicBezTo>
                  <a:cubicBezTo>
                    <a:pt x="18" y="30"/>
                    <a:pt x="19" y="28"/>
                    <a:pt x="19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2" y="15"/>
                    <a:pt x="25" y="13"/>
                    <a:pt x="26" y="10"/>
                  </a:cubicBezTo>
                  <a:cubicBezTo>
                    <a:pt x="27" y="7"/>
                    <a:pt x="26" y="3"/>
                    <a:pt x="2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189"/>
            <p:cNvSpPr/>
            <p:nvPr/>
          </p:nvSpPr>
          <p:spPr bwMode="auto">
            <a:xfrm>
              <a:off x="9359900" y="197643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7 w 31"/>
                <a:gd name="T3" fmla="*/ 8 h 27"/>
                <a:gd name="T4" fmla="*/ 15 w 31"/>
                <a:gd name="T5" fmla="*/ 8 h 27"/>
                <a:gd name="T6" fmla="*/ 10 w 31"/>
                <a:gd name="T7" fmla="*/ 1 h 27"/>
                <a:gd name="T8" fmla="*/ 2 w 31"/>
                <a:gd name="T9" fmla="*/ 4 h 27"/>
                <a:gd name="T10" fmla="*/ 1 w 31"/>
                <a:gd name="T11" fmla="*/ 8 h 27"/>
                <a:gd name="T12" fmla="*/ 2 w 31"/>
                <a:gd name="T13" fmla="*/ 21 h 27"/>
                <a:gd name="T14" fmla="*/ 9 w 31"/>
                <a:gd name="T15" fmla="*/ 21 h 27"/>
                <a:gd name="T16" fmla="*/ 16 w 31"/>
                <a:gd name="T17" fmla="*/ 27 h 27"/>
                <a:gd name="T18" fmla="*/ 23 w 31"/>
                <a:gd name="T19" fmla="*/ 23 h 27"/>
                <a:gd name="T20" fmla="*/ 31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7" y="8"/>
                  </a:cubicBezTo>
                  <a:cubicBezTo>
                    <a:pt x="23" y="6"/>
                    <a:pt x="19" y="7"/>
                    <a:pt x="15" y="8"/>
                  </a:cubicBezTo>
                  <a:cubicBezTo>
                    <a:pt x="15" y="5"/>
                    <a:pt x="13" y="2"/>
                    <a:pt x="10" y="1"/>
                  </a:cubicBezTo>
                  <a:cubicBezTo>
                    <a:pt x="7" y="0"/>
                    <a:pt x="3" y="1"/>
                    <a:pt x="2" y="4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0" y="12"/>
                    <a:pt x="1" y="17"/>
                    <a:pt x="2" y="21"/>
                  </a:cubicBezTo>
                  <a:cubicBezTo>
                    <a:pt x="4" y="20"/>
                    <a:pt x="7" y="20"/>
                    <a:pt x="9" y="21"/>
                  </a:cubicBezTo>
                  <a:cubicBezTo>
                    <a:pt x="12" y="22"/>
                    <a:pt x="14" y="24"/>
                    <a:pt x="16" y="27"/>
                  </a:cubicBezTo>
                  <a:cubicBezTo>
                    <a:pt x="18" y="26"/>
                    <a:pt x="21" y="24"/>
                    <a:pt x="23" y="23"/>
                  </a:cubicBezTo>
                  <a:cubicBezTo>
                    <a:pt x="27" y="21"/>
                    <a:pt x="30" y="18"/>
                    <a:pt x="31" y="14"/>
                  </a:cubicBezTo>
                  <a:cubicBezTo>
                    <a:pt x="31" y="13"/>
                    <a:pt x="31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6161609" y="555498"/>
            <a:ext cx="504825" cy="509587"/>
            <a:chOff x="5754688" y="1049338"/>
            <a:chExt cx="504825" cy="509587"/>
          </a:xfrm>
        </p:grpSpPr>
        <p:sp>
          <p:nvSpPr>
            <p:cNvPr id="201" name="Freeform 190"/>
            <p:cNvSpPr/>
            <p:nvPr/>
          </p:nvSpPr>
          <p:spPr bwMode="auto">
            <a:xfrm>
              <a:off x="5930900" y="1233488"/>
              <a:ext cx="141288" cy="142875"/>
            </a:xfrm>
            <a:custGeom>
              <a:avLst/>
              <a:gdLst>
                <a:gd name="T0" fmla="*/ 23 w 25"/>
                <a:gd name="T1" fmla="*/ 16 h 25"/>
                <a:gd name="T2" fmla="*/ 9 w 25"/>
                <a:gd name="T3" fmla="*/ 23 h 25"/>
                <a:gd name="T4" fmla="*/ 2 w 25"/>
                <a:gd name="T5" fmla="*/ 9 h 25"/>
                <a:gd name="T6" fmla="*/ 17 w 25"/>
                <a:gd name="T7" fmla="*/ 2 h 25"/>
                <a:gd name="T8" fmla="*/ 23 w 25"/>
                <a:gd name="T9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3" y="16"/>
                  </a:moveTo>
                  <a:cubicBezTo>
                    <a:pt x="21" y="22"/>
                    <a:pt x="15" y="25"/>
                    <a:pt x="9" y="23"/>
                  </a:cubicBezTo>
                  <a:cubicBezTo>
                    <a:pt x="3" y="21"/>
                    <a:pt x="0" y="15"/>
                    <a:pt x="2" y="9"/>
                  </a:cubicBezTo>
                  <a:cubicBezTo>
                    <a:pt x="4" y="3"/>
                    <a:pt x="11" y="0"/>
                    <a:pt x="17" y="2"/>
                  </a:cubicBezTo>
                  <a:cubicBezTo>
                    <a:pt x="22" y="4"/>
                    <a:pt x="25" y="10"/>
                    <a:pt x="23" y="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191"/>
            <p:cNvSpPr/>
            <p:nvPr/>
          </p:nvSpPr>
          <p:spPr bwMode="auto">
            <a:xfrm>
              <a:off x="5754688" y="1112838"/>
              <a:ext cx="204788" cy="239712"/>
            </a:xfrm>
            <a:custGeom>
              <a:avLst/>
              <a:gdLst>
                <a:gd name="T0" fmla="*/ 29 w 36"/>
                <a:gd name="T1" fmla="*/ 28 h 42"/>
                <a:gd name="T2" fmla="*/ 36 w 36"/>
                <a:gd name="T3" fmla="*/ 19 h 42"/>
                <a:gd name="T4" fmla="*/ 32 w 36"/>
                <a:gd name="T5" fmla="*/ 11 h 42"/>
                <a:gd name="T6" fmla="*/ 20 w 36"/>
                <a:gd name="T7" fmla="*/ 0 h 42"/>
                <a:gd name="T8" fmla="*/ 14 w 36"/>
                <a:gd name="T9" fmla="*/ 1 h 42"/>
                <a:gd name="T10" fmla="*/ 11 w 36"/>
                <a:gd name="T11" fmla="*/ 6 h 42"/>
                <a:gd name="T12" fmla="*/ 12 w 36"/>
                <a:gd name="T13" fmla="*/ 22 h 42"/>
                <a:gd name="T14" fmla="*/ 2 w 36"/>
                <a:gd name="T15" fmla="*/ 29 h 42"/>
                <a:gd name="T16" fmla="*/ 6 w 36"/>
                <a:gd name="T17" fmla="*/ 40 h 42"/>
                <a:gd name="T18" fmla="*/ 11 w 36"/>
                <a:gd name="T19" fmla="*/ 41 h 42"/>
                <a:gd name="T20" fmla="*/ 29 w 36"/>
                <a:gd name="T21" fmla="*/ 40 h 42"/>
                <a:gd name="T22" fmla="*/ 29 w 36"/>
                <a:gd name="T2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2">
                  <a:moveTo>
                    <a:pt x="29" y="28"/>
                  </a:moveTo>
                  <a:cubicBezTo>
                    <a:pt x="30" y="24"/>
                    <a:pt x="33" y="21"/>
                    <a:pt x="36" y="19"/>
                  </a:cubicBezTo>
                  <a:cubicBezTo>
                    <a:pt x="35" y="16"/>
                    <a:pt x="34" y="13"/>
                    <a:pt x="32" y="11"/>
                  </a:cubicBezTo>
                  <a:cubicBezTo>
                    <a:pt x="29" y="6"/>
                    <a:pt x="25" y="1"/>
                    <a:pt x="20" y="0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2"/>
                    <a:pt x="12" y="4"/>
                    <a:pt x="11" y="6"/>
                  </a:cubicBezTo>
                  <a:cubicBezTo>
                    <a:pt x="9" y="11"/>
                    <a:pt x="10" y="17"/>
                    <a:pt x="12" y="22"/>
                  </a:cubicBezTo>
                  <a:cubicBezTo>
                    <a:pt x="8" y="22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7" y="41"/>
                    <a:pt x="9" y="41"/>
                    <a:pt x="11" y="41"/>
                  </a:cubicBezTo>
                  <a:cubicBezTo>
                    <a:pt x="17" y="42"/>
                    <a:pt x="23" y="42"/>
                    <a:pt x="29" y="40"/>
                  </a:cubicBezTo>
                  <a:cubicBezTo>
                    <a:pt x="28" y="36"/>
                    <a:pt x="27" y="32"/>
                    <a:pt x="29" y="2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192"/>
            <p:cNvSpPr/>
            <p:nvPr/>
          </p:nvSpPr>
          <p:spPr bwMode="auto">
            <a:xfrm>
              <a:off x="5816600" y="1352550"/>
              <a:ext cx="238125" cy="206375"/>
            </a:xfrm>
            <a:custGeom>
              <a:avLst/>
              <a:gdLst>
                <a:gd name="T0" fmla="*/ 28 w 42"/>
                <a:gd name="T1" fmla="*/ 6 h 36"/>
                <a:gd name="T2" fmla="*/ 20 w 42"/>
                <a:gd name="T3" fmla="*/ 0 h 36"/>
                <a:gd name="T4" fmla="*/ 11 w 42"/>
                <a:gd name="T5" fmla="*/ 5 h 36"/>
                <a:gd name="T6" fmla="*/ 0 w 42"/>
                <a:gd name="T7" fmla="*/ 17 h 36"/>
                <a:gd name="T8" fmla="*/ 1 w 42"/>
                <a:gd name="T9" fmla="*/ 22 h 36"/>
                <a:gd name="T10" fmla="*/ 6 w 42"/>
                <a:gd name="T11" fmla="*/ 26 h 36"/>
                <a:gd name="T12" fmla="*/ 22 w 42"/>
                <a:gd name="T13" fmla="*/ 25 h 36"/>
                <a:gd name="T14" fmla="*/ 29 w 42"/>
                <a:gd name="T15" fmla="*/ 35 h 36"/>
                <a:gd name="T16" fmla="*/ 40 w 42"/>
                <a:gd name="T17" fmla="*/ 31 h 36"/>
                <a:gd name="T18" fmla="*/ 42 w 42"/>
                <a:gd name="T19" fmla="*/ 26 h 36"/>
                <a:gd name="T20" fmla="*/ 40 w 42"/>
                <a:gd name="T21" fmla="*/ 6 h 36"/>
                <a:gd name="T22" fmla="*/ 28 w 42"/>
                <a:gd name="T23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6">
                  <a:moveTo>
                    <a:pt x="28" y="6"/>
                  </a:moveTo>
                  <a:cubicBezTo>
                    <a:pt x="24" y="5"/>
                    <a:pt x="22" y="3"/>
                    <a:pt x="20" y="0"/>
                  </a:cubicBezTo>
                  <a:cubicBezTo>
                    <a:pt x="17" y="1"/>
                    <a:pt x="14" y="3"/>
                    <a:pt x="11" y="5"/>
                  </a:cubicBezTo>
                  <a:cubicBezTo>
                    <a:pt x="6" y="8"/>
                    <a:pt x="1" y="11"/>
                    <a:pt x="0" y="17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5"/>
                    <a:pt x="6" y="26"/>
                  </a:cubicBezTo>
                  <a:cubicBezTo>
                    <a:pt x="11" y="27"/>
                    <a:pt x="17" y="27"/>
                    <a:pt x="22" y="25"/>
                  </a:cubicBezTo>
                  <a:cubicBezTo>
                    <a:pt x="22" y="29"/>
                    <a:pt x="25" y="33"/>
                    <a:pt x="29" y="35"/>
                  </a:cubicBezTo>
                  <a:cubicBezTo>
                    <a:pt x="33" y="36"/>
                    <a:pt x="38" y="35"/>
                    <a:pt x="40" y="31"/>
                  </a:cubicBezTo>
                  <a:cubicBezTo>
                    <a:pt x="41" y="30"/>
                    <a:pt x="41" y="28"/>
                    <a:pt x="42" y="26"/>
                  </a:cubicBezTo>
                  <a:cubicBezTo>
                    <a:pt x="42" y="19"/>
                    <a:pt x="42" y="12"/>
                    <a:pt x="40" y="6"/>
                  </a:cubicBezTo>
                  <a:cubicBezTo>
                    <a:pt x="36" y="8"/>
                    <a:pt x="32" y="8"/>
                    <a:pt x="2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93"/>
            <p:cNvSpPr/>
            <p:nvPr/>
          </p:nvSpPr>
          <p:spPr bwMode="auto">
            <a:xfrm>
              <a:off x="6054725" y="1255713"/>
              <a:ext cx="204788" cy="246062"/>
            </a:xfrm>
            <a:custGeom>
              <a:avLst/>
              <a:gdLst>
                <a:gd name="T0" fmla="*/ 31 w 36"/>
                <a:gd name="T1" fmla="*/ 3 h 43"/>
                <a:gd name="T2" fmla="*/ 26 w 36"/>
                <a:gd name="T3" fmla="*/ 1 h 43"/>
                <a:gd name="T4" fmla="*/ 6 w 36"/>
                <a:gd name="T5" fmla="*/ 3 h 43"/>
                <a:gd name="T6" fmla="*/ 6 w 36"/>
                <a:gd name="T7" fmla="*/ 14 h 43"/>
                <a:gd name="T8" fmla="*/ 0 w 36"/>
                <a:gd name="T9" fmla="*/ 22 h 43"/>
                <a:gd name="T10" fmla="*/ 5 w 36"/>
                <a:gd name="T11" fmla="*/ 32 h 43"/>
                <a:gd name="T12" fmla="*/ 17 w 36"/>
                <a:gd name="T13" fmla="*/ 42 h 43"/>
                <a:gd name="T14" fmla="*/ 23 w 36"/>
                <a:gd name="T15" fmla="*/ 42 h 43"/>
                <a:gd name="T16" fmla="*/ 26 w 36"/>
                <a:gd name="T17" fmla="*/ 37 h 43"/>
                <a:gd name="T18" fmla="*/ 25 w 36"/>
                <a:gd name="T19" fmla="*/ 21 h 43"/>
                <a:gd name="T20" fmla="*/ 35 w 36"/>
                <a:gd name="T21" fmla="*/ 14 h 43"/>
                <a:gd name="T22" fmla="*/ 31 w 36"/>
                <a:gd name="T23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3">
                  <a:moveTo>
                    <a:pt x="31" y="3"/>
                  </a:moveTo>
                  <a:cubicBezTo>
                    <a:pt x="30" y="2"/>
                    <a:pt x="28" y="1"/>
                    <a:pt x="26" y="1"/>
                  </a:cubicBezTo>
                  <a:cubicBezTo>
                    <a:pt x="19" y="0"/>
                    <a:pt x="12" y="1"/>
                    <a:pt x="6" y="3"/>
                  </a:cubicBezTo>
                  <a:cubicBezTo>
                    <a:pt x="7" y="6"/>
                    <a:pt x="7" y="10"/>
                    <a:pt x="6" y="14"/>
                  </a:cubicBezTo>
                  <a:cubicBezTo>
                    <a:pt x="5" y="17"/>
                    <a:pt x="3" y="20"/>
                    <a:pt x="0" y="22"/>
                  </a:cubicBezTo>
                  <a:cubicBezTo>
                    <a:pt x="1" y="25"/>
                    <a:pt x="3" y="29"/>
                    <a:pt x="5" y="32"/>
                  </a:cubicBezTo>
                  <a:cubicBezTo>
                    <a:pt x="8" y="37"/>
                    <a:pt x="12" y="41"/>
                    <a:pt x="17" y="42"/>
                  </a:cubicBezTo>
                  <a:cubicBezTo>
                    <a:pt x="19" y="43"/>
                    <a:pt x="21" y="43"/>
                    <a:pt x="23" y="42"/>
                  </a:cubicBezTo>
                  <a:cubicBezTo>
                    <a:pt x="24" y="40"/>
                    <a:pt x="25" y="39"/>
                    <a:pt x="26" y="37"/>
                  </a:cubicBezTo>
                  <a:cubicBezTo>
                    <a:pt x="28" y="32"/>
                    <a:pt x="27" y="26"/>
                    <a:pt x="25" y="21"/>
                  </a:cubicBezTo>
                  <a:cubicBezTo>
                    <a:pt x="29" y="20"/>
                    <a:pt x="33" y="18"/>
                    <a:pt x="35" y="14"/>
                  </a:cubicBezTo>
                  <a:cubicBezTo>
                    <a:pt x="36" y="10"/>
                    <a:pt x="35" y="5"/>
                    <a:pt x="31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94"/>
            <p:cNvSpPr/>
            <p:nvPr/>
          </p:nvSpPr>
          <p:spPr bwMode="auto">
            <a:xfrm>
              <a:off x="5964238" y="1049338"/>
              <a:ext cx="238125" cy="212725"/>
            </a:xfrm>
            <a:custGeom>
              <a:avLst/>
              <a:gdLst>
                <a:gd name="T0" fmla="*/ 41 w 42"/>
                <a:gd name="T1" fmla="*/ 14 h 37"/>
                <a:gd name="T2" fmla="*/ 36 w 42"/>
                <a:gd name="T3" fmla="*/ 11 h 37"/>
                <a:gd name="T4" fmla="*/ 20 w 42"/>
                <a:gd name="T5" fmla="*/ 12 h 37"/>
                <a:gd name="T6" fmla="*/ 13 w 42"/>
                <a:gd name="T7" fmla="*/ 2 h 37"/>
                <a:gd name="T8" fmla="*/ 2 w 42"/>
                <a:gd name="T9" fmla="*/ 5 h 37"/>
                <a:gd name="T10" fmla="*/ 0 w 42"/>
                <a:gd name="T11" fmla="*/ 11 h 37"/>
                <a:gd name="T12" fmla="*/ 2 w 42"/>
                <a:gd name="T13" fmla="*/ 29 h 37"/>
                <a:gd name="T14" fmla="*/ 12 w 42"/>
                <a:gd name="T15" fmla="*/ 29 h 37"/>
                <a:gd name="T16" fmla="*/ 21 w 42"/>
                <a:gd name="T17" fmla="*/ 37 h 37"/>
                <a:gd name="T18" fmla="*/ 31 w 42"/>
                <a:gd name="T19" fmla="*/ 32 h 37"/>
                <a:gd name="T20" fmla="*/ 42 w 42"/>
                <a:gd name="T21" fmla="*/ 20 h 37"/>
                <a:gd name="T22" fmla="*/ 41 w 42"/>
                <a:gd name="T2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7">
                  <a:moveTo>
                    <a:pt x="41" y="14"/>
                  </a:moveTo>
                  <a:cubicBezTo>
                    <a:pt x="40" y="13"/>
                    <a:pt x="38" y="12"/>
                    <a:pt x="36" y="11"/>
                  </a:cubicBezTo>
                  <a:cubicBezTo>
                    <a:pt x="31" y="9"/>
                    <a:pt x="25" y="9"/>
                    <a:pt x="20" y="12"/>
                  </a:cubicBezTo>
                  <a:cubicBezTo>
                    <a:pt x="20" y="8"/>
                    <a:pt x="17" y="3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1" y="7"/>
                    <a:pt x="0" y="9"/>
                    <a:pt x="0" y="11"/>
                  </a:cubicBezTo>
                  <a:cubicBezTo>
                    <a:pt x="0" y="17"/>
                    <a:pt x="0" y="23"/>
                    <a:pt x="2" y="29"/>
                  </a:cubicBezTo>
                  <a:cubicBezTo>
                    <a:pt x="5" y="28"/>
                    <a:pt x="9" y="28"/>
                    <a:pt x="12" y="29"/>
                  </a:cubicBezTo>
                  <a:cubicBezTo>
                    <a:pt x="16" y="31"/>
                    <a:pt x="19" y="33"/>
                    <a:pt x="21" y="37"/>
                  </a:cubicBezTo>
                  <a:cubicBezTo>
                    <a:pt x="24" y="36"/>
                    <a:pt x="28" y="34"/>
                    <a:pt x="31" y="32"/>
                  </a:cubicBezTo>
                  <a:cubicBezTo>
                    <a:pt x="36" y="29"/>
                    <a:pt x="41" y="25"/>
                    <a:pt x="42" y="20"/>
                  </a:cubicBezTo>
                  <a:cubicBezTo>
                    <a:pt x="42" y="18"/>
                    <a:pt x="42" y="16"/>
                    <a:pt x="41" y="1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4323284" y="336424"/>
            <a:ext cx="368301" cy="373062"/>
            <a:chOff x="4978400" y="928688"/>
            <a:chExt cx="368301" cy="373062"/>
          </a:xfrm>
        </p:grpSpPr>
        <p:sp>
          <p:nvSpPr>
            <p:cNvPr id="206" name="Freeform 195"/>
            <p:cNvSpPr/>
            <p:nvPr/>
          </p:nvSpPr>
          <p:spPr bwMode="auto">
            <a:xfrm>
              <a:off x="5108575" y="1060450"/>
              <a:ext cx="101600" cy="103187"/>
            </a:xfrm>
            <a:custGeom>
              <a:avLst/>
              <a:gdLst>
                <a:gd name="T0" fmla="*/ 17 w 18"/>
                <a:gd name="T1" fmla="*/ 12 h 18"/>
                <a:gd name="T2" fmla="*/ 6 w 18"/>
                <a:gd name="T3" fmla="*/ 17 h 18"/>
                <a:gd name="T4" fmla="*/ 1 w 18"/>
                <a:gd name="T5" fmla="*/ 7 h 18"/>
                <a:gd name="T6" fmla="*/ 12 w 18"/>
                <a:gd name="T7" fmla="*/ 2 h 18"/>
                <a:gd name="T8" fmla="*/ 17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7" y="12"/>
                  </a:moveTo>
                  <a:cubicBezTo>
                    <a:pt x="15" y="16"/>
                    <a:pt x="11" y="18"/>
                    <a:pt x="6" y="17"/>
                  </a:cubicBezTo>
                  <a:cubicBezTo>
                    <a:pt x="2" y="15"/>
                    <a:pt x="0" y="11"/>
                    <a:pt x="1" y="7"/>
                  </a:cubicBezTo>
                  <a:cubicBezTo>
                    <a:pt x="3" y="2"/>
                    <a:pt x="8" y="0"/>
                    <a:pt x="12" y="2"/>
                  </a:cubicBezTo>
                  <a:cubicBezTo>
                    <a:pt x="16" y="3"/>
                    <a:pt x="18" y="8"/>
                    <a:pt x="17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96"/>
            <p:cNvSpPr/>
            <p:nvPr/>
          </p:nvSpPr>
          <p:spPr bwMode="auto">
            <a:xfrm>
              <a:off x="4978400" y="974725"/>
              <a:ext cx="152400" cy="177800"/>
            </a:xfrm>
            <a:custGeom>
              <a:avLst/>
              <a:gdLst>
                <a:gd name="T0" fmla="*/ 21 w 27"/>
                <a:gd name="T1" fmla="*/ 20 h 31"/>
                <a:gd name="T2" fmla="*/ 27 w 27"/>
                <a:gd name="T3" fmla="*/ 14 h 31"/>
                <a:gd name="T4" fmla="*/ 23 w 27"/>
                <a:gd name="T5" fmla="*/ 8 h 31"/>
                <a:gd name="T6" fmla="*/ 15 w 27"/>
                <a:gd name="T7" fmla="*/ 0 h 31"/>
                <a:gd name="T8" fmla="*/ 10 w 27"/>
                <a:gd name="T9" fmla="*/ 1 h 31"/>
                <a:gd name="T10" fmla="*/ 8 w 27"/>
                <a:gd name="T11" fmla="*/ 4 h 31"/>
                <a:gd name="T12" fmla="*/ 9 w 27"/>
                <a:gd name="T13" fmla="*/ 16 h 31"/>
                <a:gd name="T14" fmla="*/ 2 w 27"/>
                <a:gd name="T15" fmla="*/ 21 h 31"/>
                <a:gd name="T16" fmla="*/ 4 w 27"/>
                <a:gd name="T17" fmla="*/ 29 h 31"/>
                <a:gd name="T18" fmla="*/ 8 w 27"/>
                <a:gd name="T19" fmla="*/ 30 h 31"/>
                <a:gd name="T20" fmla="*/ 21 w 27"/>
                <a:gd name="T21" fmla="*/ 29 h 31"/>
                <a:gd name="T22" fmla="*/ 21 w 27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1" y="20"/>
                  </a:moveTo>
                  <a:cubicBezTo>
                    <a:pt x="22" y="17"/>
                    <a:pt x="24" y="15"/>
                    <a:pt x="27" y="14"/>
                  </a:cubicBezTo>
                  <a:cubicBezTo>
                    <a:pt x="26" y="12"/>
                    <a:pt x="25" y="10"/>
                    <a:pt x="23" y="8"/>
                  </a:cubicBezTo>
                  <a:cubicBezTo>
                    <a:pt x="21" y="4"/>
                    <a:pt x="19" y="1"/>
                    <a:pt x="15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9" y="1"/>
                    <a:pt x="9" y="3"/>
                    <a:pt x="8" y="4"/>
                  </a:cubicBezTo>
                  <a:cubicBezTo>
                    <a:pt x="7" y="8"/>
                    <a:pt x="7" y="12"/>
                    <a:pt x="9" y="16"/>
                  </a:cubicBezTo>
                  <a:cubicBezTo>
                    <a:pt x="6" y="16"/>
                    <a:pt x="3" y="18"/>
                    <a:pt x="2" y="21"/>
                  </a:cubicBezTo>
                  <a:cubicBezTo>
                    <a:pt x="0" y="24"/>
                    <a:pt x="1" y="28"/>
                    <a:pt x="4" y="29"/>
                  </a:cubicBezTo>
                  <a:cubicBezTo>
                    <a:pt x="5" y="30"/>
                    <a:pt x="7" y="30"/>
                    <a:pt x="8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97"/>
            <p:cNvSpPr/>
            <p:nvPr/>
          </p:nvSpPr>
          <p:spPr bwMode="auto">
            <a:xfrm>
              <a:off x="5022850" y="115252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6 w 31"/>
                <a:gd name="T13" fmla="*/ 18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8" y="3"/>
                    <a:pt x="16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5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8" y="19"/>
                    <a:pt x="12" y="19"/>
                    <a:pt x="16" y="18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8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98"/>
            <p:cNvSpPr/>
            <p:nvPr/>
          </p:nvSpPr>
          <p:spPr bwMode="auto">
            <a:xfrm>
              <a:off x="5199063" y="1077913"/>
              <a:ext cx="147638" cy="177800"/>
            </a:xfrm>
            <a:custGeom>
              <a:avLst/>
              <a:gdLst>
                <a:gd name="T0" fmla="*/ 22 w 26"/>
                <a:gd name="T1" fmla="*/ 2 h 31"/>
                <a:gd name="T2" fmla="*/ 19 w 26"/>
                <a:gd name="T3" fmla="*/ 1 h 31"/>
                <a:gd name="T4" fmla="*/ 4 w 26"/>
                <a:gd name="T5" fmla="*/ 2 h 31"/>
                <a:gd name="T6" fmla="*/ 4 w 26"/>
                <a:gd name="T7" fmla="*/ 10 h 31"/>
                <a:gd name="T8" fmla="*/ 0 w 26"/>
                <a:gd name="T9" fmla="*/ 16 h 31"/>
                <a:gd name="T10" fmla="*/ 3 w 26"/>
                <a:gd name="T11" fmla="*/ 23 h 31"/>
                <a:gd name="T12" fmla="*/ 12 w 26"/>
                <a:gd name="T13" fmla="*/ 31 h 31"/>
                <a:gd name="T14" fmla="*/ 16 w 26"/>
                <a:gd name="T15" fmla="*/ 30 h 31"/>
                <a:gd name="T16" fmla="*/ 18 w 26"/>
                <a:gd name="T17" fmla="*/ 27 h 31"/>
                <a:gd name="T18" fmla="*/ 18 w 26"/>
                <a:gd name="T19" fmla="*/ 15 h 31"/>
                <a:gd name="T20" fmla="*/ 25 w 26"/>
                <a:gd name="T21" fmla="*/ 10 h 31"/>
                <a:gd name="T22" fmla="*/ 22 w 26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2" y="2"/>
                  </a:moveTo>
                  <a:cubicBezTo>
                    <a:pt x="21" y="1"/>
                    <a:pt x="20" y="1"/>
                    <a:pt x="19" y="1"/>
                  </a:cubicBezTo>
                  <a:cubicBezTo>
                    <a:pt x="14" y="0"/>
                    <a:pt x="9" y="1"/>
                    <a:pt x="4" y="2"/>
                  </a:cubicBezTo>
                  <a:cubicBezTo>
                    <a:pt x="5" y="5"/>
                    <a:pt x="5" y="7"/>
                    <a:pt x="4" y="10"/>
                  </a:cubicBezTo>
                  <a:cubicBezTo>
                    <a:pt x="3" y="12"/>
                    <a:pt x="2" y="14"/>
                    <a:pt x="0" y="16"/>
                  </a:cubicBezTo>
                  <a:cubicBezTo>
                    <a:pt x="0" y="18"/>
                    <a:pt x="2" y="21"/>
                    <a:pt x="3" y="23"/>
                  </a:cubicBezTo>
                  <a:cubicBezTo>
                    <a:pt x="5" y="27"/>
                    <a:pt x="8" y="30"/>
                    <a:pt x="12" y="31"/>
                  </a:cubicBezTo>
                  <a:cubicBezTo>
                    <a:pt x="13" y="31"/>
                    <a:pt x="15" y="31"/>
                    <a:pt x="16" y="30"/>
                  </a:cubicBezTo>
                  <a:cubicBezTo>
                    <a:pt x="17" y="30"/>
                    <a:pt x="18" y="28"/>
                    <a:pt x="18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1" y="15"/>
                    <a:pt x="24" y="13"/>
                    <a:pt x="25" y="10"/>
                  </a:cubicBezTo>
                  <a:cubicBezTo>
                    <a:pt x="26" y="7"/>
                    <a:pt x="25" y="3"/>
                    <a:pt x="2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99"/>
            <p:cNvSpPr/>
            <p:nvPr/>
          </p:nvSpPr>
          <p:spPr bwMode="auto">
            <a:xfrm>
              <a:off x="5130800" y="92868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6 w 31"/>
                <a:gd name="T3" fmla="*/ 8 h 27"/>
                <a:gd name="T4" fmla="*/ 15 w 31"/>
                <a:gd name="T5" fmla="*/ 8 h 27"/>
                <a:gd name="T6" fmla="*/ 9 w 31"/>
                <a:gd name="T7" fmla="*/ 1 h 27"/>
                <a:gd name="T8" fmla="*/ 1 w 31"/>
                <a:gd name="T9" fmla="*/ 4 h 27"/>
                <a:gd name="T10" fmla="*/ 0 w 31"/>
                <a:gd name="T11" fmla="*/ 8 h 27"/>
                <a:gd name="T12" fmla="*/ 1 w 31"/>
                <a:gd name="T13" fmla="*/ 21 h 27"/>
                <a:gd name="T14" fmla="*/ 9 w 31"/>
                <a:gd name="T15" fmla="*/ 21 h 27"/>
                <a:gd name="T16" fmla="*/ 15 w 31"/>
                <a:gd name="T17" fmla="*/ 27 h 27"/>
                <a:gd name="T18" fmla="*/ 23 w 31"/>
                <a:gd name="T19" fmla="*/ 23 h 27"/>
                <a:gd name="T20" fmla="*/ 30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6" y="8"/>
                  </a:cubicBezTo>
                  <a:cubicBezTo>
                    <a:pt x="23" y="6"/>
                    <a:pt x="18" y="7"/>
                    <a:pt x="15" y="8"/>
                  </a:cubicBezTo>
                  <a:cubicBezTo>
                    <a:pt x="14" y="5"/>
                    <a:pt x="12" y="2"/>
                    <a:pt x="9" y="1"/>
                  </a:cubicBezTo>
                  <a:cubicBezTo>
                    <a:pt x="7" y="0"/>
                    <a:pt x="3" y="1"/>
                    <a:pt x="1" y="4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2"/>
                    <a:pt x="0" y="17"/>
                    <a:pt x="1" y="21"/>
                  </a:cubicBezTo>
                  <a:cubicBezTo>
                    <a:pt x="4" y="20"/>
                    <a:pt x="6" y="20"/>
                    <a:pt x="9" y="21"/>
                  </a:cubicBezTo>
                  <a:cubicBezTo>
                    <a:pt x="12" y="22"/>
                    <a:pt x="14" y="24"/>
                    <a:pt x="15" y="27"/>
                  </a:cubicBezTo>
                  <a:cubicBezTo>
                    <a:pt x="18" y="26"/>
                    <a:pt x="20" y="24"/>
                    <a:pt x="23" y="23"/>
                  </a:cubicBezTo>
                  <a:cubicBezTo>
                    <a:pt x="26" y="21"/>
                    <a:pt x="30" y="18"/>
                    <a:pt x="30" y="14"/>
                  </a:cubicBezTo>
                  <a:cubicBezTo>
                    <a:pt x="31" y="13"/>
                    <a:pt x="30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1792288" y="1787525"/>
            <a:ext cx="476250" cy="481012"/>
            <a:chOff x="1792288" y="1787525"/>
            <a:chExt cx="476250" cy="481012"/>
          </a:xfrm>
        </p:grpSpPr>
        <p:sp>
          <p:nvSpPr>
            <p:cNvPr id="211" name="Freeform 200"/>
            <p:cNvSpPr/>
            <p:nvPr/>
          </p:nvSpPr>
          <p:spPr bwMode="auto">
            <a:xfrm>
              <a:off x="1968500" y="1958975"/>
              <a:ext cx="134938" cy="131762"/>
            </a:xfrm>
            <a:custGeom>
              <a:avLst/>
              <a:gdLst>
                <a:gd name="T0" fmla="*/ 2 w 24"/>
                <a:gd name="T1" fmla="*/ 15 h 23"/>
                <a:gd name="T2" fmla="*/ 16 w 24"/>
                <a:gd name="T3" fmla="*/ 21 h 23"/>
                <a:gd name="T4" fmla="*/ 22 w 24"/>
                <a:gd name="T5" fmla="*/ 8 h 23"/>
                <a:gd name="T6" fmla="*/ 9 w 24"/>
                <a:gd name="T7" fmla="*/ 2 h 23"/>
                <a:gd name="T8" fmla="*/ 2 w 24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" y="15"/>
                  </a:moveTo>
                  <a:cubicBezTo>
                    <a:pt x="4" y="20"/>
                    <a:pt x="10" y="23"/>
                    <a:pt x="16" y="21"/>
                  </a:cubicBezTo>
                  <a:cubicBezTo>
                    <a:pt x="21" y="19"/>
                    <a:pt x="24" y="13"/>
                    <a:pt x="22" y="8"/>
                  </a:cubicBezTo>
                  <a:cubicBezTo>
                    <a:pt x="20" y="3"/>
                    <a:pt x="14" y="0"/>
                    <a:pt x="9" y="2"/>
                  </a:cubicBezTo>
                  <a:cubicBezTo>
                    <a:pt x="3" y="3"/>
                    <a:pt x="0" y="9"/>
                    <a:pt x="2" y="1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201"/>
            <p:cNvSpPr/>
            <p:nvPr/>
          </p:nvSpPr>
          <p:spPr bwMode="auto">
            <a:xfrm>
              <a:off x="2074863" y="1844675"/>
              <a:ext cx="193675" cy="228600"/>
            </a:xfrm>
            <a:custGeom>
              <a:avLst/>
              <a:gdLst>
                <a:gd name="T0" fmla="*/ 7 w 34"/>
                <a:gd name="T1" fmla="*/ 26 h 40"/>
                <a:gd name="T2" fmla="*/ 0 w 34"/>
                <a:gd name="T3" fmla="*/ 18 h 40"/>
                <a:gd name="T4" fmla="*/ 4 w 34"/>
                <a:gd name="T5" fmla="*/ 10 h 40"/>
                <a:gd name="T6" fmla="*/ 16 w 34"/>
                <a:gd name="T7" fmla="*/ 0 h 40"/>
                <a:gd name="T8" fmla="*/ 21 w 34"/>
                <a:gd name="T9" fmla="*/ 1 h 40"/>
                <a:gd name="T10" fmla="*/ 24 w 34"/>
                <a:gd name="T11" fmla="*/ 5 h 40"/>
                <a:gd name="T12" fmla="*/ 23 w 34"/>
                <a:gd name="T13" fmla="*/ 20 h 40"/>
                <a:gd name="T14" fmla="*/ 33 w 34"/>
                <a:gd name="T15" fmla="*/ 27 h 40"/>
                <a:gd name="T16" fmla="*/ 29 w 34"/>
                <a:gd name="T17" fmla="*/ 38 h 40"/>
                <a:gd name="T18" fmla="*/ 24 w 34"/>
                <a:gd name="T19" fmla="*/ 39 h 40"/>
                <a:gd name="T20" fmla="*/ 7 w 34"/>
                <a:gd name="T21" fmla="*/ 38 h 40"/>
                <a:gd name="T22" fmla="*/ 7 w 34"/>
                <a:gd name="T23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40">
                  <a:moveTo>
                    <a:pt x="7" y="26"/>
                  </a:moveTo>
                  <a:cubicBezTo>
                    <a:pt x="6" y="23"/>
                    <a:pt x="3" y="20"/>
                    <a:pt x="0" y="18"/>
                  </a:cubicBezTo>
                  <a:cubicBezTo>
                    <a:pt x="1" y="15"/>
                    <a:pt x="3" y="13"/>
                    <a:pt x="4" y="10"/>
                  </a:cubicBezTo>
                  <a:cubicBezTo>
                    <a:pt x="7" y="6"/>
                    <a:pt x="11" y="1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3" y="2"/>
                    <a:pt x="23" y="4"/>
                    <a:pt x="24" y="5"/>
                  </a:cubicBezTo>
                  <a:cubicBezTo>
                    <a:pt x="26" y="10"/>
                    <a:pt x="25" y="16"/>
                    <a:pt x="23" y="20"/>
                  </a:cubicBezTo>
                  <a:cubicBezTo>
                    <a:pt x="27" y="21"/>
                    <a:pt x="31" y="23"/>
                    <a:pt x="33" y="27"/>
                  </a:cubicBezTo>
                  <a:cubicBezTo>
                    <a:pt x="34" y="31"/>
                    <a:pt x="33" y="36"/>
                    <a:pt x="29" y="38"/>
                  </a:cubicBezTo>
                  <a:cubicBezTo>
                    <a:pt x="28" y="39"/>
                    <a:pt x="26" y="39"/>
                    <a:pt x="24" y="39"/>
                  </a:cubicBezTo>
                  <a:cubicBezTo>
                    <a:pt x="19" y="40"/>
                    <a:pt x="13" y="39"/>
                    <a:pt x="7" y="38"/>
                  </a:cubicBezTo>
                  <a:cubicBezTo>
                    <a:pt x="8" y="34"/>
                    <a:pt x="9" y="30"/>
                    <a:pt x="7" y="2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202"/>
            <p:cNvSpPr/>
            <p:nvPr/>
          </p:nvSpPr>
          <p:spPr bwMode="auto">
            <a:xfrm>
              <a:off x="1984375" y="2073275"/>
              <a:ext cx="227013" cy="195262"/>
            </a:xfrm>
            <a:custGeom>
              <a:avLst/>
              <a:gdLst>
                <a:gd name="T0" fmla="*/ 14 w 40"/>
                <a:gd name="T1" fmla="*/ 6 h 34"/>
                <a:gd name="T2" fmla="*/ 22 w 40"/>
                <a:gd name="T3" fmla="*/ 0 h 34"/>
                <a:gd name="T4" fmla="*/ 30 w 40"/>
                <a:gd name="T5" fmla="*/ 4 h 34"/>
                <a:gd name="T6" fmla="*/ 40 w 40"/>
                <a:gd name="T7" fmla="*/ 15 h 34"/>
                <a:gd name="T8" fmla="*/ 39 w 40"/>
                <a:gd name="T9" fmla="*/ 21 h 34"/>
                <a:gd name="T10" fmla="*/ 35 w 40"/>
                <a:gd name="T11" fmla="*/ 24 h 34"/>
                <a:gd name="T12" fmla="*/ 20 w 40"/>
                <a:gd name="T13" fmla="*/ 23 h 34"/>
                <a:gd name="T14" fmla="*/ 13 w 40"/>
                <a:gd name="T15" fmla="*/ 32 h 34"/>
                <a:gd name="T16" fmla="*/ 2 w 40"/>
                <a:gd name="T17" fmla="*/ 29 h 34"/>
                <a:gd name="T18" fmla="*/ 1 w 40"/>
                <a:gd name="T19" fmla="*/ 24 h 34"/>
                <a:gd name="T20" fmla="*/ 3 w 40"/>
                <a:gd name="T21" fmla="*/ 5 h 34"/>
                <a:gd name="T22" fmla="*/ 14 w 40"/>
                <a:gd name="T23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4" y="6"/>
                  </a:moveTo>
                  <a:cubicBezTo>
                    <a:pt x="17" y="5"/>
                    <a:pt x="20" y="2"/>
                    <a:pt x="22" y="0"/>
                  </a:cubicBezTo>
                  <a:cubicBezTo>
                    <a:pt x="24" y="1"/>
                    <a:pt x="27" y="2"/>
                    <a:pt x="30" y="4"/>
                  </a:cubicBezTo>
                  <a:cubicBezTo>
                    <a:pt x="34" y="7"/>
                    <a:pt x="39" y="10"/>
                    <a:pt x="40" y="15"/>
                  </a:cubicBezTo>
                  <a:cubicBezTo>
                    <a:pt x="40" y="17"/>
                    <a:pt x="40" y="19"/>
                    <a:pt x="39" y="21"/>
                  </a:cubicBezTo>
                  <a:cubicBezTo>
                    <a:pt x="38" y="22"/>
                    <a:pt x="36" y="23"/>
                    <a:pt x="35" y="24"/>
                  </a:cubicBezTo>
                  <a:cubicBezTo>
                    <a:pt x="30" y="25"/>
                    <a:pt x="24" y="25"/>
                    <a:pt x="20" y="23"/>
                  </a:cubicBezTo>
                  <a:cubicBezTo>
                    <a:pt x="19" y="27"/>
                    <a:pt x="17" y="31"/>
                    <a:pt x="13" y="32"/>
                  </a:cubicBezTo>
                  <a:cubicBezTo>
                    <a:pt x="9" y="34"/>
                    <a:pt x="4" y="32"/>
                    <a:pt x="2" y="29"/>
                  </a:cubicBezTo>
                  <a:cubicBezTo>
                    <a:pt x="1" y="27"/>
                    <a:pt x="1" y="26"/>
                    <a:pt x="1" y="24"/>
                  </a:cubicBezTo>
                  <a:cubicBezTo>
                    <a:pt x="0" y="18"/>
                    <a:pt x="1" y="11"/>
                    <a:pt x="3" y="5"/>
                  </a:cubicBezTo>
                  <a:cubicBezTo>
                    <a:pt x="6" y="7"/>
                    <a:pt x="10" y="7"/>
                    <a:pt x="1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203"/>
            <p:cNvSpPr/>
            <p:nvPr/>
          </p:nvSpPr>
          <p:spPr bwMode="auto">
            <a:xfrm>
              <a:off x="1792288" y="1982788"/>
              <a:ext cx="198438" cy="228600"/>
            </a:xfrm>
            <a:custGeom>
              <a:avLst/>
              <a:gdLst>
                <a:gd name="T0" fmla="*/ 5 w 35"/>
                <a:gd name="T1" fmla="*/ 2 h 40"/>
                <a:gd name="T2" fmla="*/ 10 w 35"/>
                <a:gd name="T3" fmla="*/ 1 h 40"/>
                <a:gd name="T4" fmla="*/ 29 w 35"/>
                <a:gd name="T5" fmla="*/ 2 h 40"/>
                <a:gd name="T6" fmla="*/ 29 w 35"/>
                <a:gd name="T7" fmla="*/ 12 h 40"/>
                <a:gd name="T8" fmla="*/ 35 w 35"/>
                <a:gd name="T9" fmla="*/ 20 h 40"/>
                <a:gd name="T10" fmla="*/ 30 w 35"/>
                <a:gd name="T11" fmla="*/ 30 h 40"/>
                <a:gd name="T12" fmla="*/ 18 w 35"/>
                <a:gd name="T13" fmla="*/ 40 h 40"/>
                <a:gd name="T14" fmla="*/ 13 w 35"/>
                <a:gd name="T15" fmla="*/ 39 h 40"/>
                <a:gd name="T16" fmla="*/ 10 w 35"/>
                <a:gd name="T17" fmla="*/ 34 h 40"/>
                <a:gd name="T18" fmla="*/ 11 w 35"/>
                <a:gd name="T19" fmla="*/ 19 h 40"/>
                <a:gd name="T20" fmla="*/ 2 w 35"/>
                <a:gd name="T21" fmla="*/ 12 h 40"/>
                <a:gd name="T22" fmla="*/ 5 w 35"/>
                <a:gd name="T23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0">
                  <a:moveTo>
                    <a:pt x="5" y="2"/>
                  </a:moveTo>
                  <a:cubicBezTo>
                    <a:pt x="6" y="1"/>
                    <a:pt x="8" y="1"/>
                    <a:pt x="10" y="1"/>
                  </a:cubicBezTo>
                  <a:cubicBezTo>
                    <a:pt x="16" y="0"/>
                    <a:pt x="23" y="1"/>
                    <a:pt x="29" y="2"/>
                  </a:cubicBezTo>
                  <a:cubicBezTo>
                    <a:pt x="28" y="5"/>
                    <a:pt x="28" y="9"/>
                    <a:pt x="29" y="12"/>
                  </a:cubicBezTo>
                  <a:cubicBezTo>
                    <a:pt x="30" y="16"/>
                    <a:pt x="32" y="18"/>
                    <a:pt x="35" y="20"/>
                  </a:cubicBezTo>
                  <a:cubicBezTo>
                    <a:pt x="34" y="23"/>
                    <a:pt x="32" y="26"/>
                    <a:pt x="30" y="30"/>
                  </a:cubicBezTo>
                  <a:cubicBezTo>
                    <a:pt x="27" y="34"/>
                    <a:pt x="24" y="39"/>
                    <a:pt x="18" y="40"/>
                  </a:cubicBezTo>
                  <a:cubicBezTo>
                    <a:pt x="17" y="40"/>
                    <a:pt x="15" y="40"/>
                    <a:pt x="13" y="39"/>
                  </a:cubicBezTo>
                  <a:cubicBezTo>
                    <a:pt x="12" y="38"/>
                    <a:pt x="11" y="36"/>
                    <a:pt x="10" y="34"/>
                  </a:cubicBezTo>
                  <a:cubicBezTo>
                    <a:pt x="8" y="30"/>
                    <a:pt x="9" y="24"/>
                    <a:pt x="11" y="19"/>
                  </a:cubicBezTo>
                  <a:cubicBezTo>
                    <a:pt x="7" y="19"/>
                    <a:pt x="3" y="16"/>
                    <a:pt x="2" y="12"/>
                  </a:cubicBezTo>
                  <a:cubicBezTo>
                    <a:pt x="0" y="9"/>
                    <a:pt x="1" y="4"/>
                    <a:pt x="5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204"/>
            <p:cNvSpPr/>
            <p:nvPr/>
          </p:nvSpPr>
          <p:spPr bwMode="auto">
            <a:xfrm>
              <a:off x="1849438" y="1787525"/>
              <a:ext cx="225425" cy="195262"/>
            </a:xfrm>
            <a:custGeom>
              <a:avLst/>
              <a:gdLst>
                <a:gd name="T0" fmla="*/ 1 w 40"/>
                <a:gd name="T1" fmla="*/ 13 h 34"/>
                <a:gd name="T2" fmla="*/ 6 w 40"/>
                <a:gd name="T3" fmla="*/ 10 h 34"/>
                <a:gd name="T4" fmla="*/ 21 w 40"/>
                <a:gd name="T5" fmla="*/ 11 h 34"/>
                <a:gd name="T6" fmla="*/ 27 w 40"/>
                <a:gd name="T7" fmla="*/ 1 h 34"/>
                <a:gd name="T8" fmla="*/ 38 w 40"/>
                <a:gd name="T9" fmla="*/ 5 h 34"/>
                <a:gd name="T10" fmla="*/ 39 w 40"/>
                <a:gd name="T11" fmla="*/ 10 h 34"/>
                <a:gd name="T12" fmla="*/ 38 w 40"/>
                <a:gd name="T13" fmla="*/ 27 h 34"/>
                <a:gd name="T14" fmla="*/ 28 w 40"/>
                <a:gd name="T15" fmla="*/ 27 h 34"/>
                <a:gd name="T16" fmla="*/ 20 w 40"/>
                <a:gd name="T17" fmla="*/ 34 h 34"/>
                <a:gd name="T18" fmla="*/ 10 w 40"/>
                <a:gd name="T19" fmla="*/ 30 h 34"/>
                <a:gd name="T20" fmla="*/ 0 w 40"/>
                <a:gd name="T21" fmla="*/ 18 h 34"/>
                <a:gd name="T22" fmla="*/ 1 w 40"/>
                <a:gd name="T23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" y="13"/>
                  </a:moveTo>
                  <a:cubicBezTo>
                    <a:pt x="2" y="11"/>
                    <a:pt x="4" y="10"/>
                    <a:pt x="6" y="10"/>
                  </a:cubicBezTo>
                  <a:cubicBezTo>
                    <a:pt x="10" y="8"/>
                    <a:pt x="16" y="8"/>
                    <a:pt x="21" y="11"/>
                  </a:cubicBezTo>
                  <a:cubicBezTo>
                    <a:pt x="21" y="7"/>
                    <a:pt x="24" y="3"/>
                    <a:pt x="27" y="1"/>
                  </a:cubicBezTo>
                  <a:cubicBezTo>
                    <a:pt x="31" y="0"/>
                    <a:pt x="36" y="1"/>
                    <a:pt x="38" y="5"/>
                  </a:cubicBezTo>
                  <a:cubicBezTo>
                    <a:pt x="39" y="6"/>
                    <a:pt x="39" y="8"/>
                    <a:pt x="39" y="10"/>
                  </a:cubicBezTo>
                  <a:cubicBezTo>
                    <a:pt x="40" y="15"/>
                    <a:pt x="39" y="21"/>
                    <a:pt x="38" y="27"/>
                  </a:cubicBezTo>
                  <a:cubicBezTo>
                    <a:pt x="35" y="26"/>
                    <a:pt x="31" y="26"/>
                    <a:pt x="28" y="27"/>
                  </a:cubicBezTo>
                  <a:cubicBezTo>
                    <a:pt x="24" y="28"/>
                    <a:pt x="22" y="31"/>
                    <a:pt x="20" y="34"/>
                  </a:cubicBezTo>
                  <a:cubicBezTo>
                    <a:pt x="17" y="33"/>
                    <a:pt x="13" y="31"/>
                    <a:pt x="10" y="30"/>
                  </a:cubicBezTo>
                  <a:cubicBezTo>
                    <a:pt x="6" y="27"/>
                    <a:pt x="1" y="23"/>
                    <a:pt x="0" y="18"/>
                  </a:cubicBezTo>
                  <a:cubicBezTo>
                    <a:pt x="0" y="16"/>
                    <a:pt x="0" y="14"/>
                    <a:pt x="1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1" name="组合 220"/>
          <p:cNvGrpSpPr/>
          <p:nvPr/>
        </p:nvGrpSpPr>
        <p:grpSpPr>
          <a:xfrm>
            <a:off x="5083823" y="1437863"/>
            <a:ext cx="1771710" cy="2045839"/>
            <a:chOff x="1397895" y="1132124"/>
            <a:chExt cx="1202093" cy="1388087"/>
          </a:xfrm>
        </p:grpSpPr>
        <p:grpSp>
          <p:nvGrpSpPr>
            <p:cNvPr id="228" name="组合 227"/>
            <p:cNvGrpSpPr/>
            <p:nvPr/>
          </p:nvGrpSpPr>
          <p:grpSpPr>
            <a:xfrm>
              <a:off x="1397895" y="1132124"/>
              <a:ext cx="1202093" cy="1388087"/>
              <a:chOff x="789153" y="2729597"/>
              <a:chExt cx="1202093" cy="1388087"/>
            </a:xfrm>
          </p:grpSpPr>
          <p:grpSp>
            <p:nvGrpSpPr>
              <p:cNvPr id="230" name="组合 229"/>
              <p:cNvGrpSpPr/>
              <p:nvPr/>
            </p:nvGrpSpPr>
            <p:grpSpPr>
              <a:xfrm>
                <a:off x="789153" y="2729597"/>
                <a:ext cx="1202093" cy="1388087"/>
                <a:chOff x="3273692" y="1099961"/>
                <a:chExt cx="1202093" cy="1388087"/>
              </a:xfrm>
            </p:grpSpPr>
            <p:sp>
              <p:nvSpPr>
                <p:cNvPr id="232" name="Freeform 14"/>
                <p:cNvSpPr/>
                <p:nvPr/>
              </p:nvSpPr>
              <p:spPr bwMode="auto">
                <a:xfrm>
                  <a:off x="3345550" y="1141029"/>
                  <a:ext cx="529701" cy="237166"/>
                </a:xfrm>
                <a:custGeom>
                  <a:avLst/>
                  <a:gdLst>
                    <a:gd name="T0" fmla="*/ 0 w 516"/>
                    <a:gd name="T1" fmla="*/ 231 h 231"/>
                    <a:gd name="T2" fmla="*/ 398 w 516"/>
                    <a:gd name="T3" fmla="*/ 0 h 231"/>
                    <a:gd name="T4" fmla="*/ 516 w 516"/>
                    <a:gd name="T5" fmla="*/ 0 h 231"/>
                    <a:gd name="T6" fmla="*/ 516 w 516"/>
                    <a:gd name="T7" fmla="*/ 231 h 231"/>
                    <a:gd name="T8" fmla="*/ 0 w 516"/>
                    <a:gd name="T9" fmla="*/ 231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6" h="231">
                      <a:moveTo>
                        <a:pt x="0" y="231"/>
                      </a:moveTo>
                      <a:lnTo>
                        <a:pt x="398" y="0"/>
                      </a:lnTo>
                      <a:lnTo>
                        <a:pt x="516" y="0"/>
                      </a:lnTo>
                      <a:lnTo>
                        <a:pt x="516" y="231"/>
                      </a:lnTo>
                      <a:lnTo>
                        <a:pt x="0" y="231"/>
                      </a:lnTo>
                      <a:close/>
                    </a:path>
                  </a:pathLst>
                </a:custGeom>
                <a:solidFill>
                  <a:srgbClr val="5F6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24" tIns="45712" rIns="91424" bIns="45712" numCol="1" anchor="t" anchorCtr="0" compatLnSpc="1"/>
                <a:lstStyle/>
                <a:p>
                  <a:endParaRPr lang="zh-CN" altLang="en-US" sz="3200"/>
                </a:p>
              </p:txBody>
            </p:sp>
            <p:sp>
              <p:nvSpPr>
                <p:cNvPr id="233" name="Freeform 15"/>
                <p:cNvSpPr/>
                <p:nvPr/>
              </p:nvSpPr>
              <p:spPr bwMode="auto">
                <a:xfrm>
                  <a:off x="3273692" y="1099961"/>
                  <a:ext cx="1202093" cy="1388087"/>
                </a:xfrm>
                <a:custGeom>
                  <a:avLst/>
                  <a:gdLst>
                    <a:gd name="T0" fmla="*/ 0 w 1171"/>
                    <a:gd name="T1" fmla="*/ 1014 h 1352"/>
                    <a:gd name="T2" fmla="*/ 0 w 1171"/>
                    <a:gd name="T3" fmla="*/ 338 h 1352"/>
                    <a:gd name="T4" fmla="*/ 586 w 1171"/>
                    <a:gd name="T5" fmla="*/ 0 h 1352"/>
                    <a:gd name="T6" fmla="*/ 1171 w 1171"/>
                    <a:gd name="T7" fmla="*/ 338 h 1352"/>
                    <a:gd name="T8" fmla="*/ 1171 w 1171"/>
                    <a:gd name="T9" fmla="*/ 1014 h 1352"/>
                    <a:gd name="T10" fmla="*/ 586 w 1171"/>
                    <a:gd name="T11" fmla="*/ 1352 h 1352"/>
                    <a:gd name="T12" fmla="*/ 0 w 1171"/>
                    <a:gd name="T13" fmla="*/ 1014 h 1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1" h="1352">
                      <a:moveTo>
                        <a:pt x="0" y="1014"/>
                      </a:moveTo>
                      <a:lnTo>
                        <a:pt x="0" y="338"/>
                      </a:lnTo>
                      <a:lnTo>
                        <a:pt x="586" y="0"/>
                      </a:lnTo>
                      <a:lnTo>
                        <a:pt x="1171" y="338"/>
                      </a:lnTo>
                      <a:lnTo>
                        <a:pt x="1171" y="1014"/>
                      </a:lnTo>
                      <a:lnTo>
                        <a:pt x="586" y="1352"/>
                      </a:lnTo>
                      <a:lnTo>
                        <a:pt x="0" y="101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>
                  <a:outerShdw blurRad="228600" sx="102000" sy="102000" algn="ctr" rotWithShape="0">
                    <a:prstClr val="black">
                      <a:alpha val="28000"/>
                    </a:prstClr>
                  </a:outerShdw>
                </a:effectLst>
              </p:spPr>
              <p:txBody>
                <a:bodyPr vert="horz" wrap="square" lIns="91424" tIns="45712" rIns="91424" bIns="45712" numCol="1" anchor="t" anchorCtr="0" compatLnSpc="1"/>
                <a:lstStyle/>
                <a:p>
                  <a:endParaRPr lang="zh-CN" altLang="en-US" sz="3200"/>
                </a:p>
              </p:txBody>
            </p:sp>
            <p:sp>
              <p:nvSpPr>
                <p:cNvPr id="234" name="Freeform 16"/>
                <p:cNvSpPr/>
                <p:nvPr/>
              </p:nvSpPr>
              <p:spPr bwMode="auto">
                <a:xfrm>
                  <a:off x="3345551" y="1141029"/>
                  <a:ext cx="408568" cy="441478"/>
                </a:xfrm>
                <a:custGeom>
                  <a:avLst/>
                  <a:gdLst>
                    <a:gd name="T0" fmla="*/ 0 w 398"/>
                    <a:gd name="T1" fmla="*/ 430 h 430"/>
                    <a:gd name="T2" fmla="*/ 398 w 398"/>
                    <a:gd name="T3" fmla="*/ 430 h 430"/>
                    <a:gd name="T4" fmla="*/ 398 w 398"/>
                    <a:gd name="T5" fmla="*/ 0 h 430"/>
                    <a:gd name="T6" fmla="*/ 0 w 398"/>
                    <a:gd name="T7" fmla="*/ 231 h 430"/>
                    <a:gd name="T8" fmla="*/ 0 w 398"/>
                    <a:gd name="T9" fmla="*/ 43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430">
                      <a:moveTo>
                        <a:pt x="0" y="430"/>
                      </a:moveTo>
                      <a:lnTo>
                        <a:pt x="398" y="430"/>
                      </a:lnTo>
                      <a:lnTo>
                        <a:pt x="398" y="0"/>
                      </a:lnTo>
                      <a:lnTo>
                        <a:pt x="0" y="231"/>
                      </a:lnTo>
                      <a:lnTo>
                        <a:pt x="0" y="43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  <a:effectLst>
                  <a:outerShdw blurRad="279400" dist="76200" dir="2700000" sx="101000" sy="101000" algn="tl" rotWithShape="0">
                    <a:prstClr val="black">
                      <a:alpha val="28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24" tIns="45712" rIns="91424" bIns="45712" rtlCol="0" anchor="ctr"/>
                <a:lstStyle/>
                <a:p>
                  <a:pPr algn="ctr"/>
                  <a:endParaRPr lang="zh-CN" altLang="en-US" sz="3200" dirty="0"/>
                </a:p>
              </p:txBody>
            </p:sp>
          </p:grpSp>
          <p:sp>
            <p:nvSpPr>
              <p:cNvPr id="231" name="TextBox 73"/>
              <p:cNvSpPr txBox="1"/>
              <p:nvPr/>
            </p:nvSpPr>
            <p:spPr>
              <a:xfrm>
                <a:off x="935340" y="2858078"/>
                <a:ext cx="948647" cy="396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>
                    <a:solidFill>
                      <a:srgbClr val="FFFFFF"/>
                    </a:solidFill>
                    <a:latin typeface="Agency FB" panose="020B0503020202020204" pitchFamily="34" charset="0"/>
                  </a:rPr>
                  <a:t>01</a:t>
                </a:r>
                <a:endParaRPr lang="zh-CN" altLang="en-US" sz="3200" dirty="0">
                  <a:solidFill>
                    <a:srgbClr val="FFFFFF"/>
                  </a:solidFill>
                  <a:latin typeface="Agency FB" panose="020B0503020202020204" pitchFamily="34" charset="0"/>
                </a:endParaRPr>
              </a:p>
            </p:txBody>
          </p:sp>
        </p:grpSp>
        <p:sp>
          <p:nvSpPr>
            <p:cNvPr id="229" name="Freeform 21"/>
            <p:cNvSpPr>
              <a:spLocks noEditPoints="1"/>
            </p:cNvSpPr>
            <p:nvPr/>
          </p:nvSpPr>
          <p:spPr bwMode="auto">
            <a:xfrm>
              <a:off x="1752536" y="1627713"/>
              <a:ext cx="462041" cy="478315"/>
            </a:xfrm>
            <a:custGeom>
              <a:avLst/>
              <a:gdLst>
                <a:gd name="T0" fmla="*/ 24 w 60"/>
                <a:gd name="T1" fmla="*/ 7 h 62"/>
                <a:gd name="T2" fmla="*/ 38 w 60"/>
                <a:gd name="T3" fmla="*/ 7 h 62"/>
                <a:gd name="T4" fmla="*/ 47 w 60"/>
                <a:gd name="T5" fmla="*/ 7 h 62"/>
                <a:gd name="T6" fmla="*/ 47 w 60"/>
                <a:gd name="T7" fmla="*/ 18 h 62"/>
                <a:gd name="T8" fmla="*/ 47 w 60"/>
                <a:gd name="T9" fmla="*/ 7 h 62"/>
                <a:gd name="T10" fmla="*/ 20 w 60"/>
                <a:gd name="T11" fmla="*/ 37 h 62"/>
                <a:gd name="T12" fmla="*/ 21 w 60"/>
                <a:gd name="T13" fmla="*/ 58 h 62"/>
                <a:gd name="T14" fmla="*/ 15 w 60"/>
                <a:gd name="T15" fmla="*/ 40 h 62"/>
                <a:gd name="T16" fmla="*/ 12 w 60"/>
                <a:gd name="T17" fmla="*/ 58 h 62"/>
                <a:gd name="T18" fmla="*/ 7 w 60"/>
                <a:gd name="T19" fmla="*/ 37 h 62"/>
                <a:gd name="T20" fmla="*/ 2 w 60"/>
                <a:gd name="T21" fmla="*/ 36 h 62"/>
                <a:gd name="T22" fmla="*/ 7 w 60"/>
                <a:gd name="T23" fmla="*/ 19 h 62"/>
                <a:gd name="T24" fmla="*/ 14 w 60"/>
                <a:gd name="T25" fmla="*/ 24 h 62"/>
                <a:gd name="T26" fmla="*/ 21 w 60"/>
                <a:gd name="T27" fmla="*/ 19 h 62"/>
                <a:gd name="T28" fmla="*/ 29 w 60"/>
                <a:gd name="T29" fmla="*/ 16 h 62"/>
                <a:gd name="T30" fmla="*/ 30 w 60"/>
                <a:gd name="T31" fmla="*/ 19 h 62"/>
                <a:gd name="T32" fmla="*/ 30 w 60"/>
                <a:gd name="T33" fmla="*/ 32 h 62"/>
                <a:gd name="T34" fmla="*/ 31 w 60"/>
                <a:gd name="T35" fmla="*/ 32 h 62"/>
                <a:gd name="T36" fmla="*/ 31 w 60"/>
                <a:gd name="T37" fmla="*/ 32 h 62"/>
                <a:gd name="T38" fmla="*/ 32 w 60"/>
                <a:gd name="T39" fmla="*/ 19 h 62"/>
                <a:gd name="T40" fmla="*/ 32 w 60"/>
                <a:gd name="T41" fmla="*/ 16 h 62"/>
                <a:gd name="T42" fmla="*/ 40 w 60"/>
                <a:gd name="T43" fmla="*/ 19 h 62"/>
                <a:gd name="T44" fmla="*/ 47 w 60"/>
                <a:gd name="T45" fmla="*/ 24 h 62"/>
                <a:gd name="T46" fmla="*/ 54 w 60"/>
                <a:gd name="T47" fmla="*/ 19 h 62"/>
                <a:gd name="T48" fmla="*/ 58 w 60"/>
                <a:gd name="T49" fmla="*/ 35 h 62"/>
                <a:gd name="T50" fmla="*/ 53 w 60"/>
                <a:gd name="T51" fmla="*/ 37 h 62"/>
                <a:gd name="T52" fmla="*/ 54 w 60"/>
                <a:gd name="T53" fmla="*/ 58 h 62"/>
                <a:gd name="T54" fmla="*/ 48 w 60"/>
                <a:gd name="T55" fmla="*/ 40 h 62"/>
                <a:gd name="T56" fmla="*/ 45 w 60"/>
                <a:gd name="T57" fmla="*/ 58 h 62"/>
                <a:gd name="T58" fmla="*/ 40 w 60"/>
                <a:gd name="T59" fmla="*/ 37 h 62"/>
                <a:gd name="T60" fmla="*/ 38 w 60"/>
                <a:gd name="T61" fmla="*/ 38 h 62"/>
                <a:gd name="T62" fmla="*/ 33 w 60"/>
                <a:gd name="T63" fmla="*/ 62 h 62"/>
                <a:gd name="T64" fmla="*/ 29 w 60"/>
                <a:gd name="T65" fmla="*/ 41 h 62"/>
                <a:gd name="T66" fmla="*/ 22 w 60"/>
                <a:gd name="T67" fmla="*/ 62 h 62"/>
                <a:gd name="T68" fmla="*/ 20 w 60"/>
                <a:gd name="T69" fmla="*/ 36 h 62"/>
                <a:gd name="T70" fmla="*/ 9 w 60"/>
                <a:gd name="T71" fmla="*/ 13 h 62"/>
                <a:gd name="T72" fmla="*/ 20 w 60"/>
                <a:gd name="T73" fmla="*/ 1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" h="62">
                  <a:moveTo>
                    <a:pt x="31" y="0"/>
                  </a:moveTo>
                  <a:cubicBezTo>
                    <a:pt x="27" y="0"/>
                    <a:pt x="24" y="4"/>
                    <a:pt x="24" y="7"/>
                  </a:cubicBezTo>
                  <a:cubicBezTo>
                    <a:pt x="24" y="11"/>
                    <a:pt x="27" y="14"/>
                    <a:pt x="31" y="14"/>
                  </a:cubicBezTo>
                  <a:cubicBezTo>
                    <a:pt x="35" y="14"/>
                    <a:pt x="38" y="11"/>
                    <a:pt x="38" y="7"/>
                  </a:cubicBezTo>
                  <a:cubicBezTo>
                    <a:pt x="38" y="4"/>
                    <a:pt x="35" y="0"/>
                    <a:pt x="31" y="0"/>
                  </a:cubicBezTo>
                  <a:close/>
                  <a:moveTo>
                    <a:pt x="47" y="7"/>
                  </a:moveTo>
                  <a:cubicBezTo>
                    <a:pt x="44" y="7"/>
                    <a:pt x="41" y="10"/>
                    <a:pt x="41" y="13"/>
                  </a:cubicBezTo>
                  <a:cubicBezTo>
                    <a:pt x="41" y="16"/>
                    <a:pt x="44" y="18"/>
                    <a:pt x="47" y="18"/>
                  </a:cubicBezTo>
                  <a:cubicBezTo>
                    <a:pt x="50" y="18"/>
                    <a:pt x="53" y="16"/>
                    <a:pt x="53" y="13"/>
                  </a:cubicBezTo>
                  <a:cubicBezTo>
                    <a:pt x="53" y="10"/>
                    <a:pt x="50" y="7"/>
                    <a:pt x="47" y="7"/>
                  </a:cubicBezTo>
                  <a:close/>
                  <a:moveTo>
                    <a:pt x="20" y="36"/>
                  </a:moveTo>
                  <a:cubicBezTo>
                    <a:pt x="20" y="37"/>
                    <a:pt x="20" y="37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0" y="36"/>
                    <a:pt x="20" y="36"/>
                    <a:pt x="20" y="36"/>
                  </a:cubicBezTo>
                  <a:close/>
                  <a:moveTo>
                    <a:pt x="14" y="7"/>
                  </a:moveTo>
                  <a:cubicBezTo>
                    <a:pt x="11" y="7"/>
                    <a:pt x="9" y="10"/>
                    <a:pt x="9" y="13"/>
                  </a:cubicBezTo>
                  <a:cubicBezTo>
                    <a:pt x="9" y="16"/>
                    <a:pt x="11" y="18"/>
                    <a:pt x="14" y="18"/>
                  </a:cubicBezTo>
                  <a:cubicBezTo>
                    <a:pt x="17" y="18"/>
                    <a:pt x="20" y="16"/>
                    <a:pt x="20" y="13"/>
                  </a:cubicBezTo>
                  <a:cubicBezTo>
                    <a:pt x="20" y="10"/>
                    <a:pt x="17" y="7"/>
                    <a:pt x="14" y="7"/>
                  </a:cubicBezTo>
                  <a:close/>
                </a:path>
              </a:pathLst>
            </a:custGeom>
            <a:solidFill>
              <a:srgbClr val="D3381C"/>
            </a:solidFill>
            <a:ln>
              <a:noFill/>
            </a:ln>
          </p:spPr>
          <p:txBody>
            <a:bodyPr vert="horz" wrap="square" lIns="121883" tIns="60940" rIns="121883" bIns="60940" numCol="1" anchor="t" anchorCtr="0" compatLnSpc="1"/>
            <a:lstStyle/>
            <a:p>
              <a:endParaRPr lang="zh-CN" altLang="en-US" sz="3200"/>
            </a:p>
          </p:txBody>
        </p:sp>
      </p:grpSp>
      <p:sp>
        <p:nvSpPr>
          <p:cNvPr id="235" name="Rectangle 4"/>
          <p:cNvSpPr txBox="1">
            <a:spLocks noChangeArrowheads="1"/>
          </p:cNvSpPr>
          <p:nvPr/>
        </p:nvSpPr>
        <p:spPr bwMode="auto">
          <a:xfrm>
            <a:off x="4435442" y="3387730"/>
            <a:ext cx="3232899" cy="1062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0" tIns="45699" rIns="91400" bIns="45699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lvl="0">
              <a:defRPr/>
            </a:pPr>
            <a:r>
              <a:rPr lang="zh-CN" altLang="en-US" sz="36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zh-CN" altLang="en-US" sz="3600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6" name="矩形 235"/>
          <p:cNvSpPr/>
          <p:nvPr/>
        </p:nvSpPr>
        <p:spPr>
          <a:xfrm>
            <a:off x="4230516" y="4251740"/>
            <a:ext cx="1963999" cy="37933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18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团队成员介绍</a:t>
            </a:r>
            <a:endParaRPr lang="zh-CN" altLang="en-US" sz="186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7" name="矩形 236"/>
          <p:cNvSpPr/>
          <p:nvPr/>
        </p:nvSpPr>
        <p:spPr>
          <a:xfrm>
            <a:off x="6402216" y="4230334"/>
            <a:ext cx="1963999" cy="37933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18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zh-CN" altLang="en-US" sz="1865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8" name="矩形 237"/>
          <p:cNvSpPr/>
          <p:nvPr/>
        </p:nvSpPr>
        <p:spPr>
          <a:xfrm>
            <a:off x="4230516" y="4669842"/>
            <a:ext cx="1963999" cy="37933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18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具体工作明细</a:t>
            </a:r>
            <a:endParaRPr lang="zh-CN" altLang="en-US" sz="1865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9" name="矩形 238"/>
          <p:cNvSpPr/>
          <p:nvPr/>
        </p:nvSpPr>
        <p:spPr>
          <a:xfrm>
            <a:off x="6402216" y="4648434"/>
            <a:ext cx="1963999" cy="37933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18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重点工作回顾</a:t>
            </a:r>
            <a:endParaRPr lang="zh-CN" altLang="en-US" sz="1865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0" name="矩形 239"/>
          <p:cNvSpPr/>
          <p:nvPr/>
        </p:nvSpPr>
        <p:spPr>
          <a:xfrm>
            <a:off x="4230516" y="5073202"/>
            <a:ext cx="1963999" cy="37933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18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团队建设情况</a:t>
            </a:r>
            <a:endParaRPr lang="zh-CN" altLang="en-US" sz="186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0" presetClass="entr" presetSubtype="0" decel="100000" fill="hold" grpId="0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0" bldLvl="0" animBg="1"/>
      <p:bldP spid="236" grpId="0"/>
      <p:bldP spid="237" grpId="0"/>
      <p:bldP spid="238" grpId="0"/>
      <p:bldP spid="239" grpId="0"/>
      <p:bldP spid="2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-58352" y="5761128"/>
            <a:ext cx="1123951" cy="1127126"/>
            <a:chOff x="153988" y="4254500"/>
            <a:chExt cx="1123951" cy="1127126"/>
          </a:xfrm>
        </p:grpSpPr>
        <p:sp>
          <p:nvSpPr>
            <p:cNvPr id="10" name="Freeform 9"/>
            <p:cNvSpPr/>
            <p:nvPr/>
          </p:nvSpPr>
          <p:spPr bwMode="auto">
            <a:xfrm>
              <a:off x="168276" y="4283075"/>
              <a:ext cx="407988" cy="373063"/>
            </a:xfrm>
            <a:custGeom>
              <a:avLst/>
              <a:gdLst>
                <a:gd name="T0" fmla="*/ 1 w 57"/>
                <a:gd name="T1" fmla="*/ 50 h 52"/>
                <a:gd name="T2" fmla="*/ 0 w 57"/>
                <a:gd name="T3" fmla="*/ 48 h 52"/>
                <a:gd name="T4" fmla="*/ 0 w 57"/>
                <a:gd name="T5" fmla="*/ 4 h 52"/>
                <a:gd name="T6" fmla="*/ 4 w 57"/>
                <a:gd name="T7" fmla="*/ 0 h 52"/>
                <a:gd name="T8" fmla="*/ 37 w 57"/>
                <a:gd name="T9" fmla="*/ 0 h 52"/>
                <a:gd name="T10" fmla="*/ 40 w 57"/>
                <a:gd name="T11" fmla="*/ 1 h 52"/>
                <a:gd name="T12" fmla="*/ 56 w 57"/>
                <a:gd name="T13" fmla="*/ 16 h 52"/>
                <a:gd name="T14" fmla="*/ 56 w 57"/>
                <a:gd name="T15" fmla="*/ 22 h 52"/>
                <a:gd name="T16" fmla="*/ 32 w 57"/>
                <a:gd name="T17" fmla="*/ 45 h 52"/>
                <a:gd name="T18" fmla="*/ 27 w 57"/>
                <a:gd name="T19" fmla="*/ 45 h 52"/>
                <a:gd name="T20" fmla="*/ 13 w 57"/>
                <a:gd name="T21" fmla="*/ 32 h 52"/>
                <a:gd name="T22" fmla="*/ 13 w 57"/>
                <a:gd name="T23" fmla="*/ 26 h 52"/>
                <a:gd name="T24" fmla="*/ 23 w 57"/>
                <a:gd name="T25" fmla="*/ 17 h 52"/>
                <a:gd name="T26" fmla="*/ 26 w 57"/>
                <a:gd name="T27" fmla="*/ 16 h 52"/>
                <a:gd name="T28" fmla="*/ 36 w 57"/>
                <a:gd name="T29" fmla="*/ 16 h 52"/>
                <a:gd name="T30" fmla="*/ 40 w 57"/>
                <a:gd name="T31" fmla="*/ 20 h 52"/>
                <a:gd name="T32" fmla="*/ 36 w 57"/>
                <a:gd name="T33" fmla="*/ 24 h 52"/>
                <a:gd name="T34" fmla="*/ 28 w 57"/>
                <a:gd name="T35" fmla="*/ 24 h 52"/>
                <a:gd name="T36" fmla="*/ 22 w 57"/>
                <a:gd name="T37" fmla="*/ 29 h 52"/>
                <a:gd name="T38" fmla="*/ 29 w 57"/>
                <a:gd name="T39" fmla="*/ 37 h 52"/>
                <a:gd name="T40" fmla="*/ 47 w 57"/>
                <a:gd name="T41" fmla="*/ 19 h 52"/>
                <a:gd name="T42" fmla="*/ 36 w 57"/>
                <a:gd name="T43" fmla="*/ 8 h 52"/>
                <a:gd name="T44" fmla="*/ 8 w 57"/>
                <a:gd name="T45" fmla="*/ 8 h 52"/>
                <a:gd name="T46" fmla="*/ 8 w 57"/>
                <a:gd name="T47" fmla="*/ 48 h 52"/>
                <a:gd name="T48" fmla="*/ 4 w 57"/>
                <a:gd name="T49" fmla="*/ 52 h 52"/>
                <a:gd name="T50" fmla="*/ 1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50"/>
                  </a:moveTo>
                  <a:cubicBezTo>
                    <a:pt x="1" y="50"/>
                    <a:pt x="0" y="49"/>
                    <a:pt x="0" y="4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9" y="0"/>
                    <a:pt x="40" y="1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8"/>
                    <a:pt x="57" y="20"/>
                    <a:pt x="56" y="22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7"/>
                    <a:pt x="28" y="47"/>
                    <a:pt x="27" y="4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1"/>
                    <a:pt x="12" y="28"/>
                    <a:pt x="13" y="2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8" y="16"/>
                    <a:pt x="40" y="18"/>
                    <a:pt x="40" y="20"/>
                  </a:cubicBezTo>
                  <a:cubicBezTo>
                    <a:pt x="40" y="22"/>
                    <a:pt x="38" y="24"/>
                    <a:pt x="36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50"/>
                    <a:pt x="7" y="52"/>
                    <a:pt x="4" y="52"/>
                  </a:cubicBezTo>
                  <a:cubicBezTo>
                    <a:pt x="3" y="52"/>
                    <a:pt x="2" y="51"/>
                    <a:pt x="1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327026" y="4383088"/>
              <a:ext cx="636588" cy="387350"/>
            </a:xfrm>
            <a:custGeom>
              <a:avLst/>
              <a:gdLst>
                <a:gd name="T0" fmla="*/ 2 w 89"/>
                <a:gd name="T1" fmla="*/ 52 h 54"/>
                <a:gd name="T2" fmla="*/ 2 w 89"/>
                <a:gd name="T3" fmla="*/ 47 h 54"/>
                <a:gd name="T4" fmla="*/ 47 w 89"/>
                <a:gd name="T5" fmla="*/ 1 h 54"/>
                <a:gd name="T6" fmla="*/ 50 w 89"/>
                <a:gd name="T7" fmla="*/ 0 h 54"/>
                <a:gd name="T8" fmla="*/ 76 w 89"/>
                <a:gd name="T9" fmla="*/ 0 h 54"/>
                <a:gd name="T10" fmla="*/ 79 w 89"/>
                <a:gd name="T11" fmla="*/ 1 h 54"/>
                <a:gd name="T12" fmla="*/ 88 w 89"/>
                <a:gd name="T13" fmla="*/ 10 h 54"/>
                <a:gd name="T14" fmla="*/ 88 w 89"/>
                <a:gd name="T15" fmla="*/ 16 h 54"/>
                <a:gd name="T16" fmla="*/ 61 w 89"/>
                <a:gd name="T17" fmla="*/ 43 h 54"/>
                <a:gd name="T18" fmla="*/ 55 w 89"/>
                <a:gd name="T19" fmla="*/ 43 h 54"/>
                <a:gd name="T20" fmla="*/ 42 w 89"/>
                <a:gd name="T21" fmla="*/ 29 h 54"/>
                <a:gd name="T22" fmla="*/ 42 w 89"/>
                <a:gd name="T23" fmla="*/ 24 h 54"/>
                <a:gd name="T24" fmla="*/ 50 w 89"/>
                <a:gd name="T25" fmla="*/ 16 h 54"/>
                <a:gd name="T26" fmla="*/ 53 w 89"/>
                <a:gd name="T27" fmla="*/ 15 h 54"/>
                <a:gd name="T28" fmla="*/ 64 w 89"/>
                <a:gd name="T29" fmla="*/ 15 h 54"/>
                <a:gd name="T30" fmla="*/ 68 w 89"/>
                <a:gd name="T31" fmla="*/ 19 h 54"/>
                <a:gd name="T32" fmla="*/ 64 w 89"/>
                <a:gd name="T33" fmla="*/ 23 h 54"/>
                <a:gd name="T34" fmla="*/ 54 w 89"/>
                <a:gd name="T35" fmla="*/ 23 h 54"/>
                <a:gd name="T36" fmla="*/ 50 w 89"/>
                <a:gd name="T37" fmla="*/ 27 h 54"/>
                <a:gd name="T38" fmla="*/ 58 w 89"/>
                <a:gd name="T39" fmla="*/ 34 h 54"/>
                <a:gd name="T40" fmla="*/ 79 w 89"/>
                <a:gd name="T41" fmla="*/ 13 h 54"/>
                <a:gd name="T42" fmla="*/ 74 w 89"/>
                <a:gd name="T43" fmla="*/ 8 h 54"/>
                <a:gd name="T44" fmla="*/ 52 w 89"/>
                <a:gd name="T45" fmla="*/ 8 h 54"/>
                <a:gd name="T46" fmla="*/ 7 w 89"/>
                <a:gd name="T47" fmla="*/ 52 h 54"/>
                <a:gd name="T48" fmla="*/ 2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52"/>
                  </a:moveTo>
                  <a:cubicBezTo>
                    <a:pt x="0" y="51"/>
                    <a:pt x="0" y="48"/>
                    <a:pt x="2" y="4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7" y="0"/>
                    <a:pt x="78" y="1"/>
                    <a:pt x="79" y="1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9" y="12"/>
                    <a:pt x="89" y="14"/>
                    <a:pt x="88" y="16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9" y="44"/>
                    <a:pt x="57" y="44"/>
                    <a:pt x="55" y="4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0" y="28"/>
                    <a:pt x="40" y="25"/>
                    <a:pt x="42" y="24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5"/>
                    <a:pt x="51" y="15"/>
                    <a:pt x="53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6" y="15"/>
                    <a:pt x="68" y="17"/>
                    <a:pt x="68" y="19"/>
                  </a:cubicBezTo>
                  <a:cubicBezTo>
                    <a:pt x="68" y="21"/>
                    <a:pt x="66" y="23"/>
                    <a:pt x="6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3" y="54"/>
                    <a:pt x="2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877888" y="4957763"/>
              <a:ext cx="371475" cy="407988"/>
            </a:xfrm>
            <a:custGeom>
              <a:avLst/>
              <a:gdLst>
                <a:gd name="T0" fmla="*/ 1 w 52"/>
                <a:gd name="T1" fmla="*/ 55 h 57"/>
                <a:gd name="T2" fmla="*/ 0 w 52"/>
                <a:gd name="T3" fmla="*/ 53 h 57"/>
                <a:gd name="T4" fmla="*/ 4 w 52"/>
                <a:gd name="T5" fmla="*/ 49 h 57"/>
                <a:gd name="T6" fmla="*/ 44 w 52"/>
                <a:gd name="T7" fmla="*/ 49 h 57"/>
                <a:gd name="T8" fmla="*/ 44 w 52"/>
                <a:gd name="T9" fmla="*/ 21 h 57"/>
                <a:gd name="T10" fmla="*/ 33 w 52"/>
                <a:gd name="T11" fmla="*/ 10 h 57"/>
                <a:gd name="T12" fmla="*/ 15 w 52"/>
                <a:gd name="T13" fmla="*/ 27 h 57"/>
                <a:gd name="T14" fmla="*/ 23 w 52"/>
                <a:gd name="T15" fmla="*/ 35 h 57"/>
                <a:gd name="T16" fmla="*/ 28 w 52"/>
                <a:gd name="T17" fmla="*/ 29 h 57"/>
                <a:gd name="T18" fmla="*/ 28 w 52"/>
                <a:gd name="T19" fmla="*/ 21 h 57"/>
                <a:gd name="T20" fmla="*/ 32 w 52"/>
                <a:gd name="T21" fmla="*/ 17 h 57"/>
                <a:gd name="T22" fmla="*/ 36 w 52"/>
                <a:gd name="T23" fmla="*/ 21 h 57"/>
                <a:gd name="T24" fmla="*/ 36 w 52"/>
                <a:gd name="T25" fmla="*/ 31 h 57"/>
                <a:gd name="T26" fmla="*/ 35 w 52"/>
                <a:gd name="T27" fmla="*/ 34 h 57"/>
                <a:gd name="T28" fmla="*/ 25 w 52"/>
                <a:gd name="T29" fmla="*/ 43 h 57"/>
                <a:gd name="T30" fmla="*/ 20 w 52"/>
                <a:gd name="T31" fmla="*/ 43 h 57"/>
                <a:gd name="T32" fmla="*/ 7 w 52"/>
                <a:gd name="T33" fmla="*/ 30 h 57"/>
                <a:gd name="T34" fmla="*/ 7 w 52"/>
                <a:gd name="T35" fmla="*/ 25 h 57"/>
                <a:gd name="T36" fmla="*/ 30 w 52"/>
                <a:gd name="T37" fmla="*/ 1 h 57"/>
                <a:gd name="T38" fmla="*/ 36 w 52"/>
                <a:gd name="T39" fmla="*/ 1 h 57"/>
                <a:gd name="T40" fmla="*/ 51 w 52"/>
                <a:gd name="T41" fmla="*/ 17 h 57"/>
                <a:gd name="T42" fmla="*/ 52 w 52"/>
                <a:gd name="T43" fmla="*/ 20 h 57"/>
                <a:gd name="T44" fmla="*/ 52 w 52"/>
                <a:gd name="T45" fmla="*/ 53 h 57"/>
                <a:gd name="T46" fmla="*/ 48 w 52"/>
                <a:gd name="T47" fmla="*/ 57 h 57"/>
                <a:gd name="T48" fmla="*/ 4 w 52"/>
                <a:gd name="T49" fmla="*/ 57 h 57"/>
                <a:gd name="T50" fmla="*/ 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55"/>
                  </a:moveTo>
                  <a:cubicBezTo>
                    <a:pt x="1" y="55"/>
                    <a:pt x="0" y="54"/>
                    <a:pt x="0" y="53"/>
                  </a:cubicBezTo>
                  <a:cubicBezTo>
                    <a:pt x="0" y="50"/>
                    <a:pt x="2" y="49"/>
                    <a:pt x="4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19"/>
                    <a:pt x="30" y="17"/>
                    <a:pt x="32" y="17"/>
                  </a:cubicBezTo>
                  <a:cubicBezTo>
                    <a:pt x="34" y="17"/>
                    <a:pt x="36" y="19"/>
                    <a:pt x="36" y="2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6" y="33"/>
                    <a:pt x="35" y="3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4" y="45"/>
                    <a:pt x="21" y="45"/>
                    <a:pt x="20" y="43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5" y="29"/>
                    <a:pt x="5" y="26"/>
                    <a:pt x="7" y="25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0"/>
                    <a:pt x="34" y="0"/>
                    <a:pt x="36" y="1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2" y="17"/>
                    <a:pt x="52" y="18"/>
                    <a:pt x="52" y="20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5"/>
                    <a:pt x="50" y="57"/>
                    <a:pt x="48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3" y="57"/>
                    <a:pt x="2" y="56"/>
                    <a:pt x="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762001" y="4570413"/>
              <a:ext cx="387350" cy="638175"/>
            </a:xfrm>
            <a:custGeom>
              <a:avLst/>
              <a:gdLst>
                <a:gd name="T0" fmla="*/ 1 w 54"/>
                <a:gd name="T1" fmla="*/ 87 h 89"/>
                <a:gd name="T2" fmla="*/ 1 w 54"/>
                <a:gd name="T3" fmla="*/ 81 h 89"/>
                <a:gd name="T4" fmla="*/ 46 w 54"/>
                <a:gd name="T5" fmla="*/ 37 h 89"/>
                <a:gd name="T6" fmla="*/ 46 w 54"/>
                <a:gd name="T7" fmla="*/ 14 h 89"/>
                <a:gd name="T8" fmla="*/ 41 w 54"/>
                <a:gd name="T9" fmla="*/ 10 h 89"/>
                <a:gd name="T10" fmla="*/ 20 w 54"/>
                <a:gd name="T11" fmla="*/ 31 h 89"/>
                <a:gd name="T12" fmla="*/ 27 w 54"/>
                <a:gd name="T13" fmla="*/ 38 h 89"/>
                <a:gd name="T14" fmla="*/ 31 w 54"/>
                <a:gd name="T15" fmla="*/ 35 h 89"/>
                <a:gd name="T16" fmla="*/ 31 w 54"/>
                <a:gd name="T17" fmla="*/ 25 h 89"/>
                <a:gd name="T18" fmla="*/ 35 w 54"/>
                <a:gd name="T19" fmla="*/ 21 h 89"/>
                <a:gd name="T20" fmla="*/ 39 w 54"/>
                <a:gd name="T21" fmla="*/ 25 h 89"/>
                <a:gd name="T22" fmla="*/ 39 w 54"/>
                <a:gd name="T23" fmla="*/ 36 h 89"/>
                <a:gd name="T24" fmla="*/ 38 w 54"/>
                <a:gd name="T25" fmla="*/ 39 h 89"/>
                <a:gd name="T26" fmla="*/ 30 w 54"/>
                <a:gd name="T27" fmla="*/ 47 h 89"/>
                <a:gd name="T28" fmla="*/ 24 w 54"/>
                <a:gd name="T29" fmla="*/ 47 h 89"/>
                <a:gd name="T30" fmla="*/ 11 w 54"/>
                <a:gd name="T31" fmla="*/ 34 h 89"/>
                <a:gd name="T32" fmla="*/ 11 w 54"/>
                <a:gd name="T33" fmla="*/ 28 h 89"/>
                <a:gd name="T34" fmla="*/ 38 w 54"/>
                <a:gd name="T35" fmla="*/ 1 h 89"/>
                <a:gd name="T36" fmla="*/ 44 w 54"/>
                <a:gd name="T37" fmla="*/ 1 h 89"/>
                <a:gd name="T38" fmla="*/ 52 w 54"/>
                <a:gd name="T39" fmla="*/ 10 h 89"/>
                <a:gd name="T40" fmla="*/ 54 w 54"/>
                <a:gd name="T41" fmla="*/ 13 h 89"/>
                <a:gd name="T42" fmla="*/ 54 w 54"/>
                <a:gd name="T43" fmla="*/ 39 h 89"/>
                <a:gd name="T44" fmla="*/ 52 w 54"/>
                <a:gd name="T45" fmla="*/ 42 h 89"/>
                <a:gd name="T46" fmla="*/ 7 w 54"/>
                <a:gd name="T47" fmla="*/ 87 h 89"/>
                <a:gd name="T48" fmla="*/ 1 w 54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87"/>
                  </a:moveTo>
                  <a:cubicBezTo>
                    <a:pt x="0" y="85"/>
                    <a:pt x="0" y="83"/>
                    <a:pt x="1" y="81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2"/>
                    <a:pt x="33" y="21"/>
                    <a:pt x="35" y="21"/>
                  </a:cubicBezTo>
                  <a:cubicBezTo>
                    <a:pt x="37" y="21"/>
                    <a:pt x="39" y="22"/>
                    <a:pt x="39" y="25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8"/>
                    <a:pt x="38" y="3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6" y="48"/>
                    <a:pt x="24" y="47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0" y="32"/>
                    <a:pt x="10" y="30"/>
                    <a:pt x="11" y="28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0" y="0"/>
                    <a:pt x="42" y="0"/>
                    <a:pt x="44" y="1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3" y="11"/>
                    <a:pt x="54" y="12"/>
                    <a:pt x="54" y="13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3" y="41"/>
                    <a:pt x="52" y="42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9"/>
                    <a:pt x="3" y="89"/>
                    <a:pt x="1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533401" y="4362450"/>
              <a:ext cx="636588" cy="638175"/>
            </a:xfrm>
            <a:custGeom>
              <a:avLst/>
              <a:gdLst>
                <a:gd name="T0" fmla="*/ 6 w 89"/>
                <a:gd name="T1" fmla="*/ 89 h 89"/>
                <a:gd name="T2" fmla="*/ 87 w 89"/>
                <a:gd name="T3" fmla="*/ 7 h 89"/>
                <a:gd name="T4" fmla="*/ 87 w 89"/>
                <a:gd name="T5" fmla="*/ 2 h 89"/>
                <a:gd name="T6" fmla="*/ 82 w 89"/>
                <a:gd name="T7" fmla="*/ 2 h 89"/>
                <a:gd name="T8" fmla="*/ 0 w 89"/>
                <a:gd name="T9" fmla="*/ 83 h 89"/>
                <a:gd name="T10" fmla="*/ 6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6" y="89"/>
                  </a:moveTo>
                  <a:cubicBezTo>
                    <a:pt x="87" y="7"/>
                    <a:pt x="87" y="7"/>
                    <a:pt x="87" y="7"/>
                  </a:cubicBezTo>
                  <a:cubicBezTo>
                    <a:pt x="89" y="6"/>
                    <a:pt x="89" y="3"/>
                    <a:pt x="87" y="2"/>
                  </a:cubicBezTo>
                  <a:cubicBezTo>
                    <a:pt x="86" y="0"/>
                    <a:pt x="83" y="0"/>
                    <a:pt x="82" y="2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6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504826" y="4627563"/>
              <a:ext cx="393700" cy="401638"/>
            </a:xfrm>
            <a:custGeom>
              <a:avLst/>
              <a:gdLst>
                <a:gd name="T0" fmla="*/ 37 w 55"/>
                <a:gd name="T1" fmla="*/ 54 h 56"/>
                <a:gd name="T2" fmla="*/ 2 w 55"/>
                <a:gd name="T3" fmla="*/ 19 h 56"/>
                <a:gd name="T4" fmla="*/ 2 w 55"/>
                <a:gd name="T5" fmla="*/ 14 h 56"/>
                <a:gd name="T6" fmla="*/ 13 w 55"/>
                <a:gd name="T7" fmla="*/ 2 h 56"/>
                <a:gd name="T8" fmla="*/ 19 w 55"/>
                <a:gd name="T9" fmla="*/ 2 h 56"/>
                <a:gd name="T10" fmla="*/ 19 w 55"/>
                <a:gd name="T11" fmla="*/ 8 h 56"/>
                <a:gd name="T12" fmla="*/ 10 w 55"/>
                <a:gd name="T13" fmla="*/ 16 h 56"/>
                <a:gd name="T14" fmla="*/ 39 w 55"/>
                <a:gd name="T15" fmla="*/ 46 h 56"/>
                <a:gd name="T16" fmla="*/ 48 w 55"/>
                <a:gd name="T17" fmla="*/ 37 h 56"/>
                <a:gd name="T18" fmla="*/ 54 w 55"/>
                <a:gd name="T19" fmla="*/ 37 h 56"/>
                <a:gd name="T20" fmla="*/ 54 w 55"/>
                <a:gd name="T21" fmla="*/ 43 h 56"/>
                <a:gd name="T22" fmla="*/ 42 w 55"/>
                <a:gd name="T23" fmla="*/ 54 h 56"/>
                <a:gd name="T24" fmla="*/ 37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37" y="54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0" y="18"/>
                    <a:pt x="0" y="15"/>
                    <a:pt x="2" y="1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5" y="0"/>
                    <a:pt x="17" y="0"/>
                    <a:pt x="19" y="2"/>
                  </a:cubicBezTo>
                  <a:cubicBezTo>
                    <a:pt x="20" y="4"/>
                    <a:pt x="20" y="6"/>
                    <a:pt x="19" y="8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50" y="35"/>
                    <a:pt x="52" y="35"/>
                    <a:pt x="54" y="37"/>
                  </a:cubicBezTo>
                  <a:cubicBezTo>
                    <a:pt x="55" y="38"/>
                    <a:pt x="55" y="41"/>
                    <a:pt x="54" y="43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1" y="56"/>
                    <a:pt x="38" y="56"/>
                    <a:pt x="37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927101" y="4254500"/>
              <a:ext cx="350838" cy="352425"/>
            </a:xfrm>
            <a:custGeom>
              <a:avLst/>
              <a:gdLst>
                <a:gd name="T0" fmla="*/ 32 w 49"/>
                <a:gd name="T1" fmla="*/ 47 h 49"/>
                <a:gd name="T2" fmla="*/ 2 w 49"/>
                <a:gd name="T3" fmla="*/ 17 h 49"/>
                <a:gd name="T4" fmla="*/ 2 w 49"/>
                <a:gd name="T5" fmla="*/ 11 h 49"/>
                <a:gd name="T6" fmla="*/ 12 w 49"/>
                <a:gd name="T7" fmla="*/ 1 h 49"/>
                <a:gd name="T8" fmla="*/ 17 w 49"/>
                <a:gd name="T9" fmla="*/ 1 h 49"/>
                <a:gd name="T10" fmla="*/ 17 w 49"/>
                <a:gd name="T11" fmla="*/ 7 h 49"/>
                <a:gd name="T12" fmla="*/ 10 w 49"/>
                <a:gd name="T13" fmla="*/ 14 h 49"/>
                <a:gd name="T14" fmla="*/ 35 w 49"/>
                <a:gd name="T15" fmla="*/ 39 h 49"/>
                <a:gd name="T16" fmla="*/ 42 w 49"/>
                <a:gd name="T17" fmla="*/ 31 h 49"/>
                <a:gd name="T18" fmla="*/ 47 w 49"/>
                <a:gd name="T19" fmla="*/ 31 h 49"/>
                <a:gd name="T20" fmla="*/ 47 w 49"/>
                <a:gd name="T21" fmla="*/ 37 h 49"/>
                <a:gd name="T22" fmla="*/ 37 w 49"/>
                <a:gd name="T23" fmla="*/ 47 h 49"/>
                <a:gd name="T24" fmla="*/ 32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32" y="4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ubicBezTo>
                    <a:pt x="19" y="3"/>
                    <a:pt x="19" y="6"/>
                    <a:pt x="17" y="7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0"/>
                    <a:pt x="46" y="30"/>
                    <a:pt x="47" y="31"/>
                  </a:cubicBezTo>
                  <a:cubicBezTo>
                    <a:pt x="49" y="33"/>
                    <a:pt x="49" y="36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9"/>
                    <a:pt x="33" y="49"/>
                    <a:pt x="32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1063626" y="4291013"/>
              <a:ext cx="177800" cy="179388"/>
            </a:xfrm>
            <a:custGeom>
              <a:avLst/>
              <a:gdLst>
                <a:gd name="T0" fmla="*/ 14 w 25"/>
                <a:gd name="T1" fmla="*/ 24 h 25"/>
                <a:gd name="T2" fmla="*/ 1 w 25"/>
                <a:gd name="T3" fmla="*/ 11 h 25"/>
                <a:gd name="T4" fmla="*/ 1 w 25"/>
                <a:gd name="T5" fmla="*/ 5 h 25"/>
                <a:gd name="T6" fmla="*/ 5 w 25"/>
                <a:gd name="T7" fmla="*/ 1 h 25"/>
                <a:gd name="T8" fmla="*/ 11 w 25"/>
                <a:gd name="T9" fmla="*/ 1 h 25"/>
                <a:gd name="T10" fmla="*/ 11 w 25"/>
                <a:gd name="T11" fmla="*/ 7 h 25"/>
                <a:gd name="T12" fmla="*/ 10 w 25"/>
                <a:gd name="T13" fmla="*/ 8 h 25"/>
                <a:gd name="T14" fmla="*/ 17 w 25"/>
                <a:gd name="T15" fmla="*/ 15 h 25"/>
                <a:gd name="T16" fmla="*/ 18 w 25"/>
                <a:gd name="T17" fmla="*/ 14 h 25"/>
                <a:gd name="T18" fmla="*/ 24 w 25"/>
                <a:gd name="T19" fmla="*/ 14 h 25"/>
                <a:gd name="T20" fmla="*/ 24 w 25"/>
                <a:gd name="T21" fmla="*/ 19 h 25"/>
                <a:gd name="T22" fmla="*/ 20 w 25"/>
                <a:gd name="T23" fmla="*/ 24 h 25"/>
                <a:gd name="T24" fmla="*/ 14 w 25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9"/>
                    <a:pt x="0" y="7"/>
                    <a:pt x="1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1" y="1"/>
                  </a:cubicBezTo>
                  <a:cubicBezTo>
                    <a:pt x="13" y="3"/>
                    <a:pt x="13" y="5"/>
                    <a:pt x="11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2"/>
                    <a:pt x="22" y="12"/>
                    <a:pt x="24" y="14"/>
                  </a:cubicBezTo>
                  <a:cubicBezTo>
                    <a:pt x="25" y="15"/>
                    <a:pt x="25" y="18"/>
                    <a:pt x="24" y="19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5"/>
                    <a:pt x="15" y="25"/>
                    <a:pt x="14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153988" y="4513263"/>
              <a:ext cx="866775" cy="868363"/>
            </a:xfrm>
            <a:custGeom>
              <a:avLst/>
              <a:gdLst>
                <a:gd name="T0" fmla="*/ 0 w 121"/>
                <a:gd name="T1" fmla="*/ 0 h 121"/>
                <a:gd name="T2" fmla="*/ 0 w 121"/>
                <a:gd name="T3" fmla="*/ 121 h 121"/>
                <a:gd name="T4" fmla="*/ 121 w 121"/>
                <a:gd name="T5" fmla="*/ 121 h 121"/>
                <a:gd name="T6" fmla="*/ 0 w 121"/>
                <a:gd name="T7" fmla="*/ 0 h 121"/>
                <a:gd name="T8" fmla="*/ 52 w 121"/>
                <a:gd name="T9" fmla="*/ 99 h 121"/>
                <a:gd name="T10" fmla="*/ 52 w 121"/>
                <a:gd name="T11" fmla="*/ 93 h 121"/>
                <a:gd name="T12" fmla="*/ 59 w 121"/>
                <a:gd name="T13" fmla="*/ 86 h 121"/>
                <a:gd name="T14" fmla="*/ 50 w 121"/>
                <a:gd name="T15" fmla="*/ 76 h 121"/>
                <a:gd name="T16" fmla="*/ 25 w 121"/>
                <a:gd name="T17" fmla="*/ 101 h 121"/>
                <a:gd name="T18" fmla="*/ 19 w 121"/>
                <a:gd name="T19" fmla="*/ 101 h 121"/>
                <a:gd name="T20" fmla="*/ 19 w 121"/>
                <a:gd name="T21" fmla="*/ 96 h 121"/>
                <a:gd name="T22" fmla="*/ 44 w 121"/>
                <a:gd name="T23" fmla="*/ 71 h 121"/>
                <a:gd name="T24" fmla="*/ 35 w 121"/>
                <a:gd name="T25" fmla="*/ 61 h 121"/>
                <a:gd name="T26" fmla="*/ 28 w 121"/>
                <a:gd name="T27" fmla="*/ 69 h 121"/>
                <a:gd name="T28" fmla="*/ 22 w 121"/>
                <a:gd name="T29" fmla="*/ 69 h 121"/>
                <a:gd name="T30" fmla="*/ 22 w 121"/>
                <a:gd name="T31" fmla="*/ 63 h 121"/>
                <a:gd name="T32" fmla="*/ 32 w 121"/>
                <a:gd name="T33" fmla="*/ 53 h 121"/>
                <a:gd name="T34" fmla="*/ 38 w 121"/>
                <a:gd name="T35" fmla="*/ 53 h 121"/>
                <a:gd name="T36" fmla="*/ 68 w 121"/>
                <a:gd name="T37" fmla="*/ 83 h 121"/>
                <a:gd name="T38" fmla="*/ 68 w 121"/>
                <a:gd name="T39" fmla="*/ 89 h 121"/>
                <a:gd name="T40" fmla="*/ 58 w 121"/>
                <a:gd name="T41" fmla="*/ 99 h 121"/>
                <a:gd name="T42" fmla="*/ 52 w 121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1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121" y="121"/>
                    <a:pt x="121" y="121"/>
                    <a:pt x="121" y="121"/>
                  </a:cubicBezTo>
                  <a:lnTo>
                    <a:pt x="0" y="0"/>
                  </a:lnTo>
                  <a:close/>
                  <a:moveTo>
                    <a:pt x="52" y="99"/>
                  </a:moveTo>
                  <a:cubicBezTo>
                    <a:pt x="51" y="97"/>
                    <a:pt x="51" y="94"/>
                    <a:pt x="52" y="93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4" y="103"/>
                    <a:pt x="21" y="103"/>
                    <a:pt x="19" y="101"/>
                  </a:cubicBezTo>
                  <a:cubicBezTo>
                    <a:pt x="18" y="100"/>
                    <a:pt x="18" y="97"/>
                    <a:pt x="19" y="96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6" y="70"/>
                    <a:pt x="24" y="70"/>
                    <a:pt x="22" y="69"/>
                  </a:cubicBezTo>
                  <a:cubicBezTo>
                    <a:pt x="21" y="67"/>
                    <a:pt x="21" y="64"/>
                    <a:pt x="22" y="6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4" y="51"/>
                    <a:pt x="36" y="51"/>
                    <a:pt x="38" y="5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70" y="84"/>
                    <a:pt x="70" y="87"/>
                    <a:pt x="68" y="8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6" y="100"/>
                    <a:pt x="54" y="100"/>
                    <a:pt x="5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1068050" y="5682606"/>
            <a:ext cx="1123950" cy="1127126"/>
            <a:chOff x="10922001" y="4254500"/>
            <a:chExt cx="1123950" cy="1127126"/>
          </a:xfrm>
        </p:grpSpPr>
        <p:sp>
          <p:nvSpPr>
            <p:cNvPr id="19" name="Freeform 18"/>
            <p:cNvSpPr/>
            <p:nvPr/>
          </p:nvSpPr>
          <p:spPr bwMode="auto">
            <a:xfrm>
              <a:off x="11623676" y="4283075"/>
              <a:ext cx="407988" cy="373063"/>
            </a:xfrm>
            <a:custGeom>
              <a:avLst/>
              <a:gdLst>
                <a:gd name="T0" fmla="*/ 56 w 57"/>
                <a:gd name="T1" fmla="*/ 50 h 52"/>
                <a:gd name="T2" fmla="*/ 57 w 57"/>
                <a:gd name="T3" fmla="*/ 48 h 52"/>
                <a:gd name="T4" fmla="*/ 57 w 57"/>
                <a:gd name="T5" fmla="*/ 4 h 52"/>
                <a:gd name="T6" fmla="*/ 53 w 57"/>
                <a:gd name="T7" fmla="*/ 0 h 52"/>
                <a:gd name="T8" fmla="*/ 20 w 57"/>
                <a:gd name="T9" fmla="*/ 0 h 52"/>
                <a:gd name="T10" fmla="*/ 17 w 57"/>
                <a:gd name="T11" fmla="*/ 1 h 52"/>
                <a:gd name="T12" fmla="*/ 2 w 57"/>
                <a:gd name="T13" fmla="*/ 16 h 52"/>
                <a:gd name="T14" fmla="*/ 2 w 57"/>
                <a:gd name="T15" fmla="*/ 22 h 52"/>
                <a:gd name="T16" fmla="*/ 25 w 57"/>
                <a:gd name="T17" fmla="*/ 45 h 52"/>
                <a:gd name="T18" fmla="*/ 31 w 57"/>
                <a:gd name="T19" fmla="*/ 45 h 52"/>
                <a:gd name="T20" fmla="*/ 44 w 57"/>
                <a:gd name="T21" fmla="*/ 32 h 52"/>
                <a:gd name="T22" fmla="*/ 44 w 57"/>
                <a:gd name="T23" fmla="*/ 26 h 52"/>
                <a:gd name="T24" fmla="*/ 34 w 57"/>
                <a:gd name="T25" fmla="*/ 17 h 52"/>
                <a:gd name="T26" fmla="*/ 31 w 57"/>
                <a:gd name="T27" fmla="*/ 16 h 52"/>
                <a:gd name="T28" fmla="*/ 21 w 57"/>
                <a:gd name="T29" fmla="*/ 16 h 52"/>
                <a:gd name="T30" fmla="*/ 17 w 57"/>
                <a:gd name="T31" fmla="*/ 20 h 52"/>
                <a:gd name="T32" fmla="*/ 21 w 57"/>
                <a:gd name="T33" fmla="*/ 24 h 52"/>
                <a:gd name="T34" fmla="*/ 30 w 57"/>
                <a:gd name="T35" fmla="*/ 24 h 52"/>
                <a:gd name="T36" fmla="*/ 35 w 57"/>
                <a:gd name="T37" fmla="*/ 29 h 52"/>
                <a:gd name="T38" fmla="*/ 28 w 57"/>
                <a:gd name="T39" fmla="*/ 37 h 52"/>
                <a:gd name="T40" fmla="*/ 10 w 57"/>
                <a:gd name="T41" fmla="*/ 19 h 52"/>
                <a:gd name="T42" fmla="*/ 22 w 57"/>
                <a:gd name="T43" fmla="*/ 8 h 52"/>
                <a:gd name="T44" fmla="*/ 49 w 57"/>
                <a:gd name="T45" fmla="*/ 8 h 52"/>
                <a:gd name="T46" fmla="*/ 49 w 57"/>
                <a:gd name="T47" fmla="*/ 48 h 52"/>
                <a:gd name="T48" fmla="*/ 53 w 57"/>
                <a:gd name="T49" fmla="*/ 52 h 52"/>
                <a:gd name="T50" fmla="*/ 56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50"/>
                  </a:moveTo>
                  <a:cubicBezTo>
                    <a:pt x="56" y="50"/>
                    <a:pt x="57" y="49"/>
                    <a:pt x="57" y="48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1"/>
                    <a:pt x="55" y="0"/>
                    <a:pt x="5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0"/>
                    <a:pt x="2" y="22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7" y="47"/>
                    <a:pt x="29" y="47"/>
                    <a:pt x="31" y="45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5" y="31"/>
                    <a:pt x="45" y="28"/>
                    <a:pt x="44" y="26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6"/>
                    <a:pt x="32" y="16"/>
                    <a:pt x="3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6"/>
                    <a:pt x="17" y="18"/>
                    <a:pt x="17" y="20"/>
                  </a:cubicBezTo>
                  <a:cubicBezTo>
                    <a:pt x="17" y="22"/>
                    <a:pt x="19" y="24"/>
                    <a:pt x="21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50"/>
                    <a:pt x="51" y="52"/>
                    <a:pt x="53" y="52"/>
                  </a:cubicBezTo>
                  <a:cubicBezTo>
                    <a:pt x="54" y="52"/>
                    <a:pt x="55" y="51"/>
                    <a:pt x="56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11236326" y="4383088"/>
              <a:ext cx="636588" cy="387350"/>
            </a:xfrm>
            <a:custGeom>
              <a:avLst/>
              <a:gdLst>
                <a:gd name="T0" fmla="*/ 87 w 89"/>
                <a:gd name="T1" fmla="*/ 52 h 54"/>
                <a:gd name="T2" fmla="*/ 87 w 89"/>
                <a:gd name="T3" fmla="*/ 47 h 54"/>
                <a:gd name="T4" fmla="*/ 42 w 89"/>
                <a:gd name="T5" fmla="*/ 1 h 54"/>
                <a:gd name="T6" fmla="*/ 39 w 89"/>
                <a:gd name="T7" fmla="*/ 0 h 54"/>
                <a:gd name="T8" fmla="*/ 13 w 89"/>
                <a:gd name="T9" fmla="*/ 0 h 54"/>
                <a:gd name="T10" fmla="*/ 10 w 89"/>
                <a:gd name="T11" fmla="*/ 1 h 54"/>
                <a:gd name="T12" fmla="*/ 2 w 89"/>
                <a:gd name="T13" fmla="*/ 10 h 54"/>
                <a:gd name="T14" fmla="*/ 2 w 89"/>
                <a:gd name="T15" fmla="*/ 16 h 54"/>
                <a:gd name="T16" fmla="*/ 28 w 89"/>
                <a:gd name="T17" fmla="*/ 43 h 54"/>
                <a:gd name="T18" fmla="*/ 34 w 89"/>
                <a:gd name="T19" fmla="*/ 43 h 54"/>
                <a:gd name="T20" fmla="*/ 47 w 89"/>
                <a:gd name="T21" fmla="*/ 29 h 54"/>
                <a:gd name="T22" fmla="*/ 47 w 89"/>
                <a:gd name="T23" fmla="*/ 24 h 54"/>
                <a:gd name="T24" fmla="*/ 40 w 89"/>
                <a:gd name="T25" fmla="*/ 16 h 54"/>
                <a:gd name="T26" fmla="*/ 37 w 89"/>
                <a:gd name="T27" fmla="*/ 15 h 54"/>
                <a:gd name="T28" fmla="*/ 25 w 89"/>
                <a:gd name="T29" fmla="*/ 15 h 54"/>
                <a:gd name="T30" fmla="*/ 21 w 89"/>
                <a:gd name="T31" fmla="*/ 19 h 54"/>
                <a:gd name="T32" fmla="*/ 25 w 89"/>
                <a:gd name="T33" fmla="*/ 23 h 54"/>
                <a:gd name="T34" fmla="*/ 35 w 89"/>
                <a:gd name="T35" fmla="*/ 23 h 54"/>
                <a:gd name="T36" fmla="*/ 39 w 89"/>
                <a:gd name="T37" fmla="*/ 27 h 54"/>
                <a:gd name="T38" fmla="*/ 31 w 89"/>
                <a:gd name="T39" fmla="*/ 34 h 54"/>
                <a:gd name="T40" fmla="*/ 10 w 89"/>
                <a:gd name="T41" fmla="*/ 13 h 54"/>
                <a:gd name="T42" fmla="*/ 15 w 89"/>
                <a:gd name="T43" fmla="*/ 8 h 54"/>
                <a:gd name="T44" fmla="*/ 38 w 89"/>
                <a:gd name="T45" fmla="*/ 8 h 54"/>
                <a:gd name="T46" fmla="*/ 82 w 89"/>
                <a:gd name="T47" fmla="*/ 52 h 54"/>
                <a:gd name="T48" fmla="*/ 87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52"/>
                  </a:moveTo>
                  <a:cubicBezTo>
                    <a:pt x="89" y="51"/>
                    <a:pt x="89" y="48"/>
                    <a:pt x="87" y="47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0" y="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2"/>
                    <a:pt x="0" y="14"/>
                    <a:pt x="2" y="16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4"/>
                    <a:pt x="32" y="44"/>
                    <a:pt x="34" y="43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9" y="28"/>
                    <a:pt x="49" y="25"/>
                    <a:pt x="47" y="24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5"/>
                    <a:pt x="38" y="15"/>
                    <a:pt x="37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3" y="15"/>
                    <a:pt x="21" y="17"/>
                    <a:pt x="21" y="19"/>
                  </a:cubicBezTo>
                  <a:cubicBezTo>
                    <a:pt x="21" y="21"/>
                    <a:pt x="23" y="23"/>
                    <a:pt x="2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3" y="54"/>
                    <a:pt x="86" y="54"/>
                    <a:pt x="87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10950576" y="4957763"/>
              <a:ext cx="371475" cy="407988"/>
            </a:xfrm>
            <a:custGeom>
              <a:avLst/>
              <a:gdLst>
                <a:gd name="T0" fmla="*/ 51 w 52"/>
                <a:gd name="T1" fmla="*/ 55 h 57"/>
                <a:gd name="T2" fmla="*/ 52 w 52"/>
                <a:gd name="T3" fmla="*/ 53 h 57"/>
                <a:gd name="T4" fmla="*/ 48 w 52"/>
                <a:gd name="T5" fmla="*/ 49 h 57"/>
                <a:gd name="T6" fmla="*/ 8 w 52"/>
                <a:gd name="T7" fmla="*/ 49 h 57"/>
                <a:gd name="T8" fmla="*/ 8 w 52"/>
                <a:gd name="T9" fmla="*/ 21 h 57"/>
                <a:gd name="T10" fmla="*/ 19 w 52"/>
                <a:gd name="T11" fmla="*/ 10 h 57"/>
                <a:gd name="T12" fmla="*/ 37 w 52"/>
                <a:gd name="T13" fmla="*/ 27 h 57"/>
                <a:gd name="T14" fmla="*/ 30 w 52"/>
                <a:gd name="T15" fmla="*/ 35 h 57"/>
                <a:gd name="T16" fmla="*/ 24 w 52"/>
                <a:gd name="T17" fmla="*/ 29 h 57"/>
                <a:gd name="T18" fmla="*/ 24 w 52"/>
                <a:gd name="T19" fmla="*/ 21 h 57"/>
                <a:gd name="T20" fmla="*/ 20 w 52"/>
                <a:gd name="T21" fmla="*/ 17 h 57"/>
                <a:gd name="T22" fmla="*/ 16 w 52"/>
                <a:gd name="T23" fmla="*/ 21 h 57"/>
                <a:gd name="T24" fmla="*/ 16 w 52"/>
                <a:gd name="T25" fmla="*/ 31 h 57"/>
                <a:gd name="T26" fmla="*/ 17 w 52"/>
                <a:gd name="T27" fmla="*/ 34 h 57"/>
                <a:gd name="T28" fmla="*/ 27 w 52"/>
                <a:gd name="T29" fmla="*/ 43 h 57"/>
                <a:gd name="T30" fmla="*/ 33 w 52"/>
                <a:gd name="T31" fmla="*/ 43 h 57"/>
                <a:gd name="T32" fmla="*/ 46 w 52"/>
                <a:gd name="T33" fmla="*/ 30 h 57"/>
                <a:gd name="T34" fmla="*/ 46 w 52"/>
                <a:gd name="T35" fmla="*/ 25 h 57"/>
                <a:gd name="T36" fmla="*/ 22 w 52"/>
                <a:gd name="T37" fmla="*/ 1 h 57"/>
                <a:gd name="T38" fmla="*/ 17 w 52"/>
                <a:gd name="T39" fmla="*/ 1 h 57"/>
                <a:gd name="T40" fmla="*/ 1 w 52"/>
                <a:gd name="T41" fmla="*/ 17 h 57"/>
                <a:gd name="T42" fmla="*/ 0 w 52"/>
                <a:gd name="T43" fmla="*/ 20 h 57"/>
                <a:gd name="T44" fmla="*/ 0 w 52"/>
                <a:gd name="T45" fmla="*/ 53 h 57"/>
                <a:gd name="T46" fmla="*/ 4 w 52"/>
                <a:gd name="T47" fmla="*/ 57 h 57"/>
                <a:gd name="T48" fmla="*/ 48 w 52"/>
                <a:gd name="T49" fmla="*/ 57 h 57"/>
                <a:gd name="T50" fmla="*/ 5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55"/>
                  </a:moveTo>
                  <a:cubicBezTo>
                    <a:pt x="51" y="55"/>
                    <a:pt x="52" y="54"/>
                    <a:pt x="52" y="53"/>
                  </a:cubicBezTo>
                  <a:cubicBezTo>
                    <a:pt x="52" y="50"/>
                    <a:pt x="50" y="49"/>
                    <a:pt x="4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19"/>
                    <a:pt x="22" y="17"/>
                    <a:pt x="20" y="17"/>
                  </a:cubicBezTo>
                  <a:cubicBezTo>
                    <a:pt x="18" y="17"/>
                    <a:pt x="16" y="19"/>
                    <a:pt x="16" y="2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7" y="33"/>
                    <a:pt x="17" y="34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8" y="45"/>
                    <a:pt x="31" y="45"/>
                    <a:pt x="33" y="43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7" y="29"/>
                    <a:pt x="47" y="26"/>
                    <a:pt x="46" y="25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0"/>
                    <a:pt x="18" y="0"/>
                    <a:pt x="17" y="1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8"/>
                    <a:pt x="0" y="2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5"/>
                    <a:pt x="2" y="57"/>
                    <a:pt x="4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50" y="56"/>
                    <a:pt x="5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11058526" y="4570413"/>
              <a:ext cx="377825" cy="638175"/>
            </a:xfrm>
            <a:custGeom>
              <a:avLst/>
              <a:gdLst>
                <a:gd name="T0" fmla="*/ 52 w 53"/>
                <a:gd name="T1" fmla="*/ 87 h 89"/>
                <a:gd name="T2" fmla="*/ 52 w 53"/>
                <a:gd name="T3" fmla="*/ 81 h 89"/>
                <a:gd name="T4" fmla="*/ 8 w 53"/>
                <a:gd name="T5" fmla="*/ 37 h 89"/>
                <a:gd name="T6" fmla="*/ 8 w 53"/>
                <a:gd name="T7" fmla="*/ 14 h 89"/>
                <a:gd name="T8" fmla="*/ 12 w 53"/>
                <a:gd name="T9" fmla="*/ 10 h 89"/>
                <a:gd name="T10" fmla="*/ 34 w 53"/>
                <a:gd name="T11" fmla="*/ 31 h 89"/>
                <a:gd name="T12" fmla="*/ 26 w 53"/>
                <a:gd name="T13" fmla="*/ 38 h 89"/>
                <a:gd name="T14" fmla="*/ 22 w 53"/>
                <a:gd name="T15" fmla="*/ 35 h 89"/>
                <a:gd name="T16" fmla="*/ 22 w 53"/>
                <a:gd name="T17" fmla="*/ 25 h 89"/>
                <a:gd name="T18" fmla="*/ 18 w 53"/>
                <a:gd name="T19" fmla="*/ 21 h 89"/>
                <a:gd name="T20" fmla="*/ 14 w 53"/>
                <a:gd name="T21" fmla="*/ 25 h 89"/>
                <a:gd name="T22" fmla="*/ 14 w 53"/>
                <a:gd name="T23" fmla="*/ 36 h 89"/>
                <a:gd name="T24" fmla="*/ 15 w 53"/>
                <a:gd name="T25" fmla="*/ 39 h 89"/>
                <a:gd name="T26" fmla="*/ 23 w 53"/>
                <a:gd name="T27" fmla="*/ 47 h 89"/>
                <a:gd name="T28" fmla="*/ 29 w 53"/>
                <a:gd name="T29" fmla="*/ 47 h 89"/>
                <a:gd name="T30" fmla="*/ 42 w 53"/>
                <a:gd name="T31" fmla="*/ 34 h 89"/>
                <a:gd name="T32" fmla="*/ 42 w 53"/>
                <a:gd name="T33" fmla="*/ 28 h 89"/>
                <a:gd name="T34" fmla="*/ 15 w 53"/>
                <a:gd name="T35" fmla="*/ 1 h 89"/>
                <a:gd name="T36" fmla="*/ 10 w 53"/>
                <a:gd name="T37" fmla="*/ 1 h 89"/>
                <a:gd name="T38" fmla="*/ 1 w 53"/>
                <a:gd name="T39" fmla="*/ 10 h 89"/>
                <a:gd name="T40" fmla="*/ 0 w 53"/>
                <a:gd name="T41" fmla="*/ 13 h 89"/>
                <a:gd name="T42" fmla="*/ 0 w 53"/>
                <a:gd name="T43" fmla="*/ 39 h 89"/>
                <a:gd name="T44" fmla="*/ 1 w 53"/>
                <a:gd name="T45" fmla="*/ 42 h 89"/>
                <a:gd name="T46" fmla="*/ 46 w 53"/>
                <a:gd name="T47" fmla="*/ 87 h 89"/>
                <a:gd name="T48" fmla="*/ 52 w 53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87"/>
                  </a:moveTo>
                  <a:cubicBezTo>
                    <a:pt x="53" y="85"/>
                    <a:pt x="53" y="83"/>
                    <a:pt x="52" y="81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2"/>
                    <a:pt x="20" y="21"/>
                    <a:pt x="18" y="21"/>
                  </a:cubicBezTo>
                  <a:cubicBezTo>
                    <a:pt x="16" y="21"/>
                    <a:pt x="14" y="22"/>
                    <a:pt x="14" y="2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5" y="38"/>
                    <a:pt x="15" y="39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5" y="48"/>
                    <a:pt x="27" y="48"/>
                    <a:pt x="29" y="47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4" y="32"/>
                    <a:pt x="44" y="30"/>
                    <a:pt x="42" y="2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1" y="0"/>
                    <a:pt x="10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1"/>
                    <a:pt x="1" y="4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8" y="89"/>
                    <a:pt x="50" y="89"/>
                    <a:pt x="52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11029951" y="4362450"/>
              <a:ext cx="636588" cy="638175"/>
            </a:xfrm>
            <a:custGeom>
              <a:avLst/>
              <a:gdLst>
                <a:gd name="T0" fmla="*/ 83 w 89"/>
                <a:gd name="T1" fmla="*/ 89 h 89"/>
                <a:gd name="T2" fmla="*/ 2 w 89"/>
                <a:gd name="T3" fmla="*/ 7 h 89"/>
                <a:gd name="T4" fmla="*/ 2 w 89"/>
                <a:gd name="T5" fmla="*/ 2 h 89"/>
                <a:gd name="T6" fmla="*/ 8 w 89"/>
                <a:gd name="T7" fmla="*/ 2 h 89"/>
                <a:gd name="T8" fmla="*/ 89 w 89"/>
                <a:gd name="T9" fmla="*/ 83 h 89"/>
                <a:gd name="T10" fmla="*/ 83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83" y="89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6" y="0"/>
                    <a:pt x="8" y="2"/>
                  </a:cubicBezTo>
                  <a:cubicBezTo>
                    <a:pt x="89" y="83"/>
                    <a:pt x="89" y="83"/>
                    <a:pt x="89" y="83"/>
                  </a:cubicBezTo>
                  <a:lnTo>
                    <a:pt x="83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11301413" y="4627563"/>
              <a:ext cx="393700" cy="401638"/>
            </a:xfrm>
            <a:custGeom>
              <a:avLst/>
              <a:gdLst>
                <a:gd name="T0" fmla="*/ 19 w 55"/>
                <a:gd name="T1" fmla="*/ 54 h 56"/>
                <a:gd name="T2" fmla="*/ 54 w 55"/>
                <a:gd name="T3" fmla="*/ 19 h 56"/>
                <a:gd name="T4" fmla="*/ 54 w 55"/>
                <a:gd name="T5" fmla="*/ 14 h 56"/>
                <a:gd name="T6" fmla="*/ 42 w 55"/>
                <a:gd name="T7" fmla="*/ 2 h 56"/>
                <a:gd name="T8" fmla="*/ 36 w 55"/>
                <a:gd name="T9" fmla="*/ 2 h 56"/>
                <a:gd name="T10" fmla="*/ 36 w 55"/>
                <a:gd name="T11" fmla="*/ 8 h 56"/>
                <a:gd name="T12" fmla="*/ 45 w 55"/>
                <a:gd name="T13" fmla="*/ 16 h 56"/>
                <a:gd name="T14" fmla="*/ 16 w 55"/>
                <a:gd name="T15" fmla="*/ 46 h 56"/>
                <a:gd name="T16" fmla="*/ 7 w 55"/>
                <a:gd name="T17" fmla="*/ 37 h 56"/>
                <a:gd name="T18" fmla="*/ 1 w 55"/>
                <a:gd name="T19" fmla="*/ 37 h 56"/>
                <a:gd name="T20" fmla="*/ 1 w 55"/>
                <a:gd name="T21" fmla="*/ 43 h 56"/>
                <a:gd name="T22" fmla="*/ 13 w 55"/>
                <a:gd name="T23" fmla="*/ 54 h 56"/>
                <a:gd name="T24" fmla="*/ 19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19" y="54"/>
                  </a:moveTo>
                  <a:cubicBezTo>
                    <a:pt x="54" y="19"/>
                    <a:pt x="54" y="19"/>
                    <a:pt x="54" y="19"/>
                  </a:cubicBezTo>
                  <a:cubicBezTo>
                    <a:pt x="55" y="18"/>
                    <a:pt x="55" y="15"/>
                    <a:pt x="54" y="1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35" y="4"/>
                    <a:pt x="35" y="6"/>
                    <a:pt x="36" y="8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5" y="35"/>
                    <a:pt x="3" y="35"/>
                    <a:pt x="1" y="37"/>
                  </a:cubicBezTo>
                  <a:cubicBezTo>
                    <a:pt x="0" y="38"/>
                    <a:pt x="0" y="41"/>
                    <a:pt x="1" y="4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5" y="56"/>
                    <a:pt x="17" y="56"/>
                    <a:pt x="19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10922001" y="4254500"/>
              <a:ext cx="350838" cy="352425"/>
            </a:xfrm>
            <a:custGeom>
              <a:avLst/>
              <a:gdLst>
                <a:gd name="T0" fmla="*/ 17 w 49"/>
                <a:gd name="T1" fmla="*/ 47 h 49"/>
                <a:gd name="T2" fmla="*/ 47 w 49"/>
                <a:gd name="T3" fmla="*/ 17 h 49"/>
                <a:gd name="T4" fmla="*/ 47 w 49"/>
                <a:gd name="T5" fmla="*/ 11 h 49"/>
                <a:gd name="T6" fmla="*/ 37 w 49"/>
                <a:gd name="T7" fmla="*/ 1 h 49"/>
                <a:gd name="T8" fmla="*/ 32 w 49"/>
                <a:gd name="T9" fmla="*/ 1 h 49"/>
                <a:gd name="T10" fmla="*/ 32 w 49"/>
                <a:gd name="T11" fmla="*/ 7 h 49"/>
                <a:gd name="T12" fmla="*/ 39 w 49"/>
                <a:gd name="T13" fmla="*/ 14 h 49"/>
                <a:gd name="T14" fmla="*/ 15 w 49"/>
                <a:gd name="T15" fmla="*/ 39 h 49"/>
                <a:gd name="T16" fmla="*/ 7 w 49"/>
                <a:gd name="T17" fmla="*/ 31 h 49"/>
                <a:gd name="T18" fmla="*/ 2 w 49"/>
                <a:gd name="T19" fmla="*/ 31 h 49"/>
                <a:gd name="T20" fmla="*/ 2 w 49"/>
                <a:gd name="T21" fmla="*/ 37 h 49"/>
                <a:gd name="T22" fmla="*/ 12 w 49"/>
                <a:gd name="T23" fmla="*/ 47 h 49"/>
                <a:gd name="T24" fmla="*/ 17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17" y="47"/>
                  </a:moveTo>
                  <a:cubicBezTo>
                    <a:pt x="47" y="17"/>
                    <a:pt x="47" y="17"/>
                    <a:pt x="47" y="17"/>
                  </a:cubicBezTo>
                  <a:cubicBezTo>
                    <a:pt x="49" y="16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ubicBezTo>
                    <a:pt x="30" y="3"/>
                    <a:pt x="30" y="6"/>
                    <a:pt x="32" y="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0"/>
                    <a:pt x="3" y="30"/>
                    <a:pt x="2" y="31"/>
                  </a:cubicBezTo>
                  <a:cubicBezTo>
                    <a:pt x="0" y="33"/>
                    <a:pt x="0" y="36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9"/>
                    <a:pt x="16" y="49"/>
                    <a:pt x="17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10958513" y="4291013"/>
              <a:ext cx="185738" cy="179388"/>
            </a:xfrm>
            <a:custGeom>
              <a:avLst/>
              <a:gdLst>
                <a:gd name="T0" fmla="*/ 11 w 26"/>
                <a:gd name="T1" fmla="*/ 24 h 25"/>
                <a:gd name="T2" fmla="*/ 24 w 26"/>
                <a:gd name="T3" fmla="*/ 11 h 25"/>
                <a:gd name="T4" fmla="*/ 24 w 26"/>
                <a:gd name="T5" fmla="*/ 5 h 25"/>
                <a:gd name="T6" fmla="*/ 20 w 26"/>
                <a:gd name="T7" fmla="*/ 1 h 25"/>
                <a:gd name="T8" fmla="*/ 14 w 26"/>
                <a:gd name="T9" fmla="*/ 1 h 25"/>
                <a:gd name="T10" fmla="*/ 14 w 26"/>
                <a:gd name="T11" fmla="*/ 7 h 25"/>
                <a:gd name="T12" fmla="*/ 16 w 26"/>
                <a:gd name="T13" fmla="*/ 8 h 25"/>
                <a:gd name="T14" fmla="*/ 9 w 26"/>
                <a:gd name="T15" fmla="*/ 15 h 25"/>
                <a:gd name="T16" fmla="*/ 7 w 26"/>
                <a:gd name="T17" fmla="*/ 14 h 25"/>
                <a:gd name="T18" fmla="*/ 1 w 26"/>
                <a:gd name="T19" fmla="*/ 14 h 25"/>
                <a:gd name="T20" fmla="*/ 1 w 26"/>
                <a:gd name="T21" fmla="*/ 19 h 25"/>
                <a:gd name="T22" fmla="*/ 6 w 26"/>
                <a:gd name="T23" fmla="*/ 24 h 25"/>
                <a:gd name="T24" fmla="*/ 11 w 26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5">
                  <a:moveTo>
                    <a:pt x="11" y="24"/>
                  </a:moveTo>
                  <a:cubicBezTo>
                    <a:pt x="24" y="11"/>
                    <a:pt x="24" y="11"/>
                    <a:pt x="24" y="11"/>
                  </a:cubicBezTo>
                  <a:cubicBezTo>
                    <a:pt x="26" y="9"/>
                    <a:pt x="26" y="7"/>
                    <a:pt x="24" y="5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3"/>
                    <a:pt x="13" y="5"/>
                    <a:pt x="14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2"/>
                    <a:pt x="3" y="12"/>
                    <a:pt x="1" y="14"/>
                  </a:cubicBezTo>
                  <a:cubicBezTo>
                    <a:pt x="0" y="15"/>
                    <a:pt x="0" y="18"/>
                    <a:pt x="1" y="19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10" y="25"/>
                    <a:pt x="11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187113" y="4513263"/>
              <a:ext cx="858838" cy="868363"/>
            </a:xfrm>
            <a:custGeom>
              <a:avLst/>
              <a:gdLst>
                <a:gd name="T0" fmla="*/ 0 w 120"/>
                <a:gd name="T1" fmla="*/ 121 h 121"/>
                <a:gd name="T2" fmla="*/ 120 w 120"/>
                <a:gd name="T3" fmla="*/ 121 h 121"/>
                <a:gd name="T4" fmla="*/ 120 w 120"/>
                <a:gd name="T5" fmla="*/ 0 h 121"/>
                <a:gd name="T6" fmla="*/ 0 w 120"/>
                <a:gd name="T7" fmla="*/ 121 h 121"/>
                <a:gd name="T8" fmla="*/ 62 w 120"/>
                <a:gd name="T9" fmla="*/ 99 h 121"/>
                <a:gd name="T10" fmla="*/ 52 w 120"/>
                <a:gd name="T11" fmla="*/ 89 h 121"/>
                <a:gd name="T12" fmla="*/ 52 w 120"/>
                <a:gd name="T13" fmla="*/ 83 h 121"/>
                <a:gd name="T14" fmla="*/ 82 w 120"/>
                <a:gd name="T15" fmla="*/ 53 h 121"/>
                <a:gd name="T16" fmla="*/ 88 w 120"/>
                <a:gd name="T17" fmla="*/ 53 h 121"/>
                <a:gd name="T18" fmla="*/ 98 w 120"/>
                <a:gd name="T19" fmla="*/ 63 h 121"/>
                <a:gd name="T20" fmla="*/ 98 w 120"/>
                <a:gd name="T21" fmla="*/ 69 h 121"/>
                <a:gd name="T22" fmla="*/ 92 w 120"/>
                <a:gd name="T23" fmla="*/ 69 h 121"/>
                <a:gd name="T24" fmla="*/ 85 w 120"/>
                <a:gd name="T25" fmla="*/ 61 h 121"/>
                <a:gd name="T26" fmla="*/ 76 w 120"/>
                <a:gd name="T27" fmla="*/ 71 h 121"/>
                <a:gd name="T28" fmla="*/ 101 w 120"/>
                <a:gd name="T29" fmla="*/ 96 h 121"/>
                <a:gd name="T30" fmla="*/ 101 w 120"/>
                <a:gd name="T31" fmla="*/ 101 h 121"/>
                <a:gd name="T32" fmla="*/ 95 w 120"/>
                <a:gd name="T33" fmla="*/ 101 h 121"/>
                <a:gd name="T34" fmla="*/ 70 w 120"/>
                <a:gd name="T35" fmla="*/ 76 h 121"/>
                <a:gd name="T36" fmla="*/ 61 w 120"/>
                <a:gd name="T37" fmla="*/ 86 h 121"/>
                <a:gd name="T38" fmla="*/ 68 w 120"/>
                <a:gd name="T39" fmla="*/ 93 h 121"/>
                <a:gd name="T40" fmla="*/ 68 w 120"/>
                <a:gd name="T41" fmla="*/ 99 h 121"/>
                <a:gd name="T42" fmla="*/ 62 w 120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1">
                  <a:moveTo>
                    <a:pt x="0" y="121"/>
                  </a:moveTo>
                  <a:cubicBezTo>
                    <a:pt x="120" y="121"/>
                    <a:pt x="120" y="121"/>
                    <a:pt x="120" y="121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121"/>
                  </a:lnTo>
                  <a:close/>
                  <a:moveTo>
                    <a:pt x="62" y="99"/>
                  </a:moveTo>
                  <a:cubicBezTo>
                    <a:pt x="52" y="89"/>
                    <a:pt x="52" y="89"/>
                    <a:pt x="52" y="89"/>
                  </a:cubicBezTo>
                  <a:cubicBezTo>
                    <a:pt x="51" y="87"/>
                    <a:pt x="51" y="84"/>
                    <a:pt x="52" y="8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4" y="51"/>
                    <a:pt x="86" y="51"/>
                    <a:pt x="88" y="5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9" y="64"/>
                    <a:pt x="99" y="67"/>
                    <a:pt x="98" y="69"/>
                  </a:cubicBezTo>
                  <a:cubicBezTo>
                    <a:pt x="96" y="70"/>
                    <a:pt x="94" y="70"/>
                    <a:pt x="92" y="69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102" y="97"/>
                    <a:pt x="102" y="100"/>
                    <a:pt x="101" y="101"/>
                  </a:cubicBezTo>
                  <a:cubicBezTo>
                    <a:pt x="99" y="103"/>
                    <a:pt x="97" y="103"/>
                    <a:pt x="95" y="101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68" y="93"/>
                    <a:pt x="68" y="93"/>
                    <a:pt x="68" y="93"/>
                  </a:cubicBezTo>
                  <a:cubicBezTo>
                    <a:pt x="69" y="94"/>
                    <a:pt x="69" y="97"/>
                    <a:pt x="68" y="99"/>
                  </a:cubicBezTo>
                  <a:cubicBezTo>
                    <a:pt x="66" y="100"/>
                    <a:pt x="64" y="100"/>
                    <a:pt x="6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1082639" y="-11241"/>
            <a:ext cx="1123950" cy="1119188"/>
            <a:chOff x="10922001" y="187325"/>
            <a:chExt cx="1123950" cy="1119188"/>
          </a:xfrm>
        </p:grpSpPr>
        <p:sp>
          <p:nvSpPr>
            <p:cNvPr id="28" name="Freeform 27"/>
            <p:cNvSpPr/>
            <p:nvPr/>
          </p:nvSpPr>
          <p:spPr bwMode="auto">
            <a:xfrm>
              <a:off x="11623676" y="912813"/>
              <a:ext cx="407988" cy="373063"/>
            </a:xfrm>
            <a:custGeom>
              <a:avLst/>
              <a:gdLst>
                <a:gd name="T0" fmla="*/ 56 w 57"/>
                <a:gd name="T1" fmla="*/ 1 h 52"/>
                <a:gd name="T2" fmla="*/ 57 w 57"/>
                <a:gd name="T3" fmla="*/ 4 h 52"/>
                <a:gd name="T4" fmla="*/ 57 w 57"/>
                <a:gd name="T5" fmla="*/ 48 h 52"/>
                <a:gd name="T6" fmla="*/ 53 w 57"/>
                <a:gd name="T7" fmla="*/ 52 h 52"/>
                <a:gd name="T8" fmla="*/ 20 w 57"/>
                <a:gd name="T9" fmla="*/ 52 h 52"/>
                <a:gd name="T10" fmla="*/ 17 w 57"/>
                <a:gd name="T11" fmla="*/ 51 h 52"/>
                <a:gd name="T12" fmla="*/ 2 w 57"/>
                <a:gd name="T13" fmla="*/ 35 h 52"/>
                <a:gd name="T14" fmla="*/ 2 w 57"/>
                <a:gd name="T15" fmla="*/ 29 h 52"/>
                <a:gd name="T16" fmla="*/ 25 w 57"/>
                <a:gd name="T17" fmla="*/ 6 h 52"/>
                <a:gd name="T18" fmla="*/ 31 w 57"/>
                <a:gd name="T19" fmla="*/ 6 h 52"/>
                <a:gd name="T20" fmla="*/ 44 w 57"/>
                <a:gd name="T21" fmla="*/ 19 h 52"/>
                <a:gd name="T22" fmla="*/ 44 w 57"/>
                <a:gd name="T23" fmla="*/ 25 h 52"/>
                <a:gd name="T24" fmla="*/ 34 w 57"/>
                <a:gd name="T25" fmla="*/ 34 h 52"/>
                <a:gd name="T26" fmla="*/ 31 w 57"/>
                <a:gd name="T27" fmla="*/ 36 h 52"/>
                <a:gd name="T28" fmla="*/ 21 w 57"/>
                <a:gd name="T29" fmla="*/ 36 h 52"/>
                <a:gd name="T30" fmla="*/ 17 w 57"/>
                <a:gd name="T31" fmla="*/ 32 h 52"/>
                <a:gd name="T32" fmla="*/ 21 w 57"/>
                <a:gd name="T33" fmla="*/ 28 h 52"/>
                <a:gd name="T34" fmla="*/ 30 w 57"/>
                <a:gd name="T35" fmla="*/ 28 h 52"/>
                <a:gd name="T36" fmla="*/ 35 w 57"/>
                <a:gd name="T37" fmla="*/ 22 h 52"/>
                <a:gd name="T38" fmla="*/ 28 w 57"/>
                <a:gd name="T39" fmla="*/ 15 h 52"/>
                <a:gd name="T40" fmla="*/ 10 w 57"/>
                <a:gd name="T41" fmla="*/ 32 h 52"/>
                <a:gd name="T42" fmla="*/ 22 w 57"/>
                <a:gd name="T43" fmla="*/ 44 h 52"/>
                <a:gd name="T44" fmla="*/ 49 w 57"/>
                <a:gd name="T45" fmla="*/ 44 h 52"/>
                <a:gd name="T46" fmla="*/ 49 w 57"/>
                <a:gd name="T47" fmla="*/ 4 h 52"/>
                <a:gd name="T48" fmla="*/ 53 w 57"/>
                <a:gd name="T49" fmla="*/ 0 h 52"/>
                <a:gd name="T50" fmla="*/ 56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1"/>
                  </a:moveTo>
                  <a:cubicBezTo>
                    <a:pt x="56" y="2"/>
                    <a:pt x="57" y="3"/>
                    <a:pt x="57" y="4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7" y="50"/>
                    <a:pt x="55" y="52"/>
                    <a:pt x="53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19" y="52"/>
                    <a:pt x="18" y="51"/>
                    <a:pt x="17" y="5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4"/>
                    <a:pt x="0" y="31"/>
                    <a:pt x="2" y="29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5"/>
                    <a:pt x="29" y="5"/>
                    <a:pt x="31" y="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5" y="21"/>
                    <a:pt x="45" y="23"/>
                    <a:pt x="44" y="2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3" y="35"/>
                    <a:pt x="32" y="36"/>
                    <a:pt x="3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19" y="36"/>
                    <a:pt x="17" y="34"/>
                    <a:pt x="17" y="32"/>
                  </a:cubicBezTo>
                  <a:cubicBezTo>
                    <a:pt x="17" y="29"/>
                    <a:pt x="19" y="28"/>
                    <a:pt x="21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2"/>
                    <a:pt x="51" y="0"/>
                    <a:pt x="53" y="0"/>
                  </a:cubicBezTo>
                  <a:cubicBezTo>
                    <a:pt x="54" y="0"/>
                    <a:pt x="55" y="0"/>
                    <a:pt x="56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11236326" y="790575"/>
              <a:ext cx="636588" cy="387350"/>
            </a:xfrm>
            <a:custGeom>
              <a:avLst/>
              <a:gdLst>
                <a:gd name="T0" fmla="*/ 87 w 89"/>
                <a:gd name="T1" fmla="*/ 2 h 54"/>
                <a:gd name="T2" fmla="*/ 87 w 89"/>
                <a:gd name="T3" fmla="*/ 8 h 54"/>
                <a:gd name="T4" fmla="*/ 42 w 89"/>
                <a:gd name="T5" fmla="*/ 53 h 54"/>
                <a:gd name="T6" fmla="*/ 39 w 89"/>
                <a:gd name="T7" fmla="*/ 54 h 54"/>
                <a:gd name="T8" fmla="*/ 13 w 89"/>
                <a:gd name="T9" fmla="*/ 54 h 54"/>
                <a:gd name="T10" fmla="*/ 10 w 89"/>
                <a:gd name="T11" fmla="*/ 53 h 54"/>
                <a:gd name="T12" fmla="*/ 2 w 89"/>
                <a:gd name="T13" fmla="*/ 44 h 54"/>
                <a:gd name="T14" fmla="*/ 2 w 89"/>
                <a:gd name="T15" fmla="*/ 39 h 54"/>
                <a:gd name="T16" fmla="*/ 28 w 89"/>
                <a:gd name="T17" fmla="*/ 12 h 54"/>
                <a:gd name="T18" fmla="*/ 34 w 89"/>
                <a:gd name="T19" fmla="*/ 12 h 54"/>
                <a:gd name="T20" fmla="*/ 47 w 89"/>
                <a:gd name="T21" fmla="*/ 25 h 54"/>
                <a:gd name="T22" fmla="*/ 47 w 89"/>
                <a:gd name="T23" fmla="*/ 31 h 54"/>
                <a:gd name="T24" fmla="*/ 40 w 89"/>
                <a:gd name="T25" fmla="*/ 38 h 54"/>
                <a:gd name="T26" fmla="*/ 37 w 89"/>
                <a:gd name="T27" fmla="*/ 40 h 54"/>
                <a:gd name="T28" fmla="*/ 25 w 89"/>
                <a:gd name="T29" fmla="*/ 40 h 54"/>
                <a:gd name="T30" fmla="*/ 21 w 89"/>
                <a:gd name="T31" fmla="*/ 36 h 54"/>
                <a:gd name="T32" fmla="*/ 25 w 89"/>
                <a:gd name="T33" fmla="*/ 32 h 54"/>
                <a:gd name="T34" fmla="*/ 35 w 89"/>
                <a:gd name="T35" fmla="*/ 32 h 54"/>
                <a:gd name="T36" fmla="*/ 39 w 89"/>
                <a:gd name="T37" fmla="*/ 28 h 54"/>
                <a:gd name="T38" fmla="*/ 31 w 89"/>
                <a:gd name="T39" fmla="*/ 20 h 54"/>
                <a:gd name="T40" fmla="*/ 10 w 89"/>
                <a:gd name="T41" fmla="*/ 41 h 54"/>
                <a:gd name="T42" fmla="*/ 15 w 89"/>
                <a:gd name="T43" fmla="*/ 46 h 54"/>
                <a:gd name="T44" fmla="*/ 38 w 89"/>
                <a:gd name="T45" fmla="*/ 46 h 54"/>
                <a:gd name="T46" fmla="*/ 82 w 89"/>
                <a:gd name="T47" fmla="*/ 2 h 54"/>
                <a:gd name="T48" fmla="*/ 87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2"/>
                  </a:moveTo>
                  <a:cubicBezTo>
                    <a:pt x="89" y="4"/>
                    <a:pt x="89" y="6"/>
                    <a:pt x="87" y="8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4"/>
                    <a:pt x="40" y="54"/>
                    <a:pt x="39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2" y="54"/>
                    <a:pt x="11" y="54"/>
                    <a:pt x="10" y="5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0" y="43"/>
                    <a:pt x="0" y="40"/>
                    <a:pt x="2" y="3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30" y="10"/>
                    <a:pt x="32" y="10"/>
                    <a:pt x="34" y="12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7"/>
                    <a:pt x="49" y="29"/>
                    <a:pt x="47" y="31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8" y="40"/>
                    <a:pt x="37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3" y="40"/>
                    <a:pt x="21" y="38"/>
                    <a:pt x="21" y="36"/>
                  </a:cubicBezTo>
                  <a:cubicBezTo>
                    <a:pt x="21" y="33"/>
                    <a:pt x="23" y="32"/>
                    <a:pt x="2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3" y="0"/>
                    <a:pt x="86" y="0"/>
                    <a:pt x="87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10950576" y="201613"/>
              <a:ext cx="371475" cy="409575"/>
            </a:xfrm>
            <a:custGeom>
              <a:avLst/>
              <a:gdLst>
                <a:gd name="T0" fmla="*/ 51 w 52"/>
                <a:gd name="T1" fmla="*/ 1 h 57"/>
                <a:gd name="T2" fmla="*/ 52 w 52"/>
                <a:gd name="T3" fmla="*/ 4 h 57"/>
                <a:gd name="T4" fmla="*/ 48 w 52"/>
                <a:gd name="T5" fmla="*/ 8 h 57"/>
                <a:gd name="T6" fmla="*/ 8 w 52"/>
                <a:gd name="T7" fmla="*/ 8 h 57"/>
                <a:gd name="T8" fmla="*/ 8 w 52"/>
                <a:gd name="T9" fmla="*/ 35 h 57"/>
                <a:gd name="T10" fmla="*/ 19 w 52"/>
                <a:gd name="T11" fmla="*/ 47 h 57"/>
                <a:gd name="T12" fmla="*/ 37 w 52"/>
                <a:gd name="T13" fmla="*/ 29 h 57"/>
                <a:gd name="T14" fmla="*/ 30 w 52"/>
                <a:gd name="T15" fmla="*/ 21 h 57"/>
                <a:gd name="T16" fmla="*/ 24 w 52"/>
                <a:gd name="T17" fmla="*/ 27 h 57"/>
                <a:gd name="T18" fmla="*/ 24 w 52"/>
                <a:gd name="T19" fmla="*/ 35 h 57"/>
                <a:gd name="T20" fmla="*/ 20 w 52"/>
                <a:gd name="T21" fmla="*/ 39 h 57"/>
                <a:gd name="T22" fmla="*/ 16 w 52"/>
                <a:gd name="T23" fmla="*/ 35 h 57"/>
                <a:gd name="T24" fmla="*/ 16 w 52"/>
                <a:gd name="T25" fmla="*/ 25 h 57"/>
                <a:gd name="T26" fmla="*/ 17 w 52"/>
                <a:gd name="T27" fmla="*/ 23 h 57"/>
                <a:gd name="T28" fmla="*/ 27 w 52"/>
                <a:gd name="T29" fmla="*/ 13 h 57"/>
                <a:gd name="T30" fmla="*/ 33 w 52"/>
                <a:gd name="T31" fmla="*/ 13 h 57"/>
                <a:gd name="T32" fmla="*/ 46 w 52"/>
                <a:gd name="T33" fmla="*/ 26 h 57"/>
                <a:gd name="T34" fmla="*/ 46 w 52"/>
                <a:gd name="T35" fmla="*/ 32 h 57"/>
                <a:gd name="T36" fmla="*/ 22 w 52"/>
                <a:gd name="T37" fmla="*/ 55 h 57"/>
                <a:gd name="T38" fmla="*/ 17 w 52"/>
                <a:gd name="T39" fmla="*/ 55 h 57"/>
                <a:gd name="T40" fmla="*/ 1 w 52"/>
                <a:gd name="T41" fmla="*/ 40 h 57"/>
                <a:gd name="T42" fmla="*/ 0 w 52"/>
                <a:gd name="T43" fmla="*/ 37 h 57"/>
                <a:gd name="T44" fmla="*/ 0 w 52"/>
                <a:gd name="T45" fmla="*/ 4 h 57"/>
                <a:gd name="T46" fmla="*/ 4 w 52"/>
                <a:gd name="T47" fmla="*/ 0 h 57"/>
                <a:gd name="T48" fmla="*/ 48 w 52"/>
                <a:gd name="T49" fmla="*/ 0 h 57"/>
                <a:gd name="T50" fmla="*/ 5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1"/>
                  </a:moveTo>
                  <a:cubicBezTo>
                    <a:pt x="51" y="2"/>
                    <a:pt x="52" y="3"/>
                    <a:pt x="52" y="4"/>
                  </a:cubicBezTo>
                  <a:cubicBezTo>
                    <a:pt x="52" y="6"/>
                    <a:pt x="50" y="8"/>
                    <a:pt x="4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8"/>
                    <a:pt x="22" y="39"/>
                    <a:pt x="20" y="39"/>
                  </a:cubicBezTo>
                  <a:cubicBezTo>
                    <a:pt x="18" y="39"/>
                    <a:pt x="16" y="38"/>
                    <a:pt x="16" y="3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1"/>
                    <a:pt x="31" y="11"/>
                    <a:pt x="33" y="13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8"/>
                    <a:pt x="47" y="30"/>
                    <a:pt x="46" y="32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7"/>
                    <a:pt x="18" y="57"/>
                    <a:pt x="17" y="55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0" y="0"/>
                    <a:pt x="5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11058526" y="360363"/>
              <a:ext cx="377825" cy="638175"/>
            </a:xfrm>
            <a:custGeom>
              <a:avLst/>
              <a:gdLst>
                <a:gd name="T0" fmla="*/ 52 w 53"/>
                <a:gd name="T1" fmla="*/ 1 h 89"/>
                <a:gd name="T2" fmla="*/ 52 w 53"/>
                <a:gd name="T3" fmla="*/ 7 h 89"/>
                <a:gd name="T4" fmla="*/ 8 w 53"/>
                <a:gd name="T5" fmla="*/ 51 h 89"/>
                <a:gd name="T6" fmla="*/ 8 w 53"/>
                <a:gd name="T7" fmla="*/ 74 h 89"/>
                <a:gd name="T8" fmla="*/ 12 w 53"/>
                <a:gd name="T9" fmla="*/ 79 h 89"/>
                <a:gd name="T10" fmla="*/ 34 w 53"/>
                <a:gd name="T11" fmla="*/ 58 h 89"/>
                <a:gd name="T12" fmla="*/ 26 w 53"/>
                <a:gd name="T13" fmla="*/ 50 h 89"/>
                <a:gd name="T14" fmla="*/ 22 w 53"/>
                <a:gd name="T15" fmla="*/ 54 h 89"/>
                <a:gd name="T16" fmla="*/ 22 w 53"/>
                <a:gd name="T17" fmla="*/ 64 h 89"/>
                <a:gd name="T18" fmla="*/ 18 w 53"/>
                <a:gd name="T19" fmla="*/ 68 h 89"/>
                <a:gd name="T20" fmla="*/ 14 w 53"/>
                <a:gd name="T21" fmla="*/ 64 h 89"/>
                <a:gd name="T22" fmla="*/ 14 w 53"/>
                <a:gd name="T23" fmla="*/ 52 h 89"/>
                <a:gd name="T24" fmla="*/ 15 w 53"/>
                <a:gd name="T25" fmla="*/ 49 h 89"/>
                <a:gd name="T26" fmla="*/ 23 w 53"/>
                <a:gd name="T27" fmla="*/ 41 h 89"/>
                <a:gd name="T28" fmla="*/ 29 w 53"/>
                <a:gd name="T29" fmla="*/ 41 h 89"/>
                <a:gd name="T30" fmla="*/ 42 w 53"/>
                <a:gd name="T31" fmla="*/ 55 h 89"/>
                <a:gd name="T32" fmla="*/ 42 w 53"/>
                <a:gd name="T33" fmla="*/ 60 h 89"/>
                <a:gd name="T34" fmla="*/ 15 w 53"/>
                <a:gd name="T35" fmla="*/ 87 h 89"/>
                <a:gd name="T36" fmla="*/ 10 w 53"/>
                <a:gd name="T37" fmla="*/ 87 h 89"/>
                <a:gd name="T38" fmla="*/ 1 w 53"/>
                <a:gd name="T39" fmla="*/ 78 h 89"/>
                <a:gd name="T40" fmla="*/ 0 w 53"/>
                <a:gd name="T41" fmla="*/ 76 h 89"/>
                <a:gd name="T42" fmla="*/ 0 w 53"/>
                <a:gd name="T43" fmla="*/ 49 h 89"/>
                <a:gd name="T44" fmla="*/ 1 w 53"/>
                <a:gd name="T45" fmla="*/ 47 h 89"/>
                <a:gd name="T46" fmla="*/ 46 w 53"/>
                <a:gd name="T47" fmla="*/ 1 h 89"/>
                <a:gd name="T48" fmla="*/ 52 w 53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1"/>
                  </a:moveTo>
                  <a:cubicBezTo>
                    <a:pt x="53" y="3"/>
                    <a:pt x="53" y="5"/>
                    <a:pt x="52" y="7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6"/>
                    <a:pt x="20" y="68"/>
                    <a:pt x="18" y="68"/>
                  </a:cubicBezTo>
                  <a:cubicBezTo>
                    <a:pt x="16" y="68"/>
                    <a:pt x="14" y="66"/>
                    <a:pt x="14" y="64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1"/>
                    <a:pt x="15" y="50"/>
                    <a:pt x="15" y="49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5" y="40"/>
                    <a:pt x="27" y="40"/>
                    <a:pt x="29" y="41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4" y="56"/>
                    <a:pt x="44" y="59"/>
                    <a:pt x="42" y="60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4" y="89"/>
                    <a:pt x="11" y="89"/>
                    <a:pt x="10" y="87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0" y="78"/>
                    <a:pt x="0" y="77"/>
                    <a:pt x="0" y="7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8"/>
                    <a:pt x="0" y="47"/>
                    <a:pt x="1" y="47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0"/>
                    <a:pt x="50" y="0"/>
                    <a:pt x="5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11029951" y="568325"/>
              <a:ext cx="636588" cy="630238"/>
            </a:xfrm>
            <a:custGeom>
              <a:avLst/>
              <a:gdLst>
                <a:gd name="T0" fmla="*/ 83 w 89"/>
                <a:gd name="T1" fmla="*/ 0 h 88"/>
                <a:gd name="T2" fmla="*/ 2 w 89"/>
                <a:gd name="T3" fmla="*/ 81 h 88"/>
                <a:gd name="T4" fmla="*/ 2 w 89"/>
                <a:gd name="T5" fmla="*/ 87 h 88"/>
                <a:gd name="T6" fmla="*/ 8 w 89"/>
                <a:gd name="T7" fmla="*/ 87 h 88"/>
                <a:gd name="T8" fmla="*/ 89 w 89"/>
                <a:gd name="T9" fmla="*/ 5 h 88"/>
                <a:gd name="T10" fmla="*/ 83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83" y="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0" y="83"/>
                    <a:pt x="0" y="85"/>
                    <a:pt x="2" y="87"/>
                  </a:cubicBezTo>
                  <a:cubicBezTo>
                    <a:pt x="4" y="88"/>
                    <a:pt x="6" y="88"/>
                    <a:pt x="8" y="87"/>
                  </a:cubicBezTo>
                  <a:cubicBezTo>
                    <a:pt x="89" y="5"/>
                    <a:pt x="89" y="5"/>
                    <a:pt x="89" y="5"/>
                  </a:cubicBezTo>
                  <a:lnTo>
                    <a:pt x="8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11301413" y="539750"/>
              <a:ext cx="393700" cy="393700"/>
            </a:xfrm>
            <a:custGeom>
              <a:avLst/>
              <a:gdLst>
                <a:gd name="T0" fmla="*/ 19 w 55"/>
                <a:gd name="T1" fmla="*/ 1 h 55"/>
                <a:gd name="T2" fmla="*/ 54 w 55"/>
                <a:gd name="T3" fmla="*/ 36 h 55"/>
                <a:gd name="T4" fmla="*/ 54 w 55"/>
                <a:gd name="T5" fmla="*/ 42 h 55"/>
                <a:gd name="T6" fmla="*/ 42 w 55"/>
                <a:gd name="T7" fmla="*/ 53 h 55"/>
                <a:gd name="T8" fmla="*/ 36 w 55"/>
                <a:gd name="T9" fmla="*/ 53 h 55"/>
                <a:gd name="T10" fmla="*/ 36 w 55"/>
                <a:gd name="T11" fmla="*/ 48 h 55"/>
                <a:gd name="T12" fmla="*/ 45 w 55"/>
                <a:gd name="T13" fmla="*/ 39 h 55"/>
                <a:gd name="T14" fmla="*/ 16 w 55"/>
                <a:gd name="T15" fmla="*/ 10 h 55"/>
                <a:gd name="T16" fmla="*/ 7 w 55"/>
                <a:gd name="T17" fmla="*/ 18 h 55"/>
                <a:gd name="T18" fmla="*/ 1 w 55"/>
                <a:gd name="T19" fmla="*/ 18 h 55"/>
                <a:gd name="T20" fmla="*/ 1 w 55"/>
                <a:gd name="T21" fmla="*/ 13 h 55"/>
                <a:gd name="T22" fmla="*/ 13 w 55"/>
                <a:gd name="T23" fmla="*/ 1 h 55"/>
                <a:gd name="T24" fmla="*/ 19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19" y="1"/>
                  </a:moveTo>
                  <a:cubicBezTo>
                    <a:pt x="54" y="36"/>
                    <a:pt x="54" y="36"/>
                    <a:pt x="54" y="36"/>
                  </a:cubicBezTo>
                  <a:cubicBezTo>
                    <a:pt x="55" y="38"/>
                    <a:pt x="55" y="40"/>
                    <a:pt x="54" y="42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0" y="55"/>
                    <a:pt x="38" y="55"/>
                    <a:pt x="36" y="53"/>
                  </a:cubicBezTo>
                  <a:cubicBezTo>
                    <a:pt x="35" y="52"/>
                    <a:pt x="35" y="49"/>
                    <a:pt x="36" y="48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20"/>
                    <a:pt x="3" y="20"/>
                    <a:pt x="1" y="18"/>
                  </a:cubicBezTo>
                  <a:cubicBezTo>
                    <a:pt x="0" y="17"/>
                    <a:pt x="0" y="14"/>
                    <a:pt x="1" y="1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0"/>
                    <a:pt x="17" y="0"/>
                    <a:pt x="19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10922001" y="962025"/>
              <a:ext cx="350838" cy="344488"/>
            </a:xfrm>
            <a:custGeom>
              <a:avLst/>
              <a:gdLst>
                <a:gd name="T0" fmla="*/ 17 w 49"/>
                <a:gd name="T1" fmla="*/ 1 h 48"/>
                <a:gd name="T2" fmla="*/ 47 w 49"/>
                <a:gd name="T3" fmla="*/ 31 h 48"/>
                <a:gd name="T4" fmla="*/ 47 w 49"/>
                <a:gd name="T5" fmla="*/ 37 h 48"/>
                <a:gd name="T6" fmla="*/ 37 w 49"/>
                <a:gd name="T7" fmla="*/ 47 h 48"/>
                <a:gd name="T8" fmla="*/ 32 w 49"/>
                <a:gd name="T9" fmla="*/ 47 h 48"/>
                <a:gd name="T10" fmla="*/ 32 w 49"/>
                <a:gd name="T11" fmla="*/ 41 h 48"/>
                <a:gd name="T12" fmla="*/ 39 w 49"/>
                <a:gd name="T13" fmla="*/ 34 h 48"/>
                <a:gd name="T14" fmla="*/ 15 w 49"/>
                <a:gd name="T15" fmla="*/ 10 h 48"/>
                <a:gd name="T16" fmla="*/ 7 w 49"/>
                <a:gd name="T17" fmla="*/ 17 h 48"/>
                <a:gd name="T18" fmla="*/ 2 w 49"/>
                <a:gd name="T19" fmla="*/ 17 h 48"/>
                <a:gd name="T20" fmla="*/ 2 w 49"/>
                <a:gd name="T21" fmla="*/ 11 h 48"/>
                <a:gd name="T22" fmla="*/ 12 w 49"/>
                <a:gd name="T23" fmla="*/ 1 h 48"/>
                <a:gd name="T24" fmla="*/ 17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17" y="1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9" y="33"/>
                    <a:pt x="49" y="35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8"/>
                    <a:pt x="33" y="48"/>
                    <a:pt x="32" y="47"/>
                  </a:cubicBezTo>
                  <a:cubicBezTo>
                    <a:pt x="30" y="45"/>
                    <a:pt x="30" y="43"/>
                    <a:pt x="32" y="41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9"/>
                    <a:pt x="3" y="19"/>
                    <a:pt x="2" y="17"/>
                  </a:cubicBezTo>
                  <a:cubicBezTo>
                    <a:pt x="0" y="15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10958513" y="1092200"/>
              <a:ext cx="185738" cy="185738"/>
            </a:xfrm>
            <a:custGeom>
              <a:avLst/>
              <a:gdLst>
                <a:gd name="T0" fmla="*/ 11 w 26"/>
                <a:gd name="T1" fmla="*/ 2 h 26"/>
                <a:gd name="T2" fmla="*/ 24 w 26"/>
                <a:gd name="T3" fmla="*/ 14 h 26"/>
                <a:gd name="T4" fmla="*/ 24 w 26"/>
                <a:gd name="T5" fmla="*/ 20 h 26"/>
                <a:gd name="T6" fmla="*/ 20 w 26"/>
                <a:gd name="T7" fmla="*/ 24 h 26"/>
                <a:gd name="T8" fmla="*/ 14 w 26"/>
                <a:gd name="T9" fmla="*/ 24 h 26"/>
                <a:gd name="T10" fmla="*/ 14 w 26"/>
                <a:gd name="T11" fmla="*/ 19 h 26"/>
                <a:gd name="T12" fmla="*/ 16 w 26"/>
                <a:gd name="T13" fmla="*/ 17 h 26"/>
                <a:gd name="T14" fmla="*/ 9 w 26"/>
                <a:gd name="T15" fmla="*/ 10 h 26"/>
                <a:gd name="T16" fmla="*/ 7 w 26"/>
                <a:gd name="T17" fmla="*/ 12 h 26"/>
                <a:gd name="T18" fmla="*/ 1 w 26"/>
                <a:gd name="T19" fmla="*/ 12 h 26"/>
                <a:gd name="T20" fmla="*/ 1 w 26"/>
                <a:gd name="T21" fmla="*/ 6 h 26"/>
                <a:gd name="T22" fmla="*/ 6 w 26"/>
                <a:gd name="T23" fmla="*/ 2 h 26"/>
                <a:gd name="T24" fmla="*/ 11 w 26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6">
                  <a:moveTo>
                    <a:pt x="11" y="2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6" y="16"/>
                    <a:pt x="26" y="19"/>
                    <a:pt x="24" y="20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6"/>
                    <a:pt x="16" y="26"/>
                    <a:pt x="14" y="24"/>
                  </a:cubicBezTo>
                  <a:cubicBezTo>
                    <a:pt x="13" y="23"/>
                    <a:pt x="13" y="20"/>
                    <a:pt x="14" y="19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3"/>
                    <a:pt x="3" y="13"/>
                    <a:pt x="1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0"/>
                    <a:pt x="10" y="0"/>
                    <a:pt x="11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11187113" y="187325"/>
              <a:ext cx="858838" cy="862013"/>
            </a:xfrm>
            <a:custGeom>
              <a:avLst/>
              <a:gdLst>
                <a:gd name="T0" fmla="*/ 120 w 120"/>
                <a:gd name="T1" fmla="*/ 120 h 120"/>
                <a:gd name="T2" fmla="*/ 120 w 120"/>
                <a:gd name="T3" fmla="*/ 0 h 120"/>
                <a:gd name="T4" fmla="*/ 0 w 120"/>
                <a:gd name="T5" fmla="*/ 0 h 120"/>
                <a:gd name="T6" fmla="*/ 120 w 120"/>
                <a:gd name="T7" fmla="*/ 120 h 120"/>
                <a:gd name="T8" fmla="*/ 68 w 120"/>
                <a:gd name="T9" fmla="*/ 22 h 120"/>
                <a:gd name="T10" fmla="*/ 68 w 120"/>
                <a:gd name="T11" fmla="*/ 28 h 120"/>
                <a:gd name="T12" fmla="*/ 61 w 120"/>
                <a:gd name="T13" fmla="*/ 35 h 120"/>
                <a:gd name="T14" fmla="*/ 70 w 120"/>
                <a:gd name="T15" fmla="*/ 44 h 120"/>
                <a:gd name="T16" fmla="*/ 95 w 120"/>
                <a:gd name="T17" fmla="*/ 19 h 120"/>
                <a:gd name="T18" fmla="*/ 101 w 120"/>
                <a:gd name="T19" fmla="*/ 19 h 120"/>
                <a:gd name="T20" fmla="*/ 101 w 120"/>
                <a:gd name="T21" fmla="*/ 25 h 120"/>
                <a:gd name="T22" fmla="*/ 76 w 120"/>
                <a:gd name="T23" fmla="*/ 50 h 120"/>
                <a:gd name="T24" fmla="*/ 85 w 120"/>
                <a:gd name="T25" fmla="*/ 59 h 120"/>
                <a:gd name="T26" fmla="*/ 92 w 120"/>
                <a:gd name="T27" fmla="*/ 52 h 120"/>
                <a:gd name="T28" fmla="*/ 98 w 120"/>
                <a:gd name="T29" fmla="*/ 52 h 120"/>
                <a:gd name="T30" fmla="*/ 98 w 120"/>
                <a:gd name="T31" fmla="*/ 58 h 120"/>
                <a:gd name="T32" fmla="*/ 88 w 120"/>
                <a:gd name="T33" fmla="*/ 67 h 120"/>
                <a:gd name="T34" fmla="*/ 82 w 120"/>
                <a:gd name="T35" fmla="*/ 67 h 120"/>
                <a:gd name="T36" fmla="*/ 52 w 120"/>
                <a:gd name="T37" fmla="*/ 38 h 120"/>
                <a:gd name="T38" fmla="*/ 52 w 120"/>
                <a:gd name="T39" fmla="*/ 32 h 120"/>
                <a:gd name="T40" fmla="*/ 62 w 120"/>
                <a:gd name="T41" fmla="*/ 22 h 120"/>
                <a:gd name="T42" fmla="*/ 68 w 120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0">
                  <a:moveTo>
                    <a:pt x="120" y="12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0" y="120"/>
                  </a:lnTo>
                  <a:close/>
                  <a:moveTo>
                    <a:pt x="68" y="22"/>
                  </a:moveTo>
                  <a:cubicBezTo>
                    <a:pt x="69" y="23"/>
                    <a:pt x="69" y="26"/>
                    <a:pt x="68" y="28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7" y="17"/>
                    <a:pt x="99" y="17"/>
                    <a:pt x="101" y="19"/>
                  </a:cubicBezTo>
                  <a:cubicBezTo>
                    <a:pt x="102" y="21"/>
                    <a:pt x="102" y="23"/>
                    <a:pt x="101" y="25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4" y="50"/>
                    <a:pt x="96" y="50"/>
                    <a:pt x="98" y="52"/>
                  </a:cubicBezTo>
                  <a:cubicBezTo>
                    <a:pt x="99" y="53"/>
                    <a:pt x="99" y="56"/>
                    <a:pt x="98" y="58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6" y="69"/>
                    <a:pt x="84" y="69"/>
                    <a:pt x="82" y="67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1" y="36"/>
                    <a:pt x="51" y="33"/>
                    <a:pt x="52" y="3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4" y="20"/>
                    <a:pt x="66" y="20"/>
                    <a:pt x="6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-6423" y="15191"/>
            <a:ext cx="1123951" cy="1119188"/>
            <a:chOff x="153988" y="187325"/>
            <a:chExt cx="1123951" cy="1119188"/>
          </a:xfrm>
        </p:grpSpPr>
        <p:sp>
          <p:nvSpPr>
            <p:cNvPr id="37" name="Freeform 36"/>
            <p:cNvSpPr/>
            <p:nvPr/>
          </p:nvSpPr>
          <p:spPr bwMode="auto">
            <a:xfrm>
              <a:off x="168276" y="912813"/>
              <a:ext cx="407988" cy="373063"/>
            </a:xfrm>
            <a:custGeom>
              <a:avLst/>
              <a:gdLst>
                <a:gd name="T0" fmla="*/ 1 w 57"/>
                <a:gd name="T1" fmla="*/ 1 h 52"/>
                <a:gd name="T2" fmla="*/ 0 w 57"/>
                <a:gd name="T3" fmla="*/ 4 h 52"/>
                <a:gd name="T4" fmla="*/ 0 w 57"/>
                <a:gd name="T5" fmla="*/ 48 h 52"/>
                <a:gd name="T6" fmla="*/ 4 w 57"/>
                <a:gd name="T7" fmla="*/ 52 h 52"/>
                <a:gd name="T8" fmla="*/ 37 w 57"/>
                <a:gd name="T9" fmla="*/ 52 h 52"/>
                <a:gd name="T10" fmla="*/ 40 w 57"/>
                <a:gd name="T11" fmla="*/ 51 h 52"/>
                <a:gd name="T12" fmla="*/ 56 w 57"/>
                <a:gd name="T13" fmla="*/ 35 h 52"/>
                <a:gd name="T14" fmla="*/ 56 w 57"/>
                <a:gd name="T15" fmla="*/ 29 h 52"/>
                <a:gd name="T16" fmla="*/ 32 w 57"/>
                <a:gd name="T17" fmla="*/ 6 h 52"/>
                <a:gd name="T18" fmla="*/ 27 w 57"/>
                <a:gd name="T19" fmla="*/ 6 h 52"/>
                <a:gd name="T20" fmla="*/ 13 w 57"/>
                <a:gd name="T21" fmla="*/ 19 h 52"/>
                <a:gd name="T22" fmla="*/ 13 w 57"/>
                <a:gd name="T23" fmla="*/ 25 h 52"/>
                <a:gd name="T24" fmla="*/ 23 w 57"/>
                <a:gd name="T25" fmla="*/ 34 h 52"/>
                <a:gd name="T26" fmla="*/ 26 w 57"/>
                <a:gd name="T27" fmla="*/ 36 h 52"/>
                <a:gd name="T28" fmla="*/ 36 w 57"/>
                <a:gd name="T29" fmla="*/ 36 h 52"/>
                <a:gd name="T30" fmla="*/ 40 w 57"/>
                <a:gd name="T31" fmla="*/ 32 h 52"/>
                <a:gd name="T32" fmla="*/ 36 w 57"/>
                <a:gd name="T33" fmla="*/ 28 h 52"/>
                <a:gd name="T34" fmla="*/ 28 w 57"/>
                <a:gd name="T35" fmla="*/ 28 h 52"/>
                <a:gd name="T36" fmla="*/ 22 w 57"/>
                <a:gd name="T37" fmla="*/ 22 h 52"/>
                <a:gd name="T38" fmla="*/ 29 w 57"/>
                <a:gd name="T39" fmla="*/ 15 h 52"/>
                <a:gd name="T40" fmla="*/ 47 w 57"/>
                <a:gd name="T41" fmla="*/ 32 h 52"/>
                <a:gd name="T42" fmla="*/ 36 w 57"/>
                <a:gd name="T43" fmla="*/ 44 h 52"/>
                <a:gd name="T44" fmla="*/ 8 w 57"/>
                <a:gd name="T45" fmla="*/ 44 h 52"/>
                <a:gd name="T46" fmla="*/ 8 w 57"/>
                <a:gd name="T47" fmla="*/ 4 h 52"/>
                <a:gd name="T48" fmla="*/ 4 w 57"/>
                <a:gd name="T49" fmla="*/ 0 h 52"/>
                <a:gd name="T50" fmla="*/ 1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2" y="52"/>
                    <a:pt x="4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8" y="52"/>
                    <a:pt x="39" y="51"/>
                    <a:pt x="40" y="5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4"/>
                    <a:pt x="57" y="31"/>
                    <a:pt x="56" y="29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28" y="5"/>
                    <a:pt x="27" y="6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1"/>
                    <a:pt x="12" y="23"/>
                    <a:pt x="13" y="2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5"/>
                    <a:pt x="25" y="36"/>
                    <a:pt x="2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8" y="36"/>
                    <a:pt x="40" y="34"/>
                    <a:pt x="40" y="32"/>
                  </a:cubicBezTo>
                  <a:cubicBezTo>
                    <a:pt x="40" y="29"/>
                    <a:pt x="38" y="28"/>
                    <a:pt x="36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27026" y="790575"/>
              <a:ext cx="636588" cy="387350"/>
            </a:xfrm>
            <a:custGeom>
              <a:avLst/>
              <a:gdLst>
                <a:gd name="T0" fmla="*/ 2 w 89"/>
                <a:gd name="T1" fmla="*/ 2 h 54"/>
                <a:gd name="T2" fmla="*/ 2 w 89"/>
                <a:gd name="T3" fmla="*/ 8 h 54"/>
                <a:gd name="T4" fmla="*/ 47 w 89"/>
                <a:gd name="T5" fmla="*/ 53 h 54"/>
                <a:gd name="T6" fmla="*/ 50 w 89"/>
                <a:gd name="T7" fmla="*/ 54 h 54"/>
                <a:gd name="T8" fmla="*/ 76 w 89"/>
                <a:gd name="T9" fmla="*/ 54 h 54"/>
                <a:gd name="T10" fmla="*/ 79 w 89"/>
                <a:gd name="T11" fmla="*/ 53 h 54"/>
                <a:gd name="T12" fmla="*/ 88 w 89"/>
                <a:gd name="T13" fmla="*/ 44 h 54"/>
                <a:gd name="T14" fmla="*/ 88 w 89"/>
                <a:gd name="T15" fmla="*/ 39 h 54"/>
                <a:gd name="T16" fmla="*/ 61 w 89"/>
                <a:gd name="T17" fmla="*/ 12 h 54"/>
                <a:gd name="T18" fmla="*/ 55 w 89"/>
                <a:gd name="T19" fmla="*/ 12 h 54"/>
                <a:gd name="T20" fmla="*/ 42 w 89"/>
                <a:gd name="T21" fmla="*/ 25 h 54"/>
                <a:gd name="T22" fmla="*/ 42 w 89"/>
                <a:gd name="T23" fmla="*/ 31 h 54"/>
                <a:gd name="T24" fmla="*/ 50 w 89"/>
                <a:gd name="T25" fmla="*/ 38 h 54"/>
                <a:gd name="T26" fmla="*/ 53 w 89"/>
                <a:gd name="T27" fmla="*/ 40 h 54"/>
                <a:gd name="T28" fmla="*/ 64 w 89"/>
                <a:gd name="T29" fmla="*/ 40 h 54"/>
                <a:gd name="T30" fmla="*/ 68 w 89"/>
                <a:gd name="T31" fmla="*/ 36 h 54"/>
                <a:gd name="T32" fmla="*/ 64 w 89"/>
                <a:gd name="T33" fmla="*/ 32 h 54"/>
                <a:gd name="T34" fmla="*/ 54 w 89"/>
                <a:gd name="T35" fmla="*/ 32 h 54"/>
                <a:gd name="T36" fmla="*/ 50 w 89"/>
                <a:gd name="T37" fmla="*/ 28 h 54"/>
                <a:gd name="T38" fmla="*/ 58 w 89"/>
                <a:gd name="T39" fmla="*/ 20 h 54"/>
                <a:gd name="T40" fmla="*/ 79 w 89"/>
                <a:gd name="T41" fmla="*/ 41 h 54"/>
                <a:gd name="T42" fmla="*/ 74 w 89"/>
                <a:gd name="T43" fmla="*/ 46 h 54"/>
                <a:gd name="T44" fmla="*/ 52 w 89"/>
                <a:gd name="T45" fmla="*/ 46 h 54"/>
                <a:gd name="T46" fmla="*/ 7 w 89"/>
                <a:gd name="T47" fmla="*/ 2 h 54"/>
                <a:gd name="T48" fmla="*/ 2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4"/>
                    <a:pt x="49" y="54"/>
                    <a:pt x="50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8" y="54"/>
                    <a:pt x="79" y="53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9" y="43"/>
                    <a:pt x="89" y="40"/>
                    <a:pt x="88" y="39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10"/>
                    <a:pt x="57" y="10"/>
                    <a:pt x="55" y="12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7"/>
                    <a:pt x="40" y="29"/>
                    <a:pt x="4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9"/>
                    <a:pt x="51" y="40"/>
                    <a:pt x="53" y="40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6" y="40"/>
                    <a:pt x="68" y="38"/>
                    <a:pt x="68" y="36"/>
                  </a:cubicBezTo>
                  <a:cubicBezTo>
                    <a:pt x="68" y="33"/>
                    <a:pt x="66" y="32"/>
                    <a:pt x="64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3" y="0"/>
                    <a:pt x="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877888" y="201613"/>
              <a:ext cx="371475" cy="409575"/>
            </a:xfrm>
            <a:custGeom>
              <a:avLst/>
              <a:gdLst>
                <a:gd name="T0" fmla="*/ 1 w 52"/>
                <a:gd name="T1" fmla="*/ 1 h 57"/>
                <a:gd name="T2" fmla="*/ 0 w 52"/>
                <a:gd name="T3" fmla="*/ 4 h 57"/>
                <a:gd name="T4" fmla="*/ 4 w 52"/>
                <a:gd name="T5" fmla="*/ 8 h 57"/>
                <a:gd name="T6" fmla="*/ 44 w 52"/>
                <a:gd name="T7" fmla="*/ 8 h 57"/>
                <a:gd name="T8" fmla="*/ 44 w 52"/>
                <a:gd name="T9" fmla="*/ 35 h 57"/>
                <a:gd name="T10" fmla="*/ 33 w 52"/>
                <a:gd name="T11" fmla="*/ 47 h 57"/>
                <a:gd name="T12" fmla="*/ 15 w 52"/>
                <a:gd name="T13" fmla="*/ 29 h 57"/>
                <a:gd name="T14" fmla="*/ 23 w 52"/>
                <a:gd name="T15" fmla="*/ 21 h 57"/>
                <a:gd name="T16" fmla="*/ 28 w 52"/>
                <a:gd name="T17" fmla="*/ 27 h 57"/>
                <a:gd name="T18" fmla="*/ 28 w 52"/>
                <a:gd name="T19" fmla="*/ 35 h 57"/>
                <a:gd name="T20" fmla="*/ 32 w 52"/>
                <a:gd name="T21" fmla="*/ 39 h 57"/>
                <a:gd name="T22" fmla="*/ 36 w 52"/>
                <a:gd name="T23" fmla="*/ 35 h 57"/>
                <a:gd name="T24" fmla="*/ 36 w 52"/>
                <a:gd name="T25" fmla="*/ 25 h 57"/>
                <a:gd name="T26" fmla="*/ 35 w 52"/>
                <a:gd name="T27" fmla="*/ 23 h 57"/>
                <a:gd name="T28" fmla="*/ 25 w 52"/>
                <a:gd name="T29" fmla="*/ 13 h 57"/>
                <a:gd name="T30" fmla="*/ 20 w 52"/>
                <a:gd name="T31" fmla="*/ 13 h 57"/>
                <a:gd name="T32" fmla="*/ 7 w 52"/>
                <a:gd name="T33" fmla="*/ 26 h 57"/>
                <a:gd name="T34" fmla="*/ 7 w 52"/>
                <a:gd name="T35" fmla="*/ 32 h 57"/>
                <a:gd name="T36" fmla="*/ 30 w 52"/>
                <a:gd name="T37" fmla="*/ 55 h 57"/>
                <a:gd name="T38" fmla="*/ 36 w 52"/>
                <a:gd name="T39" fmla="*/ 55 h 57"/>
                <a:gd name="T40" fmla="*/ 51 w 52"/>
                <a:gd name="T41" fmla="*/ 40 h 57"/>
                <a:gd name="T42" fmla="*/ 52 w 52"/>
                <a:gd name="T43" fmla="*/ 37 h 57"/>
                <a:gd name="T44" fmla="*/ 52 w 52"/>
                <a:gd name="T45" fmla="*/ 4 h 57"/>
                <a:gd name="T46" fmla="*/ 48 w 52"/>
                <a:gd name="T47" fmla="*/ 0 h 57"/>
                <a:gd name="T48" fmla="*/ 4 w 52"/>
                <a:gd name="T49" fmla="*/ 0 h 57"/>
                <a:gd name="T50" fmla="*/ 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8"/>
                    <a:pt x="30" y="39"/>
                    <a:pt x="32" y="39"/>
                  </a:cubicBezTo>
                  <a:cubicBezTo>
                    <a:pt x="34" y="39"/>
                    <a:pt x="36" y="38"/>
                    <a:pt x="36" y="3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4"/>
                    <a:pt x="36" y="23"/>
                    <a:pt x="35" y="2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1"/>
                    <a:pt x="21" y="11"/>
                    <a:pt x="20" y="1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8"/>
                    <a:pt x="5" y="30"/>
                    <a:pt x="7" y="32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1" y="57"/>
                    <a:pt x="34" y="57"/>
                    <a:pt x="36" y="55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2" y="39"/>
                    <a:pt x="52" y="38"/>
                    <a:pt x="52" y="3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762001" y="360363"/>
              <a:ext cx="387350" cy="638175"/>
            </a:xfrm>
            <a:custGeom>
              <a:avLst/>
              <a:gdLst>
                <a:gd name="T0" fmla="*/ 1 w 54"/>
                <a:gd name="T1" fmla="*/ 1 h 89"/>
                <a:gd name="T2" fmla="*/ 1 w 54"/>
                <a:gd name="T3" fmla="*/ 7 h 89"/>
                <a:gd name="T4" fmla="*/ 46 w 54"/>
                <a:gd name="T5" fmla="*/ 51 h 89"/>
                <a:gd name="T6" fmla="*/ 46 w 54"/>
                <a:gd name="T7" fmla="*/ 74 h 89"/>
                <a:gd name="T8" fmla="*/ 41 w 54"/>
                <a:gd name="T9" fmla="*/ 79 h 89"/>
                <a:gd name="T10" fmla="*/ 20 w 54"/>
                <a:gd name="T11" fmla="*/ 58 h 89"/>
                <a:gd name="T12" fmla="*/ 27 w 54"/>
                <a:gd name="T13" fmla="*/ 50 h 89"/>
                <a:gd name="T14" fmla="*/ 31 w 54"/>
                <a:gd name="T15" fmla="*/ 54 h 89"/>
                <a:gd name="T16" fmla="*/ 31 w 54"/>
                <a:gd name="T17" fmla="*/ 64 h 89"/>
                <a:gd name="T18" fmla="*/ 35 w 54"/>
                <a:gd name="T19" fmla="*/ 68 h 89"/>
                <a:gd name="T20" fmla="*/ 39 w 54"/>
                <a:gd name="T21" fmla="*/ 64 h 89"/>
                <a:gd name="T22" fmla="*/ 39 w 54"/>
                <a:gd name="T23" fmla="*/ 52 h 89"/>
                <a:gd name="T24" fmla="*/ 38 w 54"/>
                <a:gd name="T25" fmla="*/ 49 h 89"/>
                <a:gd name="T26" fmla="*/ 30 w 54"/>
                <a:gd name="T27" fmla="*/ 41 h 89"/>
                <a:gd name="T28" fmla="*/ 24 w 54"/>
                <a:gd name="T29" fmla="*/ 41 h 89"/>
                <a:gd name="T30" fmla="*/ 11 w 54"/>
                <a:gd name="T31" fmla="*/ 55 h 89"/>
                <a:gd name="T32" fmla="*/ 11 w 54"/>
                <a:gd name="T33" fmla="*/ 60 h 89"/>
                <a:gd name="T34" fmla="*/ 38 w 54"/>
                <a:gd name="T35" fmla="*/ 87 h 89"/>
                <a:gd name="T36" fmla="*/ 44 w 54"/>
                <a:gd name="T37" fmla="*/ 87 h 89"/>
                <a:gd name="T38" fmla="*/ 52 w 54"/>
                <a:gd name="T39" fmla="*/ 78 h 89"/>
                <a:gd name="T40" fmla="*/ 54 w 54"/>
                <a:gd name="T41" fmla="*/ 76 h 89"/>
                <a:gd name="T42" fmla="*/ 54 w 54"/>
                <a:gd name="T43" fmla="*/ 49 h 89"/>
                <a:gd name="T44" fmla="*/ 52 w 54"/>
                <a:gd name="T45" fmla="*/ 47 h 89"/>
                <a:gd name="T46" fmla="*/ 7 w 54"/>
                <a:gd name="T47" fmla="*/ 1 h 89"/>
                <a:gd name="T48" fmla="*/ 1 w 54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6"/>
                    <a:pt x="33" y="68"/>
                    <a:pt x="35" y="68"/>
                  </a:cubicBezTo>
                  <a:cubicBezTo>
                    <a:pt x="37" y="68"/>
                    <a:pt x="39" y="66"/>
                    <a:pt x="39" y="64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1"/>
                    <a:pt x="39" y="50"/>
                    <a:pt x="38" y="49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6" y="40"/>
                    <a:pt x="24" y="41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6"/>
                    <a:pt x="10" y="59"/>
                    <a:pt x="11" y="60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40" y="89"/>
                    <a:pt x="42" y="89"/>
                    <a:pt x="44" y="87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3" y="78"/>
                    <a:pt x="54" y="77"/>
                    <a:pt x="54" y="76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8"/>
                    <a:pt x="53" y="47"/>
                    <a:pt x="52" y="4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3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533401" y="568325"/>
              <a:ext cx="636588" cy="630238"/>
            </a:xfrm>
            <a:custGeom>
              <a:avLst/>
              <a:gdLst>
                <a:gd name="T0" fmla="*/ 6 w 89"/>
                <a:gd name="T1" fmla="*/ 0 h 88"/>
                <a:gd name="T2" fmla="*/ 87 w 89"/>
                <a:gd name="T3" fmla="*/ 81 h 88"/>
                <a:gd name="T4" fmla="*/ 87 w 89"/>
                <a:gd name="T5" fmla="*/ 87 h 88"/>
                <a:gd name="T6" fmla="*/ 82 w 89"/>
                <a:gd name="T7" fmla="*/ 87 h 88"/>
                <a:gd name="T8" fmla="*/ 0 w 89"/>
                <a:gd name="T9" fmla="*/ 5 h 88"/>
                <a:gd name="T10" fmla="*/ 6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6" y="0"/>
                  </a:moveTo>
                  <a:cubicBezTo>
                    <a:pt x="87" y="81"/>
                    <a:pt x="87" y="81"/>
                    <a:pt x="87" y="81"/>
                  </a:cubicBezTo>
                  <a:cubicBezTo>
                    <a:pt x="89" y="83"/>
                    <a:pt x="89" y="85"/>
                    <a:pt x="87" y="87"/>
                  </a:cubicBezTo>
                  <a:cubicBezTo>
                    <a:pt x="86" y="88"/>
                    <a:pt x="83" y="88"/>
                    <a:pt x="82" y="87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504826" y="539750"/>
              <a:ext cx="393700" cy="393700"/>
            </a:xfrm>
            <a:custGeom>
              <a:avLst/>
              <a:gdLst>
                <a:gd name="T0" fmla="*/ 37 w 55"/>
                <a:gd name="T1" fmla="*/ 1 h 55"/>
                <a:gd name="T2" fmla="*/ 2 w 55"/>
                <a:gd name="T3" fmla="*/ 36 h 55"/>
                <a:gd name="T4" fmla="*/ 2 w 55"/>
                <a:gd name="T5" fmla="*/ 42 h 55"/>
                <a:gd name="T6" fmla="*/ 13 w 55"/>
                <a:gd name="T7" fmla="*/ 53 h 55"/>
                <a:gd name="T8" fmla="*/ 19 w 55"/>
                <a:gd name="T9" fmla="*/ 53 h 55"/>
                <a:gd name="T10" fmla="*/ 19 w 55"/>
                <a:gd name="T11" fmla="*/ 48 h 55"/>
                <a:gd name="T12" fmla="*/ 10 w 55"/>
                <a:gd name="T13" fmla="*/ 39 h 55"/>
                <a:gd name="T14" fmla="*/ 39 w 55"/>
                <a:gd name="T15" fmla="*/ 10 h 55"/>
                <a:gd name="T16" fmla="*/ 48 w 55"/>
                <a:gd name="T17" fmla="*/ 18 h 55"/>
                <a:gd name="T18" fmla="*/ 54 w 55"/>
                <a:gd name="T19" fmla="*/ 18 h 55"/>
                <a:gd name="T20" fmla="*/ 54 w 55"/>
                <a:gd name="T21" fmla="*/ 13 h 55"/>
                <a:gd name="T22" fmla="*/ 42 w 55"/>
                <a:gd name="T23" fmla="*/ 1 h 55"/>
                <a:gd name="T24" fmla="*/ 37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37" y="1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38"/>
                    <a:pt x="0" y="40"/>
                    <a:pt x="2" y="4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5" y="55"/>
                    <a:pt x="17" y="55"/>
                    <a:pt x="19" y="53"/>
                  </a:cubicBezTo>
                  <a:cubicBezTo>
                    <a:pt x="20" y="52"/>
                    <a:pt x="20" y="49"/>
                    <a:pt x="19" y="4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0" y="20"/>
                    <a:pt x="52" y="20"/>
                    <a:pt x="54" y="18"/>
                  </a:cubicBezTo>
                  <a:cubicBezTo>
                    <a:pt x="55" y="17"/>
                    <a:pt x="55" y="14"/>
                    <a:pt x="54" y="13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0"/>
                    <a:pt x="38" y="0"/>
                    <a:pt x="3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927101" y="962025"/>
              <a:ext cx="350838" cy="344488"/>
            </a:xfrm>
            <a:custGeom>
              <a:avLst/>
              <a:gdLst>
                <a:gd name="T0" fmla="*/ 32 w 49"/>
                <a:gd name="T1" fmla="*/ 1 h 48"/>
                <a:gd name="T2" fmla="*/ 2 w 49"/>
                <a:gd name="T3" fmla="*/ 31 h 48"/>
                <a:gd name="T4" fmla="*/ 2 w 49"/>
                <a:gd name="T5" fmla="*/ 37 h 48"/>
                <a:gd name="T6" fmla="*/ 12 w 49"/>
                <a:gd name="T7" fmla="*/ 47 h 48"/>
                <a:gd name="T8" fmla="*/ 17 w 49"/>
                <a:gd name="T9" fmla="*/ 47 h 48"/>
                <a:gd name="T10" fmla="*/ 17 w 49"/>
                <a:gd name="T11" fmla="*/ 41 h 48"/>
                <a:gd name="T12" fmla="*/ 10 w 49"/>
                <a:gd name="T13" fmla="*/ 34 h 48"/>
                <a:gd name="T14" fmla="*/ 35 w 49"/>
                <a:gd name="T15" fmla="*/ 10 h 48"/>
                <a:gd name="T16" fmla="*/ 42 w 49"/>
                <a:gd name="T17" fmla="*/ 17 h 48"/>
                <a:gd name="T18" fmla="*/ 47 w 49"/>
                <a:gd name="T19" fmla="*/ 17 h 48"/>
                <a:gd name="T20" fmla="*/ 47 w 49"/>
                <a:gd name="T21" fmla="*/ 11 h 48"/>
                <a:gd name="T22" fmla="*/ 37 w 49"/>
                <a:gd name="T23" fmla="*/ 1 h 48"/>
                <a:gd name="T24" fmla="*/ 32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32" y="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5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8"/>
                    <a:pt x="16" y="48"/>
                    <a:pt x="17" y="47"/>
                  </a:cubicBezTo>
                  <a:cubicBezTo>
                    <a:pt x="19" y="45"/>
                    <a:pt x="19" y="43"/>
                    <a:pt x="17" y="41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9"/>
                    <a:pt x="46" y="19"/>
                    <a:pt x="47" y="17"/>
                  </a:cubicBezTo>
                  <a:cubicBezTo>
                    <a:pt x="49" y="15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3"/>
            <p:cNvSpPr/>
            <p:nvPr/>
          </p:nvSpPr>
          <p:spPr bwMode="auto">
            <a:xfrm>
              <a:off x="1063626" y="1092200"/>
              <a:ext cx="177800" cy="185738"/>
            </a:xfrm>
            <a:custGeom>
              <a:avLst/>
              <a:gdLst>
                <a:gd name="T0" fmla="*/ 14 w 25"/>
                <a:gd name="T1" fmla="*/ 2 h 26"/>
                <a:gd name="T2" fmla="*/ 1 w 25"/>
                <a:gd name="T3" fmla="*/ 14 h 26"/>
                <a:gd name="T4" fmla="*/ 1 w 25"/>
                <a:gd name="T5" fmla="*/ 20 h 26"/>
                <a:gd name="T6" fmla="*/ 5 w 25"/>
                <a:gd name="T7" fmla="*/ 24 h 26"/>
                <a:gd name="T8" fmla="*/ 11 w 25"/>
                <a:gd name="T9" fmla="*/ 24 h 26"/>
                <a:gd name="T10" fmla="*/ 11 w 25"/>
                <a:gd name="T11" fmla="*/ 19 h 26"/>
                <a:gd name="T12" fmla="*/ 10 w 25"/>
                <a:gd name="T13" fmla="*/ 17 h 26"/>
                <a:gd name="T14" fmla="*/ 17 w 25"/>
                <a:gd name="T15" fmla="*/ 10 h 26"/>
                <a:gd name="T16" fmla="*/ 18 w 25"/>
                <a:gd name="T17" fmla="*/ 12 h 26"/>
                <a:gd name="T18" fmla="*/ 24 w 25"/>
                <a:gd name="T19" fmla="*/ 12 h 26"/>
                <a:gd name="T20" fmla="*/ 24 w 25"/>
                <a:gd name="T21" fmla="*/ 6 h 26"/>
                <a:gd name="T22" fmla="*/ 20 w 25"/>
                <a:gd name="T23" fmla="*/ 2 h 26"/>
                <a:gd name="T24" fmla="*/ 14 w 25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6">
                  <a:moveTo>
                    <a:pt x="14" y="2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1" y="20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7" y="26"/>
                    <a:pt x="10" y="26"/>
                    <a:pt x="11" y="24"/>
                  </a:cubicBezTo>
                  <a:cubicBezTo>
                    <a:pt x="13" y="23"/>
                    <a:pt x="13" y="20"/>
                    <a:pt x="11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0" y="13"/>
                    <a:pt x="22" y="13"/>
                    <a:pt x="24" y="12"/>
                  </a:cubicBezTo>
                  <a:cubicBezTo>
                    <a:pt x="25" y="10"/>
                    <a:pt x="25" y="8"/>
                    <a:pt x="24" y="6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5" y="0"/>
                    <a:pt x="1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153988" y="187325"/>
              <a:ext cx="866775" cy="862013"/>
            </a:xfrm>
            <a:custGeom>
              <a:avLst/>
              <a:gdLst>
                <a:gd name="T0" fmla="*/ 121 w 121"/>
                <a:gd name="T1" fmla="*/ 0 h 120"/>
                <a:gd name="T2" fmla="*/ 0 w 121"/>
                <a:gd name="T3" fmla="*/ 0 h 120"/>
                <a:gd name="T4" fmla="*/ 0 w 121"/>
                <a:gd name="T5" fmla="*/ 120 h 120"/>
                <a:gd name="T6" fmla="*/ 121 w 121"/>
                <a:gd name="T7" fmla="*/ 0 h 120"/>
                <a:gd name="T8" fmla="*/ 58 w 121"/>
                <a:gd name="T9" fmla="*/ 22 h 120"/>
                <a:gd name="T10" fmla="*/ 68 w 121"/>
                <a:gd name="T11" fmla="*/ 32 h 120"/>
                <a:gd name="T12" fmla="*/ 68 w 121"/>
                <a:gd name="T13" fmla="*/ 38 h 120"/>
                <a:gd name="T14" fmla="*/ 38 w 121"/>
                <a:gd name="T15" fmla="*/ 67 h 120"/>
                <a:gd name="T16" fmla="*/ 32 w 121"/>
                <a:gd name="T17" fmla="*/ 67 h 120"/>
                <a:gd name="T18" fmla="*/ 22 w 121"/>
                <a:gd name="T19" fmla="*/ 58 h 120"/>
                <a:gd name="T20" fmla="*/ 22 w 121"/>
                <a:gd name="T21" fmla="*/ 52 h 120"/>
                <a:gd name="T22" fmla="*/ 28 w 121"/>
                <a:gd name="T23" fmla="*/ 52 h 120"/>
                <a:gd name="T24" fmla="*/ 35 w 121"/>
                <a:gd name="T25" fmla="*/ 59 h 120"/>
                <a:gd name="T26" fmla="*/ 44 w 121"/>
                <a:gd name="T27" fmla="*/ 50 h 120"/>
                <a:gd name="T28" fmla="*/ 19 w 121"/>
                <a:gd name="T29" fmla="*/ 25 h 120"/>
                <a:gd name="T30" fmla="*/ 19 w 121"/>
                <a:gd name="T31" fmla="*/ 19 h 120"/>
                <a:gd name="T32" fmla="*/ 25 w 121"/>
                <a:gd name="T33" fmla="*/ 19 h 120"/>
                <a:gd name="T34" fmla="*/ 50 w 121"/>
                <a:gd name="T35" fmla="*/ 44 h 120"/>
                <a:gd name="T36" fmla="*/ 59 w 121"/>
                <a:gd name="T37" fmla="*/ 35 h 120"/>
                <a:gd name="T38" fmla="*/ 52 w 121"/>
                <a:gd name="T39" fmla="*/ 28 h 120"/>
                <a:gd name="T40" fmla="*/ 52 w 121"/>
                <a:gd name="T41" fmla="*/ 22 h 120"/>
                <a:gd name="T42" fmla="*/ 58 w 121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0">
                  <a:moveTo>
                    <a:pt x="1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121" y="0"/>
                  </a:lnTo>
                  <a:close/>
                  <a:moveTo>
                    <a:pt x="58" y="22"/>
                  </a:moveTo>
                  <a:cubicBezTo>
                    <a:pt x="68" y="32"/>
                    <a:pt x="68" y="32"/>
                    <a:pt x="68" y="32"/>
                  </a:cubicBezTo>
                  <a:cubicBezTo>
                    <a:pt x="70" y="33"/>
                    <a:pt x="70" y="36"/>
                    <a:pt x="68" y="38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6" y="69"/>
                    <a:pt x="34" y="69"/>
                    <a:pt x="32" y="67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1" y="56"/>
                    <a:pt x="21" y="53"/>
                    <a:pt x="22" y="52"/>
                  </a:cubicBezTo>
                  <a:cubicBezTo>
                    <a:pt x="24" y="50"/>
                    <a:pt x="26" y="50"/>
                    <a:pt x="28" y="52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3"/>
                    <a:pt x="18" y="21"/>
                    <a:pt x="19" y="19"/>
                  </a:cubicBezTo>
                  <a:cubicBezTo>
                    <a:pt x="21" y="17"/>
                    <a:pt x="24" y="17"/>
                    <a:pt x="25" y="19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6"/>
                    <a:pt x="51" y="23"/>
                    <a:pt x="52" y="22"/>
                  </a:cubicBezTo>
                  <a:cubicBezTo>
                    <a:pt x="54" y="20"/>
                    <a:pt x="56" y="20"/>
                    <a:pt x="5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3" name="Freeform 48"/>
          <p:cNvSpPr>
            <a:spLocks noEditPoints="1"/>
          </p:cNvSpPr>
          <p:nvPr/>
        </p:nvSpPr>
        <p:spPr bwMode="auto">
          <a:xfrm>
            <a:off x="11152746" y="2700487"/>
            <a:ext cx="1049337" cy="2093913"/>
          </a:xfrm>
          <a:custGeom>
            <a:avLst/>
            <a:gdLst>
              <a:gd name="T0" fmla="*/ 135 w 145"/>
              <a:gd name="T1" fmla="*/ 108 h 287"/>
              <a:gd name="T2" fmla="*/ 145 w 145"/>
              <a:gd name="T3" fmla="*/ 94 h 287"/>
              <a:gd name="T4" fmla="*/ 135 w 145"/>
              <a:gd name="T5" fmla="*/ 62 h 287"/>
              <a:gd name="T6" fmla="*/ 105 w 145"/>
              <a:gd name="T7" fmla="*/ 55 h 287"/>
              <a:gd name="T8" fmla="*/ 135 w 145"/>
              <a:gd name="T9" fmla="*/ 0 h 287"/>
              <a:gd name="T10" fmla="*/ 42 w 145"/>
              <a:gd name="T11" fmla="*/ 42 h 287"/>
              <a:gd name="T12" fmla="*/ 0 w 145"/>
              <a:gd name="T13" fmla="*/ 136 h 287"/>
              <a:gd name="T14" fmla="*/ 61 w 145"/>
              <a:gd name="T15" fmla="*/ 152 h 287"/>
              <a:gd name="T16" fmla="*/ 1 w 145"/>
              <a:gd name="T17" fmla="*/ 159 h 287"/>
              <a:gd name="T18" fmla="*/ 127 w 145"/>
              <a:gd name="T19" fmla="*/ 286 h 287"/>
              <a:gd name="T20" fmla="*/ 135 w 145"/>
              <a:gd name="T21" fmla="*/ 233 h 287"/>
              <a:gd name="T22" fmla="*/ 105 w 145"/>
              <a:gd name="T23" fmla="*/ 226 h 287"/>
              <a:gd name="T24" fmla="*/ 135 w 145"/>
              <a:gd name="T25" fmla="*/ 193 h 287"/>
              <a:gd name="T26" fmla="*/ 145 w 145"/>
              <a:gd name="T27" fmla="*/ 180 h 287"/>
              <a:gd name="T28" fmla="*/ 135 w 145"/>
              <a:gd name="T29" fmla="*/ 152 h 287"/>
              <a:gd name="T30" fmla="*/ 75 w 145"/>
              <a:gd name="T31" fmla="*/ 136 h 287"/>
              <a:gd name="T32" fmla="*/ 121 w 145"/>
              <a:gd name="T33" fmla="*/ 122 h 287"/>
              <a:gd name="T34" fmla="*/ 75 w 145"/>
              <a:gd name="T35" fmla="*/ 75 h 287"/>
              <a:gd name="T36" fmla="*/ 91 w 145"/>
              <a:gd name="T37" fmla="*/ 108 h 287"/>
              <a:gd name="T38" fmla="*/ 121 w 145"/>
              <a:gd name="T39" fmla="*/ 122 h 287"/>
              <a:gd name="T40" fmla="*/ 121 w 145"/>
              <a:gd name="T41" fmla="*/ 94 h 287"/>
              <a:gd name="T42" fmla="*/ 105 w 145"/>
              <a:gd name="T43" fmla="*/ 75 h 287"/>
              <a:gd name="T44" fmla="*/ 15 w 145"/>
              <a:gd name="T45" fmla="*/ 122 h 287"/>
              <a:gd name="T46" fmla="*/ 121 w 145"/>
              <a:gd name="T47" fmla="*/ 16 h 287"/>
              <a:gd name="T48" fmla="*/ 91 w 145"/>
              <a:gd name="T49" fmla="*/ 41 h 287"/>
              <a:gd name="T50" fmla="*/ 61 w 145"/>
              <a:gd name="T51" fmla="*/ 62 h 287"/>
              <a:gd name="T52" fmla="*/ 15 w 145"/>
              <a:gd name="T53" fmla="*/ 122 h 287"/>
              <a:gd name="T54" fmla="*/ 121 w 145"/>
              <a:gd name="T55" fmla="*/ 271 h 287"/>
              <a:gd name="T56" fmla="*/ 15 w 145"/>
              <a:gd name="T57" fmla="*/ 166 h 287"/>
              <a:gd name="T58" fmla="*/ 61 w 145"/>
              <a:gd name="T59" fmla="*/ 226 h 287"/>
              <a:gd name="T60" fmla="*/ 91 w 145"/>
              <a:gd name="T61" fmla="*/ 247 h 287"/>
              <a:gd name="T62" fmla="*/ 121 w 145"/>
              <a:gd name="T63" fmla="*/ 212 h 287"/>
              <a:gd name="T64" fmla="*/ 105 w 145"/>
              <a:gd name="T65" fmla="*/ 193 h 287"/>
              <a:gd name="T66" fmla="*/ 121 w 145"/>
              <a:gd name="T67" fmla="*/ 212 h 287"/>
              <a:gd name="T68" fmla="*/ 121 w 145"/>
              <a:gd name="T69" fmla="*/ 180 h 287"/>
              <a:gd name="T70" fmla="*/ 91 w 145"/>
              <a:gd name="T71" fmla="*/ 212 h 287"/>
              <a:gd name="T72" fmla="*/ 75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135" y="136"/>
                </a:moveTo>
                <a:cubicBezTo>
                  <a:pt x="135" y="108"/>
                  <a:pt x="135" y="108"/>
                  <a:pt x="135" y="108"/>
                </a:cubicBezTo>
                <a:cubicBezTo>
                  <a:pt x="145" y="108"/>
                  <a:pt x="145" y="108"/>
                  <a:pt x="145" y="108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35" y="94"/>
                  <a:pt x="135" y="94"/>
                  <a:pt x="135" y="94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05" y="62"/>
                  <a:pt x="105" y="62"/>
                  <a:pt x="105" y="62"/>
                </a:cubicBezTo>
                <a:cubicBezTo>
                  <a:pt x="105" y="55"/>
                  <a:pt x="105" y="55"/>
                  <a:pt x="105" y="55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35" y="0"/>
                  <a:pt x="135" y="0"/>
                  <a:pt x="135" y="0"/>
                </a:cubicBezTo>
                <a:cubicBezTo>
                  <a:pt x="127" y="1"/>
                  <a:pt x="127" y="1"/>
                  <a:pt x="127" y="1"/>
                </a:cubicBezTo>
                <a:cubicBezTo>
                  <a:pt x="95" y="5"/>
                  <a:pt x="65" y="19"/>
                  <a:pt x="42" y="42"/>
                </a:cubicBezTo>
                <a:cubicBezTo>
                  <a:pt x="19" y="66"/>
                  <a:pt x="4" y="96"/>
                  <a:pt x="1" y="128"/>
                </a:cubicBezTo>
                <a:cubicBezTo>
                  <a:pt x="0" y="136"/>
                  <a:pt x="0" y="136"/>
                  <a:pt x="0" y="136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61" y="152"/>
                  <a:pt x="61" y="152"/>
                  <a:pt x="61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1" y="159"/>
                  <a:pt x="1" y="159"/>
                  <a:pt x="1" y="159"/>
                </a:cubicBezTo>
                <a:cubicBezTo>
                  <a:pt x="4" y="192"/>
                  <a:pt x="19" y="222"/>
                  <a:pt x="42" y="245"/>
                </a:cubicBezTo>
                <a:cubicBezTo>
                  <a:pt x="65" y="268"/>
                  <a:pt x="95" y="283"/>
                  <a:pt x="127" y="286"/>
                </a:cubicBezTo>
                <a:cubicBezTo>
                  <a:pt x="135" y="287"/>
                  <a:pt x="135" y="287"/>
                  <a:pt x="135" y="287"/>
                </a:cubicBezTo>
                <a:cubicBezTo>
                  <a:pt x="135" y="233"/>
                  <a:pt x="135" y="233"/>
                  <a:pt x="135" y="233"/>
                </a:cubicBezTo>
                <a:cubicBezTo>
                  <a:pt x="105" y="233"/>
                  <a:pt x="105" y="233"/>
                  <a:pt x="105" y="233"/>
                </a:cubicBezTo>
                <a:cubicBezTo>
                  <a:pt x="105" y="226"/>
                  <a:pt x="105" y="226"/>
                  <a:pt x="105" y="226"/>
                </a:cubicBezTo>
                <a:cubicBezTo>
                  <a:pt x="135" y="226"/>
                  <a:pt x="135" y="226"/>
                  <a:pt x="135" y="226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45" y="193"/>
                  <a:pt x="145" y="193"/>
                  <a:pt x="145" y="193"/>
                </a:cubicBezTo>
                <a:cubicBezTo>
                  <a:pt x="145" y="180"/>
                  <a:pt x="145" y="180"/>
                  <a:pt x="145" y="180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75" y="152"/>
                  <a:pt x="75" y="152"/>
                  <a:pt x="75" y="152"/>
                </a:cubicBezTo>
                <a:cubicBezTo>
                  <a:pt x="75" y="136"/>
                  <a:pt x="75" y="136"/>
                  <a:pt x="75" y="136"/>
                </a:cubicBezTo>
                <a:lnTo>
                  <a:pt x="135" y="136"/>
                </a:lnTo>
                <a:close/>
                <a:moveTo>
                  <a:pt x="121" y="122"/>
                </a:moveTo>
                <a:cubicBezTo>
                  <a:pt x="75" y="122"/>
                  <a:pt x="75" y="122"/>
                  <a:pt x="75" y="122"/>
                </a:cubicBezTo>
                <a:cubicBezTo>
                  <a:pt x="75" y="75"/>
                  <a:pt x="75" y="75"/>
                  <a:pt x="75" y="75"/>
                </a:cubicBezTo>
                <a:cubicBezTo>
                  <a:pt x="91" y="75"/>
                  <a:pt x="91" y="75"/>
                  <a:pt x="91" y="75"/>
                </a:cubicBezTo>
                <a:cubicBezTo>
                  <a:pt x="91" y="108"/>
                  <a:pt x="91" y="108"/>
                  <a:pt x="91" y="108"/>
                </a:cubicBezTo>
                <a:cubicBezTo>
                  <a:pt x="121" y="108"/>
                  <a:pt x="121" y="108"/>
                  <a:pt x="121" y="108"/>
                </a:cubicBezTo>
                <a:lnTo>
                  <a:pt x="121" y="122"/>
                </a:lnTo>
                <a:close/>
                <a:moveTo>
                  <a:pt x="121" y="75"/>
                </a:moveTo>
                <a:cubicBezTo>
                  <a:pt x="121" y="94"/>
                  <a:pt x="121" y="94"/>
                  <a:pt x="121" y="94"/>
                </a:cubicBezTo>
                <a:cubicBezTo>
                  <a:pt x="105" y="94"/>
                  <a:pt x="105" y="94"/>
                  <a:pt x="105" y="94"/>
                </a:cubicBezTo>
                <a:cubicBezTo>
                  <a:pt x="105" y="75"/>
                  <a:pt x="105" y="75"/>
                  <a:pt x="105" y="75"/>
                </a:cubicBezTo>
                <a:lnTo>
                  <a:pt x="121" y="75"/>
                </a:lnTo>
                <a:close/>
                <a:moveTo>
                  <a:pt x="15" y="122"/>
                </a:moveTo>
                <a:cubicBezTo>
                  <a:pt x="20" y="96"/>
                  <a:pt x="33" y="71"/>
                  <a:pt x="51" y="52"/>
                </a:cubicBezTo>
                <a:cubicBezTo>
                  <a:pt x="70" y="33"/>
                  <a:pt x="95" y="21"/>
                  <a:pt x="121" y="16"/>
                </a:cubicBezTo>
                <a:cubicBezTo>
                  <a:pt x="121" y="41"/>
                  <a:pt x="121" y="41"/>
                  <a:pt x="121" y="41"/>
                </a:cubicBezTo>
                <a:cubicBezTo>
                  <a:pt x="91" y="41"/>
                  <a:pt x="91" y="41"/>
                  <a:pt x="91" y="41"/>
                </a:cubicBezTo>
                <a:cubicBezTo>
                  <a:pt x="91" y="62"/>
                  <a:pt x="91" y="62"/>
                  <a:pt x="9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122"/>
                  <a:pt x="61" y="122"/>
                  <a:pt x="61" y="122"/>
                </a:cubicBezTo>
                <a:lnTo>
                  <a:pt x="15" y="122"/>
                </a:lnTo>
                <a:close/>
                <a:moveTo>
                  <a:pt x="121" y="247"/>
                </a:moveTo>
                <a:cubicBezTo>
                  <a:pt x="121" y="271"/>
                  <a:pt x="121" y="271"/>
                  <a:pt x="121" y="271"/>
                </a:cubicBezTo>
                <a:cubicBezTo>
                  <a:pt x="95" y="267"/>
                  <a:pt x="70" y="254"/>
                  <a:pt x="51" y="235"/>
                </a:cubicBezTo>
                <a:cubicBezTo>
                  <a:pt x="33" y="216"/>
                  <a:pt x="20" y="192"/>
                  <a:pt x="15" y="166"/>
                </a:cubicBezTo>
                <a:cubicBezTo>
                  <a:pt x="61" y="166"/>
                  <a:pt x="61" y="166"/>
                  <a:pt x="61" y="166"/>
                </a:cubicBezTo>
                <a:cubicBezTo>
                  <a:pt x="61" y="226"/>
                  <a:pt x="61" y="226"/>
                  <a:pt x="61" y="226"/>
                </a:cubicBezTo>
                <a:cubicBezTo>
                  <a:pt x="91" y="226"/>
                  <a:pt x="91" y="226"/>
                  <a:pt x="91" y="226"/>
                </a:cubicBezTo>
                <a:cubicBezTo>
                  <a:pt x="91" y="247"/>
                  <a:pt x="91" y="247"/>
                  <a:pt x="91" y="247"/>
                </a:cubicBezTo>
                <a:lnTo>
                  <a:pt x="121" y="247"/>
                </a:lnTo>
                <a:close/>
                <a:moveTo>
                  <a:pt x="121" y="212"/>
                </a:moveTo>
                <a:cubicBezTo>
                  <a:pt x="105" y="212"/>
                  <a:pt x="105" y="212"/>
                  <a:pt x="105" y="212"/>
                </a:cubicBezTo>
                <a:cubicBezTo>
                  <a:pt x="105" y="193"/>
                  <a:pt x="105" y="193"/>
                  <a:pt x="105" y="193"/>
                </a:cubicBezTo>
                <a:cubicBezTo>
                  <a:pt x="121" y="193"/>
                  <a:pt x="121" y="193"/>
                  <a:pt x="121" y="193"/>
                </a:cubicBezTo>
                <a:lnTo>
                  <a:pt x="121" y="212"/>
                </a:lnTo>
                <a:close/>
                <a:moveTo>
                  <a:pt x="121" y="166"/>
                </a:moveTo>
                <a:cubicBezTo>
                  <a:pt x="121" y="180"/>
                  <a:pt x="121" y="180"/>
                  <a:pt x="121" y="180"/>
                </a:cubicBezTo>
                <a:cubicBezTo>
                  <a:pt x="91" y="180"/>
                  <a:pt x="91" y="180"/>
                  <a:pt x="91" y="180"/>
                </a:cubicBezTo>
                <a:cubicBezTo>
                  <a:pt x="91" y="212"/>
                  <a:pt x="91" y="212"/>
                  <a:pt x="91" y="212"/>
                </a:cubicBezTo>
                <a:cubicBezTo>
                  <a:pt x="75" y="212"/>
                  <a:pt x="75" y="212"/>
                  <a:pt x="75" y="212"/>
                </a:cubicBezTo>
                <a:cubicBezTo>
                  <a:pt x="75" y="166"/>
                  <a:pt x="75" y="166"/>
                  <a:pt x="75" y="166"/>
                </a:cubicBezTo>
                <a:lnTo>
                  <a:pt x="121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4" name="Freeform 49"/>
          <p:cNvSpPr>
            <a:spLocks noEditPoints="1"/>
          </p:cNvSpPr>
          <p:nvPr/>
        </p:nvSpPr>
        <p:spPr bwMode="auto">
          <a:xfrm>
            <a:off x="16262" y="2663974"/>
            <a:ext cx="1049337" cy="2093913"/>
          </a:xfrm>
          <a:custGeom>
            <a:avLst/>
            <a:gdLst>
              <a:gd name="T0" fmla="*/ 70 w 145"/>
              <a:gd name="T1" fmla="*/ 152 h 287"/>
              <a:gd name="T2" fmla="*/ 10 w 145"/>
              <a:gd name="T3" fmla="*/ 180 h 287"/>
              <a:gd name="T4" fmla="*/ 0 w 145"/>
              <a:gd name="T5" fmla="*/ 193 h 287"/>
              <a:gd name="T6" fmla="*/ 10 w 145"/>
              <a:gd name="T7" fmla="*/ 226 h 287"/>
              <a:gd name="T8" fmla="*/ 41 w 145"/>
              <a:gd name="T9" fmla="*/ 233 h 287"/>
              <a:gd name="T10" fmla="*/ 10 w 145"/>
              <a:gd name="T11" fmla="*/ 287 h 287"/>
              <a:gd name="T12" fmla="*/ 103 w 145"/>
              <a:gd name="T13" fmla="*/ 245 h 287"/>
              <a:gd name="T14" fmla="*/ 145 w 145"/>
              <a:gd name="T15" fmla="*/ 152 h 287"/>
              <a:gd name="T16" fmla="*/ 84 w 145"/>
              <a:gd name="T17" fmla="*/ 136 h 287"/>
              <a:gd name="T18" fmla="*/ 145 w 145"/>
              <a:gd name="T19" fmla="*/ 128 h 287"/>
              <a:gd name="T20" fmla="*/ 18 w 145"/>
              <a:gd name="T21" fmla="*/ 1 h 287"/>
              <a:gd name="T22" fmla="*/ 10 w 145"/>
              <a:gd name="T23" fmla="*/ 55 h 287"/>
              <a:gd name="T24" fmla="*/ 41 w 145"/>
              <a:gd name="T25" fmla="*/ 62 h 287"/>
              <a:gd name="T26" fmla="*/ 10 w 145"/>
              <a:gd name="T27" fmla="*/ 94 h 287"/>
              <a:gd name="T28" fmla="*/ 0 w 145"/>
              <a:gd name="T29" fmla="*/ 108 h 287"/>
              <a:gd name="T30" fmla="*/ 10 w 145"/>
              <a:gd name="T31" fmla="*/ 136 h 287"/>
              <a:gd name="T32" fmla="*/ 24 w 145"/>
              <a:gd name="T33" fmla="*/ 108 h 287"/>
              <a:gd name="T34" fmla="*/ 54 w 145"/>
              <a:gd name="T35" fmla="*/ 75 h 287"/>
              <a:gd name="T36" fmla="*/ 70 w 145"/>
              <a:gd name="T37" fmla="*/ 122 h 287"/>
              <a:gd name="T38" fmla="*/ 24 w 145"/>
              <a:gd name="T39" fmla="*/ 108 h 287"/>
              <a:gd name="T40" fmla="*/ 41 w 145"/>
              <a:gd name="T41" fmla="*/ 94 h 287"/>
              <a:gd name="T42" fmla="*/ 24 w 145"/>
              <a:gd name="T43" fmla="*/ 75 h 287"/>
              <a:gd name="T44" fmla="*/ 84 w 145"/>
              <a:gd name="T45" fmla="*/ 122 h 287"/>
              <a:gd name="T46" fmla="*/ 54 w 145"/>
              <a:gd name="T47" fmla="*/ 62 h 287"/>
              <a:gd name="T48" fmla="*/ 24 w 145"/>
              <a:gd name="T49" fmla="*/ 41 h 287"/>
              <a:gd name="T50" fmla="*/ 94 w 145"/>
              <a:gd name="T51" fmla="*/ 52 h 287"/>
              <a:gd name="T52" fmla="*/ 84 w 145"/>
              <a:gd name="T53" fmla="*/ 122 h 287"/>
              <a:gd name="T54" fmla="*/ 54 w 145"/>
              <a:gd name="T55" fmla="*/ 226 h 287"/>
              <a:gd name="T56" fmla="*/ 84 w 145"/>
              <a:gd name="T57" fmla="*/ 166 h 287"/>
              <a:gd name="T58" fmla="*/ 94 w 145"/>
              <a:gd name="T59" fmla="*/ 235 h 287"/>
              <a:gd name="T60" fmla="*/ 24 w 145"/>
              <a:gd name="T61" fmla="*/ 247 h 287"/>
              <a:gd name="T62" fmla="*/ 24 w 145"/>
              <a:gd name="T63" fmla="*/ 193 h 287"/>
              <a:gd name="T64" fmla="*/ 41 w 145"/>
              <a:gd name="T65" fmla="*/ 212 h 287"/>
              <a:gd name="T66" fmla="*/ 24 w 145"/>
              <a:gd name="T67" fmla="*/ 193 h 287"/>
              <a:gd name="T68" fmla="*/ 70 w 145"/>
              <a:gd name="T69" fmla="*/ 212 h 287"/>
              <a:gd name="T70" fmla="*/ 54 w 145"/>
              <a:gd name="T71" fmla="*/ 180 h 287"/>
              <a:gd name="T72" fmla="*/ 24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70" y="136"/>
                </a:moveTo>
                <a:cubicBezTo>
                  <a:pt x="70" y="152"/>
                  <a:pt x="70" y="152"/>
                  <a:pt x="70" y="152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80"/>
                  <a:pt x="10" y="180"/>
                  <a:pt x="10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93"/>
                  <a:pt x="0" y="193"/>
                  <a:pt x="0" y="193"/>
                </a:cubicBezTo>
                <a:cubicBezTo>
                  <a:pt x="10" y="193"/>
                  <a:pt x="10" y="193"/>
                  <a:pt x="10" y="193"/>
                </a:cubicBezTo>
                <a:cubicBezTo>
                  <a:pt x="10" y="226"/>
                  <a:pt x="10" y="226"/>
                  <a:pt x="10" y="226"/>
                </a:cubicBezTo>
                <a:cubicBezTo>
                  <a:pt x="41" y="226"/>
                  <a:pt x="41" y="226"/>
                  <a:pt x="41" y="226"/>
                </a:cubicBezTo>
                <a:cubicBezTo>
                  <a:pt x="41" y="233"/>
                  <a:pt x="41" y="233"/>
                  <a:pt x="41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87"/>
                  <a:pt x="10" y="287"/>
                  <a:pt x="10" y="287"/>
                </a:cubicBezTo>
                <a:cubicBezTo>
                  <a:pt x="18" y="286"/>
                  <a:pt x="18" y="286"/>
                  <a:pt x="18" y="286"/>
                </a:cubicBezTo>
                <a:cubicBezTo>
                  <a:pt x="50" y="283"/>
                  <a:pt x="80" y="268"/>
                  <a:pt x="103" y="245"/>
                </a:cubicBezTo>
                <a:cubicBezTo>
                  <a:pt x="126" y="222"/>
                  <a:pt x="141" y="192"/>
                  <a:pt x="145" y="159"/>
                </a:cubicBezTo>
                <a:cubicBezTo>
                  <a:pt x="145" y="152"/>
                  <a:pt x="145" y="152"/>
                  <a:pt x="145" y="152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145" y="136"/>
                  <a:pt x="145" y="136"/>
                  <a:pt x="145" y="136"/>
                </a:cubicBezTo>
                <a:cubicBezTo>
                  <a:pt x="145" y="128"/>
                  <a:pt x="145" y="128"/>
                  <a:pt x="145" y="128"/>
                </a:cubicBezTo>
                <a:cubicBezTo>
                  <a:pt x="141" y="96"/>
                  <a:pt x="126" y="66"/>
                  <a:pt x="103" y="42"/>
                </a:cubicBezTo>
                <a:cubicBezTo>
                  <a:pt x="80" y="19"/>
                  <a:pt x="50" y="5"/>
                  <a:pt x="18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55"/>
                  <a:pt x="10" y="55"/>
                  <a:pt x="10" y="55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62"/>
                  <a:pt x="41" y="62"/>
                  <a:pt x="41" y="62"/>
                </a:cubicBezTo>
                <a:cubicBezTo>
                  <a:pt x="10" y="62"/>
                  <a:pt x="10" y="62"/>
                  <a:pt x="10" y="62"/>
                </a:cubicBezTo>
                <a:cubicBezTo>
                  <a:pt x="10" y="94"/>
                  <a:pt x="10" y="94"/>
                  <a:pt x="1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8"/>
                  <a:pt x="0" y="108"/>
                  <a:pt x="0" y="108"/>
                </a:cubicBezTo>
                <a:cubicBezTo>
                  <a:pt x="10" y="108"/>
                  <a:pt x="10" y="108"/>
                  <a:pt x="10" y="108"/>
                </a:cubicBezTo>
                <a:cubicBezTo>
                  <a:pt x="10" y="136"/>
                  <a:pt x="10" y="136"/>
                  <a:pt x="10" y="136"/>
                </a:cubicBezTo>
                <a:lnTo>
                  <a:pt x="70" y="136"/>
                </a:lnTo>
                <a:close/>
                <a:moveTo>
                  <a:pt x="2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75"/>
                  <a:pt x="54" y="75"/>
                  <a:pt x="54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24" y="122"/>
                  <a:pt x="24" y="122"/>
                  <a:pt x="24" y="122"/>
                </a:cubicBezTo>
                <a:lnTo>
                  <a:pt x="24" y="108"/>
                </a:lnTo>
                <a:close/>
                <a:moveTo>
                  <a:pt x="41" y="75"/>
                </a:moveTo>
                <a:cubicBezTo>
                  <a:pt x="41" y="94"/>
                  <a:pt x="41" y="94"/>
                  <a:pt x="41" y="94"/>
                </a:cubicBezTo>
                <a:cubicBezTo>
                  <a:pt x="24" y="94"/>
                  <a:pt x="24" y="94"/>
                  <a:pt x="24" y="94"/>
                </a:cubicBezTo>
                <a:cubicBezTo>
                  <a:pt x="24" y="75"/>
                  <a:pt x="24" y="75"/>
                  <a:pt x="24" y="75"/>
                </a:cubicBezTo>
                <a:lnTo>
                  <a:pt x="41" y="75"/>
                </a:lnTo>
                <a:close/>
                <a:moveTo>
                  <a:pt x="84" y="122"/>
                </a:moveTo>
                <a:cubicBezTo>
                  <a:pt x="84" y="62"/>
                  <a:pt x="84" y="62"/>
                  <a:pt x="84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41"/>
                  <a:pt x="54" y="41"/>
                  <a:pt x="5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16"/>
                  <a:pt x="24" y="16"/>
                  <a:pt x="24" y="16"/>
                </a:cubicBezTo>
                <a:cubicBezTo>
                  <a:pt x="50" y="21"/>
                  <a:pt x="75" y="33"/>
                  <a:pt x="94" y="52"/>
                </a:cubicBezTo>
                <a:cubicBezTo>
                  <a:pt x="113" y="71"/>
                  <a:pt x="125" y="96"/>
                  <a:pt x="130" y="122"/>
                </a:cubicBezTo>
                <a:lnTo>
                  <a:pt x="84" y="122"/>
                </a:lnTo>
                <a:close/>
                <a:moveTo>
                  <a:pt x="54" y="247"/>
                </a:moveTo>
                <a:cubicBezTo>
                  <a:pt x="54" y="226"/>
                  <a:pt x="54" y="226"/>
                  <a:pt x="54" y="226"/>
                </a:cubicBezTo>
                <a:cubicBezTo>
                  <a:pt x="84" y="226"/>
                  <a:pt x="84" y="226"/>
                  <a:pt x="84" y="22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130" y="166"/>
                  <a:pt x="130" y="166"/>
                  <a:pt x="130" y="166"/>
                </a:cubicBezTo>
                <a:cubicBezTo>
                  <a:pt x="125" y="192"/>
                  <a:pt x="113" y="216"/>
                  <a:pt x="94" y="235"/>
                </a:cubicBezTo>
                <a:cubicBezTo>
                  <a:pt x="75" y="254"/>
                  <a:pt x="50" y="267"/>
                  <a:pt x="24" y="271"/>
                </a:cubicBezTo>
                <a:cubicBezTo>
                  <a:pt x="24" y="247"/>
                  <a:pt x="24" y="247"/>
                  <a:pt x="24" y="247"/>
                </a:cubicBezTo>
                <a:lnTo>
                  <a:pt x="54" y="247"/>
                </a:lnTo>
                <a:close/>
                <a:moveTo>
                  <a:pt x="24" y="193"/>
                </a:moveTo>
                <a:cubicBezTo>
                  <a:pt x="41" y="193"/>
                  <a:pt x="41" y="193"/>
                  <a:pt x="41" y="193"/>
                </a:cubicBezTo>
                <a:cubicBezTo>
                  <a:pt x="41" y="212"/>
                  <a:pt x="41" y="212"/>
                  <a:pt x="41" y="212"/>
                </a:cubicBezTo>
                <a:cubicBezTo>
                  <a:pt x="24" y="212"/>
                  <a:pt x="24" y="212"/>
                  <a:pt x="24" y="212"/>
                </a:cubicBezTo>
                <a:lnTo>
                  <a:pt x="24" y="193"/>
                </a:lnTo>
                <a:close/>
                <a:moveTo>
                  <a:pt x="70" y="166"/>
                </a:moveTo>
                <a:cubicBezTo>
                  <a:pt x="70" y="212"/>
                  <a:pt x="70" y="212"/>
                  <a:pt x="70" y="212"/>
                </a:cubicBezTo>
                <a:cubicBezTo>
                  <a:pt x="54" y="212"/>
                  <a:pt x="54" y="212"/>
                  <a:pt x="54" y="212"/>
                </a:cubicBezTo>
                <a:cubicBezTo>
                  <a:pt x="54" y="180"/>
                  <a:pt x="54" y="180"/>
                  <a:pt x="54" y="180"/>
                </a:cubicBezTo>
                <a:cubicBezTo>
                  <a:pt x="24" y="180"/>
                  <a:pt x="24" y="180"/>
                  <a:pt x="24" y="180"/>
                </a:cubicBezTo>
                <a:cubicBezTo>
                  <a:pt x="24" y="166"/>
                  <a:pt x="24" y="166"/>
                  <a:pt x="24" y="166"/>
                </a:cubicBezTo>
                <a:lnTo>
                  <a:pt x="70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7036282" y="6004869"/>
            <a:ext cx="2422525" cy="833438"/>
            <a:chOff x="7729538" y="5945188"/>
            <a:chExt cx="2422525" cy="833438"/>
          </a:xfrm>
        </p:grpSpPr>
        <p:sp>
          <p:nvSpPr>
            <p:cNvPr id="87" name="Freeform 80"/>
            <p:cNvSpPr/>
            <p:nvPr/>
          </p:nvSpPr>
          <p:spPr bwMode="auto">
            <a:xfrm>
              <a:off x="9404350" y="6180138"/>
              <a:ext cx="177800" cy="158750"/>
            </a:xfrm>
            <a:custGeom>
              <a:avLst/>
              <a:gdLst>
                <a:gd name="T0" fmla="*/ 0 w 31"/>
                <a:gd name="T1" fmla="*/ 9 h 27"/>
                <a:gd name="T2" fmla="*/ 31 w 31"/>
                <a:gd name="T3" fmla="*/ 22 h 27"/>
                <a:gd name="T4" fmla="*/ 0 w 31"/>
                <a:gd name="T5" fmla="*/ 10 h 27"/>
                <a:gd name="T6" fmla="*/ 18 w 31"/>
                <a:gd name="T7" fmla="*/ 17 h 27"/>
                <a:gd name="T8" fmla="*/ 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0" y="9"/>
                  </a:moveTo>
                  <a:cubicBezTo>
                    <a:pt x="0" y="9"/>
                    <a:pt x="15" y="0"/>
                    <a:pt x="31" y="22"/>
                  </a:cubicBezTo>
                  <a:cubicBezTo>
                    <a:pt x="31" y="22"/>
                    <a:pt x="8" y="27"/>
                    <a:pt x="0" y="10"/>
                  </a:cubicBezTo>
                  <a:cubicBezTo>
                    <a:pt x="18" y="17"/>
                    <a:pt x="18" y="17"/>
                    <a:pt x="18" y="17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81"/>
            <p:cNvSpPr/>
            <p:nvPr/>
          </p:nvSpPr>
          <p:spPr bwMode="auto">
            <a:xfrm>
              <a:off x="9051925" y="6238875"/>
              <a:ext cx="242888" cy="187325"/>
            </a:xfrm>
            <a:custGeom>
              <a:avLst/>
              <a:gdLst>
                <a:gd name="T0" fmla="*/ 0 w 42"/>
                <a:gd name="T1" fmla="*/ 22 h 32"/>
                <a:gd name="T2" fmla="*/ 42 w 42"/>
                <a:gd name="T3" fmla="*/ 6 h 32"/>
                <a:gd name="T4" fmla="*/ 1 w 42"/>
                <a:gd name="T5" fmla="*/ 25 h 32"/>
                <a:gd name="T6" fmla="*/ 24 w 42"/>
                <a:gd name="T7" fmla="*/ 13 h 32"/>
                <a:gd name="T8" fmla="*/ 0 w 42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0" y="22"/>
                  </a:moveTo>
                  <a:cubicBezTo>
                    <a:pt x="0" y="22"/>
                    <a:pt x="6" y="0"/>
                    <a:pt x="42" y="6"/>
                  </a:cubicBezTo>
                  <a:cubicBezTo>
                    <a:pt x="42" y="6"/>
                    <a:pt x="25" y="32"/>
                    <a:pt x="1" y="25"/>
                  </a:cubicBezTo>
                  <a:cubicBezTo>
                    <a:pt x="24" y="13"/>
                    <a:pt x="24" y="13"/>
                    <a:pt x="24" y="1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82"/>
            <p:cNvSpPr/>
            <p:nvPr/>
          </p:nvSpPr>
          <p:spPr bwMode="auto">
            <a:xfrm>
              <a:off x="9972675" y="6156325"/>
              <a:ext cx="179388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5 h 25"/>
                <a:gd name="T4" fmla="*/ 1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5"/>
                  </a:cubicBezTo>
                  <a:cubicBezTo>
                    <a:pt x="31" y="5"/>
                    <a:pt x="18" y="25"/>
                    <a:pt x="1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83"/>
            <p:cNvSpPr/>
            <p:nvPr/>
          </p:nvSpPr>
          <p:spPr bwMode="auto">
            <a:xfrm>
              <a:off x="9634538" y="6038850"/>
              <a:ext cx="177800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6 h 25"/>
                <a:gd name="T4" fmla="*/ 0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5"/>
                    <a:pt x="0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84"/>
            <p:cNvSpPr/>
            <p:nvPr/>
          </p:nvSpPr>
          <p:spPr bwMode="auto">
            <a:xfrm>
              <a:off x="9323388" y="5945188"/>
              <a:ext cx="177800" cy="152400"/>
            </a:xfrm>
            <a:custGeom>
              <a:avLst/>
              <a:gdLst>
                <a:gd name="T0" fmla="*/ 0 w 31"/>
                <a:gd name="T1" fmla="*/ 17 h 26"/>
                <a:gd name="T2" fmla="*/ 31 w 31"/>
                <a:gd name="T3" fmla="*/ 6 h 26"/>
                <a:gd name="T4" fmla="*/ 0 w 31"/>
                <a:gd name="T5" fmla="*/ 20 h 26"/>
                <a:gd name="T6" fmla="*/ 18 w 31"/>
                <a:gd name="T7" fmla="*/ 11 h 26"/>
                <a:gd name="T8" fmla="*/ 0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6"/>
                    <a:pt x="0" y="20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85"/>
            <p:cNvSpPr/>
            <p:nvPr/>
          </p:nvSpPr>
          <p:spPr bwMode="auto">
            <a:xfrm>
              <a:off x="8913813" y="6021388"/>
              <a:ext cx="155575" cy="176213"/>
            </a:xfrm>
            <a:custGeom>
              <a:avLst/>
              <a:gdLst>
                <a:gd name="T0" fmla="*/ 9 w 27"/>
                <a:gd name="T1" fmla="*/ 29 h 30"/>
                <a:gd name="T2" fmla="*/ 24 w 27"/>
                <a:gd name="T3" fmla="*/ 0 h 30"/>
                <a:gd name="T4" fmla="*/ 10 w 27"/>
                <a:gd name="T5" fmla="*/ 30 h 30"/>
                <a:gd name="T6" fmla="*/ 18 w 27"/>
                <a:gd name="T7" fmla="*/ 13 h 30"/>
                <a:gd name="T8" fmla="*/ 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9" y="29"/>
                  </a:moveTo>
                  <a:cubicBezTo>
                    <a:pt x="9" y="29"/>
                    <a:pt x="0" y="14"/>
                    <a:pt x="24" y="0"/>
                  </a:cubicBezTo>
                  <a:cubicBezTo>
                    <a:pt x="24" y="0"/>
                    <a:pt x="27" y="23"/>
                    <a:pt x="10" y="30"/>
                  </a:cubicBezTo>
                  <a:cubicBezTo>
                    <a:pt x="18" y="13"/>
                    <a:pt x="18" y="13"/>
                    <a:pt x="18" y="13"/>
                  </a:cubicBezTo>
                  <a:lnTo>
                    <a:pt x="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86"/>
            <p:cNvSpPr/>
            <p:nvPr/>
          </p:nvSpPr>
          <p:spPr bwMode="auto">
            <a:xfrm>
              <a:off x="8678863" y="6221413"/>
              <a:ext cx="201613" cy="252413"/>
            </a:xfrm>
            <a:custGeom>
              <a:avLst/>
              <a:gdLst>
                <a:gd name="T0" fmla="*/ 22 w 35"/>
                <a:gd name="T1" fmla="*/ 43 h 43"/>
                <a:gd name="T2" fmla="*/ 10 w 35"/>
                <a:gd name="T3" fmla="*/ 0 h 43"/>
                <a:gd name="T4" fmla="*/ 25 w 35"/>
                <a:gd name="T5" fmla="*/ 42 h 43"/>
                <a:gd name="T6" fmla="*/ 16 w 35"/>
                <a:gd name="T7" fmla="*/ 18 h 43"/>
                <a:gd name="T8" fmla="*/ 22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22" y="43"/>
                  </a:moveTo>
                  <a:cubicBezTo>
                    <a:pt x="22" y="43"/>
                    <a:pt x="0" y="35"/>
                    <a:pt x="10" y="0"/>
                  </a:cubicBezTo>
                  <a:cubicBezTo>
                    <a:pt x="10" y="0"/>
                    <a:pt x="35" y="19"/>
                    <a:pt x="25" y="42"/>
                  </a:cubicBezTo>
                  <a:cubicBezTo>
                    <a:pt x="16" y="18"/>
                    <a:pt x="16" y="18"/>
                    <a:pt x="16" y="18"/>
                  </a:cubicBezTo>
                  <a:lnTo>
                    <a:pt x="22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87"/>
            <p:cNvSpPr/>
            <p:nvPr/>
          </p:nvSpPr>
          <p:spPr bwMode="auto">
            <a:xfrm>
              <a:off x="8615363" y="6075363"/>
              <a:ext cx="1323975" cy="703263"/>
            </a:xfrm>
            <a:custGeom>
              <a:avLst/>
              <a:gdLst>
                <a:gd name="T0" fmla="*/ 114 w 230"/>
                <a:gd name="T1" fmla="*/ 3 h 120"/>
                <a:gd name="T2" fmla="*/ 44 w 230"/>
                <a:gd name="T3" fmla="*/ 59 h 120"/>
                <a:gd name="T4" fmla="*/ 0 w 230"/>
                <a:gd name="T5" fmla="*/ 120 h 120"/>
                <a:gd name="T6" fmla="*/ 48 w 230"/>
                <a:gd name="T7" fmla="*/ 117 h 120"/>
                <a:gd name="T8" fmla="*/ 59 w 230"/>
                <a:gd name="T9" fmla="*/ 78 h 120"/>
                <a:gd name="T10" fmla="*/ 139 w 230"/>
                <a:gd name="T11" fmla="*/ 19 h 120"/>
                <a:gd name="T12" fmla="*/ 226 w 230"/>
                <a:gd name="T13" fmla="*/ 32 h 120"/>
                <a:gd name="T14" fmla="*/ 230 w 230"/>
                <a:gd name="T15" fmla="*/ 29 h 120"/>
                <a:gd name="T16" fmla="*/ 230 w 230"/>
                <a:gd name="T17" fmla="*/ 29 h 120"/>
                <a:gd name="T18" fmla="*/ 226 w 230"/>
                <a:gd name="T19" fmla="*/ 26 h 120"/>
                <a:gd name="T20" fmla="*/ 114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4" y="3"/>
                  </a:moveTo>
                  <a:cubicBezTo>
                    <a:pt x="87" y="7"/>
                    <a:pt x="50" y="29"/>
                    <a:pt x="44" y="59"/>
                  </a:cubicBezTo>
                  <a:cubicBezTo>
                    <a:pt x="39" y="81"/>
                    <a:pt x="12" y="108"/>
                    <a:pt x="0" y="120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52" y="106"/>
                    <a:pt x="57" y="93"/>
                    <a:pt x="59" y="78"/>
                  </a:cubicBezTo>
                  <a:cubicBezTo>
                    <a:pt x="65" y="39"/>
                    <a:pt x="93" y="6"/>
                    <a:pt x="139" y="19"/>
                  </a:cubicBezTo>
                  <a:cubicBezTo>
                    <a:pt x="178" y="30"/>
                    <a:pt x="215" y="32"/>
                    <a:pt x="226" y="32"/>
                  </a:cubicBezTo>
                  <a:cubicBezTo>
                    <a:pt x="228" y="32"/>
                    <a:pt x="230" y="31"/>
                    <a:pt x="230" y="29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30" y="27"/>
                    <a:pt x="228" y="25"/>
                    <a:pt x="226" y="26"/>
                  </a:cubicBezTo>
                  <a:cubicBezTo>
                    <a:pt x="182" y="31"/>
                    <a:pt x="141" y="0"/>
                    <a:pt x="114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88"/>
            <p:cNvSpPr/>
            <p:nvPr/>
          </p:nvSpPr>
          <p:spPr bwMode="auto">
            <a:xfrm>
              <a:off x="8172450" y="6438900"/>
              <a:ext cx="103188" cy="87313"/>
            </a:xfrm>
            <a:custGeom>
              <a:avLst/>
              <a:gdLst>
                <a:gd name="T0" fmla="*/ 1 w 18"/>
                <a:gd name="T1" fmla="*/ 5 h 15"/>
                <a:gd name="T2" fmla="*/ 18 w 18"/>
                <a:gd name="T3" fmla="*/ 13 h 15"/>
                <a:gd name="T4" fmla="*/ 0 w 18"/>
                <a:gd name="T5" fmla="*/ 6 h 15"/>
                <a:gd name="T6" fmla="*/ 10 w 18"/>
                <a:gd name="T7" fmla="*/ 10 h 15"/>
                <a:gd name="T8" fmla="*/ 1 w 18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" y="5"/>
                  </a:moveTo>
                  <a:cubicBezTo>
                    <a:pt x="1" y="5"/>
                    <a:pt x="9" y="0"/>
                    <a:pt x="18" y="13"/>
                  </a:cubicBezTo>
                  <a:cubicBezTo>
                    <a:pt x="18" y="13"/>
                    <a:pt x="5" y="15"/>
                    <a:pt x="0" y="6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89"/>
            <p:cNvSpPr/>
            <p:nvPr/>
          </p:nvSpPr>
          <p:spPr bwMode="auto">
            <a:xfrm>
              <a:off x="7977188" y="6473825"/>
              <a:ext cx="131763" cy="104775"/>
            </a:xfrm>
            <a:custGeom>
              <a:avLst/>
              <a:gdLst>
                <a:gd name="T0" fmla="*/ 0 w 23"/>
                <a:gd name="T1" fmla="*/ 13 h 18"/>
                <a:gd name="T2" fmla="*/ 23 w 23"/>
                <a:gd name="T3" fmla="*/ 3 h 18"/>
                <a:gd name="T4" fmla="*/ 0 w 23"/>
                <a:gd name="T5" fmla="*/ 14 h 18"/>
                <a:gd name="T6" fmla="*/ 13 w 23"/>
                <a:gd name="T7" fmla="*/ 8 h 18"/>
                <a:gd name="T8" fmla="*/ 0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0" y="13"/>
                  </a:moveTo>
                  <a:cubicBezTo>
                    <a:pt x="0" y="13"/>
                    <a:pt x="3" y="0"/>
                    <a:pt x="23" y="3"/>
                  </a:cubicBezTo>
                  <a:cubicBezTo>
                    <a:pt x="23" y="3"/>
                    <a:pt x="14" y="18"/>
                    <a:pt x="0" y="14"/>
                  </a:cubicBezTo>
                  <a:cubicBezTo>
                    <a:pt x="13" y="8"/>
                    <a:pt x="13" y="8"/>
                    <a:pt x="13" y="8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90"/>
            <p:cNvSpPr/>
            <p:nvPr/>
          </p:nvSpPr>
          <p:spPr bwMode="auto">
            <a:xfrm>
              <a:off x="8494713" y="6426200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1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91"/>
            <p:cNvSpPr/>
            <p:nvPr/>
          </p:nvSpPr>
          <p:spPr bwMode="auto">
            <a:xfrm>
              <a:off x="8304213" y="6362700"/>
              <a:ext cx="98425" cy="80963"/>
            </a:xfrm>
            <a:custGeom>
              <a:avLst/>
              <a:gdLst>
                <a:gd name="T0" fmla="*/ 0 w 17"/>
                <a:gd name="T1" fmla="*/ 10 h 14"/>
                <a:gd name="T2" fmla="*/ 17 w 17"/>
                <a:gd name="T3" fmla="*/ 3 h 14"/>
                <a:gd name="T4" fmla="*/ 0 w 17"/>
                <a:gd name="T5" fmla="*/ 11 h 14"/>
                <a:gd name="T6" fmla="*/ 10 w 17"/>
                <a:gd name="T7" fmla="*/ 6 h 14"/>
                <a:gd name="T8" fmla="*/ 0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0" y="10"/>
                  </a:moveTo>
                  <a:cubicBezTo>
                    <a:pt x="0" y="10"/>
                    <a:pt x="2" y="0"/>
                    <a:pt x="17" y="3"/>
                  </a:cubicBezTo>
                  <a:cubicBezTo>
                    <a:pt x="17" y="3"/>
                    <a:pt x="10" y="14"/>
                    <a:pt x="0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92"/>
            <p:cNvSpPr/>
            <p:nvPr/>
          </p:nvSpPr>
          <p:spPr bwMode="auto">
            <a:xfrm>
              <a:off x="8126413" y="6308725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0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93"/>
            <p:cNvSpPr/>
            <p:nvPr/>
          </p:nvSpPr>
          <p:spPr bwMode="auto">
            <a:xfrm>
              <a:off x="7896225" y="6350000"/>
              <a:ext cx="92075" cy="100013"/>
            </a:xfrm>
            <a:custGeom>
              <a:avLst/>
              <a:gdLst>
                <a:gd name="T0" fmla="*/ 5 w 16"/>
                <a:gd name="T1" fmla="*/ 17 h 17"/>
                <a:gd name="T2" fmla="*/ 14 w 16"/>
                <a:gd name="T3" fmla="*/ 0 h 17"/>
                <a:gd name="T4" fmla="*/ 6 w 16"/>
                <a:gd name="T5" fmla="*/ 17 h 17"/>
                <a:gd name="T6" fmla="*/ 10 w 16"/>
                <a:gd name="T7" fmla="*/ 7 h 17"/>
                <a:gd name="T8" fmla="*/ 5 w 16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5" y="17"/>
                  </a:moveTo>
                  <a:cubicBezTo>
                    <a:pt x="5" y="17"/>
                    <a:pt x="0" y="8"/>
                    <a:pt x="14" y="0"/>
                  </a:cubicBezTo>
                  <a:cubicBezTo>
                    <a:pt x="14" y="0"/>
                    <a:pt x="16" y="13"/>
                    <a:pt x="6" y="1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5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94"/>
            <p:cNvSpPr/>
            <p:nvPr/>
          </p:nvSpPr>
          <p:spPr bwMode="auto">
            <a:xfrm>
              <a:off x="7764463" y="6461125"/>
              <a:ext cx="114300" cy="141288"/>
            </a:xfrm>
            <a:custGeom>
              <a:avLst/>
              <a:gdLst>
                <a:gd name="T0" fmla="*/ 13 w 20"/>
                <a:gd name="T1" fmla="*/ 24 h 24"/>
                <a:gd name="T2" fmla="*/ 6 w 20"/>
                <a:gd name="T3" fmla="*/ 0 h 24"/>
                <a:gd name="T4" fmla="*/ 14 w 20"/>
                <a:gd name="T5" fmla="*/ 24 h 24"/>
                <a:gd name="T6" fmla="*/ 9 w 20"/>
                <a:gd name="T7" fmla="*/ 10 h 24"/>
                <a:gd name="T8" fmla="*/ 13 w 20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4">
                  <a:moveTo>
                    <a:pt x="13" y="24"/>
                  </a:moveTo>
                  <a:cubicBezTo>
                    <a:pt x="13" y="24"/>
                    <a:pt x="0" y="20"/>
                    <a:pt x="6" y="0"/>
                  </a:cubicBezTo>
                  <a:cubicBezTo>
                    <a:pt x="6" y="0"/>
                    <a:pt x="20" y="11"/>
                    <a:pt x="14" y="24"/>
                  </a:cubicBezTo>
                  <a:cubicBezTo>
                    <a:pt x="9" y="10"/>
                    <a:pt x="9" y="10"/>
                    <a:pt x="9" y="10"/>
                  </a:cubicBezTo>
                  <a:lnTo>
                    <a:pt x="13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95"/>
            <p:cNvSpPr/>
            <p:nvPr/>
          </p:nvSpPr>
          <p:spPr bwMode="auto">
            <a:xfrm>
              <a:off x="7729538" y="6380163"/>
              <a:ext cx="747713" cy="398463"/>
            </a:xfrm>
            <a:custGeom>
              <a:avLst/>
              <a:gdLst>
                <a:gd name="T0" fmla="*/ 64 w 130"/>
                <a:gd name="T1" fmla="*/ 2 h 68"/>
                <a:gd name="T2" fmla="*/ 25 w 130"/>
                <a:gd name="T3" fmla="*/ 33 h 68"/>
                <a:gd name="T4" fmla="*/ 0 w 130"/>
                <a:gd name="T5" fmla="*/ 68 h 68"/>
                <a:gd name="T6" fmla="*/ 27 w 130"/>
                <a:gd name="T7" fmla="*/ 66 h 68"/>
                <a:gd name="T8" fmla="*/ 33 w 130"/>
                <a:gd name="T9" fmla="*/ 44 h 68"/>
                <a:gd name="T10" fmla="*/ 79 w 130"/>
                <a:gd name="T11" fmla="*/ 11 h 68"/>
                <a:gd name="T12" fmla="*/ 128 w 130"/>
                <a:gd name="T13" fmla="*/ 18 h 68"/>
                <a:gd name="T14" fmla="*/ 130 w 130"/>
                <a:gd name="T15" fmla="*/ 16 h 68"/>
                <a:gd name="T16" fmla="*/ 130 w 130"/>
                <a:gd name="T17" fmla="*/ 16 h 68"/>
                <a:gd name="T18" fmla="*/ 128 w 130"/>
                <a:gd name="T19" fmla="*/ 15 h 68"/>
                <a:gd name="T20" fmla="*/ 64 w 130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68">
                  <a:moveTo>
                    <a:pt x="64" y="2"/>
                  </a:moveTo>
                  <a:cubicBezTo>
                    <a:pt x="49" y="4"/>
                    <a:pt x="28" y="17"/>
                    <a:pt x="25" y="33"/>
                  </a:cubicBezTo>
                  <a:cubicBezTo>
                    <a:pt x="22" y="46"/>
                    <a:pt x="7" y="61"/>
                    <a:pt x="0" y="68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9" y="60"/>
                    <a:pt x="32" y="53"/>
                    <a:pt x="33" y="44"/>
                  </a:cubicBezTo>
                  <a:cubicBezTo>
                    <a:pt x="37" y="22"/>
                    <a:pt x="52" y="4"/>
                    <a:pt x="79" y="11"/>
                  </a:cubicBezTo>
                  <a:cubicBezTo>
                    <a:pt x="100" y="17"/>
                    <a:pt x="121" y="18"/>
                    <a:pt x="128" y="18"/>
                  </a:cubicBezTo>
                  <a:cubicBezTo>
                    <a:pt x="129" y="18"/>
                    <a:pt x="130" y="17"/>
                    <a:pt x="130" y="16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30" y="15"/>
                    <a:pt x="129" y="14"/>
                    <a:pt x="128" y="15"/>
                  </a:cubicBezTo>
                  <a:cubicBezTo>
                    <a:pt x="103" y="17"/>
                    <a:pt x="79" y="0"/>
                    <a:pt x="6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1840216" y="5991697"/>
            <a:ext cx="2427288" cy="833438"/>
            <a:chOff x="2625725" y="5945188"/>
            <a:chExt cx="2427288" cy="833438"/>
          </a:xfrm>
        </p:grpSpPr>
        <p:sp>
          <p:nvSpPr>
            <p:cNvPr id="103" name="Freeform 96"/>
            <p:cNvSpPr/>
            <p:nvPr/>
          </p:nvSpPr>
          <p:spPr bwMode="auto">
            <a:xfrm>
              <a:off x="3200400" y="6180138"/>
              <a:ext cx="179388" cy="158750"/>
            </a:xfrm>
            <a:custGeom>
              <a:avLst/>
              <a:gdLst>
                <a:gd name="T0" fmla="*/ 30 w 31"/>
                <a:gd name="T1" fmla="*/ 9 h 27"/>
                <a:gd name="T2" fmla="*/ 0 w 31"/>
                <a:gd name="T3" fmla="*/ 22 h 27"/>
                <a:gd name="T4" fmla="*/ 31 w 31"/>
                <a:gd name="T5" fmla="*/ 10 h 27"/>
                <a:gd name="T6" fmla="*/ 13 w 31"/>
                <a:gd name="T7" fmla="*/ 17 h 27"/>
                <a:gd name="T8" fmla="*/ 3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30" y="9"/>
                  </a:moveTo>
                  <a:cubicBezTo>
                    <a:pt x="30" y="9"/>
                    <a:pt x="15" y="0"/>
                    <a:pt x="0" y="22"/>
                  </a:cubicBezTo>
                  <a:cubicBezTo>
                    <a:pt x="0" y="22"/>
                    <a:pt x="22" y="27"/>
                    <a:pt x="31" y="10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3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97"/>
            <p:cNvSpPr/>
            <p:nvPr/>
          </p:nvSpPr>
          <p:spPr bwMode="auto">
            <a:xfrm>
              <a:off x="3487738" y="6238875"/>
              <a:ext cx="236538" cy="187325"/>
            </a:xfrm>
            <a:custGeom>
              <a:avLst/>
              <a:gdLst>
                <a:gd name="T0" fmla="*/ 41 w 41"/>
                <a:gd name="T1" fmla="*/ 22 h 32"/>
                <a:gd name="T2" fmla="*/ 0 w 41"/>
                <a:gd name="T3" fmla="*/ 6 h 32"/>
                <a:gd name="T4" fmla="*/ 40 w 41"/>
                <a:gd name="T5" fmla="*/ 25 h 32"/>
                <a:gd name="T6" fmla="*/ 17 w 41"/>
                <a:gd name="T7" fmla="*/ 13 h 32"/>
                <a:gd name="T8" fmla="*/ 41 w 41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2">
                  <a:moveTo>
                    <a:pt x="41" y="22"/>
                  </a:moveTo>
                  <a:cubicBezTo>
                    <a:pt x="41" y="22"/>
                    <a:pt x="35" y="0"/>
                    <a:pt x="0" y="6"/>
                  </a:cubicBezTo>
                  <a:cubicBezTo>
                    <a:pt x="0" y="6"/>
                    <a:pt x="17" y="32"/>
                    <a:pt x="40" y="25"/>
                  </a:cubicBezTo>
                  <a:cubicBezTo>
                    <a:pt x="17" y="13"/>
                    <a:pt x="17" y="13"/>
                    <a:pt x="17" y="13"/>
                  </a:cubicBezTo>
                  <a:lnTo>
                    <a:pt x="41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98"/>
            <p:cNvSpPr/>
            <p:nvPr/>
          </p:nvSpPr>
          <p:spPr bwMode="auto">
            <a:xfrm>
              <a:off x="2625725" y="6156325"/>
              <a:ext cx="177800" cy="147638"/>
            </a:xfrm>
            <a:custGeom>
              <a:avLst/>
              <a:gdLst>
                <a:gd name="T0" fmla="*/ 31 w 31"/>
                <a:gd name="T1" fmla="*/ 17 h 25"/>
                <a:gd name="T2" fmla="*/ 0 w 31"/>
                <a:gd name="T3" fmla="*/ 5 h 25"/>
                <a:gd name="T4" fmla="*/ 31 w 31"/>
                <a:gd name="T5" fmla="*/ 19 h 25"/>
                <a:gd name="T6" fmla="*/ 13 w 31"/>
                <a:gd name="T7" fmla="*/ 11 h 25"/>
                <a:gd name="T8" fmla="*/ 31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17"/>
                  </a:moveTo>
                  <a:cubicBezTo>
                    <a:pt x="31" y="17"/>
                    <a:pt x="27" y="0"/>
                    <a:pt x="0" y="5"/>
                  </a:cubicBezTo>
                  <a:cubicBezTo>
                    <a:pt x="0" y="5"/>
                    <a:pt x="13" y="25"/>
                    <a:pt x="31" y="19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99"/>
            <p:cNvSpPr/>
            <p:nvPr/>
          </p:nvSpPr>
          <p:spPr bwMode="auto">
            <a:xfrm>
              <a:off x="2965450" y="6038850"/>
              <a:ext cx="184150" cy="147638"/>
            </a:xfrm>
            <a:custGeom>
              <a:avLst/>
              <a:gdLst>
                <a:gd name="T0" fmla="*/ 32 w 32"/>
                <a:gd name="T1" fmla="*/ 17 h 25"/>
                <a:gd name="T2" fmla="*/ 0 w 32"/>
                <a:gd name="T3" fmla="*/ 6 h 25"/>
                <a:gd name="T4" fmla="*/ 31 w 32"/>
                <a:gd name="T5" fmla="*/ 19 h 25"/>
                <a:gd name="T6" fmla="*/ 14 w 32"/>
                <a:gd name="T7" fmla="*/ 11 h 25"/>
                <a:gd name="T8" fmla="*/ 32 w 32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32" y="17"/>
                  </a:moveTo>
                  <a:cubicBezTo>
                    <a:pt x="32" y="17"/>
                    <a:pt x="27" y="0"/>
                    <a:pt x="0" y="6"/>
                  </a:cubicBezTo>
                  <a:cubicBezTo>
                    <a:pt x="0" y="6"/>
                    <a:pt x="13" y="25"/>
                    <a:pt x="31" y="19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32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0"/>
            <p:cNvSpPr/>
            <p:nvPr/>
          </p:nvSpPr>
          <p:spPr bwMode="auto">
            <a:xfrm>
              <a:off x="3275013" y="5945188"/>
              <a:ext cx="179388" cy="152400"/>
            </a:xfrm>
            <a:custGeom>
              <a:avLst/>
              <a:gdLst>
                <a:gd name="T0" fmla="*/ 31 w 31"/>
                <a:gd name="T1" fmla="*/ 17 h 26"/>
                <a:gd name="T2" fmla="*/ 0 w 31"/>
                <a:gd name="T3" fmla="*/ 6 h 26"/>
                <a:gd name="T4" fmla="*/ 31 w 31"/>
                <a:gd name="T5" fmla="*/ 20 h 26"/>
                <a:gd name="T6" fmla="*/ 13 w 31"/>
                <a:gd name="T7" fmla="*/ 11 h 26"/>
                <a:gd name="T8" fmla="*/ 31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31" y="17"/>
                  </a:moveTo>
                  <a:cubicBezTo>
                    <a:pt x="31" y="17"/>
                    <a:pt x="27" y="0"/>
                    <a:pt x="0" y="6"/>
                  </a:cubicBezTo>
                  <a:cubicBezTo>
                    <a:pt x="0" y="6"/>
                    <a:pt x="13" y="26"/>
                    <a:pt x="31" y="20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01"/>
            <p:cNvSpPr/>
            <p:nvPr/>
          </p:nvSpPr>
          <p:spPr bwMode="auto">
            <a:xfrm>
              <a:off x="3706813" y="6021388"/>
              <a:ext cx="155575" cy="176213"/>
            </a:xfrm>
            <a:custGeom>
              <a:avLst/>
              <a:gdLst>
                <a:gd name="T0" fmla="*/ 19 w 27"/>
                <a:gd name="T1" fmla="*/ 29 h 30"/>
                <a:gd name="T2" fmla="*/ 4 w 27"/>
                <a:gd name="T3" fmla="*/ 0 h 30"/>
                <a:gd name="T4" fmla="*/ 17 w 27"/>
                <a:gd name="T5" fmla="*/ 30 h 30"/>
                <a:gd name="T6" fmla="*/ 10 w 27"/>
                <a:gd name="T7" fmla="*/ 13 h 30"/>
                <a:gd name="T8" fmla="*/ 1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19" y="29"/>
                  </a:moveTo>
                  <a:cubicBezTo>
                    <a:pt x="19" y="29"/>
                    <a:pt x="27" y="14"/>
                    <a:pt x="4" y="0"/>
                  </a:cubicBezTo>
                  <a:cubicBezTo>
                    <a:pt x="4" y="0"/>
                    <a:pt x="0" y="23"/>
                    <a:pt x="17" y="30"/>
                  </a:cubicBezTo>
                  <a:cubicBezTo>
                    <a:pt x="10" y="13"/>
                    <a:pt x="10" y="13"/>
                    <a:pt x="10" y="13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02"/>
            <p:cNvSpPr/>
            <p:nvPr/>
          </p:nvSpPr>
          <p:spPr bwMode="auto">
            <a:xfrm>
              <a:off x="3897313" y="6221413"/>
              <a:ext cx="201613" cy="252413"/>
            </a:xfrm>
            <a:custGeom>
              <a:avLst/>
              <a:gdLst>
                <a:gd name="T0" fmla="*/ 13 w 35"/>
                <a:gd name="T1" fmla="*/ 43 h 43"/>
                <a:gd name="T2" fmla="*/ 25 w 35"/>
                <a:gd name="T3" fmla="*/ 0 h 43"/>
                <a:gd name="T4" fmla="*/ 10 w 35"/>
                <a:gd name="T5" fmla="*/ 42 h 43"/>
                <a:gd name="T6" fmla="*/ 19 w 35"/>
                <a:gd name="T7" fmla="*/ 18 h 43"/>
                <a:gd name="T8" fmla="*/ 13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13" y="43"/>
                  </a:moveTo>
                  <a:cubicBezTo>
                    <a:pt x="13" y="43"/>
                    <a:pt x="35" y="35"/>
                    <a:pt x="25" y="0"/>
                  </a:cubicBezTo>
                  <a:cubicBezTo>
                    <a:pt x="25" y="0"/>
                    <a:pt x="0" y="19"/>
                    <a:pt x="10" y="42"/>
                  </a:cubicBezTo>
                  <a:cubicBezTo>
                    <a:pt x="19" y="18"/>
                    <a:pt x="19" y="18"/>
                    <a:pt x="19" y="18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03"/>
            <p:cNvSpPr/>
            <p:nvPr/>
          </p:nvSpPr>
          <p:spPr bwMode="auto">
            <a:xfrm>
              <a:off x="2838450" y="6075363"/>
              <a:ext cx="1323975" cy="703263"/>
            </a:xfrm>
            <a:custGeom>
              <a:avLst/>
              <a:gdLst>
                <a:gd name="T0" fmla="*/ 116 w 230"/>
                <a:gd name="T1" fmla="*/ 3 h 120"/>
                <a:gd name="T2" fmla="*/ 186 w 230"/>
                <a:gd name="T3" fmla="*/ 59 h 120"/>
                <a:gd name="T4" fmla="*/ 230 w 230"/>
                <a:gd name="T5" fmla="*/ 120 h 120"/>
                <a:gd name="T6" fmla="*/ 183 w 230"/>
                <a:gd name="T7" fmla="*/ 117 h 120"/>
                <a:gd name="T8" fmla="*/ 171 w 230"/>
                <a:gd name="T9" fmla="*/ 78 h 120"/>
                <a:gd name="T10" fmla="*/ 91 w 230"/>
                <a:gd name="T11" fmla="*/ 19 h 120"/>
                <a:gd name="T12" fmla="*/ 4 w 230"/>
                <a:gd name="T13" fmla="*/ 32 h 120"/>
                <a:gd name="T14" fmla="*/ 0 w 230"/>
                <a:gd name="T15" fmla="*/ 29 h 120"/>
                <a:gd name="T16" fmla="*/ 0 w 230"/>
                <a:gd name="T17" fmla="*/ 29 h 120"/>
                <a:gd name="T18" fmla="*/ 4 w 230"/>
                <a:gd name="T19" fmla="*/ 26 h 120"/>
                <a:gd name="T20" fmla="*/ 116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6" y="3"/>
                  </a:moveTo>
                  <a:cubicBezTo>
                    <a:pt x="143" y="7"/>
                    <a:pt x="180" y="29"/>
                    <a:pt x="186" y="59"/>
                  </a:cubicBezTo>
                  <a:cubicBezTo>
                    <a:pt x="191" y="81"/>
                    <a:pt x="218" y="108"/>
                    <a:pt x="230" y="120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78" y="106"/>
                    <a:pt x="173" y="93"/>
                    <a:pt x="171" y="78"/>
                  </a:cubicBezTo>
                  <a:cubicBezTo>
                    <a:pt x="165" y="39"/>
                    <a:pt x="137" y="6"/>
                    <a:pt x="91" y="19"/>
                  </a:cubicBezTo>
                  <a:cubicBezTo>
                    <a:pt x="53" y="30"/>
                    <a:pt x="15" y="32"/>
                    <a:pt x="4" y="32"/>
                  </a:cubicBezTo>
                  <a:cubicBezTo>
                    <a:pt x="2" y="32"/>
                    <a:pt x="0" y="31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6"/>
                  </a:cubicBezTo>
                  <a:cubicBezTo>
                    <a:pt x="48" y="31"/>
                    <a:pt x="90" y="0"/>
                    <a:pt x="116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04"/>
            <p:cNvSpPr/>
            <p:nvPr/>
          </p:nvSpPr>
          <p:spPr bwMode="auto">
            <a:xfrm>
              <a:off x="4506913" y="6438900"/>
              <a:ext cx="98425" cy="87313"/>
            </a:xfrm>
            <a:custGeom>
              <a:avLst/>
              <a:gdLst>
                <a:gd name="T0" fmla="*/ 17 w 17"/>
                <a:gd name="T1" fmla="*/ 5 h 15"/>
                <a:gd name="T2" fmla="*/ 0 w 17"/>
                <a:gd name="T3" fmla="*/ 13 h 15"/>
                <a:gd name="T4" fmla="*/ 17 w 17"/>
                <a:gd name="T5" fmla="*/ 6 h 15"/>
                <a:gd name="T6" fmla="*/ 7 w 17"/>
                <a:gd name="T7" fmla="*/ 10 h 15"/>
                <a:gd name="T8" fmla="*/ 17 w 17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5"/>
                  </a:moveTo>
                  <a:cubicBezTo>
                    <a:pt x="17" y="5"/>
                    <a:pt x="8" y="0"/>
                    <a:pt x="0" y="13"/>
                  </a:cubicBezTo>
                  <a:cubicBezTo>
                    <a:pt x="0" y="13"/>
                    <a:pt x="13" y="15"/>
                    <a:pt x="17" y="6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17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105"/>
            <p:cNvSpPr/>
            <p:nvPr/>
          </p:nvSpPr>
          <p:spPr bwMode="auto">
            <a:xfrm>
              <a:off x="4667250" y="6473825"/>
              <a:ext cx="133350" cy="104775"/>
            </a:xfrm>
            <a:custGeom>
              <a:avLst/>
              <a:gdLst>
                <a:gd name="T0" fmla="*/ 23 w 23"/>
                <a:gd name="T1" fmla="*/ 13 h 18"/>
                <a:gd name="T2" fmla="*/ 0 w 23"/>
                <a:gd name="T3" fmla="*/ 3 h 18"/>
                <a:gd name="T4" fmla="*/ 23 w 23"/>
                <a:gd name="T5" fmla="*/ 14 h 18"/>
                <a:gd name="T6" fmla="*/ 10 w 23"/>
                <a:gd name="T7" fmla="*/ 8 h 18"/>
                <a:gd name="T8" fmla="*/ 23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23" y="13"/>
                  </a:moveTo>
                  <a:cubicBezTo>
                    <a:pt x="23" y="13"/>
                    <a:pt x="20" y="0"/>
                    <a:pt x="0" y="3"/>
                  </a:cubicBezTo>
                  <a:cubicBezTo>
                    <a:pt x="0" y="3"/>
                    <a:pt x="10" y="18"/>
                    <a:pt x="23" y="14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23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106"/>
            <p:cNvSpPr/>
            <p:nvPr/>
          </p:nvSpPr>
          <p:spPr bwMode="auto">
            <a:xfrm>
              <a:off x="4178300" y="6426200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7"/>
            <p:cNvSpPr/>
            <p:nvPr/>
          </p:nvSpPr>
          <p:spPr bwMode="auto">
            <a:xfrm>
              <a:off x="4375150" y="6362700"/>
              <a:ext cx="96838" cy="80963"/>
            </a:xfrm>
            <a:custGeom>
              <a:avLst/>
              <a:gdLst>
                <a:gd name="T0" fmla="*/ 17 w 17"/>
                <a:gd name="T1" fmla="*/ 10 h 14"/>
                <a:gd name="T2" fmla="*/ 0 w 17"/>
                <a:gd name="T3" fmla="*/ 3 h 14"/>
                <a:gd name="T4" fmla="*/ 17 w 17"/>
                <a:gd name="T5" fmla="*/ 11 h 14"/>
                <a:gd name="T6" fmla="*/ 7 w 17"/>
                <a:gd name="T7" fmla="*/ 6 h 14"/>
                <a:gd name="T8" fmla="*/ 17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10"/>
                  </a:moveTo>
                  <a:cubicBezTo>
                    <a:pt x="17" y="10"/>
                    <a:pt x="15" y="0"/>
                    <a:pt x="0" y="3"/>
                  </a:cubicBezTo>
                  <a:cubicBezTo>
                    <a:pt x="0" y="3"/>
                    <a:pt x="7" y="14"/>
                    <a:pt x="17" y="11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7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8"/>
            <p:cNvSpPr/>
            <p:nvPr/>
          </p:nvSpPr>
          <p:spPr bwMode="auto">
            <a:xfrm>
              <a:off x="4546600" y="6308725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09"/>
            <p:cNvSpPr/>
            <p:nvPr/>
          </p:nvSpPr>
          <p:spPr bwMode="auto">
            <a:xfrm>
              <a:off x="4794250" y="6350000"/>
              <a:ext cx="87313" cy="100013"/>
            </a:xfrm>
            <a:custGeom>
              <a:avLst/>
              <a:gdLst>
                <a:gd name="T0" fmla="*/ 10 w 15"/>
                <a:gd name="T1" fmla="*/ 17 h 17"/>
                <a:gd name="T2" fmla="*/ 2 w 15"/>
                <a:gd name="T3" fmla="*/ 0 h 17"/>
                <a:gd name="T4" fmla="*/ 9 w 15"/>
                <a:gd name="T5" fmla="*/ 17 h 17"/>
                <a:gd name="T6" fmla="*/ 5 w 15"/>
                <a:gd name="T7" fmla="*/ 7 h 17"/>
                <a:gd name="T8" fmla="*/ 10 w 15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0" y="17"/>
                  </a:moveTo>
                  <a:cubicBezTo>
                    <a:pt x="10" y="17"/>
                    <a:pt x="15" y="8"/>
                    <a:pt x="2" y="0"/>
                  </a:cubicBezTo>
                  <a:cubicBezTo>
                    <a:pt x="2" y="0"/>
                    <a:pt x="0" y="13"/>
                    <a:pt x="9" y="17"/>
                  </a:cubicBezTo>
                  <a:cubicBezTo>
                    <a:pt x="5" y="7"/>
                    <a:pt x="5" y="7"/>
                    <a:pt x="5" y="7"/>
                  </a:cubicBezTo>
                  <a:lnTo>
                    <a:pt x="1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110"/>
            <p:cNvSpPr/>
            <p:nvPr/>
          </p:nvSpPr>
          <p:spPr bwMode="auto">
            <a:xfrm>
              <a:off x="4903788" y="6461125"/>
              <a:ext cx="109538" cy="141288"/>
            </a:xfrm>
            <a:custGeom>
              <a:avLst/>
              <a:gdLst>
                <a:gd name="T0" fmla="*/ 7 w 19"/>
                <a:gd name="T1" fmla="*/ 24 h 24"/>
                <a:gd name="T2" fmla="*/ 14 w 19"/>
                <a:gd name="T3" fmla="*/ 0 h 24"/>
                <a:gd name="T4" fmla="*/ 5 w 19"/>
                <a:gd name="T5" fmla="*/ 24 h 24"/>
                <a:gd name="T6" fmla="*/ 10 w 19"/>
                <a:gd name="T7" fmla="*/ 10 h 24"/>
                <a:gd name="T8" fmla="*/ 7 w 1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4">
                  <a:moveTo>
                    <a:pt x="7" y="24"/>
                  </a:moveTo>
                  <a:cubicBezTo>
                    <a:pt x="7" y="24"/>
                    <a:pt x="19" y="20"/>
                    <a:pt x="14" y="0"/>
                  </a:cubicBezTo>
                  <a:cubicBezTo>
                    <a:pt x="14" y="0"/>
                    <a:pt x="0" y="11"/>
                    <a:pt x="5" y="24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7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111"/>
            <p:cNvSpPr/>
            <p:nvPr/>
          </p:nvSpPr>
          <p:spPr bwMode="auto">
            <a:xfrm>
              <a:off x="4300538" y="6380163"/>
              <a:ext cx="752475" cy="398463"/>
            </a:xfrm>
            <a:custGeom>
              <a:avLst/>
              <a:gdLst>
                <a:gd name="T0" fmla="*/ 66 w 131"/>
                <a:gd name="T1" fmla="*/ 2 h 68"/>
                <a:gd name="T2" fmla="*/ 106 w 131"/>
                <a:gd name="T3" fmla="*/ 33 h 68"/>
                <a:gd name="T4" fmla="*/ 131 w 131"/>
                <a:gd name="T5" fmla="*/ 68 h 68"/>
                <a:gd name="T6" fmla="*/ 104 w 131"/>
                <a:gd name="T7" fmla="*/ 66 h 68"/>
                <a:gd name="T8" fmla="*/ 97 w 131"/>
                <a:gd name="T9" fmla="*/ 44 h 68"/>
                <a:gd name="T10" fmla="*/ 52 w 131"/>
                <a:gd name="T11" fmla="*/ 11 h 68"/>
                <a:gd name="T12" fmla="*/ 2 w 131"/>
                <a:gd name="T13" fmla="*/ 18 h 68"/>
                <a:gd name="T14" fmla="*/ 0 w 131"/>
                <a:gd name="T15" fmla="*/ 16 h 68"/>
                <a:gd name="T16" fmla="*/ 0 w 131"/>
                <a:gd name="T17" fmla="*/ 16 h 68"/>
                <a:gd name="T18" fmla="*/ 3 w 131"/>
                <a:gd name="T19" fmla="*/ 15 h 68"/>
                <a:gd name="T20" fmla="*/ 66 w 131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68">
                  <a:moveTo>
                    <a:pt x="66" y="2"/>
                  </a:moveTo>
                  <a:cubicBezTo>
                    <a:pt x="81" y="4"/>
                    <a:pt x="102" y="17"/>
                    <a:pt x="106" y="33"/>
                  </a:cubicBezTo>
                  <a:cubicBezTo>
                    <a:pt x="108" y="46"/>
                    <a:pt x="124" y="61"/>
                    <a:pt x="131" y="68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1" y="60"/>
                    <a:pt x="98" y="53"/>
                    <a:pt x="97" y="44"/>
                  </a:cubicBezTo>
                  <a:cubicBezTo>
                    <a:pt x="94" y="22"/>
                    <a:pt x="78" y="4"/>
                    <a:pt x="52" y="11"/>
                  </a:cubicBezTo>
                  <a:cubicBezTo>
                    <a:pt x="30" y="17"/>
                    <a:pt x="9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4"/>
                    <a:pt x="3" y="15"/>
                  </a:cubicBezTo>
                  <a:cubicBezTo>
                    <a:pt x="27" y="17"/>
                    <a:pt x="51" y="0"/>
                    <a:pt x="66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9264907" y="2159002"/>
            <a:ext cx="231776" cy="228600"/>
            <a:chOff x="9105900" y="1679575"/>
            <a:chExt cx="231776" cy="228600"/>
          </a:xfrm>
        </p:grpSpPr>
        <p:sp>
          <p:nvSpPr>
            <p:cNvPr id="161" name="Freeform 150"/>
            <p:cNvSpPr/>
            <p:nvPr/>
          </p:nvSpPr>
          <p:spPr bwMode="auto">
            <a:xfrm>
              <a:off x="9185275" y="1758950"/>
              <a:ext cx="68263" cy="68262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151"/>
            <p:cNvSpPr/>
            <p:nvPr/>
          </p:nvSpPr>
          <p:spPr bwMode="auto">
            <a:xfrm>
              <a:off x="9105900" y="1701800"/>
              <a:ext cx="90488" cy="114300"/>
            </a:xfrm>
            <a:custGeom>
              <a:avLst/>
              <a:gdLst>
                <a:gd name="T0" fmla="*/ 13 w 16"/>
                <a:gd name="T1" fmla="*/ 13 h 20"/>
                <a:gd name="T2" fmla="*/ 16 w 16"/>
                <a:gd name="T3" fmla="*/ 9 h 20"/>
                <a:gd name="T4" fmla="*/ 14 w 16"/>
                <a:gd name="T5" fmla="*/ 5 h 20"/>
                <a:gd name="T6" fmla="*/ 9 w 16"/>
                <a:gd name="T7" fmla="*/ 1 h 20"/>
                <a:gd name="T8" fmla="*/ 6 w 16"/>
                <a:gd name="T9" fmla="*/ 1 h 20"/>
                <a:gd name="T10" fmla="*/ 5 w 16"/>
                <a:gd name="T11" fmla="*/ 3 h 20"/>
                <a:gd name="T12" fmla="*/ 5 w 16"/>
                <a:gd name="T13" fmla="*/ 10 h 20"/>
                <a:gd name="T14" fmla="*/ 1 w 16"/>
                <a:gd name="T15" fmla="*/ 14 h 20"/>
                <a:gd name="T16" fmla="*/ 2 w 16"/>
                <a:gd name="T17" fmla="*/ 19 h 20"/>
                <a:gd name="T18" fmla="*/ 5 w 16"/>
                <a:gd name="T19" fmla="*/ 20 h 20"/>
                <a:gd name="T20" fmla="*/ 13 w 16"/>
                <a:gd name="T21" fmla="*/ 19 h 20"/>
                <a:gd name="T22" fmla="*/ 13 w 16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0">
                  <a:moveTo>
                    <a:pt x="13" y="13"/>
                  </a:moveTo>
                  <a:cubicBezTo>
                    <a:pt x="14" y="12"/>
                    <a:pt x="15" y="10"/>
                    <a:pt x="16" y="9"/>
                  </a:cubicBezTo>
                  <a:cubicBezTo>
                    <a:pt x="16" y="8"/>
                    <a:pt x="15" y="7"/>
                    <a:pt x="14" y="5"/>
                  </a:cubicBezTo>
                  <a:cubicBezTo>
                    <a:pt x="13" y="3"/>
                    <a:pt x="11" y="1"/>
                    <a:pt x="9" y="1"/>
                  </a:cubicBezTo>
                  <a:cubicBezTo>
                    <a:pt x="8" y="0"/>
                    <a:pt x="7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5"/>
                    <a:pt x="4" y="8"/>
                    <a:pt x="5" y="10"/>
                  </a:cubicBezTo>
                  <a:cubicBezTo>
                    <a:pt x="3" y="11"/>
                    <a:pt x="1" y="12"/>
                    <a:pt x="1" y="14"/>
                  </a:cubicBezTo>
                  <a:cubicBezTo>
                    <a:pt x="0" y="16"/>
                    <a:pt x="1" y="18"/>
                    <a:pt x="2" y="19"/>
                  </a:cubicBezTo>
                  <a:cubicBezTo>
                    <a:pt x="3" y="19"/>
                    <a:pt x="4" y="19"/>
                    <a:pt x="5" y="20"/>
                  </a:cubicBezTo>
                  <a:cubicBezTo>
                    <a:pt x="8" y="20"/>
                    <a:pt x="10" y="20"/>
                    <a:pt x="13" y="19"/>
                  </a:cubicBezTo>
                  <a:cubicBezTo>
                    <a:pt x="13" y="17"/>
                    <a:pt x="12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152"/>
            <p:cNvSpPr/>
            <p:nvPr/>
          </p:nvSpPr>
          <p:spPr bwMode="auto">
            <a:xfrm>
              <a:off x="9134475" y="1816100"/>
              <a:ext cx="106363" cy="92075"/>
            </a:xfrm>
            <a:custGeom>
              <a:avLst/>
              <a:gdLst>
                <a:gd name="T0" fmla="*/ 13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0 w 19"/>
                <a:gd name="T9" fmla="*/ 10 h 16"/>
                <a:gd name="T10" fmla="*/ 2 w 19"/>
                <a:gd name="T11" fmla="*/ 12 h 16"/>
                <a:gd name="T12" fmla="*/ 10 w 19"/>
                <a:gd name="T13" fmla="*/ 11 h 16"/>
                <a:gd name="T14" fmla="*/ 13 w 19"/>
                <a:gd name="T15" fmla="*/ 16 h 16"/>
                <a:gd name="T16" fmla="*/ 18 w 19"/>
                <a:gd name="T17" fmla="*/ 14 h 16"/>
                <a:gd name="T18" fmla="*/ 19 w 19"/>
                <a:gd name="T19" fmla="*/ 12 h 16"/>
                <a:gd name="T20" fmla="*/ 18 w 19"/>
                <a:gd name="T21" fmla="*/ 2 h 16"/>
                <a:gd name="T22" fmla="*/ 13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0" y="5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6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9"/>
                    <a:pt x="19" y="5"/>
                    <a:pt x="18" y="2"/>
                  </a:cubicBezTo>
                  <a:cubicBezTo>
                    <a:pt x="16" y="3"/>
                    <a:pt x="14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153"/>
            <p:cNvSpPr/>
            <p:nvPr/>
          </p:nvSpPr>
          <p:spPr bwMode="auto">
            <a:xfrm>
              <a:off x="9240838" y="1770063"/>
              <a:ext cx="96838" cy="115887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19 h 20"/>
                <a:gd name="T14" fmla="*/ 10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4" y="1"/>
                    <a:pt x="13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1" y="12"/>
                    <a:pt x="1" y="13"/>
                    <a:pt x="2" y="15"/>
                  </a:cubicBezTo>
                  <a:cubicBezTo>
                    <a:pt x="4" y="17"/>
                    <a:pt x="5" y="19"/>
                    <a:pt x="8" y="19"/>
                  </a:cubicBezTo>
                  <a:cubicBezTo>
                    <a:pt x="9" y="20"/>
                    <a:pt x="10" y="20"/>
                    <a:pt x="10" y="19"/>
                  </a:cubicBezTo>
                  <a:cubicBezTo>
                    <a:pt x="11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7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154"/>
            <p:cNvSpPr/>
            <p:nvPr/>
          </p:nvSpPr>
          <p:spPr bwMode="auto">
            <a:xfrm>
              <a:off x="9201150" y="167957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5 w 19"/>
                <a:gd name="T15" fmla="*/ 13 h 16"/>
                <a:gd name="T16" fmla="*/ 9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4" y="4"/>
                    <a:pt x="11" y="4"/>
                    <a:pt x="9" y="5"/>
                  </a:cubicBezTo>
                  <a:cubicBezTo>
                    <a:pt x="9" y="3"/>
                    <a:pt x="7" y="1"/>
                    <a:pt x="6" y="0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2" y="12"/>
                    <a:pt x="4" y="12"/>
                    <a:pt x="5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2489200" y="974725"/>
            <a:ext cx="233363" cy="234950"/>
            <a:chOff x="2489200" y="974725"/>
            <a:chExt cx="233363" cy="234950"/>
          </a:xfrm>
        </p:grpSpPr>
        <p:sp>
          <p:nvSpPr>
            <p:cNvPr id="166" name="Freeform 155"/>
            <p:cNvSpPr/>
            <p:nvPr/>
          </p:nvSpPr>
          <p:spPr bwMode="auto">
            <a:xfrm>
              <a:off x="2574925" y="106045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56"/>
            <p:cNvSpPr/>
            <p:nvPr/>
          </p:nvSpPr>
          <p:spPr bwMode="auto">
            <a:xfrm>
              <a:off x="2489200" y="1003300"/>
              <a:ext cx="96838" cy="109537"/>
            </a:xfrm>
            <a:custGeom>
              <a:avLst/>
              <a:gdLst>
                <a:gd name="T0" fmla="*/ 13 w 17"/>
                <a:gd name="T1" fmla="*/ 13 h 19"/>
                <a:gd name="T2" fmla="*/ 17 w 17"/>
                <a:gd name="T3" fmla="*/ 9 h 19"/>
                <a:gd name="T4" fmla="*/ 15 w 17"/>
                <a:gd name="T5" fmla="*/ 5 h 19"/>
                <a:gd name="T6" fmla="*/ 9 w 17"/>
                <a:gd name="T7" fmla="*/ 0 h 19"/>
                <a:gd name="T8" fmla="*/ 7 w 17"/>
                <a:gd name="T9" fmla="*/ 0 h 19"/>
                <a:gd name="T10" fmla="*/ 5 w 17"/>
                <a:gd name="T11" fmla="*/ 3 h 19"/>
                <a:gd name="T12" fmla="*/ 6 w 17"/>
                <a:gd name="T13" fmla="*/ 10 h 19"/>
                <a:gd name="T14" fmla="*/ 1 w 17"/>
                <a:gd name="T15" fmla="*/ 13 h 19"/>
                <a:gd name="T16" fmla="*/ 3 w 17"/>
                <a:gd name="T17" fmla="*/ 18 h 19"/>
                <a:gd name="T18" fmla="*/ 5 w 17"/>
                <a:gd name="T19" fmla="*/ 19 h 19"/>
                <a:gd name="T20" fmla="*/ 14 w 17"/>
                <a:gd name="T21" fmla="*/ 18 h 19"/>
                <a:gd name="T22" fmla="*/ 13 w 17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3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4" y="5"/>
                    <a:pt x="5" y="8"/>
                    <a:pt x="6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9"/>
                    <a:pt x="4" y="19"/>
                    <a:pt x="5" y="19"/>
                  </a:cubicBezTo>
                  <a:cubicBezTo>
                    <a:pt x="8" y="19"/>
                    <a:pt x="11" y="19"/>
                    <a:pt x="14" y="18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157"/>
            <p:cNvSpPr/>
            <p:nvPr/>
          </p:nvSpPr>
          <p:spPr bwMode="auto">
            <a:xfrm>
              <a:off x="2517775" y="1112838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1 h 17"/>
                <a:gd name="T10" fmla="*/ 3 w 20"/>
                <a:gd name="T11" fmla="*/ 12 h 17"/>
                <a:gd name="T12" fmla="*/ 10 w 20"/>
                <a:gd name="T13" fmla="*/ 12 h 17"/>
                <a:gd name="T14" fmla="*/ 14 w 20"/>
                <a:gd name="T15" fmla="*/ 16 h 17"/>
                <a:gd name="T16" fmla="*/ 19 w 20"/>
                <a:gd name="T17" fmla="*/ 15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1"/>
                    <a:pt x="2" y="12"/>
                    <a:pt x="3" y="12"/>
                  </a:cubicBezTo>
                  <a:cubicBezTo>
                    <a:pt x="5" y="13"/>
                    <a:pt x="8" y="13"/>
                    <a:pt x="10" y="12"/>
                  </a:cubicBezTo>
                  <a:cubicBezTo>
                    <a:pt x="10" y="14"/>
                    <a:pt x="12" y="15"/>
                    <a:pt x="14" y="16"/>
                  </a:cubicBezTo>
                  <a:cubicBezTo>
                    <a:pt x="15" y="17"/>
                    <a:pt x="18" y="16"/>
                    <a:pt x="19" y="15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4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158"/>
            <p:cNvSpPr/>
            <p:nvPr/>
          </p:nvSpPr>
          <p:spPr bwMode="auto">
            <a:xfrm>
              <a:off x="2625725" y="1073150"/>
              <a:ext cx="96838" cy="107950"/>
            </a:xfrm>
            <a:custGeom>
              <a:avLst/>
              <a:gdLst>
                <a:gd name="T0" fmla="*/ 15 w 17"/>
                <a:gd name="T1" fmla="*/ 1 h 19"/>
                <a:gd name="T2" fmla="*/ 12 w 17"/>
                <a:gd name="T3" fmla="*/ 0 h 19"/>
                <a:gd name="T4" fmla="*/ 3 w 17"/>
                <a:gd name="T5" fmla="*/ 1 h 19"/>
                <a:gd name="T6" fmla="*/ 3 w 17"/>
                <a:gd name="T7" fmla="*/ 6 h 19"/>
                <a:gd name="T8" fmla="*/ 0 w 17"/>
                <a:gd name="T9" fmla="*/ 9 h 19"/>
                <a:gd name="T10" fmla="*/ 3 w 17"/>
                <a:gd name="T11" fmla="*/ 14 h 19"/>
                <a:gd name="T12" fmla="*/ 8 w 17"/>
                <a:gd name="T13" fmla="*/ 19 h 19"/>
                <a:gd name="T14" fmla="*/ 11 w 17"/>
                <a:gd name="T15" fmla="*/ 19 h 19"/>
                <a:gd name="T16" fmla="*/ 12 w 17"/>
                <a:gd name="T17" fmla="*/ 16 h 19"/>
                <a:gd name="T18" fmla="*/ 12 w 17"/>
                <a:gd name="T19" fmla="*/ 9 h 19"/>
                <a:gd name="T20" fmla="*/ 16 w 17"/>
                <a:gd name="T21" fmla="*/ 6 h 19"/>
                <a:gd name="T22" fmla="*/ 15 w 17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5" y="1"/>
                  </a:moveTo>
                  <a:cubicBezTo>
                    <a:pt x="14" y="0"/>
                    <a:pt x="13" y="0"/>
                    <a:pt x="12" y="0"/>
                  </a:cubicBezTo>
                  <a:cubicBezTo>
                    <a:pt x="9" y="0"/>
                    <a:pt x="6" y="0"/>
                    <a:pt x="3" y="1"/>
                  </a:cubicBezTo>
                  <a:cubicBezTo>
                    <a:pt x="4" y="2"/>
                    <a:pt x="4" y="4"/>
                    <a:pt x="3" y="6"/>
                  </a:cubicBezTo>
                  <a:cubicBezTo>
                    <a:pt x="3" y="7"/>
                    <a:pt x="2" y="8"/>
                    <a:pt x="0" y="9"/>
                  </a:cubicBezTo>
                  <a:cubicBezTo>
                    <a:pt x="1" y="11"/>
                    <a:pt x="2" y="13"/>
                    <a:pt x="3" y="14"/>
                  </a:cubicBezTo>
                  <a:cubicBezTo>
                    <a:pt x="4" y="16"/>
                    <a:pt x="6" y="18"/>
                    <a:pt x="8" y="19"/>
                  </a:cubicBezTo>
                  <a:cubicBezTo>
                    <a:pt x="9" y="19"/>
                    <a:pt x="10" y="19"/>
                    <a:pt x="11" y="19"/>
                  </a:cubicBezTo>
                  <a:cubicBezTo>
                    <a:pt x="12" y="18"/>
                    <a:pt x="12" y="17"/>
                    <a:pt x="12" y="16"/>
                  </a:cubicBezTo>
                  <a:cubicBezTo>
                    <a:pt x="13" y="14"/>
                    <a:pt x="13" y="11"/>
                    <a:pt x="12" y="9"/>
                  </a:cubicBezTo>
                  <a:cubicBezTo>
                    <a:pt x="14" y="9"/>
                    <a:pt x="16" y="8"/>
                    <a:pt x="16" y="6"/>
                  </a:cubicBezTo>
                  <a:cubicBezTo>
                    <a:pt x="17" y="4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59"/>
            <p:cNvSpPr/>
            <p:nvPr/>
          </p:nvSpPr>
          <p:spPr bwMode="auto">
            <a:xfrm>
              <a:off x="2586038" y="974725"/>
              <a:ext cx="107950" cy="98425"/>
            </a:xfrm>
            <a:custGeom>
              <a:avLst/>
              <a:gdLst>
                <a:gd name="T0" fmla="*/ 19 w 19"/>
                <a:gd name="T1" fmla="*/ 6 h 17"/>
                <a:gd name="T2" fmla="*/ 17 w 19"/>
                <a:gd name="T3" fmla="*/ 5 h 17"/>
                <a:gd name="T4" fmla="*/ 9 w 19"/>
                <a:gd name="T5" fmla="*/ 5 h 17"/>
                <a:gd name="T6" fmla="*/ 6 w 19"/>
                <a:gd name="T7" fmla="*/ 1 h 17"/>
                <a:gd name="T8" fmla="*/ 1 w 19"/>
                <a:gd name="T9" fmla="*/ 2 h 17"/>
                <a:gd name="T10" fmla="*/ 0 w 19"/>
                <a:gd name="T11" fmla="*/ 5 h 17"/>
                <a:gd name="T12" fmla="*/ 1 w 19"/>
                <a:gd name="T13" fmla="*/ 13 h 17"/>
                <a:gd name="T14" fmla="*/ 6 w 19"/>
                <a:gd name="T15" fmla="*/ 13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6"/>
                  </a:moveTo>
                  <a:cubicBezTo>
                    <a:pt x="18" y="6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2"/>
                    <a:pt x="6" y="1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2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1" y="16"/>
                    <a:pt x="13" y="15"/>
                    <a:pt x="14" y="15"/>
                  </a:cubicBezTo>
                  <a:cubicBezTo>
                    <a:pt x="16" y="13"/>
                    <a:pt x="19" y="12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3729559" y="1036510"/>
            <a:ext cx="233363" cy="234950"/>
            <a:chOff x="3322638" y="1530350"/>
            <a:chExt cx="233363" cy="234950"/>
          </a:xfrm>
        </p:grpSpPr>
        <p:sp>
          <p:nvSpPr>
            <p:cNvPr id="171" name="Freeform 160"/>
            <p:cNvSpPr/>
            <p:nvPr/>
          </p:nvSpPr>
          <p:spPr bwMode="auto">
            <a:xfrm>
              <a:off x="3408363" y="1609725"/>
              <a:ext cx="61913" cy="69850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6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161"/>
            <p:cNvSpPr/>
            <p:nvPr/>
          </p:nvSpPr>
          <p:spPr bwMode="auto">
            <a:xfrm>
              <a:off x="3322638" y="1552575"/>
              <a:ext cx="96838" cy="115887"/>
            </a:xfrm>
            <a:custGeom>
              <a:avLst/>
              <a:gdLst>
                <a:gd name="T0" fmla="*/ 13 w 17"/>
                <a:gd name="T1" fmla="*/ 13 h 20"/>
                <a:gd name="T2" fmla="*/ 17 w 17"/>
                <a:gd name="T3" fmla="*/ 9 h 20"/>
                <a:gd name="T4" fmla="*/ 15 w 17"/>
                <a:gd name="T5" fmla="*/ 6 h 20"/>
                <a:gd name="T6" fmla="*/ 9 w 17"/>
                <a:gd name="T7" fmla="*/ 1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4 h 20"/>
                <a:gd name="T16" fmla="*/ 3 w 17"/>
                <a:gd name="T17" fmla="*/ 19 h 20"/>
                <a:gd name="T18" fmla="*/ 5 w 17"/>
                <a:gd name="T19" fmla="*/ 20 h 20"/>
                <a:gd name="T20" fmla="*/ 14 w 17"/>
                <a:gd name="T21" fmla="*/ 19 h 20"/>
                <a:gd name="T22" fmla="*/ 13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3" y="13"/>
                  </a:moveTo>
                  <a:cubicBezTo>
                    <a:pt x="14" y="12"/>
                    <a:pt x="15" y="10"/>
                    <a:pt x="17" y="9"/>
                  </a:cubicBezTo>
                  <a:cubicBezTo>
                    <a:pt x="16" y="8"/>
                    <a:pt x="16" y="7"/>
                    <a:pt x="15" y="6"/>
                  </a:cubicBezTo>
                  <a:cubicBezTo>
                    <a:pt x="14" y="3"/>
                    <a:pt x="12" y="1"/>
                    <a:pt x="9" y="1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4" y="6"/>
                    <a:pt x="5" y="8"/>
                    <a:pt x="6" y="10"/>
                  </a:cubicBezTo>
                  <a:cubicBezTo>
                    <a:pt x="4" y="11"/>
                    <a:pt x="2" y="12"/>
                    <a:pt x="1" y="14"/>
                  </a:cubicBezTo>
                  <a:cubicBezTo>
                    <a:pt x="0" y="16"/>
                    <a:pt x="1" y="18"/>
                    <a:pt x="3" y="19"/>
                  </a:cubicBezTo>
                  <a:cubicBezTo>
                    <a:pt x="4" y="19"/>
                    <a:pt x="4" y="20"/>
                    <a:pt x="5" y="20"/>
                  </a:cubicBezTo>
                  <a:cubicBezTo>
                    <a:pt x="8" y="20"/>
                    <a:pt x="11" y="20"/>
                    <a:pt x="14" y="19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162"/>
            <p:cNvSpPr/>
            <p:nvPr/>
          </p:nvSpPr>
          <p:spPr bwMode="auto">
            <a:xfrm>
              <a:off x="3351213" y="1668463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1"/>
                    <a:pt x="7" y="1"/>
                    <a:pt x="5" y="2"/>
                  </a:cubicBezTo>
                  <a:cubicBezTo>
                    <a:pt x="3" y="3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5" y="17"/>
                    <a:pt x="18" y="16"/>
                    <a:pt x="19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3"/>
                    <a:pt x="15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63"/>
            <p:cNvSpPr/>
            <p:nvPr/>
          </p:nvSpPr>
          <p:spPr bwMode="auto">
            <a:xfrm>
              <a:off x="3459163" y="1622425"/>
              <a:ext cx="96838" cy="114300"/>
            </a:xfrm>
            <a:custGeom>
              <a:avLst/>
              <a:gdLst>
                <a:gd name="T0" fmla="*/ 15 w 17"/>
                <a:gd name="T1" fmla="*/ 1 h 20"/>
                <a:gd name="T2" fmla="*/ 13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3 w 17"/>
                <a:gd name="T11" fmla="*/ 15 h 20"/>
                <a:gd name="T12" fmla="*/ 8 w 17"/>
                <a:gd name="T13" fmla="*/ 20 h 20"/>
                <a:gd name="T14" fmla="*/ 11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7 w 17"/>
                <a:gd name="T21" fmla="*/ 6 h 20"/>
                <a:gd name="T22" fmla="*/ 15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5" y="1"/>
                  </a:moveTo>
                  <a:cubicBezTo>
                    <a:pt x="14" y="1"/>
                    <a:pt x="13" y="1"/>
                    <a:pt x="13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4" y="3"/>
                    <a:pt x="4" y="5"/>
                    <a:pt x="3" y="6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" y="12"/>
                    <a:pt x="2" y="13"/>
                    <a:pt x="3" y="15"/>
                  </a:cubicBezTo>
                  <a:cubicBezTo>
                    <a:pt x="4" y="17"/>
                    <a:pt x="6" y="19"/>
                    <a:pt x="8" y="20"/>
                  </a:cubicBezTo>
                  <a:cubicBezTo>
                    <a:pt x="9" y="20"/>
                    <a:pt x="10" y="20"/>
                    <a:pt x="11" y="19"/>
                  </a:cubicBezTo>
                  <a:cubicBezTo>
                    <a:pt x="12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4" y="9"/>
                    <a:pt x="16" y="8"/>
                    <a:pt x="17" y="6"/>
                  </a:cubicBezTo>
                  <a:cubicBezTo>
                    <a:pt x="17" y="5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64"/>
            <p:cNvSpPr/>
            <p:nvPr/>
          </p:nvSpPr>
          <p:spPr bwMode="auto">
            <a:xfrm>
              <a:off x="3419475" y="1530350"/>
              <a:ext cx="107950" cy="92075"/>
            </a:xfrm>
            <a:custGeom>
              <a:avLst/>
              <a:gdLst>
                <a:gd name="T0" fmla="*/ 19 w 19"/>
                <a:gd name="T1" fmla="*/ 6 h 16"/>
                <a:gd name="T2" fmla="*/ 17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9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9" y="6"/>
                  </a:moveTo>
                  <a:cubicBezTo>
                    <a:pt x="18" y="5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3" y="13"/>
                    <a:pt x="4" y="12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7" y="13"/>
                    <a:pt x="19" y="11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8219009" y="1065085"/>
            <a:ext cx="222250" cy="217488"/>
            <a:chOff x="7812088" y="1558925"/>
            <a:chExt cx="222250" cy="217488"/>
          </a:xfrm>
        </p:grpSpPr>
        <p:sp>
          <p:nvSpPr>
            <p:cNvPr id="176" name="Freeform 165"/>
            <p:cNvSpPr/>
            <p:nvPr/>
          </p:nvSpPr>
          <p:spPr bwMode="auto">
            <a:xfrm>
              <a:off x="7891463" y="1633538"/>
              <a:ext cx="63500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2"/>
                    <a:pt x="4" y="0"/>
                    <a:pt x="7" y="1"/>
                  </a:cubicBezTo>
                  <a:cubicBezTo>
                    <a:pt x="9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66"/>
            <p:cNvSpPr/>
            <p:nvPr/>
          </p:nvSpPr>
          <p:spPr bwMode="auto">
            <a:xfrm>
              <a:off x="7812088" y="1581150"/>
              <a:ext cx="92075" cy="109537"/>
            </a:xfrm>
            <a:custGeom>
              <a:avLst/>
              <a:gdLst>
                <a:gd name="T0" fmla="*/ 13 w 16"/>
                <a:gd name="T1" fmla="*/ 12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1 h 19"/>
                <a:gd name="T10" fmla="*/ 5 w 16"/>
                <a:gd name="T11" fmla="*/ 3 h 19"/>
                <a:gd name="T12" fmla="*/ 5 w 16"/>
                <a:gd name="T13" fmla="*/ 10 h 19"/>
                <a:gd name="T14" fmla="*/ 1 w 16"/>
                <a:gd name="T15" fmla="*/ 13 h 19"/>
                <a:gd name="T16" fmla="*/ 3 w 16"/>
                <a:gd name="T17" fmla="*/ 18 h 19"/>
                <a:gd name="T18" fmla="*/ 5 w 16"/>
                <a:gd name="T19" fmla="*/ 18 h 19"/>
                <a:gd name="T20" fmla="*/ 13 w 16"/>
                <a:gd name="T21" fmla="*/ 18 h 19"/>
                <a:gd name="T22" fmla="*/ 13 w 16"/>
                <a:gd name="T2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2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3"/>
                    <a:pt x="11" y="1"/>
                    <a:pt x="9" y="0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8" y="19"/>
                    <a:pt x="10" y="18"/>
                    <a:pt x="13" y="18"/>
                  </a:cubicBezTo>
                  <a:cubicBezTo>
                    <a:pt x="12" y="16"/>
                    <a:pt x="12" y="14"/>
                    <a:pt x="13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167"/>
            <p:cNvSpPr/>
            <p:nvPr/>
          </p:nvSpPr>
          <p:spPr bwMode="auto">
            <a:xfrm>
              <a:off x="7840663" y="1690688"/>
              <a:ext cx="103188" cy="85725"/>
            </a:xfrm>
            <a:custGeom>
              <a:avLst/>
              <a:gdLst>
                <a:gd name="T0" fmla="*/ 12 w 18"/>
                <a:gd name="T1" fmla="*/ 2 h 15"/>
                <a:gd name="T2" fmla="*/ 9 w 18"/>
                <a:gd name="T3" fmla="*/ 0 h 15"/>
                <a:gd name="T4" fmla="*/ 5 w 18"/>
                <a:gd name="T5" fmla="*/ 2 h 15"/>
                <a:gd name="T6" fmla="*/ 0 w 18"/>
                <a:gd name="T7" fmla="*/ 7 h 15"/>
                <a:gd name="T8" fmla="*/ 1 w 18"/>
                <a:gd name="T9" fmla="*/ 9 h 15"/>
                <a:gd name="T10" fmla="*/ 3 w 18"/>
                <a:gd name="T11" fmla="*/ 11 h 15"/>
                <a:gd name="T12" fmla="*/ 10 w 18"/>
                <a:gd name="T13" fmla="*/ 10 h 15"/>
                <a:gd name="T14" fmla="*/ 13 w 18"/>
                <a:gd name="T15" fmla="*/ 15 h 15"/>
                <a:gd name="T16" fmla="*/ 18 w 18"/>
                <a:gd name="T17" fmla="*/ 13 h 15"/>
                <a:gd name="T18" fmla="*/ 18 w 18"/>
                <a:gd name="T19" fmla="*/ 11 h 15"/>
                <a:gd name="T20" fmla="*/ 17 w 18"/>
                <a:gd name="T21" fmla="*/ 2 h 15"/>
                <a:gd name="T22" fmla="*/ 12 w 18"/>
                <a:gd name="T2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5">
                  <a:moveTo>
                    <a:pt x="12" y="2"/>
                  </a:moveTo>
                  <a:cubicBezTo>
                    <a:pt x="11" y="2"/>
                    <a:pt x="9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1" y="4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10"/>
                    <a:pt x="2" y="10"/>
                    <a:pt x="3" y="11"/>
                  </a:cubicBezTo>
                  <a:cubicBezTo>
                    <a:pt x="5" y="11"/>
                    <a:pt x="7" y="11"/>
                    <a:pt x="10" y="10"/>
                  </a:cubicBezTo>
                  <a:cubicBezTo>
                    <a:pt x="10" y="12"/>
                    <a:pt x="11" y="14"/>
                    <a:pt x="13" y="15"/>
                  </a:cubicBezTo>
                  <a:cubicBezTo>
                    <a:pt x="14" y="15"/>
                    <a:pt x="17" y="15"/>
                    <a:pt x="18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8"/>
                    <a:pt x="18" y="5"/>
                    <a:pt x="17" y="2"/>
                  </a:cubicBezTo>
                  <a:cubicBezTo>
                    <a:pt x="16" y="3"/>
                    <a:pt x="14" y="3"/>
                    <a:pt x="1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68"/>
            <p:cNvSpPr/>
            <p:nvPr/>
          </p:nvSpPr>
          <p:spPr bwMode="auto">
            <a:xfrm>
              <a:off x="7943850" y="1644650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1 h 19"/>
                <a:gd name="T4" fmla="*/ 3 w 16"/>
                <a:gd name="T5" fmla="*/ 1 h 19"/>
                <a:gd name="T6" fmla="*/ 3 w 16"/>
                <a:gd name="T7" fmla="*/ 6 h 19"/>
                <a:gd name="T8" fmla="*/ 0 w 16"/>
                <a:gd name="T9" fmla="*/ 9 h 19"/>
                <a:gd name="T10" fmla="*/ 2 w 16"/>
                <a:gd name="T11" fmla="*/ 14 h 19"/>
                <a:gd name="T12" fmla="*/ 8 w 16"/>
                <a:gd name="T13" fmla="*/ 19 h 19"/>
                <a:gd name="T14" fmla="*/ 10 w 16"/>
                <a:gd name="T15" fmla="*/ 18 h 19"/>
                <a:gd name="T16" fmla="*/ 12 w 16"/>
                <a:gd name="T17" fmla="*/ 16 h 19"/>
                <a:gd name="T18" fmla="*/ 11 w 16"/>
                <a:gd name="T19" fmla="*/ 9 h 19"/>
                <a:gd name="T20" fmla="*/ 15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1"/>
                    <a:pt x="12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9"/>
                  </a:cubicBezTo>
                  <a:cubicBezTo>
                    <a:pt x="1" y="11"/>
                    <a:pt x="2" y="13"/>
                    <a:pt x="2" y="14"/>
                  </a:cubicBezTo>
                  <a:cubicBezTo>
                    <a:pt x="4" y="16"/>
                    <a:pt x="5" y="18"/>
                    <a:pt x="8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1" y="18"/>
                    <a:pt x="11" y="17"/>
                    <a:pt x="12" y="16"/>
                  </a:cubicBezTo>
                  <a:cubicBezTo>
                    <a:pt x="12" y="14"/>
                    <a:pt x="12" y="11"/>
                    <a:pt x="11" y="9"/>
                  </a:cubicBezTo>
                  <a:cubicBezTo>
                    <a:pt x="13" y="9"/>
                    <a:pt x="15" y="8"/>
                    <a:pt x="15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169"/>
            <p:cNvSpPr/>
            <p:nvPr/>
          </p:nvSpPr>
          <p:spPr bwMode="auto">
            <a:xfrm>
              <a:off x="7904163" y="1558925"/>
              <a:ext cx="106363" cy="85725"/>
            </a:xfrm>
            <a:custGeom>
              <a:avLst/>
              <a:gdLst>
                <a:gd name="T0" fmla="*/ 18 w 19"/>
                <a:gd name="T1" fmla="*/ 6 h 15"/>
                <a:gd name="T2" fmla="*/ 16 w 19"/>
                <a:gd name="T3" fmla="*/ 4 h 15"/>
                <a:gd name="T4" fmla="*/ 9 w 19"/>
                <a:gd name="T5" fmla="*/ 5 h 15"/>
                <a:gd name="T6" fmla="*/ 6 w 19"/>
                <a:gd name="T7" fmla="*/ 0 h 15"/>
                <a:gd name="T8" fmla="*/ 1 w 19"/>
                <a:gd name="T9" fmla="*/ 2 h 15"/>
                <a:gd name="T10" fmla="*/ 0 w 19"/>
                <a:gd name="T11" fmla="*/ 4 h 15"/>
                <a:gd name="T12" fmla="*/ 1 w 19"/>
                <a:gd name="T13" fmla="*/ 12 h 15"/>
                <a:gd name="T14" fmla="*/ 6 w 19"/>
                <a:gd name="T15" fmla="*/ 12 h 15"/>
                <a:gd name="T16" fmla="*/ 9 w 19"/>
                <a:gd name="T17" fmla="*/ 15 h 15"/>
                <a:gd name="T18" fmla="*/ 14 w 19"/>
                <a:gd name="T19" fmla="*/ 13 h 15"/>
                <a:gd name="T20" fmla="*/ 18 w 19"/>
                <a:gd name="T21" fmla="*/ 8 h 15"/>
                <a:gd name="T22" fmla="*/ 18 w 19"/>
                <a:gd name="T23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5">
                  <a:moveTo>
                    <a:pt x="18" y="6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4" y="3"/>
                    <a:pt x="11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1" y="3"/>
                    <a:pt x="0" y="4"/>
                  </a:cubicBezTo>
                  <a:cubicBezTo>
                    <a:pt x="0" y="7"/>
                    <a:pt x="0" y="10"/>
                    <a:pt x="1" y="12"/>
                  </a:cubicBezTo>
                  <a:cubicBezTo>
                    <a:pt x="3" y="12"/>
                    <a:pt x="4" y="12"/>
                    <a:pt x="6" y="12"/>
                  </a:cubicBezTo>
                  <a:cubicBezTo>
                    <a:pt x="7" y="13"/>
                    <a:pt x="9" y="14"/>
                    <a:pt x="9" y="15"/>
                  </a:cubicBezTo>
                  <a:cubicBezTo>
                    <a:pt x="11" y="15"/>
                    <a:pt x="12" y="14"/>
                    <a:pt x="14" y="13"/>
                  </a:cubicBezTo>
                  <a:cubicBezTo>
                    <a:pt x="16" y="12"/>
                    <a:pt x="18" y="10"/>
                    <a:pt x="18" y="8"/>
                  </a:cubicBezTo>
                  <a:cubicBezTo>
                    <a:pt x="19" y="7"/>
                    <a:pt x="19" y="6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10375901" y="679449"/>
            <a:ext cx="215901" cy="222250"/>
            <a:chOff x="8645525" y="987425"/>
            <a:chExt cx="215901" cy="222250"/>
          </a:xfrm>
        </p:grpSpPr>
        <p:sp>
          <p:nvSpPr>
            <p:cNvPr id="181" name="Freeform 170"/>
            <p:cNvSpPr/>
            <p:nvPr/>
          </p:nvSpPr>
          <p:spPr bwMode="auto">
            <a:xfrm>
              <a:off x="8720138" y="10668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2" y="9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171"/>
            <p:cNvSpPr/>
            <p:nvPr/>
          </p:nvSpPr>
          <p:spPr bwMode="auto">
            <a:xfrm>
              <a:off x="8645525" y="1016000"/>
              <a:ext cx="85725" cy="101600"/>
            </a:xfrm>
            <a:custGeom>
              <a:avLst/>
              <a:gdLst>
                <a:gd name="T0" fmla="*/ 12 w 15"/>
                <a:gd name="T1" fmla="*/ 12 h 18"/>
                <a:gd name="T2" fmla="*/ 15 w 15"/>
                <a:gd name="T3" fmla="*/ 9 h 18"/>
                <a:gd name="T4" fmla="*/ 13 w 15"/>
                <a:gd name="T5" fmla="*/ 5 h 18"/>
                <a:gd name="T6" fmla="*/ 8 w 15"/>
                <a:gd name="T7" fmla="*/ 0 h 18"/>
                <a:gd name="T8" fmla="*/ 6 w 15"/>
                <a:gd name="T9" fmla="*/ 1 h 18"/>
                <a:gd name="T10" fmla="*/ 4 w 15"/>
                <a:gd name="T11" fmla="*/ 3 h 18"/>
                <a:gd name="T12" fmla="*/ 5 w 15"/>
                <a:gd name="T13" fmla="*/ 9 h 18"/>
                <a:gd name="T14" fmla="*/ 0 w 15"/>
                <a:gd name="T15" fmla="*/ 13 h 18"/>
                <a:gd name="T16" fmla="*/ 2 w 15"/>
                <a:gd name="T17" fmla="*/ 18 h 18"/>
                <a:gd name="T18" fmla="*/ 4 w 15"/>
                <a:gd name="T19" fmla="*/ 18 h 18"/>
                <a:gd name="T20" fmla="*/ 12 w 15"/>
                <a:gd name="T21" fmla="*/ 17 h 18"/>
                <a:gd name="T22" fmla="*/ 12 w 15"/>
                <a:gd name="T23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8">
                  <a:moveTo>
                    <a:pt x="12" y="12"/>
                  </a:moveTo>
                  <a:cubicBezTo>
                    <a:pt x="13" y="11"/>
                    <a:pt x="14" y="9"/>
                    <a:pt x="15" y="9"/>
                  </a:cubicBezTo>
                  <a:cubicBezTo>
                    <a:pt x="15" y="7"/>
                    <a:pt x="14" y="6"/>
                    <a:pt x="13" y="5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4" y="5"/>
                    <a:pt x="4" y="7"/>
                    <a:pt x="5" y="9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4"/>
                    <a:pt x="0" y="17"/>
                    <a:pt x="2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7" y="18"/>
                    <a:pt x="10" y="18"/>
                    <a:pt x="12" y="17"/>
                  </a:cubicBezTo>
                  <a:cubicBezTo>
                    <a:pt x="12" y="16"/>
                    <a:pt x="11" y="14"/>
                    <a:pt x="12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172"/>
            <p:cNvSpPr/>
            <p:nvPr/>
          </p:nvSpPr>
          <p:spPr bwMode="auto">
            <a:xfrm>
              <a:off x="8669338" y="1117600"/>
              <a:ext cx="107950" cy="92075"/>
            </a:xfrm>
            <a:custGeom>
              <a:avLst/>
              <a:gdLst>
                <a:gd name="T0" fmla="*/ 12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1 w 19"/>
                <a:gd name="T9" fmla="*/ 10 h 16"/>
                <a:gd name="T10" fmla="*/ 3 w 19"/>
                <a:gd name="T11" fmla="*/ 11 h 16"/>
                <a:gd name="T12" fmla="*/ 10 w 19"/>
                <a:gd name="T13" fmla="*/ 11 h 16"/>
                <a:gd name="T14" fmla="*/ 13 w 19"/>
                <a:gd name="T15" fmla="*/ 15 h 16"/>
                <a:gd name="T16" fmla="*/ 18 w 19"/>
                <a:gd name="T17" fmla="*/ 14 h 16"/>
                <a:gd name="T18" fmla="*/ 18 w 19"/>
                <a:gd name="T19" fmla="*/ 12 h 16"/>
                <a:gd name="T20" fmla="*/ 18 w 19"/>
                <a:gd name="T21" fmla="*/ 3 h 16"/>
                <a:gd name="T22" fmla="*/ 12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2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5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9" y="9"/>
                    <a:pt x="18" y="6"/>
                    <a:pt x="18" y="3"/>
                  </a:cubicBezTo>
                  <a:cubicBezTo>
                    <a:pt x="16" y="4"/>
                    <a:pt x="14" y="4"/>
                    <a:pt x="12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173"/>
            <p:cNvSpPr/>
            <p:nvPr/>
          </p:nvSpPr>
          <p:spPr bwMode="auto">
            <a:xfrm>
              <a:off x="8777288" y="1077913"/>
              <a:ext cx="84138" cy="109537"/>
            </a:xfrm>
            <a:custGeom>
              <a:avLst/>
              <a:gdLst>
                <a:gd name="T0" fmla="*/ 13 w 15"/>
                <a:gd name="T1" fmla="*/ 1 h 19"/>
                <a:gd name="T2" fmla="*/ 11 w 15"/>
                <a:gd name="T3" fmla="*/ 0 h 19"/>
                <a:gd name="T4" fmla="*/ 2 w 15"/>
                <a:gd name="T5" fmla="*/ 1 h 19"/>
                <a:gd name="T6" fmla="*/ 2 w 15"/>
                <a:gd name="T7" fmla="*/ 6 h 19"/>
                <a:gd name="T8" fmla="*/ 0 w 15"/>
                <a:gd name="T9" fmla="*/ 9 h 19"/>
                <a:gd name="T10" fmla="*/ 2 w 15"/>
                <a:gd name="T11" fmla="*/ 14 h 19"/>
                <a:gd name="T12" fmla="*/ 7 w 15"/>
                <a:gd name="T13" fmla="*/ 18 h 19"/>
                <a:gd name="T14" fmla="*/ 9 w 15"/>
                <a:gd name="T15" fmla="*/ 18 h 19"/>
                <a:gd name="T16" fmla="*/ 11 w 15"/>
                <a:gd name="T17" fmla="*/ 16 h 19"/>
                <a:gd name="T18" fmla="*/ 10 w 15"/>
                <a:gd name="T19" fmla="*/ 9 h 19"/>
                <a:gd name="T20" fmla="*/ 15 w 15"/>
                <a:gd name="T21" fmla="*/ 6 h 19"/>
                <a:gd name="T22" fmla="*/ 13 w 15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9">
                  <a:moveTo>
                    <a:pt x="13" y="1"/>
                  </a:moveTo>
                  <a:cubicBezTo>
                    <a:pt x="13" y="1"/>
                    <a:pt x="12" y="1"/>
                    <a:pt x="11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7"/>
                    <a:pt x="1" y="9"/>
                    <a:pt x="0" y="9"/>
                  </a:cubicBezTo>
                  <a:cubicBezTo>
                    <a:pt x="0" y="11"/>
                    <a:pt x="1" y="12"/>
                    <a:pt x="2" y="14"/>
                  </a:cubicBezTo>
                  <a:cubicBezTo>
                    <a:pt x="3" y="16"/>
                    <a:pt x="5" y="18"/>
                    <a:pt x="7" y="18"/>
                  </a:cubicBezTo>
                  <a:cubicBezTo>
                    <a:pt x="8" y="19"/>
                    <a:pt x="9" y="18"/>
                    <a:pt x="9" y="18"/>
                  </a:cubicBezTo>
                  <a:cubicBezTo>
                    <a:pt x="10" y="18"/>
                    <a:pt x="11" y="17"/>
                    <a:pt x="11" y="16"/>
                  </a:cubicBezTo>
                  <a:cubicBezTo>
                    <a:pt x="12" y="14"/>
                    <a:pt x="11" y="11"/>
                    <a:pt x="10" y="9"/>
                  </a:cubicBezTo>
                  <a:cubicBezTo>
                    <a:pt x="12" y="9"/>
                    <a:pt x="14" y="8"/>
                    <a:pt x="15" y="6"/>
                  </a:cubicBezTo>
                  <a:cubicBezTo>
                    <a:pt x="15" y="4"/>
                    <a:pt x="15" y="2"/>
                    <a:pt x="13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174"/>
            <p:cNvSpPr/>
            <p:nvPr/>
          </p:nvSpPr>
          <p:spPr bwMode="auto">
            <a:xfrm>
              <a:off x="8731250" y="98742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1 h 16"/>
                <a:gd name="T8" fmla="*/ 1 w 19"/>
                <a:gd name="T9" fmla="*/ 3 h 16"/>
                <a:gd name="T10" fmla="*/ 1 w 19"/>
                <a:gd name="T11" fmla="*/ 5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6"/>
                    <a:pt x="17" y="5"/>
                    <a:pt x="16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8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3659152" y="632513"/>
            <a:ext cx="231775" cy="234950"/>
            <a:chOff x="4513263" y="1323975"/>
            <a:chExt cx="231775" cy="234950"/>
          </a:xfrm>
        </p:grpSpPr>
        <p:sp>
          <p:nvSpPr>
            <p:cNvPr id="186" name="Freeform 175"/>
            <p:cNvSpPr/>
            <p:nvPr/>
          </p:nvSpPr>
          <p:spPr bwMode="auto">
            <a:xfrm>
              <a:off x="4592638" y="1404938"/>
              <a:ext cx="61913" cy="68262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7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176"/>
            <p:cNvSpPr/>
            <p:nvPr/>
          </p:nvSpPr>
          <p:spPr bwMode="auto">
            <a:xfrm>
              <a:off x="4513263" y="1352550"/>
              <a:ext cx="90488" cy="109537"/>
            </a:xfrm>
            <a:custGeom>
              <a:avLst/>
              <a:gdLst>
                <a:gd name="T0" fmla="*/ 13 w 16"/>
                <a:gd name="T1" fmla="*/ 13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0 h 19"/>
                <a:gd name="T10" fmla="*/ 5 w 16"/>
                <a:gd name="T11" fmla="*/ 2 h 19"/>
                <a:gd name="T12" fmla="*/ 5 w 16"/>
                <a:gd name="T13" fmla="*/ 10 h 19"/>
                <a:gd name="T14" fmla="*/ 0 w 16"/>
                <a:gd name="T15" fmla="*/ 13 h 19"/>
                <a:gd name="T16" fmla="*/ 2 w 16"/>
                <a:gd name="T17" fmla="*/ 18 h 19"/>
                <a:gd name="T18" fmla="*/ 4 w 16"/>
                <a:gd name="T19" fmla="*/ 19 h 19"/>
                <a:gd name="T20" fmla="*/ 13 w 16"/>
                <a:gd name="T21" fmla="*/ 18 h 19"/>
                <a:gd name="T22" fmla="*/ 13 w 16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3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2"/>
                    <a:pt x="11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5"/>
                    <a:pt x="0" y="17"/>
                    <a:pt x="2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7" y="19"/>
                    <a:pt x="10" y="19"/>
                    <a:pt x="13" y="18"/>
                  </a:cubicBezTo>
                  <a:cubicBezTo>
                    <a:pt x="12" y="16"/>
                    <a:pt x="12" y="14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177"/>
            <p:cNvSpPr/>
            <p:nvPr/>
          </p:nvSpPr>
          <p:spPr bwMode="auto">
            <a:xfrm>
              <a:off x="4535488" y="1462088"/>
              <a:ext cx="114300" cy="96837"/>
            </a:xfrm>
            <a:custGeom>
              <a:avLst/>
              <a:gdLst>
                <a:gd name="T0" fmla="*/ 13 w 20"/>
                <a:gd name="T1" fmla="*/ 3 h 17"/>
                <a:gd name="T2" fmla="*/ 10 w 20"/>
                <a:gd name="T3" fmla="*/ 0 h 17"/>
                <a:gd name="T4" fmla="*/ 6 w 20"/>
                <a:gd name="T5" fmla="*/ 2 h 17"/>
                <a:gd name="T6" fmla="*/ 1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20 w 20"/>
                <a:gd name="T19" fmla="*/ 12 h 17"/>
                <a:gd name="T20" fmla="*/ 19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2" y="2"/>
                    <a:pt x="10" y="1"/>
                    <a:pt x="10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3" y="3"/>
                    <a:pt x="1" y="5"/>
                    <a:pt x="1" y="8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6" y="13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6" y="17"/>
                    <a:pt x="18" y="16"/>
                    <a:pt x="19" y="14"/>
                  </a:cubicBezTo>
                  <a:cubicBezTo>
                    <a:pt x="19" y="14"/>
                    <a:pt x="20" y="13"/>
                    <a:pt x="20" y="12"/>
                  </a:cubicBezTo>
                  <a:cubicBezTo>
                    <a:pt x="20" y="9"/>
                    <a:pt x="20" y="6"/>
                    <a:pt x="19" y="3"/>
                  </a:cubicBezTo>
                  <a:cubicBezTo>
                    <a:pt x="17" y="3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178"/>
            <p:cNvSpPr/>
            <p:nvPr/>
          </p:nvSpPr>
          <p:spPr bwMode="auto">
            <a:xfrm>
              <a:off x="4649788" y="1416050"/>
              <a:ext cx="95250" cy="114300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2 w 17"/>
                <a:gd name="T5" fmla="*/ 2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20 h 20"/>
                <a:gd name="T14" fmla="*/ 10 w 17"/>
                <a:gd name="T15" fmla="*/ 19 h 20"/>
                <a:gd name="T16" fmla="*/ 12 w 17"/>
                <a:gd name="T17" fmla="*/ 17 h 20"/>
                <a:gd name="T18" fmla="*/ 11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3" y="1"/>
                    <a:pt x="13" y="1"/>
                    <a:pt x="12" y="1"/>
                  </a:cubicBezTo>
                  <a:cubicBezTo>
                    <a:pt x="9" y="0"/>
                    <a:pt x="5" y="1"/>
                    <a:pt x="2" y="2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2"/>
                    <a:pt x="1" y="13"/>
                    <a:pt x="2" y="15"/>
                  </a:cubicBezTo>
                  <a:cubicBezTo>
                    <a:pt x="3" y="17"/>
                    <a:pt x="5" y="19"/>
                    <a:pt x="8" y="20"/>
                  </a:cubicBezTo>
                  <a:cubicBezTo>
                    <a:pt x="8" y="20"/>
                    <a:pt x="9" y="20"/>
                    <a:pt x="10" y="19"/>
                  </a:cubicBezTo>
                  <a:cubicBezTo>
                    <a:pt x="11" y="19"/>
                    <a:pt x="11" y="18"/>
                    <a:pt x="12" y="17"/>
                  </a:cubicBezTo>
                  <a:cubicBezTo>
                    <a:pt x="12" y="15"/>
                    <a:pt x="12" y="12"/>
                    <a:pt x="11" y="10"/>
                  </a:cubicBezTo>
                  <a:cubicBezTo>
                    <a:pt x="13" y="10"/>
                    <a:pt x="15" y="8"/>
                    <a:pt x="16" y="6"/>
                  </a:cubicBezTo>
                  <a:cubicBezTo>
                    <a:pt x="17" y="5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179"/>
            <p:cNvSpPr/>
            <p:nvPr/>
          </p:nvSpPr>
          <p:spPr bwMode="auto">
            <a:xfrm>
              <a:off x="4603750" y="1323975"/>
              <a:ext cx="114300" cy="98425"/>
            </a:xfrm>
            <a:custGeom>
              <a:avLst/>
              <a:gdLst>
                <a:gd name="T0" fmla="*/ 19 w 20"/>
                <a:gd name="T1" fmla="*/ 6 h 17"/>
                <a:gd name="T2" fmla="*/ 17 w 20"/>
                <a:gd name="T3" fmla="*/ 5 h 17"/>
                <a:gd name="T4" fmla="*/ 10 w 20"/>
                <a:gd name="T5" fmla="*/ 5 h 17"/>
                <a:gd name="T6" fmla="*/ 6 w 20"/>
                <a:gd name="T7" fmla="*/ 1 h 17"/>
                <a:gd name="T8" fmla="*/ 1 w 20"/>
                <a:gd name="T9" fmla="*/ 2 h 17"/>
                <a:gd name="T10" fmla="*/ 1 w 20"/>
                <a:gd name="T11" fmla="*/ 5 h 17"/>
                <a:gd name="T12" fmla="*/ 1 w 20"/>
                <a:gd name="T13" fmla="*/ 13 h 17"/>
                <a:gd name="T14" fmla="*/ 6 w 20"/>
                <a:gd name="T15" fmla="*/ 13 h 17"/>
                <a:gd name="T16" fmla="*/ 10 w 20"/>
                <a:gd name="T17" fmla="*/ 17 h 17"/>
                <a:gd name="T18" fmla="*/ 15 w 20"/>
                <a:gd name="T19" fmla="*/ 14 h 17"/>
                <a:gd name="T20" fmla="*/ 20 w 20"/>
                <a:gd name="T21" fmla="*/ 9 h 17"/>
                <a:gd name="T22" fmla="*/ 19 w 20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9" y="6"/>
                  </a:moveTo>
                  <a:cubicBezTo>
                    <a:pt x="19" y="5"/>
                    <a:pt x="18" y="5"/>
                    <a:pt x="17" y="5"/>
                  </a:cubicBezTo>
                  <a:cubicBezTo>
                    <a:pt x="15" y="4"/>
                    <a:pt x="12" y="4"/>
                    <a:pt x="10" y="5"/>
                  </a:cubicBezTo>
                  <a:cubicBezTo>
                    <a:pt x="9" y="3"/>
                    <a:pt x="8" y="1"/>
                    <a:pt x="6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7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2" y="16"/>
                    <a:pt x="13" y="15"/>
                    <a:pt x="15" y="14"/>
                  </a:cubicBezTo>
                  <a:cubicBezTo>
                    <a:pt x="17" y="13"/>
                    <a:pt x="19" y="11"/>
                    <a:pt x="20" y="9"/>
                  </a:cubicBezTo>
                  <a:cubicBezTo>
                    <a:pt x="20" y="8"/>
                    <a:pt x="20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8300765" y="368366"/>
            <a:ext cx="233363" cy="234950"/>
            <a:chOff x="6757988" y="1095375"/>
            <a:chExt cx="233363" cy="234950"/>
          </a:xfrm>
        </p:grpSpPr>
        <p:sp>
          <p:nvSpPr>
            <p:cNvPr id="191" name="Freeform 180"/>
            <p:cNvSpPr/>
            <p:nvPr/>
          </p:nvSpPr>
          <p:spPr bwMode="auto">
            <a:xfrm>
              <a:off x="6843713" y="11811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1"/>
                    <a:pt x="4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181"/>
            <p:cNvSpPr/>
            <p:nvPr/>
          </p:nvSpPr>
          <p:spPr bwMode="auto">
            <a:xfrm>
              <a:off x="6757988" y="1123950"/>
              <a:ext cx="96838" cy="114300"/>
            </a:xfrm>
            <a:custGeom>
              <a:avLst/>
              <a:gdLst>
                <a:gd name="T0" fmla="*/ 14 w 17"/>
                <a:gd name="T1" fmla="*/ 13 h 20"/>
                <a:gd name="T2" fmla="*/ 17 w 17"/>
                <a:gd name="T3" fmla="*/ 9 h 20"/>
                <a:gd name="T4" fmla="*/ 15 w 17"/>
                <a:gd name="T5" fmla="*/ 5 h 20"/>
                <a:gd name="T6" fmla="*/ 9 w 17"/>
                <a:gd name="T7" fmla="*/ 0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3 h 20"/>
                <a:gd name="T16" fmla="*/ 3 w 17"/>
                <a:gd name="T17" fmla="*/ 19 h 20"/>
                <a:gd name="T18" fmla="*/ 5 w 17"/>
                <a:gd name="T19" fmla="*/ 19 h 20"/>
                <a:gd name="T20" fmla="*/ 14 w 17"/>
                <a:gd name="T21" fmla="*/ 19 h 20"/>
                <a:gd name="T22" fmla="*/ 14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5" y="5"/>
                    <a:pt x="5" y="8"/>
                    <a:pt x="6" y="10"/>
                  </a:cubicBezTo>
                  <a:cubicBezTo>
                    <a:pt x="4" y="10"/>
                    <a:pt x="2" y="12"/>
                    <a:pt x="1" y="13"/>
                  </a:cubicBezTo>
                  <a:cubicBezTo>
                    <a:pt x="0" y="15"/>
                    <a:pt x="1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8" y="20"/>
                    <a:pt x="11" y="19"/>
                    <a:pt x="14" y="19"/>
                  </a:cubicBezTo>
                  <a:cubicBezTo>
                    <a:pt x="13" y="17"/>
                    <a:pt x="13" y="15"/>
                    <a:pt x="14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182"/>
            <p:cNvSpPr/>
            <p:nvPr/>
          </p:nvSpPr>
          <p:spPr bwMode="auto">
            <a:xfrm>
              <a:off x="6786563" y="1238250"/>
              <a:ext cx="114300" cy="92075"/>
            </a:xfrm>
            <a:custGeom>
              <a:avLst/>
              <a:gdLst>
                <a:gd name="T0" fmla="*/ 13 w 20"/>
                <a:gd name="T1" fmla="*/ 2 h 16"/>
                <a:gd name="T2" fmla="*/ 9 w 20"/>
                <a:gd name="T3" fmla="*/ 0 h 16"/>
                <a:gd name="T4" fmla="*/ 5 w 20"/>
                <a:gd name="T5" fmla="*/ 2 h 16"/>
                <a:gd name="T6" fmla="*/ 0 w 20"/>
                <a:gd name="T7" fmla="*/ 7 h 16"/>
                <a:gd name="T8" fmla="*/ 1 w 20"/>
                <a:gd name="T9" fmla="*/ 10 h 16"/>
                <a:gd name="T10" fmla="*/ 3 w 20"/>
                <a:gd name="T11" fmla="*/ 11 h 16"/>
                <a:gd name="T12" fmla="*/ 10 w 20"/>
                <a:gd name="T13" fmla="*/ 11 h 16"/>
                <a:gd name="T14" fmla="*/ 14 w 20"/>
                <a:gd name="T15" fmla="*/ 15 h 16"/>
                <a:gd name="T16" fmla="*/ 19 w 20"/>
                <a:gd name="T17" fmla="*/ 14 h 16"/>
                <a:gd name="T18" fmla="*/ 19 w 20"/>
                <a:gd name="T19" fmla="*/ 11 h 16"/>
                <a:gd name="T20" fmla="*/ 19 w 20"/>
                <a:gd name="T21" fmla="*/ 2 h 16"/>
                <a:gd name="T22" fmla="*/ 13 w 20"/>
                <a:gd name="T2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6">
                  <a:moveTo>
                    <a:pt x="13" y="2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0"/>
                    <a:pt x="7" y="1"/>
                    <a:pt x="5" y="2"/>
                  </a:cubicBezTo>
                  <a:cubicBezTo>
                    <a:pt x="3" y="3"/>
                    <a:pt x="1" y="5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5"/>
                  </a:cubicBezTo>
                  <a:cubicBezTo>
                    <a:pt x="15" y="16"/>
                    <a:pt x="18" y="16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20" y="8"/>
                    <a:pt x="19" y="5"/>
                    <a:pt x="19" y="2"/>
                  </a:cubicBezTo>
                  <a:cubicBezTo>
                    <a:pt x="17" y="3"/>
                    <a:pt x="15" y="3"/>
                    <a:pt x="1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183"/>
            <p:cNvSpPr/>
            <p:nvPr/>
          </p:nvSpPr>
          <p:spPr bwMode="auto">
            <a:xfrm>
              <a:off x="6900863" y="1192213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0 h 19"/>
                <a:gd name="T4" fmla="*/ 2 w 16"/>
                <a:gd name="T5" fmla="*/ 1 h 19"/>
                <a:gd name="T6" fmla="*/ 2 w 16"/>
                <a:gd name="T7" fmla="*/ 6 h 19"/>
                <a:gd name="T8" fmla="*/ 0 w 16"/>
                <a:gd name="T9" fmla="*/ 10 h 19"/>
                <a:gd name="T10" fmla="*/ 2 w 16"/>
                <a:gd name="T11" fmla="*/ 14 h 19"/>
                <a:gd name="T12" fmla="*/ 7 w 16"/>
                <a:gd name="T13" fmla="*/ 19 h 19"/>
                <a:gd name="T14" fmla="*/ 10 w 16"/>
                <a:gd name="T15" fmla="*/ 19 h 19"/>
                <a:gd name="T16" fmla="*/ 11 w 16"/>
                <a:gd name="T17" fmla="*/ 17 h 19"/>
                <a:gd name="T18" fmla="*/ 11 w 16"/>
                <a:gd name="T19" fmla="*/ 9 h 19"/>
                <a:gd name="T20" fmla="*/ 16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0"/>
                    <a:pt x="12" y="0"/>
                    <a:pt x="12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1"/>
                    <a:pt x="1" y="13"/>
                    <a:pt x="2" y="14"/>
                  </a:cubicBezTo>
                  <a:cubicBezTo>
                    <a:pt x="3" y="16"/>
                    <a:pt x="5" y="19"/>
                    <a:pt x="7" y="19"/>
                  </a:cubicBezTo>
                  <a:cubicBezTo>
                    <a:pt x="8" y="19"/>
                    <a:pt x="9" y="19"/>
                    <a:pt x="10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4"/>
                    <a:pt x="12" y="12"/>
                    <a:pt x="11" y="9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184"/>
            <p:cNvSpPr/>
            <p:nvPr/>
          </p:nvSpPr>
          <p:spPr bwMode="auto">
            <a:xfrm>
              <a:off x="6854825" y="1095375"/>
              <a:ext cx="107950" cy="96837"/>
            </a:xfrm>
            <a:custGeom>
              <a:avLst/>
              <a:gdLst>
                <a:gd name="T0" fmla="*/ 19 w 19"/>
                <a:gd name="T1" fmla="*/ 7 h 17"/>
                <a:gd name="T2" fmla="*/ 17 w 19"/>
                <a:gd name="T3" fmla="*/ 5 h 17"/>
                <a:gd name="T4" fmla="*/ 10 w 19"/>
                <a:gd name="T5" fmla="*/ 6 h 17"/>
                <a:gd name="T6" fmla="*/ 6 w 19"/>
                <a:gd name="T7" fmla="*/ 1 h 17"/>
                <a:gd name="T8" fmla="*/ 1 w 19"/>
                <a:gd name="T9" fmla="*/ 3 h 17"/>
                <a:gd name="T10" fmla="*/ 0 w 19"/>
                <a:gd name="T11" fmla="*/ 5 h 17"/>
                <a:gd name="T12" fmla="*/ 1 w 19"/>
                <a:gd name="T13" fmla="*/ 14 h 17"/>
                <a:gd name="T14" fmla="*/ 6 w 19"/>
                <a:gd name="T15" fmla="*/ 14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7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4" y="4"/>
                    <a:pt x="12" y="5"/>
                    <a:pt x="10" y="6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4"/>
                  </a:cubicBezTo>
                  <a:cubicBezTo>
                    <a:pt x="3" y="13"/>
                    <a:pt x="4" y="13"/>
                    <a:pt x="6" y="14"/>
                  </a:cubicBezTo>
                  <a:cubicBezTo>
                    <a:pt x="8" y="14"/>
                    <a:pt x="9" y="16"/>
                    <a:pt x="10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7" y="14"/>
                    <a:pt x="19" y="12"/>
                    <a:pt x="19" y="9"/>
                  </a:cubicBezTo>
                  <a:cubicBezTo>
                    <a:pt x="19" y="8"/>
                    <a:pt x="19" y="7"/>
                    <a:pt x="19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10144129" y="1653124"/>
            <a:ext cx="368301" cy="373062"/>
            <a:chOff x="9213850" y="1976438"/>
            <a:chExt cx="368301" cy="373062"/>
          </a:xfrm>
        </p:grpSpPr>
        <p:sp>
          <p:nvSpPr>
            <p:cNvPr id="196" name="Freeform 185"/>
            <p:cNvSpPr/>
            <p:nvPr/>
          </p:nvSpPr>
          <p:spPr bwMode="auto">
            <a:xfrm>
              <a:off x="9344025" y="2108200"/>
              <a:ext cx="101600" cy="103187"/>
            </a:xfrm>
            <a:custGeom>
              <a:avLst/>
              <a:gdLst>
                <a:gd name="T0" fmla="*/ 16 w 18"/>
                <a:gd name="T1" fmla="*/ 12 h 18"/>
                <a:gd name="T2" fmla="*/ 6 w 18"/>
                <a:gd name="T3" fmla="*/ 17 h 18"/>
                <a:gd name="T4" fmla="*/ 1 w 18"/>
                <a:gd name="T5" fmla="*/ 6 h 18"/>
                <a:gd name="T6" fmla="*/ 11 w 18"/>
                <a:gd name="T7" fmla="*/ 2 h 18"/>
                <a:gd name="T8" fmla="*/ 16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cubicBezTo>
                    <a:pt x="15" y="16"/>
                    <a:pt x="10" y="18"/>
                    <a:pt x="6" y="17"/>
                  </a:cubicBezTo>
                  <a:cubicBezTo>
                    <a:pt x="2" y="15"/>
                    <a:pt x="0" y="11"/>
                    <a:pt x="1" y="6"/>
                  </a:cubicBezTo>
                  <a:cubicBezTo>
                    <a:pt x="2" y="2"/>
                    <a:pt x="7" y="0"/>
                    <a:pt x="11" y="2"/>
                  </a:cubicBezTo>
                  <a:cubicBezTo>
                    <a:pt x="15" y="3"/>
                    <a:pt x="18" y="8"/>
                    <a:pt x="16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186"/>
            <p:cNvSpPr/>
            <p:nvPr/>
          </p:nvSpPr>
          <p:spPr bwMode="auto">
            <a:xfrm>
              <a:off x="9213850" y="2022475"/>
              <a:ext cx="146050" cy="177800"/>
            </a:xfrm>
            <a:custGeom>
              <a:avLst/>
              <a:gdLst>
                <a:gd name="T0" fmla="*/ 21 w 26"/>
                <a:gd name="T1" fmla="*/ 20 h 31"/>
                <a:gd name="T2" fmla="*/ 26 w 26"/>
                <a:gd name="T3" fmla="*/ 14 h 31"/>
                <a:gd name="T4" fmla="*/ 23 w 26"/>
                <a:gd name="T5" fmla="*/ 8 h 31"/>
                <a:gd name="T6" fmla="*/ 14 w 26"/>
                <a:gd name="T7" fmla="*/ 0 h 31"/>
                <a:gd name="T8" fmla="*/ 10 w 26"/>
                <a:gd name="T9" fmla="*/ 1 h 31"/>
                <a:gd name="T10" fmla="*/ 8 w 26"/>
                <a:gd name="T11" fmla="*/ 4 h 31"/>
                <a:gd name="T12" fmla="*/ 8 w 26"/>
                <a:gd name="T13" fmla="*/ 16 h 31"/>
                <a:gd name="T14" fmla="*/ 1 w 26"/>
                <a:gd name="T15" fmla="*/ 21 h 31"/>
                <a:gd name="T16" fmla="*/ 4 w 26"/>
                <a:gd name="T17" fmla="*/ 29 h 31"/>
                <a:gd name="T18" fmla="*/ 7 w 26"/>
                <a:gd name="T19" fmla="*/ 30 h 31"/>
                <a:gd name="T20" fmla="*/ 21 w 26"/>
                <a:gd name="T21" fmla="*/ 29 h 31"/>
                <a:gd name="T22" fmla="*/ 21 w 26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1" y="20"/>
                  </a:moveTo>
                  <a:cubicBezTo>
                    <a:pt x="22" y="17"/>
                    <a:pt x="24" y="15"/>
                    <a:pt x="26" y="14"/>
                  </a:cubicBezTo>
                  <a:cubicBezTo>
                    <a:pt x="25" y="12"/>
                    <a:pt x="24" y="10"/>
                    <a:pt x="23" y="8"/>
                  </a:cubicBezTo>
                  <a:cubicBezTo>
                    <a:pt x="21" y="4"/>
                    <a:pt x="18" y="1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9" y="1"/>
                    <a:pt x="8" y="3"/>
                    <a:pt x="8" y="4"/>
                  </a:cubicBezTo>
                  <a:cubicBezTo>
                    <a:pt x="6" y="8"/>
                    <a:pt x="7" y="12"/>
                    <a:pt x="8" y="16"/>
                  </a:cubicBezTo>
                  <a:cubicBezTo>
                    <a:pt x="5" y="16"/>
                    <a:pt x="2" y="18"/>
                    <a:pt x="1" y="21"/>
                  </a:cubicBezTo>
                  <a:cubicBezTo>
                    <a:pt x="0" y="24"/>
                    <a:pt x="1" y="27"/>
                    <a:pt x="4" y="29"/>
                  </a:cubicBezTo>
                  <a:cubicBezTo>
                    <a:pt x="5" y="30"/>
                    <a:pt x="6" y="30"/>
                    <a:pt x="7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187"/>
            <p:cNvSpPr/>
            <p:nvPr/>
          </p:nvSpPr>
          <p:spPr bwMode="auto">
            <a:xfrm>
              <a:off x="9258300" y="220027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5 w 31"/>
                <a:gd name="T13" fmla="*/ 17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7" y="3"/>
                    <a:pt x="15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4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1" y="17"/>
                    <a:pt x="3" y="18"/>
                    <a:pt x="4" y="18"/>
                  </a:cubicBezTo>
                  <a:cubicBezTo>
                    <a:pt x="8" y="19"/>
                    <a:pt x="12" y="19"/>
                    <a:pt x="15" y="17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7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188"/>
            <p:cNvSpPr/>
            <p:nvPr/>
          </p:nvSpPr>
          <p:spPr bwMode="auto">
            <a:xfrm>
              <a:off x="9428163" y="2125663"/>
              <a:ext cx="153988" cy="177800"/>
            </a:xfrm>
            <a:custGeom>
              <a:avLst/>
              <a:gdLst>
                <a:gd name="T0" fmla="*/ 23 w 27"/>
                <a:gd name="T1" fmla="*/ 2 h 31"/>
                <a:gd name="T2" fmla="*/ 19 w 27"/>
                <a:gd name="T3" fmla="*/ 1 h 31"/>
                <a:gd name="T4" fmla="*/ 5 w 27"/>
                <a:gd name="T5" fmla="*/ 2 h 31"/>
                <a:gd name="T6" fmla="*/ 5 w 27"/>
                <a:gd name="T7" fmla="*/ 10 h 31"/>
                <a:gd name="T8" fmla="*/ 0 w 27"/>
                <a:gd name="T9" fmla="*/ 16 h 31"/>
                <a:gd name="T10" fmla="*/ 4 w 27"/>
                <a:gd name="T11" fmla="*/ 23 h 31"/>
                <a:gd name="T12" fmla="*/ 13 w 27"/>
                <a:gd name="T13" fmla="*/ 31 h 31"/>
                <a:gd name="T14" fmla="*/ 17 w 27"/>
                <a:gd name="T15" fmla="*/ 30 h 31"/>
                <a:gd name="T16" fmla="*/ 19 w 27"/>
                <a:gd name="T17" fmla="*/ 27 h 31"/>
                <a:gd name="T18" fmla="*/ 18 w 27"/>
                <a:gd name="T19" fmla="*/ 15 h 31"/>
                <a:gd name="T20" fmla="*/ 26 w 27"/>
                <a:gd name="T21" fmla="*/ 10 h 31"/>
                <a:gd name="T22" fmla="*/ 23 w 27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3" y="2"/>
                  </a:moveTo>
                  <a:cubicBezTo>
                    <a:pt x="22" y="1"/>
                    <a:pt x="21" y="1"/>
                    <a:pt x="19" y="1"/>
                  </a:cubicBezTo>
                  <a:cubicBezTo>
                    <a:pt x="14" y="0"/>
                    <a:pt x="9" y="1"/>
                    <a:pt x="5" y="2"/>
                  </a:cubicBezTo>
                  <a:cubicBezTo>
                    <a:pt x="5" y="5"/>
                    <a:pt x="6" y="7"/>
                    <a:pt x="5" y="10"/>
                  </a:cubicBezTo>
                  <a:cubicBezTo>
                    <a:pt x="4" y="12"/>
                    <a:pt x="2" y="14"/>
                    <a:pt x="0" y="16"/>
                  </a:cubicBezTo>
                  <a:cubicBezTo>
                    <a:pt x="1" y="18"/>
                    <a:pt x="2" y="21"/>
                    <a:pt x="4" y="23"/>
                  </a:cubicBezTo>
                  <a:cubicBezTo>
                    <a:pt x="6" y="27"/>
                    <a:pt x="9" y="30"/>
                    <a:pt x="13" y="31"/>
                  </a:cubicBezTo>
                  <a:cubicBezTo>
                    <a:pt x="14" y="31"/>
                    <a:pt x="16" y="31"/>
                    <a:pt x="17" y="30"/>
                  </a:cubicBezTo>
                  <a:cubicBezTo>
                    <a:pt x="18" y="30"/>
                    <a:pt x="19" y="28"/>
                    <a:pt x="19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2" y="15"/>
                    <a:pt x="25" y="13"/>
                    <a:pt x="26" y="10"/>
                  </a:cubicBezTo>
                  <a:cubicBezTo>
                    <a:pt x="27" y="7"/>
                    <a:pt x="26" y="3"/>
                    <a:pt x="2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189"/>
            <p:cNvSpPr/>
            <p:nvPr/>
          </p:nvSpPr>
          <p:spPr bwMode="auto">
            <a:xfrm>
              <a:off x="9359900" y="197643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7 w 31"/>
                <a:gd name="T3" fmla="*/ 8 h 27"/>
                <a:gd name="T4" fmla="*/ 15 w 31"/>
                <a:gd name="T5" fmla="*/ 8 h 27"/>
                <a:gd name="T6" fmla="*/ 10 w 31"/>
                <a:gd name="T7" fmla="*/ 1 h 27"/>
                <a:gd name="T8" fmla="*/ 2 w 31"/>
                <a:gd name="T9" fmla="*/ 4 h 27"/>
                <a:gd name="T10" fmla="*/ 1 w 31"/>
                <a:gd name="T11" fmla="*/ 8 h 27"/>
                <a:gd name="T12" fmla="*/ 2 w 31"/>
                <a:gd name="T13" fmla="*/ 21 h 27"/>
                <a:gd name="T14" fmla="*/ 9 w 31"/>
                <a:gd name="T15" fmla="*/ 21 h 27"/>
                <a:gd name="T16" fmla="*/ 16 w 31"/>
                <a:gd name="T17" fmla="*/ 27 h 27"/>
                <a:gd name="T18" fmla="*/ 23 w 31"/>
                <a:gd name="T19" fmla="*/ 23 h 27"/>
                <a:gd name="T20" fmla="*/ 31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7" y="8"/>
                  </a:cubicBezTo>
                  <a:cubicBezTo>
                    <a:pt x="23" y="6"/>
                    <a:pt x="19" y="7"/>
                    <a:pt x="15" y="8"/>
                  </a:cubicBezTo>
                  <a:cubicBezTo>
                    <a:pt x="15" y="5"/>
                    <a:pt x="13" y="2"/>
                    <a:pt x="10" y="1"/>
                  </a:cubicBezTo>
                  <a:cubicBezTo>
                    <a:pt x="7" y="0"/>
                    <a:pt x="3" y="1"/>
                    <a:pt x="2" y="4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0" y="12"/>
                    <a:pt x="1" y="17"/>
                    <a:pt x="2" y="21"/>
                  </a:cubicBezTo>
                  <a:cubicBezTo>
                    <a:pt x="4" y="20"/>
                    <a:pt x="7" y="20"/>
                    <a:pt x="9" y="21"/>
                  </a:cubicBezTo>
                  <a:cubicBezTo>
                    <a:pt x="12" y="22"/>
                    <a:pt x="14" y="24"/>
                    <a:pt x="16" y="27"/>
                  </a:cubicBezTo>
                  <a:cubicBezTo>
                    <a:pt x="18" y="26"/>
                    <a:pt x="21" y="24"/>
                    <a:pt x="23" y="23"/>
                  </a:cubicBezTo>
                  <a:cubicBezTo>
                    <a:pt x="27" y="21"/>
                    <a:pt x="30" y="18"/>
                    <a:pt x="31" y="14"/>
                  </a:cubicBezTo>
                  <a:cubicBezTo>
                    <a:pt x="31" y="13"/>
                    <a:pt x="31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6161609" y="555498"/>
            <a:ext cx="504825" cy="509587"/>
            <a:chOff x="5754688" y="1049338"/>
            <a:chExt cx="504825" cy="509587"/>
          </a:xfrm>
        </p:grpSpPr>
        <p:sp>
          <p:nvSpPr>
            <p:cNvPr id="201" name="Freeform 190"/>
            <p:cNvSpPr/>
            <p:nvPr/>
          </p:nvSpPr>
          <p:spPr bwMode="auto">
            <a:xfrm>
              <a:off x="5930900" y="1233488"/>
              <a:ext cx="141288" cy="142875"/>
            </a:xfrm>
            <a:custGeom>
              <a:avLst/>
              <a:gdLst>
                <a:gd name="T0" fmla="*/ 23 w 25"/>
                <a:gd name="T1" fmla="*/ 16 h 25"/>
                <a:gd name="T2" fmla="*/ 9 w 25"/>
                <a:gd name="T3" fmla="*/ 23 h 25"/>
                <a:gd name="T4" fmla="*/ 2 w 25"/>
                <a:gd name="T5" fmla="*/ 9 h 25"/>
                <a:gd name="T6" fmla="*/ 17 w 25"/>
                <a:gd name="T7" fmla="*/ 2 h 25"/>
                <a:gd name="T8" fmla="*/ 23 w 25"/>
                <a:gd name="T9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3" y="16"/>
                  </a:moveTo>
                  <a:cubicBezTo>
                    <a:pt x="21" y="22"/>
                    <a:pt x="15" y="25"/>
                    <a:pt x="9" y="23"/>
                  </a:cubicBezTo>
                  <a:cubicBezTo>
                    <a:pt x="3" y="21"/>
                    <a:pt x="0" y="15"/>
                    <a:pt x="2" y="9"/>
                  </a:cubicBezTo>
                  <a:cubicBezTo>
                    <a:pt x="4" y="3"/>
                    <a:pt x="11" y="0"/>
                    <a:pt x="17" y="2"/>
                  </a:cubicBezTo>
                  <a:cubicBezTo>
                    <a:pt x="22" y="4"/>
                    <a:pt x="25" y="10"/>
                    <a:pt x="23" y="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191"/>
            <p:cNvSpPr/>
            <p:nvPr/>
          </p:nvSpPr>
          <p:spPr bwMode="auto">
            <a:xfrm>
              <a:off x="5754688" y="1112838"/>
              <a:ext cx="204788" cy="239712"/>
            </a:xfrm>
            <a:custGeom>
              <a:avLst/>
              <a:gdLst>
                <a:gd name="T0" fmla="*/ 29 w 36"/>
                <a:gd name="T1" fmla="*/ 28 h 42"/>
                <a:gd name="T2" fmla="*/ 36 w 36"/>
                <a:gd name="T3" fmla="*/ 19 h 42"/>
                <a:gd name="T4" fmla="*/ 32 w 36"/>
                <a:gd name="T5" fmla="*/ 11 h 42"/>
                <a:gd name="T6" fmla="*/ 20 w 36"/>
                <a:gd name="T7" fmla="*/ 0 h 42"/>
                <a:gd name="T8" fmla="*/ 14 w 36"/>
                <a:gd name="T9" fmla="*/ 1 h 42"/>
                <a:gd name="T10" fmla="*/ 11 w 36"/>
                <a:gd name="T11" fmla="*/ 6 h 42"/>
                <a:gd name="T12" fmla="*/ 12 w 36"/>
                <a:gd name="T13" fmla="*/ 22 h 42"/>
                <a:gd name="T14" fmla="*/ 2 w 36"/>
                <a:gd name="T15" fmla="*/ 29 h 42"/>
                <a:gd name="T16" fmla="*/ 6 w 36"/>
                <a:gd name="T17" fmla="*/ 40 h 42"/>
                <a:gd name="T18" fmla="*/ 11 w 36"/>
                <a:gd name="T19" fmla="*/ 41 h 42"/>
                <a:gd name="T20" fmla="*/ 29 w 36"/>
                <a:gd name="T21" fmla="*/ 40 h 42"/>
                <a:gd name="T22" fmla="*/ 29 w 36"/>
                <a:gd name="T2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2">
                  <a:moveTo>
                    <a:pt x="29" y="28"/>
                  </a:moveTo>
                  <a:cubicBezTo>
                    <a:pt x="30" y="24"/>
                    <a:pt x="33" y="21"/>
                    <a:pt x="36" y="19"/>
                  </a:cubicBezTo>
                  <a:cubicBezTo>
                    <a:pt x="35" y="16"/>
                    <a:pt x="34" y="13"/>
                    <a:pt x="32" y="11"/>
                  </a:cubicBezTo>
                  <a:cubicBezTo>
                    <a:pt x="29" y="6"/>
                    <a:pt x="25" y="1"/>
                    <a:pt x="20" y="0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2"/>
                    <a:pt x="12" y="4"/>
                    <a:pt x="11" y="6"/>
                  </a:cubicBezTo>
                  <a:cubicBezTo>
                    <a:pt x="9" y="11"/>
                    <a:pt x="10" y="17"/>
                    <a:pt x="12" y="22"/>
                  </a:cubicBezTo>
                  <a:cubicBezTo>
                    <a:pt x="8" y="22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7" y="41"/>
                    <a:pt x="9" y="41"/>
                    <a:pt x="11" y="41"/>
                  </a:cubicBezTo>
                  <a:cubicBezTo>
                    <a:pt x="17" y="42"/>
                    <a:pt x="23" y="42"/>
                    <a:pt x="29" y="40"/>
                  </a:cubicBezTo>
                  <a:cubicBezTo>
                    <a:pt x="28" y="36"/>
                    <a:pt x="27" y="32"/>
                    <a:pt x="29" y="2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192"/>
            <p:cNvSpPr/>
            <p:nvPr/>
          </p:nvSpPr>
          <p:spPr bwMode="auto">
            <a:xfrm>
              <a:off x="5816600" y="1352550"/>
              <a:ext cx="238125" cy="206375"/>
            </a:xfrm>
            <a:custGeom>
              <a:avLst/>
              <a:gdLst>
                <a:gd name="T0" fmla="*/ 28 w 42"/>
                <a:gd name="T1" fmla="*/ 6 h 36"/>
                <a:gd name="T2" fmla="*/ 20 w 42"/>
                <a:gd name="T3" fmla="*/ 0 h 36"/>
                <a:gd name="T4" fmla="*/ 11 w 42"/>
                <a:gd name="T5" fmla="*/ 5 h 36"/>
                <a:gd name="T6" fmla="*/ 0 w 42"/>
                <a:gd name="T7" fmla="*/ 17 h 36"/>
                <a:gd name="T8" fmla="*/ 1 w 42"/>
                <a:gd name="T9" fmla="*/ 22 h 36"/>
                <a:gd name="T10" fmla="*/ 6 w 42"/>
                <a:gd name="T11" fmla="*/ 26 h 36"/>
                <a:gd name="T12" fmla="*/ 22 w 42"/>
                <a:gd name="T13" fmla="*/ 25 h 36"/>
                <a:gd name="T14" fmla="*/ 29 w 42"/>
                <a:gd name="T15" fmla="*/ 35 h 36"/>
                <a:gd name="T16" fmla="*/ 40 w 42"/>
                <a:gd name="T17" fmla="*/ 31 h 36"/>
                <a:gd name="T18" fmla="*/ 42 w 42"/>
                <a:gd name="T19" fmla="*/ 26 h 36"/>
                <a:gd name="T20" fmla="*/ 40 w 42"/>
                <a:gd name="T21" fmla="*/ 6 h 36"/>
                <a:gd name="T22" fmla="*/ 28 w 42"/>
                <a:gd name="T23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6">
                  <a:moveTo>
                    <a:pt x="28" y="6"/>
                  </a:moveTo>
                  <a:cubicBezTo>
                    <a:pt x="24" y="5"/>
                    <a:pt x="22" y="3"/>
                    <a:pt x="20" y="0"/>
                  </a:cubicBezTo>
                  <a:cubicBezTo>
                    <a:pt x="17" y="1"/>
                    <a:pt x="14" y="3"/>
                    <a:pt x="11" y="5"/>
                  </a:cubicBezTo>
                  <a:cubicBezTo>
                    <a:pt x="6" y="8"/>
                    <a:pt x="1" y="11"/>
                    <a:pt x="0" y="17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5"/>
                    <a:pt x="6" y="26"/>
                  </a:cubicBezTo>
                  <a:cubicBezTo>
                    <a:pt x="11" y="27"/>
                    <a:pt x="17" y="27"/>
                    <a:pt x="22" y="25"/>
                  </a:cubicBezTo>
                  <a:cubicBezTo>
                    <a:pt x="22" y="29"/>
                    <a:pt x="25" y="33"/>
                    <a:pt x="29" y="35"/>
                  </a:cubicBezTo>
                  <a:cubicBezTo>
                    <a:pt x="33" y="36"/>
                    <a:pt x="38" y="35"/>
                    <a:pt x="40" y="31"/>
                  </a:cubicBezTo>
                  <a:cubicBezTo>
                    <a:pt x="41" y="30"/>
                    <a:pt x="41" y="28"/>
                    <a:pt x="42" y="26"/>
                  </a:cubicBezTo>
                  <a:cubicBezTo>
                    <a:pt x="42" y="19"/>
                    <a:pt x="42" y="12"/>
                    <a:pt x="40" y="6"/>
                  </a:cubicBezTo>
                  <a:cubicBezTo>
                    <a:pt x="36" y="8"/>
                    <a:pt x="32" y="8"/>
                    <a:pt x="2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93"/>
            <p:cNvSpPr/>
            <p:nvPr/>
          </p:nvSpPr>
          <p:spPr bwMode="auto">
            <a:xfrm>
              <a:off x="6054725" y="1255713"/>
              <a:ext cx="204788" cy="246062"/>
            </a:xfrm>
            <a:custGeom>
              <a:avLst/>
              <a:gdLst>
                <a:gd name="T0" fmla="*/ 31 w 36"/>
                <a:gd name="T1" fmla="*/ 3 h 43"/>
                <a:gd name="T2" fmla="*/ 26 w 36"/>
                <a:gd name="T3" fmla="*/ 1 h 43"/>
                <a:gd name="T4" fmla="*/ 6 w 36"/>
                <a:gd name="T5" fmla="*/ 3 h 43"/>
                <a:gd name="T6" fmla="*/ 6 w 36"/>
                <a:gd name="T7" fmla="*/ 14 h 43"/>
                <a:gd name="T8" fmla="*/ 0 w 36"/>
                <a:gd name="T9" fmla="*/ 22 h 43"/>
                <a:gd name="T10" fmla="*/ 5 w 36"/>
                <a:gd name="T11" fmla="*/ 32 h 43"/>
                <a:gd name="T12" fmla="*/ 17 w 36"/>
                <a:gd name="T13" fmla="*/ 42 h 43"/>
                <a:gd name="T14" fmla="*/ 23 w 36"/>
                <a:gd name="T15" fmla="*/ 42 h 43"/>
                <a:gd name="T16" fmla="*/ 26 w 36"/>
                <a:gd name="T17" fmla="*/ 37 h 43"/>
                <a:gd name="T18" fmla="*/ 25 w 36"/>
                <a:gd name="T19" fmla="*/ 21 h 43"/>
                <a:gd name="T20" fmla="*/ 35 w 36"/>
                <a:gd name="T21" fmla="*/ 14 h 43"/>
                <a:gd name="T22" fmla="*/ 31 w 36"/>
                <a:gd name="T23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3">
                  <a:moveTo>
                    <a:pt x="31" y="3"/>
                  </a:moveTo>
                  <a:cubicBezTo>
                    <a:pt x="30" y="2"/>
                    <a:pt x="28" y="1"/>
                    <a:pt x="26" y="1"/>
                  </a:cubicBezTo>
                  <a:cubicBezTo>
                    <a:pt x="19" y="0"/>
                    <a:pt x="12" y="1"/>
                    <a:pt x="6" y="3"/>
                  </a:cubicBezTo>
                  <a:cubicBezTo>
                    <a:pt x="7" y="6"/>
                    <a:pt x="7" y="10"/>
                    <a:pt x="6" y="14"/>
                  </a:cubicBezTo>
                  <a:cubicBezTo>
                    <a:pt x="5" y="17"/>
                    <a:pt x="3" y="20"/>
                    <a:pt x="0" y="22"/>
                  </a:cubicBezTo>
                  <a:cubicBezTo>
                    <a:pt x="1" y="25"/>
                    <a:pt x="3" y="29"/>
                    <a:pt x="5" y="32"/>
                  </a:cubicBezTo>
                  <a:cubicBezTo>
                    <a:pt x="8" y="37"/>
                    <a:pt x="12" y="41"/>
                    <a:pt x="17" y="42"/>
                  </a:cubicBezTo>
                  <a:cubicBezTo>
                    <a:pt x="19" y="43"/>
                    <a:pt x="21" y="43"/>
                    <a:pt x="23" y="42"/>
                  </a:cubicBezTo>
                  <a:cubicBezTo>
                    <a:pt x="24" y="40"/>
                    <a:pt x="25" y="39"/>
                    <a:pt x="26" y="37"/>
                  </a:cubicBezTo>
                  <a:cubicBezTo>
                    <a:pt x="28" y="32"/>
                    <a:pt x="27" y="26"/>
                    <a:pt x="25" y="21"/>
                  </a:cubicBezTo>
                  <a:cubicBezTo>
                    <a:pt x="29" y="20"/>
                    <a:pt x="33" y="18"/>
                    <a:pt x="35" y="14"/>
                  </a:cubicBezTo>
                  <a:cubicBezTo>
                    <a:pt x="36" y="10"/>
                    <a:pt x="35" y="5"/>
                    <a:pt x="31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94"/>
            <p:cNvSpPr/>
            <p:nvPr/>
          </p:nvSpPr>
          <p:spPr bwMode="auto">
            <a:xfrm>
              <a:off x="5964238" y="1049338"/>
              <a:ext cx="238125" cy="212725"/>
            </a:xfrm>
            <a:custGeom>
              <a:avLst/>
              <a:gdLst>
                <a:gd name="T0" fmla="*/ 41 w 42"/>
                <a:gd name="T1" fmla="*/ 14 h 37"/>
                <a:gd name="T2" fmla="*/ 36 w 42"/>
                <a:gd name="T3" fmla="*/ 11 h 37"/>
                <a:gd name="T4" fmla="*/ 20 w 42"/>
                <a:gd name="T5" fmla="*/ 12 h 37"/>
                <a:gd name="T6" fmla="*/ 13 w 42"/>
                <a:gd name="T7" fmla="*/ 2 h 37"/>
                <a:gd name="T8" fmla="*/ 2 w 42"/>
                <a:gd name="T9" fmla="*/ 5 h 37"/>
                <a:gd name="T10" fmla="*/ 0 w 42"/>
                <a:gd name="T11" fmla="*/ 11 h 37"/>
                <a:gd name="T12" fmla="*/ 2 w 42"/>
                <a:gd name="T13" fmla="*/ 29 h 37"/>
                <a:gd name="T14" fmla="*/ 12 w 42"/>
                <a:gd name="T15" fmla="*/ 29 h 37"/>
                <a:gd name="T16" fmla="*/ 21 w 42"/>
                <a:gd name="T17" fmla="*/ 37 h 37"/>
                <a:gd name="T18" fmla="*/ 31 w 42"/>
                <a:gd name="T19" fmla="*/ 32 h 37"/>
                <a:gd name="T20" fmla="*/ 42 w 42"/>
                <a:gd name="T21" fmla="*/ 20 h 37"/>
                <a:gd name="T22" fmla="*/ 41 w 42"/>
                <a:gd name="T2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7">
                  <a:moveTo>
                    <a:pt x="41" y="14"/>
                  </a:moveTo>
                  <a:cubicBezTo>
                    <a:pt x="40" y="13"/>
                    <a:pt x="38" y="12"/>
                    <a:pt x="36" y="11"/>
                  </a:cubicBezTo>
                  <a:cubicBezTo>
                    <a:pt x="31" y="9"/>
                    <a:pt x="25" y="9"/>
                    <a:pt x="20" y="12"/>
                  </a:cubicBezTo>
                  <a:cubicBezTo>
                    <a:pt x="20" y="8"/>
                    <a:pt x="17" y="3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1" y="7"/>
                    <a:pt x="0" y="9"/>
                    <a:pt x="0" y="11"/>
                  </a:cubicBezTo>
                  <a:cubicBezTo>
                    <a:pt x="0" y="17"/>
                    <a:pt x="0" y="23"/>
                    <a:pt x="2" y="29"/>
                  </a:cubicBezTo>
                  <a:cubicBezTo>
                    <a:pt x="5" y="28"/>
                    <a:pt x="9" y="28"/>
                    <a:pt x="12" y="29"/>
                  </a:cubicBezTo>
                  <a:cubicBezTo>
                    <a:pt x="16" y="31"/>
                    <a:pt x="19" y="33"/>
                    <a:pt x="21" y="37"/>
                  </a:cubicBezTo>
                  <a:cubicBezTo>
                    <a:pt x="24" y="36"/>
                    <a:pt x="28" y="34"/>
                    <a:pt x="31" y="32"/>
                  </a:cubicBezTo>
                  <a:cubicBezTo>
                    <a:pt x="36" y="29"/>
                    <a:pt x="41" y="25"/>
                    <a:pt x="42" y="20"/>
                  </a:cubicBezTo>
                  <a:cubicBezTo>
                    <a:pt x="42" y="18"/>
                    <a:pt x="42" y="16"/>
                    <a:pt x="41" y="1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4323284" y="336424"/>
            <a:ext cx="368301" cy="373062"/>
            <a:chOff x="4978400" y="928688"/>
            <a:chExt cx="368301" cy="373062"/>
          </a:xfrm>
        </p:grpSpPr>
        <p:sp>
          <p:nvSpPr>
            <p:cNvPr id="206" name="Freeform 195"/>
            <p:cNvSpPr/>
            <p:nvPr/>
          </p:nvSpPr>
          <p:spPr bwMode="auto">
            <a:xfrm>
              <a:off x="5108575" y="1060450"/>
              <a:ext cx="101600" cy="103187"/>
            </a:xfrm>
            <a:custGeom>
              <a:avLst/>
              <a:gdLst>
                <a:gd name="T0" fmla="*/ 17 w 18"/>
                <a:gd name="T1" fmla="*/ 12 h 18"/>
                <a:gd name="T2" fmla="*/ 6 w 18"/>
                <a:gd name="T3" fmla="*/ 17 h 18"/>
                <a:gd name="T4" fmla="*/ 1 w 18"/>
                <a:gd name="T5" fmla="*/ 7 h 18"/>
                <a:gd name="T6" fmla="*/ 12 w 18"/>
                <a:gd name="T7" fmla="*/ 2 h 18"/>
                <a:gd name="T8" fmla="*/ 17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7" y="12"/>
                  </a:moveTo>
                  <a:cubicBezTo>
                    <a:pt x="15" y="16"/>
                    <a:pt x="11" y="18"/>
                    <a:pt x="6" y="17"/>
                  </a:cubicBezTo>
                  <a:cubicBezTo>
                    <a:pt x="2" y="15"/>
                    <a:pt x="0" y="11"/>
                    <a:pt x="1" y="7"/>
                  </a:cubicBezTo>
                  <a:cubicBezTo>
                    <a:pt x="3" y="2"/>
                    <a:pt x="8" y="0"/>
                    <a:pt x="12" y="2"/>
                  </a:cubicBezTo>
                  <a:cubicBezTo>
                    <a:pt x="16" y="3"/>
                    <a:pt x="18" y="8"/>
                    <a:pt x="17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96"/>
            <p:cNvSpPr/>
            <p:nvPr/>
          </p:nvSpPr>
          <p:spPr bwMode="auto">
            <a:xfrm>
              <a:off x="4978400" y="974725"/>
              <a:ext cx="152400" cy="177800"/>
            </a:xfrm>
            <a:custGeom>
              <a:avLst/>
              <a:gdLst>
                <a:gd name="T0" fmla="*/ 21 w 27"/>
                <a:gd name="T1" fmla="*/ 20 h 31"/>
                <a:gd name="T2" fmla="*/ 27 w 27"/>
                <a:gd name="T3" fmla="*/ 14 h 31"/>
                <a:gd name="T4" fmla="*/ 23 w 27"/>
                <a:gd name="T5" fmla="*/ 8 h 31"/>
                <a:gd name="T6" fmla="*/ 15 w 27"/>
                <a:gd name="T7" fmla="*/ 0 h 31"/>
                <a:gd name="T8" fmla="*/ 10 w 27"/>
                <a:gd name="T9" fmla="*/ 1 h 31"/>
                <a:gd name="T10" fmla="*/ 8 w 27"/>
                <a:gd name="T11" fmla="*/ 4 h 31"/>
                <a:gd name="T12" fmla="*/ 9 w 27"/>
                <a:gd name="T13" fmla="*/ 16 h 31"/>
                <a:gd name="T14" fmla="*/ 2 w 27"/>
                <a:gd name="T15" fmla="*/ 21 h 31"/>
                <a:gd name="T16" fmla="*/ 4 w 27"/>
                <a:gd name="T17" fmla="*/ 29 h 31"/>
                <a:gd name="T18" fmla="*/ 8 w 27"/>
                <a:gd name="T19" fmla="*/ 30 h 31"/>
                <a:gd name="T20" fmla="*/ 21 w 27"/>
                <a:gd name="T21" fmla="*/ 29 h 31"/>
                <a:gd name="T22" fmla="*/ 21 w 27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1" y="20"/>
                  </a:moveTo>
                  <a:cubicBezTo>
                    <a:pt x="22" y="17"/>
                    <a:pt x="24" y="15"/>
                    <a:pt x="27" y="14"/>
                  </a:cubicBezTo>
                  <a:cubicBezTo>
                    <a:pt x="26" y="12"/>
                    <a:pt x="25" y="10"/>
                    <a:pt x="23" y="8"/>
                  </a:cubicBezTo>
                  <a:cubicBezTo>
                    <a:pt x="21" y="4"/>
                    <a:pt x="19" y="1"/>
                    <a:pt x="15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9" y="1"/>
                    <a:pt x="9" y="3"/>
                    <a:pt x="8" y="4"/>
                  </a:cubicBezTo>
                  <a:cubicBezTo>
                    <a:pt x="7" y="8"/>
                    <a:pt x="7" y="12"/>
                    <a:pt x="9" y="16"/>
                  </a:cubicBezTo>
                  <a:cubicBezTo>
                    <a:pt x="6" y="16"/>
                    <a:pt x="3" y="18"/>
                    <a:pt x="2" y="21"/>
                  </a:cubicBezTo>
                  <a:cubicBezTo>
                    <a:pt x="0" y="24"/>
                    <a:pt x="1" y="28"/>
                    <a:pt x="4" y="29"/>
                  </a:cubicBezTo>
                  <a:cubicBezTo>
                    <a:pt x="5" y="30"/>
                    <a:pt x="7" y="30"/>
                    <a:pt x="8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97"/>
            <p:cNvSpPr/>
            <p:nvPr/>
          </p:nvSpPr>
          <p:spPr bwMode="auto">
            <a:xfrm>
              <a:off x="5022850" y="115252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6 w 31"/>
                <a:gd name="T13" fmla="*/ 18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8" y="3"/>
                    <a:pt x="16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5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8" y="19"/>
                    <a:pt x="12" y="19"/>
                    <a:pt x="16" y="18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8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98"/>
            <p:cNvSpPr/>
            <p:nvPr/>
          </p:nvSpPr>
          <p:spPr bwMode="auto">
            <a:xfrm>
              <a:off x="5199063" y="1077913"/>
              <a:ext cx="147638" cy="177800"/>
            </a:xfrm>
            <a:custGeom>
              <a:avLst/>
              <a:gdLst>
                <a:gd name="T0" fmla="*/ 22 w 26"/>
                <a:gd name="T1" fmla="*/ 2 h 31"/>
                <a:gd name="T2" fmla="*/ 19 w 26"/>
                <a:gd name="T3" fmla="*/ 1 h 31"/>
                <a:gd name="T4" fmla="*/ 4 w 26"/>
                <a:gd name="T5" fmla="*/ 2 h 31"/>
                <a:gd name="T6" fmla="*/ 4 w 26"/>
                <a:gd name="T7" fmla="*/ 10 h 31"/>
                <a:gd name="T8" fmla="*/ 0 w 26"/>
                <a:gd name="T9" fmla="*/ 16 h 31"/>
                <a:gd name="T10" fmla="*/ 3 w 26"/>
                <a:gd name="T11" fmla="*/ 23 h 31"/>
                <a:gd name="T12" fmla="*/ 12 w 26"/>
                <a:gd name="T13" fmla="*/ 31 h 31"/>
                <a:gd name="T14" fmla="*/ 16 w 26"/>
                <a:gd name="T15" fmla="*/ 30 h 31"/>
                <a:gd name="T16" fmla="*/ 18 w 26"/>
                <a:gd name="T17" fmla="*/ 27 h 31"/>
                <a:gd name="T18" fmla="*/ 18 w 26"/>
                <a:gd name="T19" fmla="*/ 15 h 31"/>
                <a:gd name="T20" fmla="*/ 25 w 26"/>
                <a:gd name="T21" fmla="*/ 10 h 31"/>
                <a:gd name="T22" fmla="*/ 22 w 26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2" y="2"/>
                  </a:moveTo>
                  <a:cubicBezTo>
                    <a:pt x="21" y="1"/>
                    <a:pt x="20" y="1"/>
                    <a:pt x="19" y="1"/>
                  </a:cubicBezTo>
                  <a:cubicBezTo>
                    <a:pt x="14" y="0"/>
                    <a:pt x="9" y="1"/>
                    <a:pt x="4" y="2"/>
                  </a:cubicBezTo>
                  <a:cubicBezTo>
                    <a:pt x="5" y="5"/>
                    <a:pt x="5" y="7"/>
                    <a:pt x="4" y="10"/>
                  </a:cubicBezTo>
                  <a:cubicBezTo>
                    <a:pt x="3" y="12"/>
                    <a:pt x="2" y="14"/>
                    <a:pt x="0" y="16"/>
                  </a:cubicBezTo>
                  <a:cubicBezTo>
                    <a:pt x="0" y="18"/>
                    <a:pt x="2" y="21"/>
                    <a:pt x="3" y="23"/>
                  </a:cubicBezTo>
                  <a:cubicBezTo>
                    <a:pt x="5" y="27"/>
                    <a:pt x="8" y="30"/>
                    <a:pt x="12" y="31"/>
                  </a:cubicBezTo>
                  <a:cubicBezTo>
                    <a:pt x="13" y="31"/>
                    <a:pt x="15" y="31"/>
                    <a:pt x="16" y="30"/>
                  </a:cubicBezTo>
                  <a:cubicBezTo>
                    <a:pt x="17" y="30"/>
                    <a:pt x="18" y="28"/>
                    <a:pt x="18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1" y="15"/>
                    <a:pt x="24" y="13"/>
                    <a:pt x="25" y="10"/>
                  </a:cubicBezTo>
                  <a:cubicBezTo>
                    <a:pt x="26" y="7"/>
                    <a:pt x="25" y="3"/>
                    <a:pt x="2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99"/>
            <p:cNvSpPr/>
            <p:nvPr/>
          </p:nvSpPr>
          <p:spPr bwMode="auto">
            <a:xfrm>
              <a:off x="5130800" y="92868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6 w 31"/>
                <a:gd name="T3" fmla="*/ 8 h 27"/>
                <a:gd name="T4" fmla="*/ 15 w 31"/>
                <a:gd name="T5" fmla="*/ 8 h 27"/>
                <a:gd name="T6" fmla="*/ 9 w 31"/>
                <a:gd name="T7" fmla="*/ 1 h 27"/>
                <a:gd name="T8" fmla="*/ 1 w 31"/>
                <a:gd name="T9" fmla="*/ 4 h 27"/>
                <a:gd name="T10" fmla="*/ 0 w 31"/>
                <a:gd name="T11" fmla="*/ 8 h 27"/>
                <a:gd name="T12" fmla="*/ 1 w 31"/>
                <a:gd name="T13" fmla="*/ 21 h 27"/>
                <a:gd name="T14" fmla="*/ 9 w 31"/>
                <a:gd name="T15" fmla="*/ 21 h 27"/>
                <a:gd name="T16" fmla="*/ 15 w 31"/>
                <a:gd name="T17" fmla="*/ 27 h 27"/>
                <a:gd name="T18" fmla="*/ 23 w 31"/>
                <a:gd name="T19" fmla="*/ 23 h 27"/>
                <a:gd name="T20" fmla="*/ 30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6" y="8"/>
                  </a:cubicBezTo>
                  <a:cubicBezTo>
                    <a:pt x="23" y="6"/>
                    <a:pt x="18" y="7"/>
                    <a:pt x="15" y="8"/>
                  </a:cubicBezTo>
                  <a:cubicBezTo>
                    <a:pt x="14" y="5"/>
                    <a:pt x="12" y="2"/>
                    <a:pt x="9" y="1"/>
                  </a:cubicBezTo>
                  <a:cubicBezTo>
                    <a:pt x="7" y="0"/>
                    <a:pt x="3" y="1"/>
                    <a:pt x="1" y="4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2"/>
                    <a:pt x="0" y="17"/>
                    <a:pt x="1" y="21"/>
                  </a:cubicBezTo>
                  <a:cubicBezTo>
                    <a:pt x="4" y="20"/>
                    <a:pt x="6" y="20"/>
                    <a:pt x="9" y="21"/>
                  </a:cubicBezTo>
                  <a:cubicBezTo>
                    <a:pt x="12" y="22"/>
                    <a:pt x="14" y="24"/>
                    <a:pt x="15" y="27"/>
                  </a:cubicBezTo>
                  <a:cubicBezTo>
                    <a:pt x="18" y="26"/>
                    <a:pt x="20" y="24"/>
                    <a:pt x="23" y="23"/>
                  </a:cubicBezTo>
                  <a:cubicBezTo>
                    <a:pt x="26" y="21"/>
                    <a:pt x="30" y="18"/>
                    <a:pt x="30" y="14"/>
                  </a:cubicBezTo>
                  <a:cubicBezTo>
                    <a:pt x="31" y="13"/>
                    <a:pt x="30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1137976" y="1432340"/>
            <a:ext cx="476250" cy="481012"/>
            <a:chOff x="1792288" y="1787525"/>
            <a:chExt cx="476250" cy="481012"/>
          </a:xfrm>
        </p:grpSpPr>
        <p:sp>
          <p:nvSpPr>
            <p:cNvPr id="211" name="Freeform 200"/>
            <p:cNvSpPr/>
            <p:nvPr/>
          </p:nvSpPr>
          <p:spPr bwMode="auto">
            <a:xfrm>
              <a:off x="1968500" y="1958975"/>
              <a:ext cx="134938" cy="131762"/>
            </a:xfrm>
            <a:custGeom>
              <a:avLst/>
              <a:gdLst>
                <a:gd name="T0" fmla="*/ 2 w 24"/>
                <a:gd name="T1" fmla="*/ 15 h 23"/>
                <a:gd name="T2" fmla="*/ 16 w 24"/>
                <a:gd name="T3" fmla="*/ 21 h 23"/>
                <a:gd name="T4" fmla="*/ 22 w 24"/>
                <a:gd name="T5" fmla="*/ 8 h 23"/>
                <a:gd name="T6" fmla="*/ 9 w 24"/>
                <a:gd name="T7" fmla="*/ 2 h 23"/>
                <a:gd name="T8" fmla="*/ 2 w 24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" y="15"/>
                  </a:moveTo>
                  <a:cubicBezTo>
                    <a:pt x="4" y="20"/>
                    <a:pt x="10" y="23"/>
                    <a:pt x="16" y="21"/>
                  </a:cubicBezTo>
                  <a:cubicBezTo>
                    <a:pt x="21" y="19"/>
                    <a:pt x="24" y="13"/>
                    <a:pt x="22" y="8"/>
                  </a:cubicBezTo>
                  <a:cubicBezTo>
                    <a:pt x="20" y="3"/>
                    <a:pt x="14" y="0"/>
                    <a:pt x="9" y="2"/>
                  </a:cubicBezTo>
                  <a:cubicBezTo>
                    <a:pt x="3" y="3"/>
                    <a:pt x="0" y="9"/>
                    <a:pt x="2" y="1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201"/>
            <p:cNvSpPr/>
            <p:nvPr/>
          </p:nvSpPr>
          <p:spPr bwMode="auto">
            <a:xfrm>
              <a:off x="2074863" y="1844675"/>
              <a:ext cx="193675" cy="228600"/>
            </a:xfrm>
            <a:custGeom>
              <a:avLst/>
              <a:gdLst>
                <a:gd name="T0" fmla="*/ 7 w 34"/>
                <a:gd name="T1" fmla="*/ 26 h 40"/>
                <a:gd name="T2" fmla="*/ 0 w 34"/>
                <a:gd name="T3" fmla="*/ 18 h 40"/>
                <a:gd name="T4" fmla="*/ 4 w 34"/>
                <a:gd name="T5" fmla="*/ 10 h 40"/>
                <a:gd name="T6" fmla="*/ 16 w 34"/>
                <a:gd name="T7" fmla="*/ 0 h 40"/>
                <a:gd name="T8" fmla="*/ 21 w 34"/>
                <a:gd name="T9" fmla="*/ 1 h 40"/>
                <a:gd name="T10" fmla="*/ 24 w 34"/>
                <a:gd name="T11" fmla="*/ 5 h 40"/>
                <a:gd name="T12" fmla="*/ 23 w 34"/>
                <a:gd name="T13" fmla="*/ 20 h 40"/>
                <a:gd name="T14" fmla="*/ 33 w 34"/>
                <a:gd name="T15" fmla="*/ 27 h 40"/>
                <a:gd name="T16" fmla="*/ 29 w 34"/>
                <a:gd name="T17" fmla="*/ 38 h 40"/>
                <a:gd name="T18" fmla="*/ 24 w 34"/>
                <a:gd name="T19" fmla="*/ 39 h 40"/>
                <a:gd name="T20" fmla="*/ 7 w 34"/>
                <a:gd name="T21" fmla="*/ 38 h 40"/>
                <a:gd name="T22" fmla="*/ 7 w 34"/>
                <a:gd name="T23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40">
                  <a:moveTo>
                    <a:pt x="7" y="26"/>
                  </a:moveTo>
                  <a:cubicBezTo>
                    <a:pt x="6" y="23"/>
                    <a:pt x="3" y="20"/>
                    <a:pt x="0" y="18"/>
                  </a:cubicBezTo>
                  <a:cubicBezTo>
                    <a:pt x="1" y="15"/>
                    <a:pt x="3" y="13"/>
                    <a:pt x="4" y="10"/>
                  </a:cubicBezTo>
                  <a:cubicBezTo>
                    <a:pt x="7" y="6"/>
                    <a:pt x="11" y="1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3" y="2"/>
                    <a:pt x="23" y="4"/>
                    <a:pt x="24" y="5"/>
                  </a:cubicBezTo>
                  <a:cubicBezTo>
                    <a:pt x="26" y="10"/>
                    <a:pt x="25" y="16"/>
                    <a:pt x="23" y="20"/>
                  </a:cubicBezTo>
                  <a:cubicBezTo>
                    <a:pt x="27" y="21"/>
                    <a:pt x="31" y="23"/>
                    <a:pt x="33" y="27"/>
                  </a:cubicBezTo>
                  <a:cubicBezTo>
                    <a:pt x="34" y="31"/>
                    <a:pt x="33" y="36"/>
                    <a:pt x="29" y="38"/>
                  </a:cubicBezTo>
                  <a:cubicBezTo>
                    <a:pt x="28" y="39"/>
                    <a:pt x="26" y="39"/>
                    <a:pt x="24" y="39"/>
                  </a:cubicBezTo>
                  <a:cubicBezTo>
                    <a:pt x="19" y="40"/>
                    <a:pt x="13" y="39"/>
                    <a:pt x="7" y="38"/>
                  </a:cubicBezTo>
                  <a:cubicBezTo>
                    <a:pt x="8" y="34"/>
                    <a:pt x="9" y="30"/>
                    <a:pt x="7" y="2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202"/>
            <p:cNvSpPr/>
            <p:nvPr/>
          </p:nvSpPr>
          <p:spPr bwMode="auto">
            <a:xfrm>
              <a:off x="1984375" y="2073275"/>
              <a:ext cx="227013" cy="195262"/>
            </a:xfrm>
            <a:custGeom>
              <a:avLst/>
              <a:gdLst>
                <a:gd name="T0" fmla="*/ 14 w 40"/>
                <a:gd name="T1" fmla="*/ 6 h 34"/>
                <a:gd name="T2" fmla="*/ 22 w 40"/>
                <a:gd name="T3" fmla="*/ 0 h 34"/>
                <a:gd name="T4" fmla="*/ 30 w 40"/>
                <a:gd name="T5" fmla="*/ 4 h 34"/>
                <a:gd name="T6" fmla="*/ 40 w 40"/>
                <a:gd name="T7" fmla="*/ 15 h 34"/>
                <a:gd name="T8" fmla="*/ 39 w 40"/>
                <a:gd name="T9" fmla="*/ 21 h 34"/>
                <a:gd name="T10" fmla="*/ 35 w 40"/>
                <a:gd name="T11" fmla="*/ 24 h 34"/>
                <a:gd name="T12" fmla="*/ 20 w 40"/>
                <a:gd name="T13" fmla="*/ 23 h 34"/>
                <a:gd name="T14" fmla="*/ 13 w 40"/>
                <a:gd name="T15" fmla="*/ 32 h 34"/>
                <a:gd name="T16" fmla="*/ 2 w 40"/>
                <a:gd name="T17" fmla="*/ 29 h 34"/>
                <a:gd name="T18" fmla="*/ 1 w 40"/>
                <a:gd name="T19" fmla="*/ 24 h 34"/>
                <a:gd name="T20" fmla="*/ 3 w 40"/>
                <a:gd name="T21" fmla="*/ 5 h 34"/>
                <a:gd name="T22" fmla="*/ 14 w 40"/>
                <a:gd name="T23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4" y="6"/>
                  </a:moveTo>
                  <a:cubicBezTo>
                    <a:pt x="17" y="5"/>
                    <a:pt x="20" y="2"/>
                    <a:pt x="22" y="0"/>
                  </a:cubicBezTo>
                  <a:cubicBezTo>
                    <a:pt x="24" y="1"/>
                    <a:pt x="27" y="2"/>
                    <a:pt x="30" y="4"/>
                  </a:cubicBezTo>
                  <a:cubicBezTo>
                    <a:pt x="34" y="7"/>
                    <a:pt x="39" y="10"/>
                    <a:pt x="40" y="15"/>
                  </a:cubicBezTo>
                  <a:cubicBezTo>
                    <a:pt x="40" y="17"/>
                    <a:pt x="40" y="19"/>
                    <a:pt x="39" y="21"/>
                  </a:cubicBezTo>
                  <a:cubicBezTo>
                    <a:pt x="38" y="22"/>
                    <a:pt x="36" y="23"/>
                    <a:pt x="35" y="24"/>
                  </a:cubicBezTo>
                  <a:cubicBezTo>
                    <a:pt x="30" y="25"/>
                    <a:pt x="24" y="25"/>
                    <a:pt x="20" y="23"/>
                  </a:cubicBezTo>
                  <a:cubicBezTo>
                    <a:pt x="19" y="27"/>
                    <a:pt x="17" y="31"/>
                    <a:pt x="13" y="32"/>
                  </a:cubicBezTo>
                  <a:cubicBezTo>
                    <a:pt x="9" y="34"/>
                    <a:pt x="4" y="32"/>
                    <a:pt x="2" y="29"/>
                  </a:cubicBezTo>
                  <a:cubicBezTo>
                    <a:pt x="1" y="27"/>
                    <a:pt x="1" y="26"/>
                    <a:pt x="1" y="24"/>
                  </a:cubicBezTo>
                  <a:cubicBezTo>
                    <a:pt x="0" y="18"/>
                    <a:pt x="1" y="11"/>
                    <a:pt x="3" y="5"/>
                  </a:cubicBezTo>
                  <a:cubicBezTo>
                    <a:pt x="6" y="7"/>
                    <a:pt x="10" y="7"/>
                    <a:pt x="1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203"/>
            <p:cNvSpPr/>
            <p:nvPr/>
          </p:nvSpPr>
          <p:spPr bwMode="auto">
            <a:xfrm>
              <a:off x="1792288" y="1982788"/>
              <a:ext cx="198438" cy="228600"/>
            </a:xfrm>
            <a:custGeom>
              <a:avLst/>
              <a:gdLst>
                <a:gd name="T0" fmla="*/ 5 w 35"/>
                <a:gd name="T1" fmla="*/ 2 h 40"/>
                <a:gd name="T2" fmla="*/ 10 w 35"/>
                <a:gd name="T3" fmla="*/ 1 h 40"/>
                <a:gd name="T4" fmla="*/ 29 w 35"/>
                <a:gd name="T5" fmla="*/ 2 h 40"/>
                <a:gd name="T6" fmla="*/ 29 w 35"/>
                <a:gd name="T7" fmla="*/ 12 h 40"/>
                <a:gd name="T8" fmla="*/ 35 w 35"/>
                <a:gd name="T9" fmla="*/ 20 h 40"/>
                <a:gd name="T10" fmla="*/ 30 w 35"/>
                <a:gd name="T11" fmla="*/ 30 h 40"/>
                <a:gd name="T12" fmla="*/ 18 w 35"/>
                <a:gd name="T13" fmla="*/ 40 h 40"/>
                <a:gd name="T14" fmla="*/ 13 w 35"/>
                <a:gd name="T15" fmla="*/ 39 h 40"/>
                <a:gd name="T16" fmla="*/ 10 w 35"/>
                <a:gd name="T17" fmla="*/ 34 h 40"/>
                <a:gd name="T18" fmla="*/ 11 w 35"/>
                <a:gd name="T19" fmla="*/ 19 h 40"/>
                <a:gd name="T20" fmla="*/ 2 w 35"/>
                <a:gd name="T21" fmla="*/ 12 h 40"/>
                <a:gd name="T22" fmla="*/ 5 w 35"/>
                <a:gd name="T23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0">
                  <a:moveTo>
                    <a:pt x="5" y="2"/>
                  </a:moveTo>
                  <a:cubicBezTo>
                    <a:pt x="6" y="1"/>
                    <a:pt x="8" y="1"/>
                    <a:pt x="10" y="1"/>
                  </a:cubicBezTo>
                  <a:cubicBezTo>
                    <a:pt x="16" y="0"/>
                    <a:pt x="23" y="1"/>
                    <a:pt x="29" y="2"/>
                  </a:cubicBezTo>
                  <a:cubicBezTo>
                    <a:pt x="28" y="5"/>
                    <a:pt x="28" y="9"/>
                    <a:pt x="29" y="12"/>
                  </a:cubicBezTo>
                  <a:cubicBezTo>
                    <a:pt x="30" y="16"/>
                    <a:pt x="32" y="18"/>
                    <a:pt x="35" y="20"/>
                  </a:cubicBezTo>
                  <a:cubicBezTo>
                    <a:pt x="34" y="23"/>
                    <a:pt x="32" y="26"/>
                    <a:pt x="30" y="30"/>
                  </a:cubicBezTo>
                  <a:cubicBezTo>
                    <a:pt x="27" y="34"/>
                    <a:pt x="24" y="39"/>
                    <a:pt x="18" y="40"/>
                  </a:cubicBezTo>
                  <a:cubicBezTo>
                    <a:pt x="17" y="40"/>
                    <a:pt x="15" y="40"/>
                    <a:pt x="13" y="39"/>
                  </a:cubicBezTo>
                  <a:cubicBezTo>
                    <a:pt x="12" y="38"/>
                    <a:pt x="11" y="36"/>
                    <a:pt x="10" y="34"/>
                  </a:cubicBezTo>
                  <a:cubicBezTo>
                    <a:pt x="8" y="30"/>
                    <a:pt x="9" y="24"/>
                    <a:pt x="11" y="19"/>
                  </a:cubicBezTo>
                  <a:cubicBezTo>
                    <a:pt x="7" y="19"/>
                    <a:pt x="3" y="16"/>
                    <a:pt x="2" y="12"/>
                  </a:cubicBezTo>
                  <a:cubicBezTo>
                    <a:pt x="0" y="9"/>
                    <a:pt x="1" y="4"/>
                    <a:pt x="5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204"/>
            <p:cNvSpPr/>
            <p:nvPr/>
          </p:nvSpPr>
          <p:spPr bwMode="auto">
            <a:xfrm>
              <a:off x="1849438" y="1787525"/>
              <a:ext cx="225425" cy="195262"/>
            </a:xfrm>
            <a:custGeom>
              <a:avLst/>
              <a:gdLst>
                <a:gd name="T0" fmla="*/ 1 w 40"/>
                <a:gd name="T1" fmla="*/ 13 h 34"/>
                <a:gd name="T2" fmla="*/ 6 w 40"/>
                <a:gd name="T3" fmla="*/ 10 h 34"/>
                <a:gd name="T4" fmla="*/ 21 w 40"/>
                <a:gd name="T5" fmla="*/ 11 h 34"/>
                <a:gd name="T6" fmla="*/ 27 w 40"/>
                <a:gd name="T7" fmla="*/ 1 h 34"/>
                <a:gd name="T8" fmla="*/ 38 w 40"/>
                <a:gd name="T9" fmla="*/ 5 h 34"/>
                <a:gd name="T10" fmla="*/ 39 w 40"/>
                <a:gd name="T11" fmla="*/ 10 h 34"/>
                <a:gd name="T12" fmla="*/ 38 w 40"/>
                <a:gd name="T13" fmla="*/ 27 h 34"/>
                <a:gd name="T14" fmla="*/ 28 w 40"/>
                <a:gd name="T15" fmla="*/ 27 h 34"/>
                <a:gd name="T16" fmla="*/ 20 w 40"/>
                <a:gd name="T17" fmla="*/ 34 h 34"/>
                <a:gd name="T18" fmla="*/ 10 w 40"/>
                <a:gd name="T19" fmla="*/ 30 h 34"/>
                <a:gd name="T20" fmla="*/ 0 w 40"/>
                <a:gd name="T21" fmla="*/ 18 h 34"/>
                <a:gd name="T22" fmla="*/ 1 w 40"/>
                <a:gd name="T23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" y="13"/>
                  </a:moveTo>
                  <a:cubicBezTo>
                    <a:pt x="2" y="11"/>
                    <a:pt x="4" y="10"/>
                    <a:pt x="6" y="10"/>
                  </a:cubicBezTo>
                  <a:cubicBezTo>
                    <a:pt x="10" y="8"/>
                    <a:pt x="16" y="8"/>
                    <a:pt x="21" y="11"/>
                  </a:cubicBezTo>
                  <a:cubicBezTo>
                    <a:pt x="21" y="7"/>
                    <a:pt x="24" y="3"/>
                    <a:pt x="27" y="1"/>
                  </a:cubicBezTo>
                  <a:cubicBezTo>
                    <a:pt x="31" y="0"/>
                    <a:pt x="36" y="1"/>
                    <a:pt x="38" y="5"/>
                  </a:cubicBezTo>
                  <a:cubicBezTo>
                    <a:pt x="39" y="6"/>
                    <a:pt x="39" y="8"/>
                    <a:pt x="39" y="10"/>
                  </a:cubicBezTo>
                  <a:cubicBezTo>
                    <a:pt x="40" y="15"/>
                    <a:pt x="39" y="21"/>
                    <a:pt x="38" y="27"/>
                  </a:cubicBezTo>
                  <a:cubicBezTo>
                    <a:pt x="35" y="26"/>
                    <a:pt x="31" y="26"/>
                    <a:pt x="28" y="27"/>
                  </a:cubicBezTo>
                  <a:cubicBezTo>
                    <a:pt x="24" y="28"/>
                    <a:pt x="22" y="31"/>
                    <a:pt x="20" y="34"/>
                  </a:cubicBezTo>
                  <a:cubicBezTo>
                    <a:pt x="17" y="33"/>
                    <a:pt x="13" y="31"/>
                    <a:pt x="10" y="30"/>
                  </a:cubicBezTo>
                  <a:cubicBezTo>
                    <a:pt x="6" y="27"/>
                    <a:pt x="1" y="23"/>
                    <a:pt x="0" y="18"/>
                  </a:cubicBezTo>
                  <a:cubicBezTo>
                    <a:pt x="0" y="16"/>
                    <a:pt x="0" y="14"/>
                    <a:pt x="1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1" name="组合 220"/>
          <p:cNvGrpSpPr/>
          <p:nvPr/>
        </p:nvGrpSpPr>
        <p:grpSpPr>
          <a:xfrm>
            <a:off x="3730708" y="1271954"/>
            <a:ext cx="4740194" cy="4771292"/>
            <a:chOff x="3730708" y="1271954"/>
            <a:chExt cx="4740194" cy="4771292"/>
          </a:xfrm>
        </p:grpSpPr>
        <p:sp>
          <p:nvSpPr>
            <p:cNvPr id="228" name="Freeform: Shape 2"/>
            <p:cNvSpPr/>
            <p:nvPr/>
          </p:nvSpPr>
          <p:spPr bwMode="auto">
            <a:xfrm>
              <a:off x="3730708" y="3459906"/>
              <a:ext cx="1138402" cy="1138402"/>
            </a:xfrm>
            <a:custGeom>
              <a:avLst/>
              <a:gdLst>
                <a:gd name="T0" fmla="*/ 28 w 434"/>
                <a:gd name="T1" fmla="*/ 166 h 434"/>
                <a:gd name="T2" fmla="*/ 268 w 434"/>
                <a:gd name="T3" fmla="*/ 28 h 434"/>
                <a:gd name="T4" fmla="*/ 406 w 434"/>
                <a:gd name="T5" fmla="*/ 268 h 434"/>
                <a:gd name="T6" fmla="*/ 166 w 434"/>
                <a:gd name="T7" fmla="*/ 406 h 434"/>
                <a:gd name="T8" fmla="*/ 28 w 434"/>
                <a:gd name="T9" fmla="*/ 16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434">
                  <a:moveTo>
                    <a:pt x="28" y="166"/>
                  </a:moveTo>
                  <a:cubicBezTo>
                    <a:pt x="56" y="62"/>
                    <a:pt x="164" y="0"/>
                    <a:pt x="268" y="28"/>
                  </a:cubicBezTo>
                  <a:cubicBezTo>
                    <a:pt x="372" y="56"/>
                    <a:pt x="434" y="164"/>
                    <a:pt x="406" y="268"/>
                  </a:cubicBezTo>
                  <a:cubicBezTo>
                    <a:pt x="378" y="372"/>
                    <a:pt x="270" y="434"/>
                    <a:pt x="166" y="406"/>
                  </a:cubicBezTo>
                  <a:cubicBezTo>
                    <a:pt x="62" y="378"/>
                    <a:pt x="0" y="270"/>
                    <a:pt x="28" y="166"/>
                  </a:cubicBezTo>
                  <a:close/>
                </a:path>
              </a:pathLst>
            </a:custGeom>
            <a:solidFill>
              <a:srgbClr val="19B49B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29" name="Freeform: Shape 4"/>
            <p:cNvSpPr/>
            <p:nvPr/>
          </p:nvSpPr>
          <p:spPr bwMode="auto">
            <a:xfrm>
              <a:off x="6506187" y="3309970"/>
              <a:ext cx="968475" cy="1096198"/>
            </a:xfrm>
            <a:custGeom>
              <a:avLst/>
              <a:gdLst>
                <a:gd name="T0" fmla="*/ 0 w 369"/>
                <a:gd name="T1" fmla="*/ 40 h 418"/>
                <a:gd name="T2" fmla="*/ 309 w 369"/>
                <a:gd name="T3" fmla="*/ 0 h 418"/>
                <a:gd name="T4" fmla="*/ 369 w 369"/>
                <a:gd name="T5" fmla="*/ 353 h 418"/>
                <a:gd name="T6" fmla="*/ 64 w 369"/>
                <a:gd name="T7" fmla="*/ 418 h 418"/>
                <a:gd name="T8" fmla="*/ 0 w 369"/>
                <a:gd name="T9" fmla="*/ 4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418">
                  <a:moveTo>
                    <a:pt x="0" y="40"/>
                  </a:moveTo>
                  <a:cubicBezTo>
                    <a:pt x="97" y="124"/>
                    <a:pt x="219" y="108"/>
                    <a:pt x="309" y="0"/>
                  </a:cubicBezTo>
                  <a:cubicBezTo>
                    <a:pt x="369" y="353"/>
                    <a:pt x="369" y="353"/>
                    <a:pt x="369" y="353"/>
                  </a:cubicBezTo>
                  <a:cubicBezTo>
                    <a:pt x="248" y="281"/>
                    <a:pt x="128" y="307"/>
                    <a:pt x="64" y="418"/>
                  </a:cubicBezTo>
                  <a:lnTo>
                    <a:pt x="0" y="40"/>
                  </a:lnTo>
                  <a:close/>
                </a:path>
              </a:pathLst>
            </a:custGeom>
            <a:solidFill>
              <a:srgbClr val="19B49B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30" name="Freeform: Shape 5"/>
            <p:cNvSpPr/>
            <p:nvPr/>
          </p:nvSpPr>
          <p:spPr bwMode="auto">
            <a:xfrm>
              <a:off x="5734294" y="2554738"/>
              <a:ext cx="1133959" cy="1053993"/>
            </a:xfrm>
            <a:custGeom>
              <a:avLst/>
              <a:gdLst>
                <a:gd name="T0" fmla="*/ 0 w 432"/>
                <a:gd name="T1" fmla="*/ 271 h 402"/>
                <a:gd name="T2" fmla="*/ 131 w 432"/>
                <a:gd name="T3" fmla="*/ 0 h 402"/>
                <a:gd name="T4" fmla="*/ 432 w 432"/>
                <a:gd name="T5" fmla="*/ 111 h 402"/>
                <a:gd name="T6" fmla="*/ 356 w 432"/>
                <a:gd name="T7" fmla="*/ 402 h 402"/>
                <a:gd name="T8" fmla="*/ 0 w 432"/>
                <a:gd name="T9" fmla="*/ 27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402">
                  <a:moveTo>
                    <a:pt x="0" y="271"/>
                  </a:moveTo>
                  <a:cubicBezTo>
                    <a:pt x="114" y="232"/>
                    <a:pt x="165" y="128"/>
                    <a:pt x="131" y="0"/>
                  </a:cubicBezTo>
                  <a:cubicBezTo>
                    <a:pt x="432" y="111"/>
                    <a:pt x="432" y="111"/>
                    <a:pt x="432" y="111"/>
                  </a:cubicBezTo>
                  <a:cubicBezTo>
                    <a:pt x="324" y="186"/>
                    <a:pt x="294" y="298"/>
                    <a:pt x="356" y="402"/>
                  </a:cubicBezTo>
                  <a:lnTo>
                    <a:pt x="0" y="271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31" name="Freeform: Shape 6"/>
            <p:cNvSpPr/>
            <p:nvPr/>
          </p:nvSpPr>
          <p:spPr bwMode="auto">
            <a:xfrm>
              <a:off x="4535919" y="1961658"/>
              <a:ext cx="1631524" cy="1820332"/>
            </a:xfrm>
            <a:custGeom>
              <a:avLst/>
              <a:gdLst>
                <a:gd name="T0" fmla="*/ 266 w 622"/>
                <a:gd name="T1" fmla="*/ 694 h 694"/>
                <a:gd name="T2" fmla="*/ 0 w 622"/>
                <a:gd name="T3" fmla="*/ 177 h 694"/>
                <a:gd name="T4" fmla="*/ 306 w 622"/>
                <a:gd name="T5" fmla="*/ 0 h 694"/>
                <a:gd name="T6" fmla="*/ 622 w 622"/>
                <a:gd name="T7" fmla="*/ 488 h 694"/>
                <a:gd name="T8" fmla="*/ 266 w 622"/>
                <a:gd name="T9" fmla="*/ 694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2" h="694">
                  <a:moveTo>
                    <a:pt x="266" y="694"/>
                  </a:moveTo>
                  <a:cubicBezTo>
                    <a:pt x="333" y="474"/>
                    <a:pt x="254" y="292"/>
                    <a:pt x="0" y="177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278" y="278"/>
                    <a:pt x="397" y="436"/>
                    <a:pt x="622" y="488"/>
                  </a:cubicBezTo>
                  <a:lnTo>
                    <a:pt x="266" y="694"/>
                  </a:lnTo>
                  <a:close/>
                </a:path>
              </a:pathLst>
            </a:custGeom>
            <a:solidFill>
              <a:srgbClr val="19B49B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32" name="Freeform: Shape 7"/>
            <p:cNvSpPr/>
            <p:nvPr/>
          </p:nvSpPr>
          <p:spPr bwMode="auto">
            <a:xfrm>
              <a:off x="4593672" y="3475455"/>
              <a:ext cx="826313" cy="1086203"/>
            </a:xfrm>
            <a:custGeom>
              <a:avLst/>
              <a:gdLst>
                <a:gd name="T0" fmla="*/ 315 w 315"/>
                <a:gd name="T1" fmla="*/ 414 h 414"/>
                <a:gd name="T2" fmla="*/ 3 w 315"/>
                <a:gd name="T3" fmla="*/ 370 h 414"/>
                <a:gd name="T4" fmla="*/ 0 w 315"/>
                <a:gd name="T5" fmla="*/ 50 h 414"/>
                <a:gd name="T6" fmla="*/ 311 w 315"/>
                <a:gd name="T7" fmla="*/ 0 h 414"/>
                <a:gd name="T8" fmla="*/ 315 w 315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" h="414">
                  <a:moveTo>
                    <a:pt x="315" y="414"/>
                  </a:moveTo>
                  <a:cubicBezTo>
                    <a:pt x="236" y="332"/>
                    <a:pt x="86" y="309"/>
                    <a:pt x="3" y="37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84" y="109"/>
                    <a:pt x="233" y="84"/>
                    <a:pt x="311" y="0"/>
                  </a:cubicBezTo>
                  <a:lnTo>
                    <a:pt x="315" y="414"/>
                  </a:lnTo>
                  <a:close/>
                </a:path>
              </a:pathLst>
            </a:custGeom>
            <a:solidFill>
              <a:srgbClr val="19B49B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33" name="Freeform: Shape 8"/>
            <p:cNvSpPr/>
            <p:nvPr/>
          </p:nvSpPr>
          <p:spPr bwMode="auto">
            <a:xfrm>
              <a:off x="4137200" y="1271954"/>
              <a:ext cx="1263904" cy="1267235"/>
            </a:xfrm>
            <a:custGeom>
              <a:avLst/>
              <a:gdLst>
                <a:gd name="T0" fmla="*/ 31 w 482"/>
                <a:gd name="T1" fmla="*/ 185 h 483"/>
                <a:gd name="T2" fmla="*/ 298 w 482"/>
                <a:gd name="T3" fmla="*/ 32 h 483"/>
                <a:gd name="T4" fmla="*/ 451 w 482"/>
                <a:gd name="T5" fmla="*/ 298 h 483"/>
                <a:gd name="T6" fmla="*/ 185 w 482"/>
                <a:gd name="T7" fmla="*/ 452 h 483"/>
                <a:gd name="T8" fmla="*/ 31 w 482"/>
                <a:gd name="T9" fmla="*/ 185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483">
                  <a:moveTo>
                    <a:pt x="31" y="185"/>
                  </a:moveTo>
                  <a:cubicBezTo>
                    <a:pt x="63" y="69"/>
                    <a:pt x="182" y="0"/>
                    <a:pt x="298" y="32"/>
                  </a:cubicBezTo>
                  <a:cubicBezTo>
                    <a:pt x="414" y="63"/>
                    <a:pt x="482" y="182"/>
                    <a:pt x="451" y="298"/>
                  </a:cubicBezTo>
                  <a:cubicBezTo>
                    <a:pt x="420" y="414"/>
                    <a:pt x="301" y="483"/>
                    <a:pt x="185" y="452"/>
                  </a:cubicBezTo>
                  <a:cubicBezTo>
                    <a:pt x="69" y="420"/>
                    <a:pt x="0" y="301"/>
                    <a:pt x="31" y="185"/>
                  </a:cubicBezTo>
                  <a:close/>
                </a:path>
              </a:pathLst>
            </a:custGeom>
            <a:solidFill>
              <a:srgbClr val="19B49B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34" name="Freeform: Shape 9"/>
            <p:cNvSpPr/>
            <p:nvPr/>
          </p:nvSpPr>
          <p:spPr bwMode="auto">
            <a:xfrm>
              <a:off x="4307128" y="1445213"/>
              <a:ext cx="924049" cy="920717"/>
            </a:xfrm>
            <a:custGeom>
              <a:avLst/>
              <a:gdLst>
                <a:gd name="T0" fmla="*/ 23 w 352"/>
                <a:gd name="T1" fmla="*/ 134 h 351"/>
                <a:gd name="T2" fmla="*/ 218 w 352"/>
                <a:gd name="T3" fmla="*/ 23 h 351"/>
                <a:gd name="T4" fmla="*/ 329 w 352"/>
                <a:gd name="T5" fmla="*/ 217 h 351"/>
                <a:gd name="T6" fmla="*/ 135 w 352"/>
                <a:gd name="T7" fmla="*/ 329 h 351"/>
                <a:gd name="T8" fmla="*/ 23 w 352"/>
                <a:gd name="T9" fmla="*/ 134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2" h="351">
                  <a:moveTo>
                    <a:pt x="23" y="134"/>
                  </a:moveTo>
                  <a:cubicBezTo>
                    <a:pt x="46" y="50"/>
                    <a:pt x="133" y="0"/>
                    <a:pt x="218" y="23"/>
                  </a:cubicBezTo>
                  <a:cubicBezTo>
                    <a:pt x="302" y="45"/>
                    <a:pt x="352" y="132"/>
                    <a:pt x="329" y="217"/>
                  </a:cubicBezTo>
                  <a:cubicBezTo>
                    <a:pt x="307" y="301"/>
                    <a:pt x="220" y="351"/>
                    <a:pt x="135" y="329"/>
                  </a:cubicBezTo>
                  <a:cubicBezTo>
                    <a:pt x="50" y="306"/>
                    <a:pt x="0" y="219"/>
                    <a:pt x="23" y="134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35" name="Freeform: Shape 10"/>
            <p:cNvSpPr/>
            <p:nvPr/>
          </p:nvSpPr>
          <p:spPr bwMode="auto">
            <a:xfrm>
              <a:off x="6007512" y="1853927"/>
              <a:ext cx="1138402" cy="1138402"/>
            </a:xfrm>
            <a:custGeom>
              <a:avLst/>
              <a:gdLst>
                <a:gd name="T0" fmla="*/ 28 w 434"/>
                <a:gd name="T1" fmla="*/ 166 h 434"/>
                <a:gd name="T2" fmla="*/ 268 w 434"/>
                <a:gd name="T3" fmla="*/ 28 h 434"/>
                <a:gd name="T4" fmla="*/ 406 w 434"/>
                <a:gd name="T5" fmla="*/ 268 h 434"/>
                <a:gd name="T6" fmla="*/ 166 w 434"/>
                <a:gd name="T7" fmla="*/ 406 h 434"/>
                <a:gd name="T8" fmla="*/ 28 w 434"/>
                <a:gd name="T9" fmla="*/ 16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434">
                  <a:moveTo>
                    <a:pt x="28" y="166"/>
                  </a:moveTo>
                  <a:cubicBezTo>
                    <a:pt x="56" y="62"/>
                    <a:pt x="163" y="0"/>
                    <a:pt x="268" y="28"/>
                  </a:cubicBezTo>
                  <a:cubicBezTo>
                    <a:pt x="372" y="56"/>
                    <a:pt x="434" y="164"/>
                    <a:pt x="406" y="268"/>
                  </a:cubicBezTo>
                  <a:cubicBezTo>
                    <a:pt x="377" y="372"/>
                    <a:pt x="270" y="434"/>
                    <a:pt x="166" y="406"/>
                  </a:cubicBezTo>
                  <a:cubicBezTo>
                    <a:pt x="61" y="378"/>
                    <a:pt x="0" y="270"/>
                    <a:pt x="28" y="166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36" name="Freeform: Shape 11"/>
            <p:cNvSpPr/>
            <p:nvPr/>
          </p:nvSpPr>
          <p:spPr bwMode="auto">
            <a:xfrm>
              <a:off x="6159669" y="2009415"/>
              <a:ext cx="831867" cy="828535"/>
            </a:xfrm>
            <a:custGeom>
              <a:avLst/>
              <a:gdLst>
                <a:gd name="T0" fmla="*/ 21 w 317"/>
                <a:gd name="T1" fmla="*/ 121 h 316"/>
                <a:gd name="T2" fmla="*/ 196 w 317"/>
                <a:gd name="T3" fmla="*/ 20 h 316"/>
                <a:gd name="T4" fmla="*/ 296 w 317"/>
                <a:gd name="T5" fmla="*/ 195 h 316"/>
                <a:gd name="T6" fmla="*/ 121 w 317"/>
                <a:gd name="T7" fmla="*/ 296 h 316"/>
                <a:gd name="T8" fmla="*/ 21 w 317"/>
                <a:gd name="T9" fmla="*/ 121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316">
                  <a:moveTo>
                    <a:pt x="21" y="121"/>
                  </a:moveTo>
                  <a:cubicBezTo>
                    <a:pt x="41" y="45"/>
                    <a:pt x="120" y="0"/>
                    <a:pt x="196" y="20"/>
                  </a:cubicBezTo>
                  <a:cubicBezTo>
                    <a:pt x="272" y="41"/>
                    <a:pt x="317" y="119"/>
                    <a:pt x="296" y="195"/>
                  </a:cubicBezTo>
                  <a:cubicBezTo>
                    <a:pt x="276" y="271"/>
                    <a:pt x="198" y="316"/>
                    <a:pt x="121" y="296"/>
                  </a:cubicBezTo>
                  <a:cubicBezTo>
                    <a:pt x="45" y="275"/>
                    <a:pt x="0" y="197"/>
                    <a:pt x="21" y="12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37" name="Freeform: Shape 12"/>
            <p:cNvSpPr/>
            <p:nvPr/>
          </p:nvSpPr>
          <p:spPr bwMode="auto">
            <a:xfrm>
              <a:off x="3885087" y="3614284"/>
              <a:ext cx="828535" cy="829645"/>
            </a:xfrm>
            <a:custGeom>
              <a:avLst/>
              <a:gdLst>
                <a:gd name="T0" fmla="*/ 20 w 316"/>
                <a:gd name="T1" fmla="*/ 121 h 316"/>
                <a:gd name="T2" fmla="*/ 195 w 316"/>
                <a:gd name="T3" fmla="*/ 20 h 316"/>
                <a:gd name="T4" fmla="*/ 296 w 316"/>
                <a:gd name="T5" fmla="*/ 195 h 316"/>
                <a:gd name="T6" fmla="*/ 121 w 316"/>
                <a:gd name="T7" fmla="*/ 296 h 316"/>
                <a:gd name="T8" fmla="*/ 20 w 316"/>
                <a:gd name="T9" fmla="*/ 121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6" h="316">
                  <a:moveTo>
                    <a:pt x="20" y="121"/>
                  </a:moveTo>
                  <a:cubicBezTo>
                    <a:pt x="41" y="45"/>
                    <a:pt x="119" y="0"/>
                    <a:pt x="195" y="20"/>
                  </a:cubicBezTo>
                  <a:cubicBezTo>
                    <a:pt x="271" y="41"/>
                    <a:pt x="316" y="119"/>
                    <a:pt x="296" y="195"/>
                  </a:cubicBezTo>
                  <a:cubicBezTo>
                    <a:pt x="275" y="271"/>
                    <a:pt x="197" y="316"/>
                    <a:pt x="121" y="296"/>
                  </a:cubicBezTo>
                  <a:cubicBezTo>
                    <a:pt x="45" y="275"/>
                    <a:pt x="0" y="197"/>
                    <a:pt x="20" y="12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38" name="Freeform: Shape 13"/>
            <p:cNvSpPr/>
            <p:nvPr/>
          </p:nvSpPr>
          <p:spPr bwMode="auto">
            <a:xfrm>
              <a:off x="7107040" y="3024538"/>
              <a:ext cx="1363862" cy="1363861"/>
            </a:xfrm>
            <a:custGeom>
              <a:avLst/>
              <a:gdLst>
                <a:gd name="T0" fmla="*/ 33 w 520"/>
                <a:gd name="T1" fmla="*/ 199 h 520"/>
                <a:gd name="T2" fmla="*/ 321 w 520"/>
                <a:gd name="T3" fmla="*/ 34 h 520"/>
                <a:gd name="T4" fmla="*/ 486 w 520"/>
                <a:gd name="T5" fmla="*/ 321 h 520"/>
                <a:gd name="T6" fmla="*/ 199 w 520"/>
                <a:gd name="T7" fmla="*/ 487 h 520"/>
                <a:gd name="T8" fmla="*/ 33 w 520"/>
                <a:gd name="T9" fmla="*/ 199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0" h="520">
                  <a:moveTo>
                    <a:pt x="33" y="199"/>
                  </a:moveTo>
                  <a:cubicBezTo>
                    <a:pt x="67" y="74"/>
                    <a:pt x="196" y="0"/>
                    <a:pt x="321" y="34"/>
                  </a:cubicBezTo>
                  <a:cubicBezTo>
                    <a:pt x="446" y="68"/>
                    <a:pt x="520" y="196"/>
                    <a:pt x="486" y="321"/>
                  </a:cubicBezTo>
                  <a:cubicBezTo>
                    <a:pt x="452" y="446"/>
                    <a:pt x="324" y="520"/>
                    <a:pt x="199" y="487"/>
                  </a:cubicBezTo>
                  <a:cubicBezTo>
                    <a:pt x="74" y="453"/>
                    <a:pt x="0" y="324"/>
                    <a:pt x="33" y="199"/>
                  </a:cubicBezTo>
                  <a:close/>
                </a:path>
              </a:pathLst>
            </a:custGeom>
            <a:solidFill>
              <a:srgbClr val="19B49B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39" name="Freeform: Shape 14"/>
            <p:cNvSpPr/>
            <p:nvPr/>
          </p:nvSpPr>
          <p:spPr bwMode="auto">
            <a:xfrm>
              <a:off x="7290296" y="3210013"/>
              <a:ext cx="994018" cy="995129"/>
            </a:xfrm>
            <a:custGeom>
              <a:avLst/>
              <a:gdLst>
                <a:gd name="T0" fmla="*/ 25 w 379"/>
                <a:gd name="T1" fmla="*/ 145 h 379"/>
                <a:gd name="T2" fmla="*/ 234 w 379"/>
                <a:gd name="T3" fmla="*/ 24 h 379"/>
                <a:gd name="T4" fmla="*/ 355 w 379"/>
                <a:gd name="T5" fmla="*/ 234 h 379"/>
                <a:gd name="T6" fmla="*/ 145 w 379"/>
                <a:gd name="T7" fmla="*/ 354 h 379"/>
                <a:gd name="T8" fmla="*/ 25 w 379"/>
                <a:gd name="T9" fmla="*/ 14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379">
                  <a:moveTo>
                    <a:pt x="25" y="145"/>
                  </a:moveTo>
                  <a:cubicBezTo>
                    <a:pt x="49" y="54"/>
                    <a:pt x="143" y="0"/>
                    <a:pt x="234" y="24"/>
                  </a:cubicBezTo>
                  <a:cubicBezTo>
                    <a:pt x="325" y="49"/>
                    <a:pt x="379" y="143"/>
                    <a:pt x="355" y="234"/>
                  </a:cubicBezTo>
                  <a:cubicBezTo>
                    <a:pt x="330" y="325"/>
                    <a:pt x="236" y="379"/>
                    <a:pt x="145" y="354"/>
                  </a:cubicBezTo>
                  <a:cubicBezTo>
                    <a:pt x="54" y="330"/>
                    <a:pt x="0" y="236"/>
                    <a:pt x="25" y="145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40" name="Freeform: Shape 15"/>
            <p:cNvSpPr/>
            <p:nvPr/>
          </p:nvSpPr>
          <p:spPr bwMode="auto">
            <a:xfrm>
              <a:off x="5113450" y="3136712"/>
              <a:ext cx="1752584" cy="1752584"/>
            </a:xfrm>
            <a:custGeom>
              <a:avLst/>
              <a:gdLst>
                <a:gd name="T0" fmla="*/ 43 w 668"/>
                <a:gd name="T1" fmla="*/ 255 h 668"/>
                <a:gd name="T2" fmla="*/ 412 w 668"/>
                <a:gd name="T3" fmla="*/ 43 h 668"/>
                <a:gd name="T4" fmla="*/ 625 w 668"/>
                <a:gd name="T5" fmla="*/ 412 h 668"/>
                <a:gd name="T6" fmla="*/ 255 w 668"/>
                <a:gd name="T7" fmla="*/ 625 h 668"/>
                <a:gd name="T8" fmla="*/ 43 w 668"/>
                <a:gd name="T9" fmla="*/ 255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" h="668">
                  <a:moveTo>
                    <a:pt x="43" y="255"/>
                  </a:moveTo>
                  <a:cubicBezTo>
                    <a:pt x="86" y="95"/>
                    <a:pt x="252" y="0"/>
                    <a:pt x="412" y="43"/>
                  </a:cubicBezTo>
                  <a:cubicBezTo>
                    <a:pt x="573" y="86"/>
                    <a:pt x="668" y="252"/>
                    <a:pt x="625" y="412"/>
                  </a:cubicBezTo>
                  <a:cubicBezTo>
                    <a:pt x="581" y="573"/>
                    <a:pt x="416" y="668"/>
                    <a:pt x="255" y="625"/>
                  </a:cubicBezTo>
                  <a:cubicBezTo>
                    <a:pt x="95" y="581"/>
                    <a:pt x="0" y="416"/>
                    <a:pt x="43" y="25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41" name="Freeform: Shape 16"/>
            <p:cNvSpPr/>
            <p:nvPr/>
          </p:nvSpPr>
          <p:spPr bwMode="auto">
            <a:xfrm>
              <a:off x="6708322" y="4902622"/>
              <a:ext cx="1138402" cy="1140624"/>
            </a:xfrm>
            <a:custGeom>
              <a:avLst/>
              <a:gdLst>
                <a:gd name="T0" fmla="*/ 28 w 434"/>
                <a:gd name="T1" fmla="*/ 166 h 435"/>
                <a:gd name="T2" fmla="*/ 268 w 434"/>
                <a:gd name="T3" fmla="*/ 29 h 435"/>
                <a:gd name="T4" fmla="*/ 406 w 434"/>
                <a:gd name="T5" fmla="*/ 268 h 435"/>
                <a:gd name="T6" fmla="*/ 166 w 434"/>
                <a:gd name="T7" fmla="*/ 406 h 435"/>
                <a:gd name="T8" fmla="*/ 28 w 434"/>
                <a:gd name="T9" fmla="*/ 166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435">
                  <a:moveTo>
                    <a:pt x="28" y="166"/>
                  </a:moveTo>
                  <a:cubicBezTo>
                    <a:pt x="56" y="62"/>
                    <a:pt x="164" y="0"/>
                    <a:pt x="268" y="29"/>
                  </a:cubicBezTo>
                  <a:cubicBezTo>
                    <a:pt x="373" y="57"/>
                    <a:pt x="434" y="164"/>
                    <a:pt x="406" y="268"/>
                  </a:cubicBezTo>
                  <a:cubicBezTo>
                    <a:pt x="378" y="373"/>
                    <a:pt x="271" y="435"/>
                    <a:pt x="166" y="406"/>
                  </a:cubicBezTo>
                  <a:cubicBezTo>
                    <a:pt x="62" y="378"/>
                    <a:pt x="0" y="271"/>
                    <a:pt x="28" y="166"/>
                  </a:cubicBezTo>
                  <a:close/>
                </a:path>
              </a:pathLst>
            </a:custGeom>
            <a:solidFill>
              <a:srgbClr val="19B49B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42" name="Freeform: Shape 17"/>
            <p:cNvSpPr/>
            <p:nvPr/>
          </p:nvSpPr>
          <p:spPr bwMode="auto">
            <a:xfrm>
              <a:off x="6005290" y="4101853"/>
              <a:ext cx="1279452" cy="1314994"/>
            </a:xfrm>
            <a:custGeom>
              <a:avLst/>
              <a:gdLst>
                <a:gd name="T0" fmla="*/ 291 w 488"/>
                <a:gd name="T1" fmla="*/ 501 h 501"/>
                <a:gd name="T2" fmla="*/ 0 w 488"/>
                <a:gd name="T3" fmla="*/ 185 h 501"/>
                <a:gd name="T4" fmla="*/ 211 w 488"/>
                <a:gd name="T5" fmla="*/ 0 h 501"/>
                <a:gd name="T6" fmla="*/ 488 w 488"/>
                <a:gd name="T7" fmla="*/ 327 h 501"/>
                <a:gd name="T8" fmla="*/ 291 w 488"/>
                <a:gd name="T9" fmla="*/ 501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501">
                  <a:moveTo>
                    <a:pt x="291" y="501"/>
                  </a:moveTo>
                  <a:cubicBezTo>
                    <a:pt x="310" y="329"/>
                    <a:pt x="173" y="180"/>
                    <a:pt x="0" y="185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184" y="170"/>
                    <a:pt x="315" y="325"/>
                    <a:pt x="488" y="327"/>
                  </a:cubicBezTo>
                  <a:lnTo>
                    <a:pt x="291" y="501"/>
                  </a:lnTo>
                  <a:close/>
                </a:path>
              </a:pathLst>
            </a:custGeom>
            <a:solidFill>
              <a:srgbClr val="19B49B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43" name="Freeform: Shape 18"/>
            <p:cNvSpPr/>
            <p:nvPr/>
          </p:nvSpPr>
          <p:spPr bwMode="auto">
            <a:xfrm>
              <a:off x="6882484" y="5057002"/>
              <a:ext cx="829645" cy="831867"/>
            </a:xfrm>
            <a:custGeom>
              <a:avLst/>
              <a:gdLst>
                <a:gd name="T0" fmla="*/ 20 w 316"/>
                <a:gd name="T1" fmla="*/ 121 h 317"/>
                <a:gd name="T2" fmla="*/ 195 w 316"/>
                <a:gd name="T3" fmla="*/ 21 h 317"/>
                <a:gd name="T4" fmla="*/ 296 w 316"/>
                <a:gd name="T5" fmla="*/ 196 h 317"/>
                <a:gd name="T6" fmla="*/ 121 w 316"/>
                <a:gd name="T7" fmla="*/ 296 h 317"/>
                <a:gd name="T8" fmla="*/ 20 w 316"/>
                <a:gd name="T9" fmla="*/ 121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6" h="317">
                  <a:moveTo>
                    <a:pt x="20" y="121"/>
                  </a:moveTo>
                  <a:cubicBezTo>
                    <a:pt x="41" y="45"/>
                    <a:pt x="119" y="0"/>
                    <a:pt x="195" y="21"/>
                  </a:cubicBezTo>
                  <a:cubicBezTo>
                    <a:pt x="271" y="41"/>
                    <a:pt x="316" y="120"/>
                    <a:pt x="296" y="196"/>
                  </a:cubicBezTo>
                  <a:cubicBezTo>
                    <a:pt x="275" y="272"/>
                    <a:pt x="197" y="317"/>
                    <a:pt x="121" y="296"/>
                  </a:cubicBezTo>
                  <a:cubicBezTo>
                    <a:pt x="45" y="276"/>
                    <a:pt x="0" y="197"/>
                    <a:pt x="20" y="12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44" name="Freeform: Shape 19"/>
            <p:cNvSpPr/>
            <p:nvPr/>
          </p:nvSpPr>
          <p:spPr bwMode="auto">
            <a:xfrm>
              <a:off x="5348903" y="3373277"/>
              <a:ext cx="1278342" cy="1277232"/>
            </a:xfrm>
            <a:custGeom>
              <a:avLst/>
              <a:gdLst>
                <a:gd name="T0" fmla="*/ 32 w 487"/>
                <a:gd name="T1" fmla="*/ 187 h 487"/>
                <a:gd name="T2" fmla="*/ 301 w 487"/>
                <a:gd name="T3" fmla="*/ 32 h 487"/>
                <a:gd name="T4" fmla="*/ 456 w 487"/>
                <a:gd name="T5" fmla="*/ 301 h 487"/>
                <a:gd name="T6" fmla="*/ 187 w 487"/>
                <a:gd name="T7" fmla="*/ 456 h 487"/>
                <a:gd name="T8" fmla="*/ 32 w 487"/>
                <a:gd name="T9" fmla="*/ 18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487">
                  <a:moveTo>
                    <a:pt x="32" y="187"/>
                  </a:moveTo>
                  <a:cubicBezTo>
                    <a:pt x="63" y="70"/>
                    <a:pt x="184" y="0"/>
                    <a:pt x="301" y="32"/>
                  </a:cubicBezTo>
                  <a:cubicBezTo>
                    <a:pt x="418" y="63"/>
                    <a:pt x="487" y="184"/>
                    <a:pt x="456" y="301"/>
                  </a:cubicBezTo>
                  <a:cubicBezTo>
                    <a:pt x="424" y="418"/>
                    <a:pt x="304" y="487"/>
                    <a:pt x="187" y="456"/>
                  </a:cubicBezTo>
                  <a:cubicBezTo>
                    <a:pt x="69" y="424"/>
                    <a:pt x="0" y="304"/>
                    <a:pt x="32" y="187"/>
                  </a:cubicBezTo>
                  <a:close/>
                </a:path>
              </a:pathLst>
            </a:custGeom>
            <a:solidFill>
              <a:srgbClr val="19B49B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45" name="Freeform: Shape 20"/>
            <p:cNvSpPr/>
            <p:nvPr/>
          </p:nvSpPr>
          <p:spPr bwMode="auto">
            <a:xfrm>
              <a:off x="5734849" y="3622060"/>
              <a:ext cx="506450" cy="467577"/>
            </a:xfrm>
            <a:custGeom>
              <a:avLst/>
              <a:gdLst>
                <a:gd name="T0" fmla="*/ 352 w 456"/>
                <a:gd name="T1" fmla="*/ 116 h 421"/>
                <a:gd name="T2" fmla="*/ 352 w 456"/>
                <a:gd name="T3" fmla="*/ 55 h 421"/>
                <a:gd name="T4" fmla="*/ 324 w 456"/>
                <a:gd name="T5" fmla="*/ 55 h 421"/>
                <a:gd name="T6" fmla="*/ 324 w 456"/>
                <a:gd name="T7" fmla="*/ 90 h 421"/>
                <a:gd name="T8" fmla="*/ 227 w 456"/>
                <a:gd name="T9" fmla="*/ 0 h 421"/>
                <a:gd name="T10" fmla="*/ 114 w 456"/>
                <a:gd name="T11" fmla="*/ 107 h 421"/>
                <a:gd name="T12" fmla="*/ 0 w 456"/>
                <a:gd name="T13" fmla="*/ 210 h 421"/>
                <a:gd name="T14" fmla="*/ 55 w 456"/>
                <a:gd name="T15" fmla="*/ 210 h 421"/>
                <a:gd name="T16" fmla="*/ 55 w 456"/>
                <a:gd name="T17" fmla="*/ 421 h 421"/>
                <a:gd name="T18" fmla="*/ 170 w 456"/>
                <a:gd name="T19" fmla="*/ 421 h 421"/>
                <a:gd name="T20" fmla="*/ 170 w 456"/>
                <a:gd name="T21" fmla="*/ 241 h 421"/>
                <a:gd name="T22" fmla="*/ 286 w 456"/>
                <a:gd name="T23" fmla="*/ 241 h 421"/>
                <a:gd name="T24" fmla="*/ 286 w 456"/>
                <a:gd name="T25" fmla="*/ 421 h 421"/>
                <a:gd name="T26" fmla="*/ 399 w 456"/>
                <a:gd name="T27" fmla="*/ 421 h 421"/>
                <a:gd name="T28" fmla="*/ 399 w 456"/>
                <a:gd name="T29" fmla="*/ 210 h 421"/>
                <a:gd name="T30" fmla="*/ 456 w 456"/>
                <a:gd name="T31" fmla="*/ 210 h 421"/>
                <a:gd name="T32" fmla="*/ 352 w 456"/>
                <a:gd name="T33" fmla="*/ 11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6" h="421">
                  <a:moveTo>
                    <a:pt x="352" y="116"/>
                  </a:moveTo>
                  <a:lnTo>
                    <a:pt x="352" y="55"/>
                  </a:lnTo>
                  <a:lnTo>
                    <a:pt x="324" y="55"/>
                  </a:lnTo>
                  <a:lnTo>
                    <a:pt x="324" y="90"/>
                  </a:lnTo>
                  <a:lnTo>
                    <a:pt x="227" y="0"/>
                  </a:lnTo>
                  <a:lnTo>
                    <a:pt x="114" y="107"/>
                  </a:lnTo>
                  <a:lnTo>
                    <a:pt x="0" y="210"/>
                  </a:lnTo>
                  <a:lnTo>
                    <a:pt x="55" y="210"/>
                  </a:lnTo>
                  <a:lnTo>
                    <a:pt x="55" y="421"/>
                  </a:lnTo>
                  <a:lnTo>
                    <a:pt x="170" y="421"/>
                  </a:lnTo>
                  <a:lnTo>
                    <a:pt x="170" y="241"/>
                  </a:lnTo>
                  <a:lnTo>
                    <a:pt x="286" y="241"/>
                  </a:lnTo>
                  <a:lnTo>
                    <a:pt x="286" y="421"/>
                  </a:lnTo>
                  <a:lnTo>
                    <a:pt x="399" y="421"/>
                  </a:lnTo>
                  <a:lnTo>
                    <a:pt x="399" y="210"/>
                  </a:lnTo>
                  <a:lnTo>
                    <a:pt x="456" y="210"/>
                  </a:lnTo>
                  <a:lnTo>
                    <a:pt x="352" y="116"/>
                  </a:ln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</a:p>
          </p:txBody>
        </p:sp>
        <p:sp>
          <p:nvSpPr>
            <p:cNvPr id="246" name="Freeform: Shape 21"/>
            <p:cNvSpPr/>
            <p:nvPr/>
          </p:nvSpPr>
          <p:spPr bwMode="auto">
            <a:xfrm>
              <a:off x="7807997" y="3450056"/>
              <a:ext cx="138830" cy="131055"/>
            </a:xfrm>
            <a:custGeom>
              <a:avLst/>
              <a:gdLst>
                <a:gd name="T0" fmla="*/ 53 w 53"/>
                <a:gd name="T1" fmla="*/ 40 h 50"/>
                <a:gd name="T2" fmla="*/ 19 w 53"/>
                <a:gd name="T3" fmla="*/ 0 h 50"/>
                <a:gd name="T4" fmla="*/ 19 w 53"/>
                <a:gd name="T5" fmla="*/ 0 h 50"/>
                <a:gd name="T6" fmla="*/ 0 w 53"/>
                <a:gd name="T7" fmla="*/ 50 h 50"/>
                <a:gd name="T8" fmla="*/ 53 w 53"/>
                <a:gd name="T9" fmla="*/ 4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0">
                  <a:moveTo>
                    <a:pt x="53" y="40"/>
                  </a:moveTo>
                  <a:cubicBezTo>
                    <a:pt x="50" y="22"/>
                    <a:pt x="37" y="7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50"/>
                    <a:pt x="0" y="50"/>
                    <a:pt x="0" y="50"/>
                  </a:cubicBezTo>
                  <a:lnTo>
                    <a:pt x="53" y="40"/>
                  </a:lnTo>
                  <a:close/>
                </a:path>
              </a:pathLst>
            </a:custGeom>
            <a:solidFill>
              <a:srgbClr val="00355C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47" name="Freeform: Shape 22"/>
            <p:cNvSpPr/>
            <p:nvPr/>
          </p:nvSpPr>
          <p:spPr bwMode="auto">
            <a:xfrm>
              <a:off x="7632516" y="3450056"/>
              <a:ext cx="288766" cy="317642"/>
            </a:xfrm>
            <a:custGeom>
              <a:avLst/>
              <a:gdLst>
                <a:gd name="T0" fmla="*/ 108 w 110"/>
                <a:gd name="T1" fmla="*/ 51 h 121"/>
                <a:gd name="T2" fmla="*/ 55 w 110"/>
                <a:gd name="T3" fmla="*/ 60 h 121"/>
                <a:gd name="T4" fmla="*/ 74 w 110"/>
                <a:gd name="T5" fmla="*/ 10 h 121"/>
                <a:gd name="T6" fmla="*/ 5 w 110"/>
                <a:gd name="T7" fmla="*/ 41 h 121"/>
                <a:gd name="T8" fmla="*/ 2 w 110"/>
                <a:gd name="T9" fmla="*/ 70 h 121"/>
                <a:gd name="T10" fmla="*/ 36 w 110"/>
                <a:gd name="T11" fmla="*/ 111 h 121"/>
                <a:gd name="T12" fmla="*/ 36 w 110"/>
                <a:gd name="T13" fmla="*/ 111 h 121"/>
                <a:gd name="T14" fmla="*/ 105 w 110"/>
                <a:gd name="T15" fmla="*/ 79 h 121"/>
                <a:gd name="T16" fmla="*/ 108 w 110"/>
                <a:gd name="T17" fmla="*/ 5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21">
                  <a:moveTo>
                    <a:pt x="108" y="51"/>
                  </a:moveTo>
                  <a:cubicBezTo>
                    <a:pt x="55" y="60"/>
                    <a:pt x="55" y="60"/>
                    <a:pt x="55" y="60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46" y="0"/>
                    <a:pt x="15" y="14"/>
                    <a:pt x="5" y="41"/>
                  </a:cubicBezTo>
                  <a:cubicBezTo>
                    <a:pt x="1" y="51"/>
                    <a:pt x="0" y="61"/>
                    <a:pt x="2" y="70"/>
                  </a:cubicBezTo>
                  <a:cubicBezTo>
                    <a:pt x="6" y="88"/>
                    <a:pt x="18" y="104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64" y="121"/>
                    <a:pt x="95" y="107"/>
                    <a:pt x="105" y="79"/>
                  </a:cubicBezTo>
                  <a:cubicBezTo>
                    <a:pt x="109" y="70"/>
                    <a:pt x="110" y="60"/>
                    <a:pt x="108" y="51"/>
                  </a:cubicBezTo>
                  <a:close/>
                </a:path>
              </a:pathLst>
            </a:custGeom>
            <a:solidFill>
              <a:srgbClr val="00355C"/>
            </a:solidFill>
            <a:ln>
              <a:noFill/>
            </a:ln>
          </p:spPr>
          <p:txBody>
            <a:bodyPr anchor="ctr"/>
            <a:lstStyle/>
            <a:p>
              <a:pPr algn="ctr"/>
            </a:p>
          </p:txBody>
        </p:sp>
        <p:sp>
          <p:nvSpPr>
            <p:cNvPr id="248" name="TextBox 23"/>
            <p:cNvSpPr txBox="1"/>
            <p:nvPr/>
          </p:nvSpPr>
          <p:spPr>
            <a:xfrm>
              <a:off x="4441727" y="1937030"/>
              <a:ext cx="646323" cy="276995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200" b="0" dirty="0">
                  <a:solidFill>
                    <a:srgbClr val="005CA1"/>
                  </a:solidFill>
                </a:rPr>
                <a:t>关键词</a:t>
              </a:r>
              <a:endParaRPr lang="zh-CN" altLang="en-US" sz="1200" b="0" dirty="0">
                <a:solidFill>
                  <a:srgbClr val="005CA1"/>
                </a:solidFill>
              </a:endParaRPr>
            </a:p>
          </p:txBody>
        </p:sp>
        <p:sp>
          <p:nvSpPr>
            <p:cNvPr id="249" name="TextBox 24"/>
            <p:cNvSpPr txBox="1"/>
            <p:nvPr/>
          </p:nvSpPr>
          <p:spPr>
            <a:xfrm>
              <a:off x="6252440" y="2409392"/>
              <a:ext cx="646323" cy="276995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200" b="0">
                  <a:solidFill>
                    <a:srgbClr val="005CA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B2B2B2"/>
                  </a:solidFill>
                </a:rPr>
                <a:t>关键词</a:t>
              </a:r>
              <a:endParaRPr lang="zh-CN" altLang="en-US" dirty="0">
                <a:solidFill>
                  <a:srgbClr val="B2B2B2"/>
                </a:solidFill>
              </a:endParaRPr>
            </a:p>
          </p:txBody>
        </p:sp>
        <p:sp>
          <p:nvSpPr>
            <p:cNvPr id="250" name="TextBox 25"/>
            <p:cNvSpPr txBox="1"/>
            <p:nvPr/>
          </p:nvSpPr>
          <p:spPr>
            <a:xfrm>
              <a:off x="3974163" y="4061901"/>
              <a:ext cx="646323" cy="276995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200" b="0">
                  <a:solidFill>
                    <a:srgbClr val="B2B2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</a:rPr>
                <a:t>关键词</a:t>
              </a:r>
              <a:endParaRPr lang="zh-CN" alt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51" name="TextBox 26"/>
            <p:cNvSpPr txBox="1"/>
            <p:nvPr/>
          </p:nvSpPr>
          <p:spPr>
            <a:xfrm>
              <a:off x="7453737" y="3767317"/>
              <a:ext cx="646323" cy="276995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200" b="0">
                  <a:solidFill>
                    <a:srgbClr val="B2B2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4A82"/>
                  </a:solidFill>
                </a:rPr>
                <a:t>关键词</a:t>
              </a:r>
              <a:endParaRPr lang="zh-CN" altLang="en-US" dirty="0">
                <a:solidFill>
                  <a:srgbClr val="004A82"/>
                </a:solidFill>
              </a:endParaRPr>
            </a:p>
          </p:txBody>
        </p:sp>
        <p:sp>
          <p:nvSpPr>
            <p:cNvPr id="252" name="TextBox 27"/>
            <p:cNvSpPr txBox="1"/>
            <p:nvPr/>
          </p:nvSpPr>
          <p:spPr>
            <a:xfrm>
              <a:off x="6980676" y="5484777"/>
              <a:ext cx="646323" cy="276995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200" b="0">
                  <a:solidFill>
                    <a:srgbClr val="004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5CA1"/>
                  </a:solidFill>
                </a:rPr>
                <a:t>关键词</a:t>
              </a:r>
              <a:endParaRPr lang="zh-CN" altLang="en-US" dirty="0">
                <a:solidFill>
                  <a:srgbClr val="005CA1"/>
                </a:solidFill>
              </a:endParaRPr>
            </a:p>
          </p:txBody>
        </p:sp>
        <p:sp>
          <p:nvSpPr>
            <p:cNvPr id="253" name="TextBox 28"/>
            <p:cNvSpPr txBox="1"/>
            <p:nvPr/>
          </p:nvSpPr>
          <p:spPr>
            <a:xfrm>
              <a:off x="5643656" y="4136156"/>
              <a:ext cx="723267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200" b="0">
                  <a:solidFill>
                    <a:srgbClr val="B2B2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>
                  <a:solidFill>
                    <a:schemeClr val="bg1"/>
                  </a:solidFill>
                </a:rPr>
                <a:t>关键词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54" name="Freeform: Shape 29"/>
            <p:cNvSpPr/>
            <p:nvPr/>
          </p:nvSpPr>
          <p:spPr bwMode="auto">
            <a:xfrm>
              <a:off x="6460127" y="2149679"/>
              <a:ext cx="244078" cy="257947"/>
            </a:xfrm>
            <a:custGeom>
              <a:avLst/>
              <a:gdLst>
                <a:gd name="T0" fmla="*/ 141 w 390"/>
                <a:gd name="T1" fmla="*/ 319 h 409"/>
                <a:gd name="T2" fmla="*/ 141 w 390"/>
                <a:gd name="T3" fmla="*/ 319 h 409"/>
                <a:gd name="T4" fmla="*/ 124 w 390"/>
                <a:gd name="T5" fmla="*/ 345 h 409"/>
                <a:gd name="T6" fmla="*/ 61 w 390"/>
                <a:gd name="T7" fmla="*/ 345 h 409"/>
                <a:gd name="T8" fmla="*/ 44 w 390"/>
                <a:gd name="T9" fmla="*/ 311 h 409"/>
                <a:gd name="T10" fmla="*/ 61 w 390"/>
                <a:gd name="T11" fmla="*/ 283 h 409"/>
                <a:gd name="T12" fmla="*/ 133 w 390"/>
                <a:gd name="T13" fmla="*/ 204 h 409"/>
                <a:gd name="T14" fmla="*/ 195 w 390"/>
                <a:gd name="T15" fmla="*/ 186 h 409"/>
                <a:gd name="T16" fmla="*/ 230 w 390"/>
                <a:gd name="T17" fmla="*/ 186 h 409"/>
                <a:gd name="T18" fmla="*/ 230 w 390"/>
                <a:gd name="T19" fmla="*/ 160 h 409"/>
                <a:gd name="T20" fmla="*/ 97 w 390"/>
                <a:gd name="T21" fmla="*/ 168 h 409"/>
                <a:gd name="T22" fmla="*/ 26 w 390"/>
                <a:gd name="T23" fmla="*/ 248 h 409"/>
                <a:gd name="T24" fmla="*/ 0 w 390"/>
                <a:gd name="T25" fmla="*/ 311 h 409"/>
                <a:gd name="T26" fmla="*/ 26 w 390"/>
                <a:gd name="T27" fmla="*/ 381 h 409"/>
                <a:gd name="T28" fmla="*/ 88 w 390"/>
                <a:gd name="T29" fmla="*/ 408 h 409"/>
                <a:gd name="T30" fmla="*/ 159 w 390"/>
                <a:gd name="T31" fmla="*/ 381 h 409"/>
                <a:gd name="T32" fmla="*/ 177 w 390"/>
                <a:gd name="T33" fmla="*/ 355 h 409"/>
                <a:gd name="T34" fmla="*/ 177 w 390"/>
                <a:gd name="T35" fmla="*/ 319 h 409"/>
                <a:gd name="T36" fmla="*/ 141 w 390"/>
                <a:gd name="T37" fmla="*/ 319 h 409"/>
                <a:gd name="T38" fmla="*/ 363 w 390"/>
                <a:gd name="T39" fmla="*/ 36 h 409"/>
                <a:gd name="T40" fmla="*/ 363 w 390"/>
                <a:gd name="T41" fmla="*/ 36 h 409"/>
                <a:gd name="T42" fmla="*/ 239 w 390"/>
                <a:gd name="T43" fmla="*/ 36 h 409"/>
                <a:gd name="T44" fmla="*/ 212 w 390"/>
                <a:gd name="T45" fmla="*/ 53 h 409"/>
                <a:gd name="T46" fmla="*/ 212 w 390"/>
                <a:gd name="T47" fmla="*/ 89 h 409"/>
                <a:gd name="T48" fmla="*/ 248 w 390"/>
                <a:gd name="T49" fmla="*/ 89 h 409"/>
                <a:gd name="T50" fmla="*/ 274 w 390"/>
                <a:gd name="T51" fmla="*/ 71 h 409"/>
                <a:gd name="T52" fmla="*/ 327 w 390"/>
                <a:gd name="T53" fmla="*/ 71 h 409"/>
                <a:gd name="T54" fmla="*/ 345 w 390"/>
                <a:gd name="T55" fmla="*/ 107 h 409"/>
                <a:gd name="T56" fmla="*/ 327 w 390"/>
                <a:gd name="T57" fmla="*/ 133 h 409"/>
                <a:gd name="T58" fmla="*/ 257 w 390"/>
                <a:gd name="T59" fmla="*/ 213 h 409"/>
                <a:gd name="T60" fmla="*/ 195 w 390"/>
                <a:gd name="T61" fmla="*/ 221 h 409"/>
                <a:gd name="T62" fmla="*/ 159 w 390"/>
                <a:gd name="T63" fmla="*/ 221 h 409"/>
                <a:gd name="T64" fmla="*/ 159 w 390"/>
                <a:gd name="T65" fmla="*/ 257 h 409"/>
                <a:gd name="T66" fmla="*/ 212 w 390"/>
                <a:gd name="T67" fmla="*/ 283 h 409"/>
                <a:gd name="T68" fmla="*/ 283 w 390"/>
                <a:gd name="T69" fmla="*/ 248 h 409"/>
                <a:gd name="T70" fmla="*/ 363 w 390"/>
                <a:gd name="T71" fmla="*/ 168 h 409"/>
                <a:gd name="T72" fmla="*/ 389 w 390"/>
                <a:gd name="T73" fmla="*/ 107 h 409"/>
                <a:gd name="T74" fmla="*/ 363 w 390"/>
                <a:gd name="T75" fmla="*/ 36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0" h="409">
                  <a:moveTo>
                    <a:pt x="141" y="319"/>
                  </a:moveTo>
                  <a:lnTo>
                    <a:pt x="141" y="319"/>
                  </a:lnTo>
                  <a:cubicBezTo>
                    <a:pt x="124" y="345"/>
                    <a:pt x="124" y="345"/>
                    <a:pt x="124" y="345"/>
                  </a:cubicBezTo>
                  <a:cubicBezTo>
                    <a:pt x="106" y="364"/>
                    <a:pt x="79" y="364"/>
                    <a:pt x="61" y="345"/>
                  </a:cubicBezTo>
                  <a:cubicBezTo>
                    <a:pt x="53" y="336"/>
                    <a:pt x="44" y="319"/>
                    <a:pt x="44" y="311"/>
                  </a:cubicBezTo>
                  <a:cubicBezTo>
                    <a:pt x="44" y="301"/>
                    <a:pt x="53" y="292"/>
                    <a:pt x="61" y="283"/>
                  </a:cubicBezTo>
                  <a:cubicBezTo>
                    <a:pt x="133" y="204"/>
                    <a:pt x="133" y="204"/>
                    <a:pt x="133" y="204"/>
                  </a:cubicBezTo>
                  <a:cubicBezTo>
                    <a:pt x="150" y="195"/>
                    <a:pt x="177" y="168"/>
                    <a:pt x="195" y="186"/>
                  </a:cubicBezTo>
                  <a:cubicBezTo>
                    <a:pt x="204" y="204"/>
                    <a:pt x="221" y="204"/>
                    <a:pt x="230" y="186"/>
                  </a:cubicBezTo>
                  <a:cubicBezTo>
                    <a:pt x="239" y="177"/>
                    <a:pt x="239" y="168"/>
                    <a:pt x="230" y="160"/>
                  </a:cubicBezTo>
                  <a:cubicBezTo>
                    <a:pt x="195" y="124"/>
                    <a:pt x="141" y="124"/>
                    <a:pt x="97" y="168"/>
                  </a:cubicBezTo>
                  <a:cubicBezTo>
                    <a:pt x="26" y="248"/>
                    <a:pt x="26" y="248"/>
                    <a:pt x="26" y="248"/>
                  </a:cubicBezTo>
                  <a:cubicBezTo>
                    <a:pt x="8" y="266"/>
                    <a:pt x="0" y="283"/>
                    <a:pt x="0" y="311"/>
                  </a:cubicBezTo>
                  <a:cubicBezTo>
                    <a:pt x="0" y="336"/>
                    <a:pt x="8" y="364"/>
                    <a:pt x="26" y="381"/>
                  </a:cubicBezTo>
                  <a:cubicBezTo>
                    <a:pt x="44" y="399"/>
                    <a:pt x="70" y="408"/>
                    <a:pt x="88" y="408"/>
                  </a:cubicBezTo>
                  <a:cubicBezTo>
                    <a:pt x="114" y="408"/>
                    <a:pt x="141" y="399"/>
                    <a:pt x="159" y="381"/>
                  </a:cubicBezTo>
                  <a:cubicBezTo>
                    <a:pt x="177" y="355"/>
                    <a:pt x="177" y="355"/>
                    <a:pt x="177" y="355"/>
                  </a:cubicBezTo>
                  <a:cubicBezTo>
                    <a:pt x="186" y="345"/>
                    <a:pt x="186" y="328"/>
                    <a:pt x="177" y="319"/>
                  </a:cubicBezTo>
                  <a:cubicBezTo>
                    <a:pt x="168" y="311"/>
                    <a:pt x="150" y="311"/>
                    <a:pt x="141" y="319"/>
                  </a:cubicBezTo>
                  <a:close/>
                  <a:moveTo>
                    <a:pt x="363" y="36"/>
                  </a:moveTo>
                  <a:lnTo>
                    <a:pt x="363" y="36"/>
                  </a:lnTo>
                  <a:cubicBezTo>
                    <a:pt x="327" y="0"/>
                    <a:pt x="274" y="0"/>
                    <a:pt x="239" y="36"/>
                  </a:cubicBezTo>
                  <a:cubicBezTo>
                    <a:pt x="212" y="53"/>
                    <a:pt x="212" y="53"/>
                    <a:pt x="212" y="53"/>
                  </a:cubicBezTo>
                  <a:cubicBezTo>
                    <a:pt x="204" y="71"/>
                    <a:pt x="204" y="80"/>
                    <a:pt x="212" y="89"/>
                  </a:cubicBezTo>
                  <a:cubicBezTo>
                    <a:pt x="221" y="98"/>
                    <a:pt x="239" y="98"/>
                    <a:pt x="248" y="89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92" y="53"/>
                    <a:pt x="318" y="53"/>
                    <a:pt x="327" y="71"/>
                  </a:cubicBezTo>
                  <a:cubicBezTo>
                    <a:pt x="336" y="80"/>
                    <a:pt x="345" y="89"/>
                    <a:pt x="345" y="107"/>
                  </a:cubicBezTo>
                  <a:cubicBezTo>
                    <a:pt x="345" y="115"/>
                    <a:pt x="336" y="124"/>
                    <a:pt x="327" y="133"/>
                  </a:cubicBezTo>
                  <a:cubicBezTo>
                    <a:pt x="257" y="213"/>
                    <a:pt x="257" y="213"/>
                    <a:pt x="257" y="213"/>
                  </a:cubicBezTo>
                  <a:cubicBezTo>
                    <a:pt x="212" y="248"/>
                    <a:pt x="204" y="230"/>
                    <a:pt x="195" y="221"/>
                  </a:cubicBezTo>
                  <a:cubicBezTo>
                    <a:pt x="186" y="213"/>
                    <a:pt x="168" y="213"/>
                    <a:pt x="159" y="221"/>
                  </a:cubicBezTo>
                  <a:cubicBezTo>
                    <a:pt x="150" y="230"/>
                    <a:pt x="150" y="248"/>
                    <a:pt x="159" y="257"/>
                  </a:cubicBezTo>
                  <a:cubicBezTo>
                    <a:pt x="177" y="275"/>
                    <a:pt x="195" y="283"/>
                    <a:pt x="212" y="283"/>
                  </a:cubicBezTo>
                  <a:cubicBezTo>
                    <a:pt x="239" y="283"/>
                    <a:pt x="265" y="275"/>
                    <a:pt x="283" y="248"/>
                  </a:cubicBezTo>
                  <a:cubicBezTo>
                    <a:pt x="363" y="168"/>
                    <a:pt x="363" y="168"/>
                    <a:pt x="363" y="168"/>
                  </a:cubicBezTo>
                  <a:cubicBezTo>
                    <a:pt x="380" y="151"/>
                    <a:pt x="389" y="124"/>
                    <a:pt x="389" y="107"/>
                  </a:cubicBezTo>
                  <a:cubicBezTo>
                    <a:pt x="389" y="80"/>
                    <a:pt x="380" y="53"/>
                    <a:pt x="363" y="36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55" name="Freeform: Shape 30"/>
            <p:cNvSpPr/>
            <p:nvPr/>
          </p:nvSpPr>
          <p:spPr bwMode="auto">
            <a:xfrm>
              <a:off x="4612441" y="1633218"/>
              <a:ext cx="313421" cy="280134"/>
            </a:xfrm>
            <a:custGeom>
              <a:avLst/>
              <a:gdLst>
                <a:gd name="T0" fmla="*/ 80 w 498"/>
                <a:gd name="T1" fmla="*/ 151 h 445"/>
                <a:gd name="T2" fmla="*/ 80 w 498"/>
                <a:gd name="T3" fmla="*/ 151 h 445"/>
                <a:gd name="T4" fmla="*/ 142 w 498"/>
                <a:gd name="T5" fmla="*/ 169 h 445"/>
                <a:gd name="T6" fmla="*/ 151 w 498"/>
                <a:gd name="T7" fmla="*/ 169 h 445"/>
                <a:gd name="T8" fmla="*/ 195 w 498"/>
                <a:gd name="T9" fmla="*/ 134 h 445"/>
                <a:gd name="T10" fmla="*/ 195 w 498"/>
                <a:gd name="T11" fmla="*/ 125 h 445"/>
                <a:gd name="T12" fmla="*/ 178 w 498"/>
                <a:gd name="T13" fmla="*/ 107 h 445"/>
                <a:gd name="T14" fmla="*/ 275 w 498"/>
                <a:gd name="T15" fmla="*/ 10 h 445"/>
                <a:gd name="T16" fmla="*/ 195 w 498"/>
                <a:gd name="T17" fmla="*/ 0 h 445"/>
                <a:gd name="T18" fmla="*/ 107 w 498"/>
                <a:gd name="T19" fmla="*/ 54 h 445"/>
                <a:gd name="T20" fmla="*/ 72 w 498"/>
                <a:gd name="T21" fmla="*/ 81 h 445"/>
                <a:gd name="T22" fmla="*/ 53 w 498"/>
                <a:gd name="T23" fmla="*/ 116 h 445"/>
                <a:gd name="T24" fmla="*/ 18 w 498"/>
                <a:gd name="T25" fmla="*/ 125 h 445"/>
                <a:gd name="T26" fmla="*/ 0 w 498"/>
                <a:gd name="T27" fmla="*/ 143 h 445"/>
                <a:gd name="T28" fmla="*/ 0 w 498"/>
                <a:gd name="T29" fmla="*/ 151 h 445"/>
                <a:gd name="T30" fmla="*/ 36 w 498"/>
                <a:gd name="T31" fmla="*/ 187 h 445"/>
                <a:gd name="T32" fmla="*/ 53 w 498"/>
                <a:gd name="T33" fmla="*/ 196 h 445"/>
                <a:gd name="T34" fmla="*/ 72 w 498"/>
                <a:gd name="T35" fmla="*/ 178 h 445"/>
                <a:gd name="T36" fmla="*/ 80 w 498"/>
                <a:gd name="T37" fmla="*/ 151 h 445"/>
                <a:gd name="T38" fmla="*/ 222 w 498"/>
                <a:gd name="T39" fmla="*/ 160 h 445"/>
                <a:gd name="T40" fmla="*/ 222 w 498"/>
                <a:gd name="T41" fmla="*/ 160 h 445"/>
                <a:gd name="T42" fmla="*/ 213 w 498"/>
                <a:gd name="T43" fmla="*/ 160 h 445"/>
                <a:gd name="T44" fmla="*/ 178 w 498"/>
                <a:gd name="T45" fmla="*/ 187 h 445"/>
                <a:gd name="T46" fmla="*/ 169 w 498"/>
                <a:gd name="T47" fmla="*/ 204 h 445"/>
                <a:gd name="T48" fmla="*/ 381 w 498"/>
                <a:gd name="T49" fmla="*/ 435 h 445"/>
                <a:gd name="T50" fmla="*/ 399 w 498"/>
                <a:gd name="T51" fmla="*/ 435 h 445"/>
                <a:gd name="T52" fmla="*/ 426 w 498"/>
                <a:gd name="T53" fmla="*/ 417 h 445"/>
                <a:gd name="T54" fmla="*/ 426 w 498"/>
                <a:gd name="T55" fmla="*/ 400 h 445"/>
                <a:gd name="T56" fmla="*/ 222 w 498"/>
                <a:gd name="T57" fmla="*/ 160 h 445"/>
                <a:gd name="T58" fmla="*/ 497 w 498"/>
                <a:gd name="T59" fmla="*/ 63 h 445"/>
                <a:gd name="T60" fmla="*/ 497 w 498"/>
                <a:gd name="T61" fmla="*/ 63 h 445"/>
                <a:gd name="T62" fmla="*/ 479 w 498"/>
                <a:gd name="T63" fmla="*/ 54 h 445"/>
                <a:gd name="T64" fmla="*/ 461 w 498"/>
                <a:gd name="T65" fmla="*/ 89 h 445"/>
                <a:gd name="T66" fmla="*/ 408 w 498"/>
                <a:gd name="T67" fmla="*/ 107 h 445"/>
                <a:gd name="T68" fmla="*/ 399 w 498"/>
                <a:gd name="T69" fmla="*/ 63 h 445"/>
                <a:gd name="T70" fmla="*/ 417 w 498"/>
                <a:gd name="T71" fmla="*/ 19 h 445"/>
                <a:gd name="T72" fmla="*/ 408 w 498"/>
                <a:gd name="T73" fmla="*/ 10 h 445"/>
                <a:gd name="T74" fmla="*/ 337 w 498"/>
                <a:gd name="T75" fmla="*/ 72 h 445"/>
                <a:gd name="T76" fmla="*/ 319 w 498"/>
                <a:gd name="T77" fmla="*/ 151 h 445"/>
                <a:gd name="T78" fmla="*/ 284 w 498"/>
                <a:gd name="T79" fmla="*/ 187 h 445"/>
                <a:gd name="T80" fmla="*/ 319 w 498"/>
                <a:gd name="T81" fmla="*/ 231 h 445"/>
                <a:gd name="T82" fmla="*/ 364 w 498"/>
                <a:gd name="T83" fmla="*/ 187 h 445"/>
                <a:gd name="T84" fmla="*/ 408 w 498"/>
                <a:gd name="T85" fmla="*/ 178 h 445"/>
                <a:gd name="T86" fmla="*/ 488 w 498"/>
                <a:gd name="T87" fmla="*/ 143 h 445"/>
                <a:gd name="T88" fmla="*/ 497 w 498"/>
                <a:gd name="T89" fmla="*/ 63 h 445"/>
                <a:gd name="T90" fmla="*/ 72 w 498"/>
                <a:gd name="T91" fmla="*/ 400 h 445"/>
                <a:gd name="T92" fmla="*/ 72 w 498"/>
                <a:gd name="T93" fmla="*/ 400 h 445"/>
                <a:gd name="T94" fmla="*/ 72 w 498"/>
                <a:gd name="T95" fmla="*/ 417 h 445"/>
                <a:gd name="T96" fmla="*/ 89 w 498"/>
                <a:gd name="T97" fmla="*/ 444 h 445"/>
                <a:gd name="T98" fmla="*/ 107 w 498"/>
                <a:gd name="T99" fmla="*/ 435 h 445"/>
                <a:gd name="T100" fmla="*/ 231 w 498"/>
                <a:gd name="T101" fmla="*/ 320 h 445"/>
                <a:gd name="T102" fmla="*/ 195 w 498"/>
                <a:gd name="T103" fmla="*/ 275 h 445"/>
                <a:gd name="T104" fmla="*/ 72 w 498"/>
                <a:gd name="T105" fmla="*/ 40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98" h="445">
                  <a:moveTo>
                    <a:pt x="80" y="151"/>
                  </a:moveTo>
                  <a:lnTo>
                    <a:pt x="80" y="151"/>
                  </a:lnTo>
                  <a:cubicBezTo>
                    <a:pt x="97" y="134"/>
                    <a:pt x="116" y="143"/>
                    <a:pt x="142" y="169"/>
                  </a:cubicBezTo>
                  <a:cubicBezTo>
                    <a:pt x="151" y="178"/>
                    <a:pt x="151" y="169"/>
                    <a:pt x="151" y="169"/>
                  </a:cubicBezTo>
                  <a:cubicBezTo>
                    <a:pt x="160" y="169"/>
                    <a:pt x="186" y="134"/>
                    <a:pt x="195" y="134"/>
                  </a:cubicBezTo>
                  <a:cubicBezTo>
                    <a:pt x="195" y="134"/>
                    <a:pt x="195" y="134"/>
                    <a:pt x="195" y="125"/>
                  </a:cubicBezTo>
                  <a:cubicBezTo>
                    <a:pt x="186" y="125"/>
                    <a:pt x="178" y="116"/>
                    <a:pt x="178" y="107"/>
                  </a:cubicBezTo>
                  <a:cubicBezTo>
                    <a:pt x="133" y="45"/>
                    <a:pt x="301" y="10"/>
                    <a:pt x="275" y="10"/>
                  </a:cubicBezTo>
                  <a:cubicBezTo>
                    <a:pt x="257" y="0"/>
                    <a:pt x="204" y="0"/>
                    <a:pt x="195" y="0"/>
                  </a:cubicBezTo>
                  <a:cubicBezTo>
                    <a:pt x="169" y="10"/>
                    <a:pt x="125" y="36"/>
                    <a:pt x="107" y="54"/>
                  </a:cubicBezTo>
                  <a:cubicBezTo>
                    <a:pt x="80" y="72"/>
                    <a:pt x="72" y="81"/>
                    <a:pt x="72" y="81"/>
                  </a:cubicBezTo>
                  <a:cubicBezTo>
                    <a:pt x="62" y="89"/>
                    <a:pt x="72" y="107"/>
                    <a:pt x="53" y="116"/>
                  </a:cubicBezTo>
                  <a:cubicBezTo>
                    <a:pt x="36" y="125"/>
                    <a:pt x="27" y="116"/>
                    <a:pt x="18" y="125"/>
                  </a:cubicBezTo>
                  <a:cubicBezTo>
                    <a:pt x="18" y="134"/>
                    <a:pt x="9" y="134"/>
                    <a:pt x="0" y="143"/>
                  </a:cubicBezTo>
                  <a:lnTo>
                    <a:pt x="0" y="151"/>
                  </a:lnTo>
                  <a:lnTo>
                    <a:pt x="36" y="187"/>
                  </a:lnTo>
                  <a:cubicBezTo>
                    <a:pt x="36" y="196"/>
                    <a:pt x="44" y="196"/>
                    <a:pt x="53" y="196"/>
                  </a:cubicBezTo>
                  <a:cubicBezTo>
                    <a:pt x="53" y="187"/>
                    <a:pt x="62" y="178"/>
                    <a:pt x="72" y="178"/>
                  </a:cubicBezTo>
                  <a:cubicBezTo>
                    <a:pt x="72" y="178"/>
                    <a:pt x="72" y="151"/>
                    <a:pt x="80" y="151"/>
                  </a:cubicBezTo>
                  <a:close/>
                  <a:moveTo>
                    <a:pt x="222" y="160"/>
                  </a:moveTo>
                  <a:lnTo>
                    <a:pt x="222" y="160"/>
                  </a:lnTo>
                  <a:cubicBezTo>
                    <a:pt x="213" y="160"/>
                    <a:pt x="213" y="160"/>
                    <a:pt x="213" y="160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69" y="196"/>
                    <a:pt x="169" y="196"/>
                    <a:pt x="169" y="204"/>
                  </a:cubicBezTo>
                  <a:cubicBezTo>
                    <a:pt x="381" y="435"/>
                    <a:pt x="381" y="435"/>
                    <a:pt x="381" y="435"/>
                  </a:cubicBezTo>
                  <a:cubicBezTo>
                    <a:pt x="381" y="444"/>
                    <a:pt x="391" y="444"/>
                    <a:pt x="399" y="435"/>
                  </a:cubicBezTo>
                  <a:cubicBezTo>
                    <a:pt x="426" y="417"/>
                    <a:pt x="426" y="417"/>
                    <a:pt x="426" y="417"/>
                  </a:cubicBezTo>
                  <a:cubicBezTo>
                    <a:pt x="426" y="408"/>
                    <a:pt x="426" y="400"/>
                    <a:pt x="426" y="400"/>
                  </a:cubicBezTo>
                  <a:lnTo>
                    <a:pt x="222" y="160"/>
                  </a:lnTo>
                  <a:close/>
                  <a:moveTo>
                    <a:pt x="497" y="63"/>
                  </a:moveTo>
                  <a:lnTo>
                    <a:pt x="497" y="63"/>
                  </a:lnTo>
                  <a:cubicBezTo>
                    <a:pt x="488" y="45"/>
                    <a:pt x="488" y="54"/>
                    <a:pt x="479" y="54"/>
                  </a:cubicBezTo>
                  <a:cubicBezTo>
                    <a:pt x="479" y="63"/>
                    <a:pt x="461" y="81"/>
                    <a:pt x="461" y="89"/>
                  </a:cubicBezTo>
                  <a:cubicBezTo>
                    <a:pt x="452" y="107"/>
                    <a:pt x="435" y="125"/>
                    <a:pt x="408" y="107"/>
                  </a:cubicBezTo>
                  <a:cubicBezTo>
                    <a:pt x="381" y="81"/>
                    <a:pt x="391" y="72"/>
                    <a:pt x="399" y="63"/>
                  </a:cubicBezTo>
                  <a:cubicBezTo>
                    <a:pt x="399" y="54"/>
                    <a:pt x="417" y="28"/>
                    <a:pt x="417" y="19"/>
                  </a:cubicBezTo>
                  <a:cubicBezTo>
                    <a:pt x="426" y="19"/>
                    <a:pt x="417" y="10"/>
                    <a:pt x="408" y="10"/>
                  </a:cubicBezTo>
                  <a:cubicBezTo>
                    <a:pt x="399" y="19"/>
                    <a:pt x="346" y="36"/>
                    <a:pt x="337" y="72"/>
                  </a:cubicBezTo>
                  <a:cubicBezTo>
                    <a:pt x="328" y="98"/>
                    <a:pt x="346" y="125"/>
                    <a:pt x="319" y="151"/>
                  </a:cubicBezTo>
                  <a:cubicBezTo>
                    <a:pt x="284" y="187"/>
                    <a:pt x="284" y="187"/>
                    <a:pt x="284" y="187"/>
                  </a:cubicBezTo>
                  <a:cubicBezTo>
                    <a:pt x="319" y="231"/>
                    <a:pt x="319" y="231"/>
                    <a:pt x="319" y="231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72" y="178"/>
                    <a:pt x="391" y="169"/>
                    <a:pt x="408" y="178"/>
                  </a:cubicBezTo>
                  <a:cubicBezTo>
                    <a:pt x="452" y="187"/>
                    <a:pt x="470" y="169"/>
                    <a:pt x="488" y="143"/>
                  </a:cubicBezTo>
                  <a:cubicBezTo>
                    <a:pt x="497" y="116"/>
                    <a:pt x="497" y="72"/>
                    <a:pt x="497" y="63"/>
                  </a:cubicBezTo>
                  <a:close/>
                  <a:moveTo>
                    <a:pt x="72" y="400"/>
                  </a:moveTo>
                  <a:lnTo>
                    <a:pt x="72" y="400"/>
                  </a:lnTo>
                  <a:cubicBezTo>
                    <a:pt x="62" y="408"/>
                    <a:pt x="62" y="417"/>
                    <a:pt x="72" y="417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7" y="444"/>
                    <a:pt x="107" y="444"/>
                    <a:pt x="107" y="43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195" y="275"/>
                    <a:pt x="195" y="275"/>
                    <a:pt x="195" y="275"/>
                  </a:cubicBezTo>
                  <a:lnTo>
                    <a:pt x="72" y="400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56" name="Freeform: Shape 31"/>
            <p:cNvSpPr/>
            <p:nvPr/>
          </p:nvSpPr>
          <p:spPr bwMode="auto">
            <a:xfrm>
              <a:off x="4164839" y="3755834"/>
              <a:ext cx="280137" cy="291229"/>
            </a:xfrm>
            <a:custGeom>
              <a:avLst/>
              <a:gdLst>
                <a:gd name="T0" fmla="*/ 400 w 445"/>
                <a:gd name="T1" fmla="*/ 159 h 462"/>
                <a:gd name="T2" fmla="*/ 400 w 445"/>
                <a:gd name="T3" fmla="*/ 159 h 462"/>
                <a:gd name="T4" fmla="*/ 266 w 445"/>
                <a:gd name="T5" fmla="*/ 8 h 462"/>
                <a:gd name="T6" fmla="*/ 36 w 445"/>
                <a:gd name="T7" fmla="*/ 248 h 462"/>
                <a:gd name="T8" fmla="*/ 9 w 445"/>
                <a:gd name="T9" fmla="*/ 319 h 462"/>
                <a:gd name="T10" fmla="*/ 81 w 445"/>
                <a:gd name="T11" fmla="*/ 355 h 462"/>
                <a:gd name="T12" fmla="*/ 98 w 445"/>
                <a:gd name="T13" fmla="*/ 346 h 462"/>
                <a:gd name="T14" fmla="*/ 134 w 445"/>
                <a:gd name="T15" fmla="*/ 372 h 462"/>
                <a:gd name="T16" fmla="*/ 160 w 445"/>
                <a:gd name="T17" fmla="*/ 434 h 462"/>
                <a:gd name="T18" fmla="*/ 187 w 445"/>
                <a:gd name="T19" fmla="*/ 452 h 462"/>
                <a:gd name="T20" fmla="*/ 240 w 445"/>
                <a:gd name="T21" fmla="*/ 434 h 462"/>
                <a:gd name="T22" fmla="*/ 249 w 445"/>
                <a:gd name="T23" fmla="*/ 416 h 462"/>
                <a:gd name="T24" fmla="*/ 231 w 445"/>
                <a:gd name="T25" fmla="*/ 390 h 462"/>
                <a:gd name="T26" fmla="*/ 204 w 445"/>
                <a:gd name="T27" fmla="*/ 337 h 462"/>
                <a:gd name="T28" fmla="*/ 231 w 445"/>
                <a:gd name="T29" fmla="*/ 310 h 462"/>
                <a:gd name="T30" fmla="*/ 417 w 445"/>
                <a:gd name="T31" fmla="*/ 355 h 462"/>
                <a:gd name="T32" fmla="*/ 400 w 445"/>
                <a:gd name="T33" fmla="*/ 159 h 462"/>
                <a:gd name="T34" fmla="*/ 390 w 445"/>
                <a:gd name="T35" fmla="*/ 310 h 462"/>
                <a:gd name="T36" fmla="*/ 390 w 445"/>
                <a:gd name="T37" fmla="*/ 310 h 462"/>
                <a:gd name="T38" fmla="*/ 302 w 445"/>
                <a:gd name="T39" fmla="*/ 204 h 462"/>
                <a:gd name="T40" fmla="*/ 284 w 445"/>
                <a:gd name="T41" fmla="*/ 62 h 462"/>
                <a:gd name="T42" fmla="*/ 364 w 445"/>
                <a:gd name="T43" fmla="*/ 177 h 462"/>
                <a:gd name="T44" fmla="*/ 390 w 445"/>
                <a:gd name="T45" fmla="*/ 31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</a:p>
          </p:txBody>
        </p:sp>
        <p:sp>
          <p:nvSpPr>
            <p:cNvPr id="257" name="Freeform: Shape 32"/>
            <p:cNvSpPr/>
            <p:nvPr/>
          </p:nvSpPr>
          <p:spPr bwMode="auto">
            <a:xfrm>
              <a:off x="7175752" y="5225424"/>
              <a:ext cx="259400" cy="2594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45" y="434"/>
                  </a:moveTo>
                  <a:cubicBezTo>
                    <a:pt x="19000" y="276"/>
                    <a:pt x="19186" y="194"/>
                    <a:pt x="19399" y="194"/>
                  </a:cubicBezTo>
                  <a:cubicBezTo>
                    <a:pt x="19670" y="194"/>
                    <a:pt x="19900" y="332"/>
                    <a:pt x="20087" y="602"/>
                  </a:cubicBezTo>
                  <a:cubicBezTo>
                    <a:pt x="20165" y="716"/>
                    <a:pt x="20282" y="872"/>
                    <a:pt x="20432" y="1072"/>
                  </a:cubicBezTo>
                  <a:cubicBezTo>
                    <a:pt x="20586" y="1274"/>
                    <a:pt x="20733" y="1483"/>
                    <a:pt x="20880" y="1692"/>
                  </a:cubicBezTo>
                  <a:cubicBezTo>
                    <a:pt x="21024" y="1903"/>
                    <a:pt x="21147" y="2127"/>
                    <a:pt x="21252" y="2359"/>
                  </a:cubicBezTo>
                  <a:cubicBezTo>
                    <a:pt x="21357" y="2597"/>
                    <a:pt x="21411" y="2796"/>
                    <a:pt x="21411" y="2967"/>
                  </a:cubicBezTo>
                  <a:cubicBezTo>
                    <a:pt x="21411" y="3334"/>
                    <a:pt x="21298" y="3616"/>
                    <a:pt x="21071" y="3825"/>
                  </a:cubicBezTo>
                  <a:lnTo>
                    <a:pt x="2568" y="21376"/>
                  </a:lnTo>
                  <a:cubicBezTo>
                    <a:pt x="2408" y="21526"/>
                    <a:pt x="2227" y="21599"/>
                    <a:pt x="2017" y="21599"/>
                  </a:cubicBezTo>
                  <a:cubicBezTo>
                    <a:pt x="1725" y="21599"/>
                    <a:pt x="1495" y="21464"/>
                    <a:pt x="1324" y="21194"/>
                  </a:cubicBezTo>
                  <a:cubicBezTo>
                    <a:pt x="1248" y="21082"/>
                    <a:pt x="1128" y="20924"/>
                    <a:pt x="971" y="20724"/>
                  </a:cubicBezTo>
                  <a:cubicBezTo>
                    <a:pt x="817" y="20521"/>
                    <a:pt x="668" y="20316"/>
                    <a:pt x="528" y="20104"/>
                  </a:cubicBezTo>
                  <a:cubicBezTo>
                    <a:pt x="386" y="19893"/>
                    <a:pt x="261" y="19672"/>
                    <a:pt x="156" y="19443"/>
                  </a:cubicBezTo>
                  <a:cubicBezTo>
                    <a:pt x="51" y="19214"/>
                    <a:pt x="0" y="19008"/>
                    <a:pt x="0" y="18832"/>
                  </a:cubicBezTo>
                  <a:cubicBezTo>
                    <a:pt x="0" y="18465"/>
                    <a:pt x="115" y="18177"/>
                    <a:pt x="337" y="17971"/>
                  </a:cubicBezTo>
                  <a:lnTo>
                    <a:pt x="18845" y="434"/>
                  </a:lnTo>
                  <a:close/>
                  <a:moveTo>
                    <a:pt x="4372" y="9154"/>
                  </a:moveTo>
                  <a:lnTo>
                    <a:pt x="2998" y="8634"/>
                  </a:lnTo>
                  <a:lnTo>
                    <a:pt x="4372" y="8126"/>
                  </a:lnTo>
                  <a:lnTo>
                    <a:pt x="4805" y="6484"/>
                  </a:lnTo>
                  <a:lnTo>
                    <a:pt x="5204" y="8126"/>
                  </a:lnTo>
                  <a:lnTo>
                    <a:pt x="6597" y="8634"/>
                  </a:lnTo>
                  <a:lnTo>
                    <a:pt x="5204" y="9154"/>
                  </a:lnTo>
                  <a:lnTo>
                    <a:pt x="4805" y="10800"/>
                  </a:lnTo>
                  <a:lnTo>
                    <a:pt x="4372" y="9154"/>
                  </a:lnTo>
                  <a:close/>
                  <a:moveTo>
                    <a:pt x="7126" y="5329"/>
                  </a:moveTo>
                  <a:lnTo>
                    <a:pt x="4372" y="4316"/>
                  </a:lnTo>
                  <a:lnTo>
                    <a:pt x="7126" y="3317"/>
                  </a:lnTo>
                  <a:lnTo>
                    <a:pt x="7971" y="0"/>
                  </a:lnTo>
                  <a:lnTo>
                    <a:pt x="8810" y="3317"/>
                  </a:lnTo>
                  <a:lnTo>
                    <a:pt x="11565" y="4316"/>
                  </a:lnTo>
                  <a:lnTo>
                    <a:pt x="8810" y="5329"/>
                  </a:lnTo>
                  <a:lnTo>
                    <a:pt x="7971" y="8634"/>
                  </a:lnTo>
                  <a:lnTo>
                    <a:pt x="7126" y="5329"/>
                  </a:lnTo>
                  <a:close/>
                  <a:moveTo>
                    <a:pt x="12412" y="2670"/>
                  </a:moveTo>
                  <a:lnTo>
                    <a:pt x="11041" y="2162"/>
                  </a:lnTo>
                  <a:lnTo>
                    <a:pt x="12412" y="1642"/>
                  </a:lnTo>
                  <a:lnTo>
                    <a:pt x="12845" y="0"/>
                  </a:lnTo>
                  <a:lnTo>
                    <a:pt x="13278" y="1642"/>
                  </a:lnTo>
                  <a:lnTo>
                    <a:pt x="14637" y="2162"/>
                  </a:lnTo>
                  <a:lnTo>
                    <a:pt x="13278" y="2670"/>
                  </a:lnTo>
                  <a:lnTo>
                    <a:pt x="12845" y="4316"/>
                  </a:lnTo>
                  <a:lnTo>
                    <a:pt x="12412" y="2670"/>
                  </a:lnTo>
                  <a:close/>
                  <a:moveTo>
                    <a:pt x="20498" y="2993"/>
                  </a:moveTo>
                  <a:lnTo>
                    <a:pt x="19399" y="1289"/>
                  </a:lnTo>
                  <a:lnTo>
                    <a:pt x="15070" y="5385"/>
                  </a:lnTo>
                  <a:lnTo>
                    <a:pt x="16172" y="7086"/>
                  </a:lnTo>
                  <a:lnTo>
                    <a:pt x="20498" y="2993"/>
                  </a:lnTo>
                  <a:close/>
                  <a:moveTo>
                    <a:pt x="21599" y="9154"/>
                  </a:moveTo>
                  <a:lnTo>
                    <a:pt x="20229" y="9674"/>
                  </a:lnTo>
                  <a:lnTo>
                    <a:pt x="19807" y="11320"/>
                  </a:lnTo>
                  <a:lnTo>
                    <a:pt x="19374" y="9674"/>
                  </a:lnTo>
                  <a:lnTo>
                    <a:pt x="18001" y="9154"/>
                  </a:lnTo>
                  <a:lnTo>
                    <a:pt x="19374" y="8661"/>
                  </a:lnTo>
                  <a:lnTo>
                    <a:pt x="19807" y="7004"/>
                  </a:lnTo>
                  <a:lnTo>
                    <a:pt x="20229" y="8661"/>
                  </a:lnTo>
                  <a:lnTo>
                    <a:pt x="21599" y="9154"/>
                  </a:lnTo>
                  <a:close/>
                </a:path>
              </a:pathLst>
            </a:custGeom>
            <a:solidFill>
              <a:srgbClr val="004A8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</a:p>
          </p:txBody>
        </p:sp>
      </p:grpSp>
      <p:grpSp>
        <p:nvGrpSpPr>
          <p:cNvPr id="258" name="组合 257"/>
          <p:cNvGrpSpPr/>
          <p:nvPr/>
        </p:nvGrpSpPr>
        <p:grpSpPr>
          <a:xfrm>
            <a:off x="8654158" y="3278653"/>
            <a:ext cx="2422746" cy="823200"/>
            <a:chOff x="7523108" y="3331677"/>
            <a:chExt cx="2422746" cy="823200"/>
          </a:xfrm>
        </p:grpSpPr>
        <p:sp>
          <p:nvSpPr>
            <p:cNvPr id="259" name="矩形 258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0" name="文本框 17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61" name="组合 260"/>
          <p:cNvGrpSpPr/>
          <p:nvPr/>
        </p:nvGrpSpPr>
        <p:grpSpPr>
          <a:xfrm>
            <a:off x="7369135" y="2014443"/>
            <a:ext cx="2422746" cy="823200"/>
            <a:chOff x="7523108" y="3331677"/>
            <a:chExt cx="2422746" cy="823200"/>
          </a:xfrm>
        </p:grpSpPr>
        <p:sp>
          <p:nvSpPr>
            <p:cNvPr id="262" name="矩形 261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3" name="文本框 17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64" name="组合 263"/>
          <p:cNvGrpSpPr/>
          <p:nvPr/>
        </p:nvGrpSpPr>
        <p:grpSpPr>
          <a:xfrm>
            <a:off x="7941129" y="5073177"/>
            <a:ext cx="2422746" cy="823200"/>
            <a:chOff x="7523108" y="3331677"/>
            <a:chExt cx="2422746" cy="823200"/>
          </a:xfrm>
        </p:grpSpPr>
        <p:sp>
          <p:nvSpPr>
            <p:cNvPr id="265" name="矩形 264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6" name="文本框 17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67" name="组合 266"/>
          <p:cNvGrpSpPr/>
          <p:nvPr/>
        </p:nvGrpSpPr>
        <p:grpSpPr>
          <a:xfrm>
            <a:off x="1732552" y="1965186"/>
            <a:ext cx="2422746" cy="823200"/>
            <a:chOff x="7523108" y="3331677"/>
            <a:chExt cx="2422746" cy="823200"/>
          </a:xfrm>
        </p:grpSpPr>
        <p:sp>
          <p:nvSpPr>
            <p:cNvPr id="268" name="矩形 267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9" name="文本框 17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70" name="组合 269"/>
          <p:cNvGrpSpPr/>
          <p:nvPr/>
        </p:nvGrpSpPr>
        <p:grpSpPr>
          <a:xfrm>
            <a:off x="1732552" y="4427700"/>
            <a:ext cx="2422746" cy="823200"/>
            <a:chOff x="7523108" y="3331677"/>
            <a:chExt cx="2422746" cy="823200"/>
          </a:xfrm>
        </p:grpSpPr>
        <p:sp>
          <p:nvSpPr>
            <p:cNvPr id="271" name="矩形 270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2" name="文本框 17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785" y="5656734"/>
            <a:ext cx="1123951" cy="1127126"/>
            <a:chOff x="153988" y="4254500"/>
            <a:chExt cx="1123951" cy="1127126"/>
          </a:xfrm>
        </p:grpSpPr>
        <p:sp>
          <p:nvSpPr>
            <p:cNvPr id="10" name="Freeform 9"/>
            <p:cNvSpPr/>
            <p:nvPr/>
          </p:nvSpPr>
          <p:spPr bwMode="auto">
            <a:xfrm>
              <a:off x="168276" y="4283075"/>
              <a:ext cx="407988" cy="373063"/>
            </a:xfrm>
            <a:custGeom>
              <a:avLst/>
              <a:gdLst>
                <a:gd name="T0" fmla="*/ 1 w 57"/>
                <a:gd name="T1" fmla="*/ 50 h 52"/>
                <a:gd name="T2" fmla="*/ 0 w 57"/>
                <a:gd name="T3" fmla="*/ 48 h 52"/>
                <a:gd name="T4" fmla="*/ 0 w 57"/>
                <a:gd name="T5" fmla="*/ 4 h 52"/>
                <a:gd name="T6" fmla="*/ 4 w 57"/>
                <a:gd name="T7" fmla="*/ 0 h 52"/>
                <a:gd name="T8" fmla="*/ 37 w 57"/>
                <a:gd name="T9" fmla="*/ 0 h 52"/>
                <a:gd name="T10" fmla="*/ 40 w 57"/>
                <a:gd name="T11" fmla="*/ 1 h 52"/>
                <a:gd name="T12" fmla="*/ 56 w 57"/>
                <a:gd name="T13" fmla="*/ 16 h 52"/>
                <a:gd name="T14" fmla="*/ 56 w 57"/>
                <a:gd name="T15" fmla="*/ 22 h 52"/>
                <a:gd name="T16" fmla="*/ 32 w 57"/>
                <a:gd name="T17" fmla="*/ 45 h 52"/>
                <a:gd name="T18" fmla="*/ 27 w 57"/>
                <a:gd name="T19" fmla="*/ 45 h 52"/>
                <a:gd name="T20" fmla="*/ 13 w 57"/>
                <a:gd name="T21" fmla="*/ 32 h 52"/>
                <a:gd name="T22" fmla="*/ 13 w 57"/>
                <a:gd name="T23" fmla="*/ 26 h 52"/>
                <a:gd name="T24" fmla="*/ 23 w 57"/>
                <a:gd name="T25" fmla="*/ 17 h 52"/>
                <a:gd name="T26" fmla="*/ 26 w 57"/>
                <a:gd name="T27" fmla="*/ 16 h 52"/>
                <a:gd name="T28" fmla="*/ 36 w 57"/>
                <a:gd name="T29" fmla="*/ 16 h 52"/>
                <a:gd name="T30" fmla="*/ 40 w 57"/>
                <a:gd name="T31" fmla="*/ 20 h 52"/>
                <a:gd name="T32" fmla="*/ 36 w 57"/>
                <a:gd name="T33" fmla="*/ 24 h 52"/>
                <a:gd name="T34" fmla="*/ 28 w 57"/>
                <a:gd name="T35" fmla="*/ 24 h 52"/>
                <a:gd name="T36" fmla="*/ 22 w 57"/>
                <a:gd name="T37" fmla="*/ 29 h 52"/>
                <a:gd name="T38" fmla="*/ 29 w 57"/>
                <a:gd name="T39" fmla="*/ 37 h 52"/>
                <a:gd name="T40" fmla="*/ 47 w 57"/>
                <a:gd name="T41" fmla="*/ 19 h 52"/>
                <a:gd name="T42" fmla="*/ 36 w 57"/>
                <a:gd name="T43" fmla="*/ 8 h 52"/>
                <a:gd name="T44" fmla="*/ 8 w 57"/>
                <a:gd name="T45" fmla="*/ 8 h 52"/>
                <a:gd name="T46" fmla="*/ 8 w 57"/>
                <a:gd name="T47" fmla="*/ 48 h 52"/>
                <a:gd name="T48" fmla="*/ 4 w 57"/>
                <a:gd name="T49" fmla="*/ 52 h 52"/>
                <a:gd name="T50" fmla="*/ 1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50"/>
                  </a:moveTo>
                  <a:cubicBezTo>
                    <a:pt x="1" y="50"/>
                    <a:pt x="0" y="49"/>
                    <a:pt x="0" y="4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9" y="0"/>
                    <a:pt x="40" y="1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8"/>
                    <a:pt x="57" y="20"/>
                    <a:pt x="56" y="22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7"/>
                    <a:pt x="28" y="47"/>
                    <a:pt x="27" y="4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1"/>
                    <a:pt x="12" y="28"/>
                    <a:pt x="13" y="2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8" y="16"/>
                    <a:pt x="40" y="18"/>
                    <a:pt x="40" y="20"/>
                  </a:cubicBezTo>
                  <a:cubicBezTo>
                    <a:pt x="40" y="22"/>
                    <a:pt x="38" y="24"/>
                    <a:pt x="36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50"/>
                    <a:pt x="7" y="52"/>
                    <a:pt x="4" y="52"/>
                  </a:cubicBezTo>
                  <a:cubicBezTo>
                    <a:pt x="3" y="52"/>
                    <a:pt x="2" y="51"/>
                    <a:pt x="1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327026" y="4383088"/>
              <a:ext cx="636588" cy="387350"/>
            </a:xfrm>
            <a:custGeom>
              <a:avLst/>
              <a:gdLst>
                <a:gd name="T0" fmla="*/ 2 w 89"/>
                <a:gd name="T1" fmla="*/ 52 h 54"/>
                <a:gd name="T2" fmla="*/ 2 w 89"/>
                <a:gd name="T3" fmla="*/ 47 h 54"/>
                <a:gd name="T4" fmla="*/ 47 w 89"/>
                <a:gd name="T5" fmla="*/ 1 h 54"/>
                <a:gd name="T6" fmla="*/ 50 w 89"/>
                <a:gd name="T7" fmla="*/ 0 h 54"/>
                <a:gd name="T8" fmla="*/ 76 w 89"/>
                <a:gd name="T9" fmla="*/ 0 h 54"/>
                <a:gd name="T10" fmla="*/ 79 w 89"/>
                <a:gd name="T11" fmla="*/ 1 h 54"/>
                <a:gd name="T12" fmla="*/ 88 w 89"/>
                <a:gd name="T13" fmla="*/ 10 h 54"/>
                <a:gd name="T14" fmla="*/ 88 w 89"/>
                <a:gd name="T15" fmla="*/ 16 h 54"/>
                <a:gd name="T16" fmla="*/ 61 w 89"/>
                <a:gd name="T17" fmla="*/ 43 h 54"/>
                <a:gd name="T18" fmla="*/ 55 w 89"/>
                <a:gd name="T19" fmla="*/ 43 h 54"/>
                <a:gd name="T20" fmla="*/ 42 w 89"/>
                <a:gd name="T21" fmla="*/ 29 h 54"/>
                <a:gd name="T22" fmla="*/ 42 w 89"/>
                <a:gd name="T23" fmla="*/ 24 h 54"/>
                <a:gd name="T24" fmla="*/ 50 w 89"/>
                <a:gd name="T25" fmla="*/ 16 h 54"/>
                <a:gd name="T26" fmla="*/ 53 w 89"/>
                <a:gd name="T27" fmla="*/ 15 h 54"/>
                <a:gd name="T28" fmla="*/ 64 w 89"/>
                <a:gd name="T29" fmla="*/ 15 h 54"/>
                <a:gd name="T30" fmla="*/ 68 w 89"/>
                <a:gd name="T31" fmla="*/ 19 h 54"/>
                <a:gd name="T32" fmla="*/ 64 w 89"/>
                <a:gd name="T33" fmla="*/ 23 h 54"/>
                <a:gd name="T34" fmla="*/ 54 w 89"/>
                <a:gd name="T35" fmla="*/ 23 h 54"/>
                <a:gd name="T36" fmla="*/ 50 w 89"/>
                <a:gd name="T37" fmla="*/ 27 h 54"/>
                <a:gd name="T38" fmla="*/ 58 w 89"/>
                <a:gd name="T39" fmla="*/ 34 h 54"/>
                <a:gd name="T40" fmla="*/ 79 w 89"/>
                <a:gd name="T41" fmla="*/ 13 h 54"/>
                <a:gd name="T42" fmla="*/ 74 w 89"/>
                <a:gd name="T43" fmla="*/ 8 h 54"/>
                <a:gd name="T44" fmla="*/ 52 w 89"/>
                <a:gd name="T45" fmla="*/ 8 h 54"/>
                <a:gd name="T46" fmla="*/ 7 w 89"/>
                <a:gd name="T47" fmla="*/ 52 h 54"/>
                <a:gd name="T48" fmla="*/ 2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52"/>
                  </a:moveTo>
                  <a:cubicBezTo>
                    <a:pt x="0" y="51"/>
                    <a:pt x="0" y="48"/>
                    <a:pt x="2" y="4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7" y="0"/>
                    <a:pt x="78" y="1"/>
                    <a:pt x="79" y="1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9" y="12"/>
                    <a:pt x="89" y="14"/>
                    <a:pt x="88" y="16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9" y="44"/>
                    <a:pt x="57" y="44"/>
                    <a:pt x="55" y="4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0" y="28"/>
                    <a:pt x="40" y="25"/>
                    <a:pt x="42" y="24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5"/>
                    <a:pt x="51" y="15"/>
                    <a:pt x="53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6" y="15"/>
                    <a:pt x="68" y="17"/>
                    <a:pt x="68" y="19"/>
                  </a:cubicBezTo>
                  <a:cubicBezTo>
                    <a:pt x="68" y="21"/>
                    <a:pt x="66" y="23"/>
                    <a:pt x="6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3" y="54"/>
                    <a:pt x="2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877888" y="4957763"/>
              <a:ext cx="371475" cy="407988"/>
            </a:xfrm>
            <a:custGeom>
              <a:avLst/>
              <a:gdLst>
                <a:gd name="T0" fmla="*/ 1 w 52"/>
                <a:gd name="T1" fmla="*/ 55 h 57"/>
                <a:gd name="T2" fmla="*/ 0 w 52"/>
                <a:gd name="T3" fmla="*/ 53 h 57"/>
                <a:gd name="T4" fmla="*/ 4 w 52"/>
                <a:gd name="T5" fmla="*/ 49 h 57"/>
                <a:gd name="T6" fmla="*/ 44 w 52"/>
                <a:gd name="T7" fmla="*/ 49 h 57"/>
                <a:gd name="T8" fmla="*/ 44 w 52"/>
                <a:gd name="T9" fmla="*/ 21 h 57"/>
                <a:gd name="T10" fmla="*/ 33 w 52"/>
                <a:gd name="T11" fmla="*/ 10 h 57"/>
                <a:gd name="T12" fmla="*/ 15 w 52"/>
                <a:gd name="T13" fmla="*/ 27 h 57"/>
                <a:gd name="T14" fmla="*/ 23 w 52"/>
                <a:gd name="T15" fmla="*/ 35 h 57"/>
                <a:gd name="T16" fmla="*/ 28 w 52"/>
                <a:gd name="T17" fmla="*/ 29 h 57"/>
                <a:gd name="T18" fmla="*/ 28 w 52"/>
                <a:gd name="T19" fmla="*/ 21 h 57"/>
                <a:gd name="T20" fmla="*/ 32 w 52"/>
                <a:gd name="T21" fmla="*/ 17 h 57"/>
                <a:gd name="T22" fmla="*/ 36 w 52"/>
                <a:gd name="T23" fmla="*/ 21 h 57"/>
                <a:gd name="T24" fmla="*/ 36 w 52"/>
                <a:gd name="T25" fmla="*/ 31 h 57"/>
                <a:gd name="T26" fmla="*/ 35 w 52"/>
                <a:gd name="T27" fmla="*/ 34 h 57"/>
                <a:gd name="T28" fmla="*/ 25 w 52"/>
                <a:gd name="T29" fmla="*/ 43 h 57"/>
                <a:gd name="T30" fmla="*/ 20 w 52"/>
                <a:gd name="T31" fmla="*/ 43 h 57"/>
                <a:gd name="T32" fmla="*/ 7 w 52"/>
                <a:gd name="T33" fmla="*/ 30 h 57"/>
                <a:gd name="T34" fmla="*/ 7 w 52"/>
                <a:gd name="T35" fmla="*/ 25 h 57"/>
                <a:gd name="T36" fmla="*/ 30 w 52"/>
                <a:gd name="T37" fmla="*/ 1 h 57"/>
                <a:gd name="T38" fmla="*/ 36 w 52"/>
                <a:gd name="T39" fmla="*/ 1 h 57"/>
                <a:gd name="T40" fmla="*/ 51 w 52"/>
                <a:gd name="T41" fmla="*/ 17 h 57"/>
                <a:gd name="T42" fmla="*/ 52 w 52"/>
                <a:gd name="T43" fmla="*/ 20 h 57"/>
                <a:gd name="T44" fmla="*/ 52 w 52"/>
                <a:gd name="T45" fmla="*/ 53 h 57"/>
                <a:gd name="T46" fmla="*/ 48 w 52"/>
                <a:gd name="T47" fmla="*/ 57 h 57"/>
                <a:gd name="T48" fmla="*/ 4 w 52"/>
                <a:gd name="T49" fmla="*/ 57 h 57"/>
                <a:gd name="T50" fmla="*/ 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55"/>
                  </a:moveTo>
                  <a:cubicBezTo>
                    <a:pt x="1" y="55"/>
                    <a:pt x="0" y="54"/>
                    <a:pt x="0" y="53"/>
                  </a:cubicBezTo>
                  <a:cubicBezTo>
                    <a:pt x="0" y="50"/>
                    <a:pt x="2" y="49"/>
                    <a:pt x="4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19"/>
                    <a:pt x="30" y="17"/>
                    <a:pt x="32" y="17"/>
                  </a:cubicBezTo>
                  <a:cubicBezTo>
                    <a:pt x="34" y="17"/>
                    <a:pt x="36" y="19"/>
                    <a:pt x="36" y="2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6" y="33"/>
                    <a:pt x="35" y="3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4" y="45"/>
                    <a:pt x="21" y="45"/>
                    <a:pt x="20" y="43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5" y="29"/>
                    <a:pt x="5" y="26"/>
                    <a:pt x="7" y="25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0"/>
                    <a:pt x="34" y="0"/>
                    <a:pt x="36" y="1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2" y="17"/>
                    <a:pt x="52" y="18"/>
                    <a:pt x="52" y="20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5"/>
                    <a:pt x="50" y="57"/>
                    <a:pt x="48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3" y="57"/>
                    <a:pt x="2" y="56"/>
                    <a:pt x="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762001" y="4570413"/>
              <a:ext cx="387350" cy="638175"/>
            </a:xfrm>
            <a:custGeom>
              <a:avLst/>
              <a:gdLst>
                <a:gd name="T0" fmla="*/ 1 w 54"/>
                <a:gd name="T1" fmla="*/ 87 h 89"/>
                <a:gd name="T2" fmla="*/ 1 w 54"/>
                <a:gd name="T3" fmla="*/ 81 h 89"/>
                <a:gd name="T4" fmla="*/ 46 w 54"/>
                <a:gd name="T5" fmla="*/ 37 h 89"/>
                <a:gd name="T6" fmla="*/ 46 w 54"/>
                <a:gd name="T7" fmla="*/ 14 h 89"/>
                <a:gd name="T8" fmla="*/ 41 w 54"/>
                <a:gd name="T9" fmla="*/ 10 h 89"/>
                <a:gd name="T10" fmla="*/ 20 w 54"/>
                <a:gd name="T11" fmla="*/ 31 h 89"/>
                <a:gd name="T12" fmla="*/ 27 w 54"/>
                <a:gd name="T13" fmla="*/ 38 h 89"/>
                <a:gd name="T14" fmla="*/ 31 w 54"/>
                <a:gd name="T15" fmla="*/ 35 h 89"/>
                <a:gd name="T16" fmla="*/ 31 w 54"/>
                <a:gd name="T17" fmla="*/ 25 h 89"/>
                <a:gd name="T18" fmla="*/ 35 w 54"/>
                <a:gd name="T19" fmla="*/ 21 h 89"/>
                <a:gd name="T20" fmla="*/ 39 w 54"/>
                <a:gd name="T21" fmla="*/ 25 h 89"/>
                <a:gd name="T22" fmla="*/ 39 w 54"/>
                <a:gd name="T23" fmla="*/ 36 h 89"/>
                <a:gd name="T24" fmla="*/ 38 w 54"/>
                <a:gd name="T25" fmla="*/ 39 h 89"/>
                <a:gd name="T26" fmla="*/ 30 w 54"/>
                <a:gd name="T27" fmla="*/ 47 h 89"/>
                <a:gd name="T28" fmla="*/ 24 w 54"/>
                <a:gd name="T29" fmla="*/ 47 h 89"/>
                <a:gd name="T30" fmla="*/ 11 w 54"/>
                <a:gd name="T31" fmla="*/ 34 h 89"/>
                <a:gd name="T32" fmla="*/ 11 w 54"/>
                <a:gd name="T33" fmla="*/ 28 h 89"/>
                <a:gd name="T34" fmla="*/ 38 w 54"/>
                <a:gd name="T35" fmla="*/ 1 h 89"/>
                <a:gd name="T36" fmla="*/ 44 w 54"/>
                <a:gd name="T37" fmla="*/ 1 h 89"/>
                <a:gd name="T38" fmla="*/ 52 w 54"/>
                <a:gd name="T39" fmla="*/ 10 h 89"/>
                <a:gd name="T40" fmla="*/ 54 w 54"/>
                <a:gd name="T41" fmla="*/ 13 h 89"/>
                <a:gd name="T42" fmla="*/ 54 w 54"/>
                <a:gd name="T43" fmla="*/ 39 h 89"/>
                <a:gd name="T44" fmla="*/ 52 w 54"/>
                <a:gd name="T45" fmla="*/ 42 h 89"/>
                <a:gd name="T46" fmla="*/ 7 w 54"/>
                <a:gd name="T47" fmla="*/ 87 h 89"/>
                <a:gd name="T48" fmla="*/ 1 w 54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87"/>
                  </a:moveTo>
                  <a:cubicBezTo>
                    <a:pt x="0" y="85"/>
                    <a:pt x="0" y="83"/>
                    <a:pt x="1" y="81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2"/>
                    <a:pt x="33" y="21"/>
                    <a:pt x="35" y="21"/>
                  </a:cubicBezTo>
                  <a:cubicBezTo>
                    <a:pt x="37" y="21"/>
                    <a:pt x="39" y="22"/>
                    <a:pt x="39" y="25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8"/>
                    <a:pt x="38" y="3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6" y="48"/>
                    <a:pt x="24" y="47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0" y="32"/>
                    <a:pt x="10" y="30"/>
                    <a:pt x="11" y="28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0" y="0"/>
                    <a:pt x="42" y="0"/>
                    <a:pt x="44" y="1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3" y="11"/>
                    <a:pt x="54" y="12"/>
                    <a:pt x="54" y="13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3" y="41"/>
                    <a:pt x="52" y="42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9"/>
                    <a:pt x="3" y="89"/>
                    <a:pt x="1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533401" y="4362450"/>
              <a:ext cx="636588" cy="638175"/>
            </a:xfrm>
            <a:custGeom>
              <a:avLst/>
              <a:gdLst>
                <a:gd name="T0" fmla="*/ 6 w 89"/>
                <a:gd name="T1" fmla="*/ 89 h 89"/>
                <a:gd name="T2" fmla="*/ 87 w 89"/>
                <a:gd name="T3" fmla="*/ 7 h 89"/>
                <a:gd name="T4" fmla="*/ 87 w 89"/>
                <a:gd name="T5" fmla="*/ 2 h 89"/>
                <a:gd name="T6" fmla="*/ 82 w 89"/>
                <a:gd name="T7" fmla="*/ 2 h 89"/>
                <a:gd name="T8" fmla="*/ 0 w 89"/>
                <a:gd name="T9" fmla="*/ 83 h 89"/>
                <a:gd name="T10" fmla="*/ 6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6" y="89"/>
                  </a:moveTo>
                  <a:cubicBezTo>
                    <a:pt x="87" y="7"/>
                    <a:pt x="87" y="7"/>
                    <a:pt x="87" y="7"/>
                  </a:cubicBezTo>
                  <a:cubicBezTo>
                    <a:pt x="89" y="6"/>
                    <a:pt x="89" y="3"/>
                    <a:pt x="87" y="2"/>
                  </a:cubicBezTo>
                  <a:cubicBezTo>
                    <a:pt x="86" y="0"/>
                    <a:pt x="83" y="0"/>
                    <a:pt x="82" y="2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6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504826" y="4627563"/>
              <a:ext cx="393700" cy="401638"/>
            </a:xfrm>
            <a:custGeom>
              <a:avLst/>
              <a:gdLst>
                <a:gd name="T0" fmla="*/ 37 w 55"/>
                <a:gd name="T1" fmla="*/ 54 h 56"/>
                <a:gd name="T2" fmla="*/ 2 w 55"/>
                <a:gd name="T3" fmla="*/ 19 h 56"/>
                <a:gd name="T4" fmla="*/ 2 w 55"/>
                <a:gd name="T5" fmla="*/ 14 h 56"/>
                <a:gd name="T6" fmla="*/ 13 w 55"/>
                <a:gd name="T7" fmla="*/ 2 h 56"/>
                <a:gd name="T8" fmla="*/ 19 w 55"/>
                <a:gd name="T9" fmla="*/ 2 h 56"/>
                <a:gd name="T10" fmla="*/ 19 w 55"/>
                <a:gd name="T11" fmla="*/ 8 h 56"/>
                <a:gd name="T12" fmla="*/ 10 w 55"/>
                <a:gd name="T13" fmla="*/ 16 h 56"/>
                <a:gd name="T14" fmla="*/ 39 w 55"/>
                <a:gd name="T15" fmla="*/ 46 h 56"/>
                <a:gd name="T16" fmla="*/ 48 w 55"/>
                <a:gd name="T17" fmla="*/ 37 h 56"/>
                <a:gd name="T18" fmla="*/ 54 w 55"/>
                <a:gd name="T19" fmla="*/ 37 h 56"/>
                <a:gd name="T20" fmla="*/ 54 w 55"/>
                <a:gd name="T21" fmla="*/ 43 h 56"/>
                <a:gd name="T22" fmla="*/ 42 w 55"/>
                <a:gd name="T23" fmla="*/ 54 h 56"/>
                <a:gd name="T24" fmla="*/ 37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37" y="54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0" y="18"/>
                    <a:pt x="0" y="15"/>
                    <a:pt x="2" y="1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5" y="0"/>
                    <a:pt x="17" y="0"/>
                    <a:pt x="19" y="2"/>
                  </a:cubicBezTo>
                  <a:cubicBezTo>
                    <a:pt x="20" y="4"/>
                    <a:pt x="20" y="6"/>
                    <a:pt x="19" y="8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50" y="35"/>
                    <a:pt x="52" y="35"/>
                    <a:pt x="54" y="37"/>
                  </a:cubicBezTo>
                  <a:cubicBezTo>
                    <a:pt x="55" y="38"/>
                    <a:pt x="55" y="41"/>
                    <a:pt x="54" y="43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1" y="56"/>
                    <a:pt x="38" y="56"/>
                    <a:pt x="37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927101" y="4254500"/>
              <a:ext cx="350838" cy="352425"/>
            </a:xfrm>
            <a:custGeom>
              <a:avLst/>
              <a:gdLst>
                <a:gd name="T0" fmla="*/ 32 w 49"/>
                <a:gd name="T1" fmla="*/ 47 h 49"/>
                <a:gd name="T2" fmla="*/ 2 w 49"/>
                <a:gd name="T3" fmla="*/ 17 h 49"/>
                <a:gd name="T4" fmla="*/ 2 w 49"/>
                <a:gd name="T5" fmla="*/ 11 h 49"/>
                <a:gd name="T6" fmla="*/ 12 w 49"/>
                <a:gd name="T7" fmla="*/ 1 h 49"/>
                <a:gd name="T8" fmla="*/ 17 w 49"/>
                <a:gd name="T9" fmla="*/ 1 h 49"/>
                <a:gd name="T10" fmla="*/ 17 w 49"/>
                <a:gd name="T11" fmla="*/ 7 h 49"/>
                <a:gd name="T12" fmla="*/ 10 w 49"/>
                <a:gd name="T13" fmla="*/ 14 h 49"/>
                <a:gd name="T14" fmla="*/ 35 w 49"/>
                <a:gd name="T15" fmla="*/ 39 h 49"/>
                <a:gd name="T16" fmla="*/ 42 w 49"/>
                <a:gd name="T17" fmla="*/ 31 h 49"/>
                <a:gd name="T18" fmla="*/ 47 w 49"/>
                <a:gd name="T19" fmla="*/ 31 h 49"/>
                <a:gd name="T20" fmla="*/ 47 w 49"/>
                <a:gd name="T21" fmla="*/ 37 h 49"/>
                <a:gd name="T22" fmla="*/ 37 w 49"/>
                <a:gd name="T23" fmla="*/ 47 h 49"/>
                <a:gd name="T24" fmla="*/ 32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32" y="4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ubicBezTo>
                    <a:pt x="19" y="3"/>
                    <a:pt x="19" y="6"/>
                    <a:pt x="17" y="7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0"/>
                    <a:pt x="46" y="30"/>
                    <a:pt x="47" y="31"/>
                  </a:cubicBezTo>
                  <a:cubicBezTo>
                    <a:pt x="49" y="33"/>
                    <a:pt x="49" y="36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9"/>
                    <a:pt x="33" y="49"/>
                    <a:pt x="32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1063626" y="4291013"/>
              <a:ext cx="177800" cy="179388"/>
            </a:xfrm>
            <a:custGeom>
              <a:avLst/>
              <a:gdLst>
                <a:gd name="T0" fmla="*/ 14 w 25"/>
                <a:gd name="T1" fmla="*/ 24 h 25"/>
                <a:gd name="T2" fmla="*/ 1 w 25"/>
                <a:gd name="T3" fmla="*/ 11 h 25"/>
                <a:gd name="T4" fmla="*/ 1 w 25"/>
                <a:gd name="T5" fmla="*/ 5 h 25"/>
                <a:gd name="T6" fmla="*/ 5 w 25"/>
                <a:gd name="T7" fmla="*/ 1 h 25"/>
                <a:gd name="T8" fmla="*/ 11 w 25"/>
                <a:gd name="T9" fmla="*/ 1 h 25"/>
                <a:gd name="T10" fmla="*/ 11 w 25"/>
                <a:gd name="T11" fmla="*/ 7 h 25"/>
                <a:gd name="T12" fmla="*/ 10 w 25"/>
                <a:gd name="T13" fmla="*/ 8 h 25"/>
                <a:gd name="T14" fmla="*/ 17 w 25"/>
                <a:gd name="T15" fmla="*/ 15 h 25"/>
                <a:gd name="T16" fmla="*/ 18 w 25"/>
                <a:gd name="T17" fmla="*/ 14 h 25"/>
                <a:gd name="T18" fmla="*/ 24 w 25"/>
                <a:gd name="T19" fmla="*/ 14 h 25"/>
                <a:gd name="T20" fmla="*/ 24 w 25"/>
                <a:gd name="T21" fmla="*/ 19 h 25"/>
                <a:gd name="T22" fmla="*/ 20 w 25"/>
                <a:gd name="T23" fmla="*/ 24 h 25"/>
                <a:gd name="T24" fmla="*/ 14 w 25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9"/>
                    <a:pt x="0" y="7"/>
                    <a:pt x="1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1" y="1"/>
                  </a:cubicBezTo>
                  <a:cubicBezTo>
                    <a:pt x="13" y="3"/>
                    <a:pt x="13" y="5"/>
                    <a:pt x="11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2"/>
                    <a:pt x="22" y="12"/>
                    <a:pt x="24" y="14"/>
                  </a:cubicBezTo>
                  <a:cubicBezTo>
                    <a:pt x="25" y="15"/>
                    <a:pt x="25" y="18"/>
                    <a:pt x="24" y="19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5"/>
                    <a:pt x="15" y="25"/>
                    <a:pt x="14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153988" y="4513263"/>
              <a:ext cx="866775" cy="868363"/>
            </a:xfrm>
            <a:custGeom>
              <a:avLst/>
              <a:gdLst>
                <a:gd name="T0" fmla="*/ 0 w 121"/>
                <a:gd name="T1" fmla="*/ 0 h 121"/>
                <a:gd name="T2" fmla="*/ 0 w 121"/>
                <a:gd name="T3" fmla="*/ 121 h 121"/>
                <a:gd name="T4" fmla="*/ 121 w 121"/>
                <a:gd name="T5" fmla="*/ 121 h 121"/>
                <a:gd name="T6" fmla="*/ 0 w 121"/>
                <a:gd name="T7" fmla="*/ 0 h 121"/>
                <a:gd name="T8" fmla="*/ 52 w 121"/>
                <a:gd name="T9" fmla="*/ 99 h 121"/>
                <a:gd name="T10" fmla="*/ 52 w 121"/>
                <a:gd name="T11" fmla="*/ 93 h 121"/>
                <a:gd name="T12" fmla="*/ 59 w 121"/>
                <a:gd name="T13" fmla="*/ 86 h 121"/>
                <a:gd name="T14" fmla="*/ 50 w 121"/>
                <a:gd name="T15" fmla="*/ 76 h 121"/>
                <a:gd name="T16" fmla="*/ 25 w 121"/>
                <a:gd name="T17" fmla="*/ 101 h 121"/>
                <a:gd name="T18" fmla="*/ 19 w 121"/>
                <a:gd name="T19" fmla="*/ 101 h 121"/>
                <a:gd name="T20" fmla="*/ 19 w 121"/>
                <a:gd name="T21" fmla="*/ 96 h 121"/>
                <a:gd name="T22" fmla="*/ 44 w 121"/>
                <a:gd name="T23" fmla="*/ 71 h 121"/>
                <a:gd name="T24" fmla="*/ 35 w 121"/>
                <a:gd name="T25" fmla="*/ 61 h 121"/>
                <a:gd name="T26" fmla="*/ 28 w 121"/>
                <a:gd name="T27" fmla="*/ 69 h 121"/>
                <a:gd name="T28" fmla="*/ 22 w 121"/>
                <a:gd name="T29" fmla="*/ 69 h 121"/>
                <a:gd name="T30" fmla="*/ 22 w 121"/>
                <a:gd name="T31" fmla="*/ 63 h 121"/>
                <a:gd name="T32" fmla="*/ 32 w 121"/>
                <a:gd name="T33" fmla="*/ 53 h 121"/>
                <a:gd name="T34" fmla="*/ 38 w 121"/>
                <a:gd name="T35" fmla="*/ 53 h 121"/>
                <a:gd name="T36" fmla="*/ 68 w 121"/>
                <a:gd name="T37" fmla="*/ 83 h 121"/>
                <a:gd name="T38" fmla="*/ 68 w 121"/>
                <a:gd name="T39" fmla="*/ 89 h 121"/>
                <a:gd name="T40" fmla="*/ 58 w 121"/>
                <a:gd name="T41" fmla="*/ 99 h 121"/>
                <a:gd name="T42" fmla="*/ 52 w 121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1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121" y="121"/>
                    <a:pt x="121" y="121"/>
                    <a:pt x="121" y="121"/>
                  </a:cubicBezTo>
                  <a:lnTo>
                    <a:pt x="0" y="0"/>
                  </a:lnTo>
                  <a:close/>
                  <a:moveTo>
                    <a:pt x="52" y="99"/>
                  </a:moveTo>
                  <a:cubicBezTo>
                    <a:pt x="51" y="97"/>
                    <a:pt x="51" y="94"/>
                    <a:pt x="52" y="93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4" y="103"/>
                    <a:pt x="21" y="103"/>
                    <a:pt x="19" y="101"/>
                  </a:cubicBezTo>
                  <a:cubicBezTo>
                    <a:pt x="18" y="100"/>
                    <a:pt x="18" y="97"/>
                    <a:pt x="19" y="96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6" y="70"/>
                    <a:pt x="24" y="70"/>
                    <a:pt x="22" y="69"/>
                  </a:cubicBezTo>
                  <a:cubicBezTo>
                    <a:pt x="21" y="67"/>
                    <a:pt x="21" y="64"/>
                    <a:pt x="22" y="6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4" y="51"/>
                    <a:pt x="36" y="51"/>
                    <a:pt x="38" y="5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70" y="84"/>
                    <a:pt x="70" y="87"/>
                    <a:pt x="68" y="8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6" y="100"/>
                    <a:pt x="54" y="100"/>
                    <a:pt x="5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1068050" y="5682606"/>
            <a:ext cx="1123950" cy="1127126"/>
            <a:chOff x="10922001" y="4254500"/>
            <a:chExt cx="1123950" cy="1127126"/>
          </a:xfrm>
        </p:grpSpPr>
        <p:sp>
          <p:nvSpPr>
            <p:cNvPr id="19" name="Freeform 18"/>
            <p:cNvSpPr/>
            <p:nvPr/>
          </p:nvSpPr>
          <p:spPr bwMode="auto">
            <a:xfrm>
              <a:off x="11623676" y="4283075"/>
              <a:ext cx="407988" cy="373063"/>
            </a:xfrm>
            <a:custGeom>
              <a:avLst/>
              <a:gdLst>
                <a:gd name="T0" fmla="*/ 56 w 57"/>
                <a:gd name="T1" fmla="*/ 50 h 52"/>
                <a:gd name="T2" fmla="*/ 57 w 57"/>
                <a:gd name="T3" fmla="*/ 48 h 52"/>
                <a:gd name="T4" fmla="*/ 57 w 57"/>
                <a:gd name="T5" fmla="*/ 4 h 52"/>
                <a:gd name="T6" fmla="*/ 53 w 57"/>
                <a:gd name="T7" fmla="*/ 0 h 52"/>
                <a:gd name="T8" fmla="*/ 20 w 57"/>
                <a:gd name="T9" fmla="*/ 0 h 52"/>
                <a:gd name="T10" fmla="*/ 17 w 57"/>
                <a:gd name="T11" fmla="*/ 1 h 52"/>
                <a:gd name="T12" fmla="*/ 2 w 57"/>
                <a:gd name="T13" fmla="*/ 16 h 52"/>
                <a:gd name="T14" fmla="*/ 2 w 57"/>
                <a:gd name="T15" fmla="*/ 22 h 52"/>
                <a:gd name="T16" fmla="*/ 25 w 57"/>
                <a:gd name="T17" fmla="*/ 45 h 52"/>
                <a:gd name="T18" fmla="*/ 31 w 57"/>
                <a:gd name="T19" fmla="*/ 45 h 52"/>
                <a:gd name="T20" fmla="*/ 44 w 57"/>
                <a:gd name="T21" fmla="*/ 32 h 52"/>
                <a:gd name="T22" fmla="*/ 44 w 57"/>
                <a:gd name="T23" fmla="*/ 26 h 52"/>
                <a:gd name="T24" fmla="*/ 34 w 57"/>
                <a:gd name="T25" fmla="*/ 17 h 52"/>
                <a:gd name="T26" fmla="*/ 31 w 57"/>
                <a:gd name="T27" fmla="*/ 16 h 52"/>
                <a:gd name="T28" fmla="*/ 21 w 57"/>
                <a:gd name="T29" fmla="*/ 16 h 52"/>
                <a:gd name="T30" fmla="*/ 17 w 57"/>
                <a:gd name="T31" fmla="*/ 20 h 52"/>
                <a:gd name="T32" fmla="*/ 21 w 57"/>
                <a:gd name="T33" fmla="*/ 24 h 52"/>
                <a:gd name="T34" fmla="*/ 30 w 57"/>
                <a:gd name="T35" fmla="*/ 24 h 52"/>
                <a:gd name="T36" fmla="*/ 35 w 57"/>
                <a:gd name="T37" fmla="*/ 29 h 52"/>
                <a:gd name="T38" fmla="*/ 28 w 57"/>
                <a:gd name="T39" fmla="*/ 37 h 52"/>
                <a:gd name="T40" fmla="*/ 10 w 57"/>
                <a:gd name="T41" fmla="*/ 19 h 52"/>
                <a:gd name="T42" fmla="*/ 22 w 57"/>
                <a:gd name="T43" fmla="*/ 8 h 52"/>
                <a:gd name="T44" fmla="*/ 49 w 57"/>
                <a:gd name="T45" fmla="*/ 8 h 52"/>
                <a:gd name="T46" fmla="*/ 49 w 57"/>
                <a:gd name="T47" fmla="*/ 48 h 52"/>
                <a:gd name="T48" fmla="*/ 53 w 57"/>
                <a:gd name="T49" fmla="*/ 52 h 52"/>
                <a:gd name="T50" fmla="*/ 56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50"/>
                  </a:moveTo>
                  <a:cubicBezTo>
                    <a:pt x="56" y="50"/>
                    <a:pt x="57" y="49"/>
                    <a:pt x="57" y="48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1"/>
                    <a:pt x="55" y="0"/>
                    <a:pt x="5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0"/>
                    <a:pt x="2" y="22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7" y="47"/>
                    <a:pt x="29" y="47"/>
                    <a:pt x="31" y="45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5" y="31"/>
                    <a:pt x="45" y="28"/>
                    <a:pt x="44" y="26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6"/>
                    <a:pt x="32" y="16"/>
                    <a:pt x="3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6"/>
                    <a:pt x="17" y="18"/>
                    <a:pt x="17" y="20"/>
                  </a:cubicBezTo>
                  <a:cubicBezTo>
                    <a:pt x="17" y="22"/>
                    <a:pt x="19" y="24"/>
                    <a:pt x="21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50"/>
                    <a:pt x="51" y="52"/>
                    <a:pt x="53" y="52"/>
                  </a:cubicBezTo>
                  <a:cubicBezTo>
                    <a:pt x="54" y="52"/>
                    <a:pt x="55" y="51"/>
                    <a:pt x="56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11236326" y="4383088"/>
              <a:ext cx="636588" cy="387350"/>
            </a:xfrm>
            <a:custGeom>
              <a:avLst/>
              <a:gdLst>
                <a:gd name="T0" fmla="*/ 87 w 89"/>
                <a:gd name="T1" fmla="*/ 52 h 54"/>
                <a:gd name="T2" fmla="*/ 87 w 89"/>
                <a:gd name="T3" fmla="*/ 47 h 54"/>
                <a:gd name="T4" fmla="*/ 42 w 89"/>
                <a:gd name="T5" fmla="*/ 1 h 54"/>
                <a:gd name="T6" fmla="*/ 39 w 89"/>
                <a:gd name="T7" fmla="*/ 0 h 54"/>
                <a:gd name="T8" fmla="*/ 13 w 89"/>
                <a:gd name="T9" fmla="*/ 0 h 54"/>
                <a:gd name="T10" fmla="*/ 10 w 89"/>
                <a:gd name="T11" fmla="*/ 1 h 54"/>
                <a:gd name="T12" fmla="*/ 2 w 89"/>
                <a:gd name="T13" fmla="*/ 10 h 54"/>
                <a:gd name="T14" fmla="*/ 2 w 89"/>
                <a:gd name="T15" fmla="*/ 16 h 54"/>
                <a:gd name="T16" fmla="*/ 28 w 89"/>
                <a:gd name="T17" fmla="*/ 43 h 54"/>
                <a:gd name="T18" fmla="*/ 34 w 89"/>
                <a:gd name="T19" fmla="*/ 43 h 54"/>
                <a:gd name="T20" fmla="*/ 47 w 89"/>
                <a:gd name="T21" fmla="*/ 29 h 54"/>
                <a:gd name="T22" fmla="*/ 47 w 89"/>
                <a:gd name="T23" fmla="*/ 24 h 54"/>
                <a:gd name="T24" fmla="*/ 40 w 89"/>
                <a:gd name="T25" fmla="*/ 16 h 54"/>
                <a:gd name="T26" fmla="*/ 37 w 89"/>
                <a:gd name="T27" fmla="*/ 15 h 54"/>
                <a:gd name="T28" fmla="*/ 25 w 89"/>
                <a:gd name="T29" fmla="*/ 15 h 54"/>
                <a:gd name="T30" fmla="*/ 21 w 89"/>
                <a:gd name="T31" fmla="*/ 19 h 54"/>
                <a:gd name="T32" fmla="*/ 25 w 89"/>
                <a:gd name="T33" fmla="*/ 23 h 54"/>
                <a:gd name="T34" fmla="*/ 35 w 89"/>
                <a:gd name="T35" fmla="*/ 23 h 54"/>
                <a:gd name="T36" fmla="*/ 39 w 89"/>
                <a:gd name="T37" fmla="*/ 27 h 54"/>
                <a:gd name="T38" fmla="*/ 31 w 89"/>
                <a:gd name="T39" fmla="*/ 34 h 54"/>
                <a:gd name="T40" fmla="*/ 10 w 89"/>
                <a:gd name="T41" fmla="*/ 13 h 54"/>
                <a:gd name="T42" fmla="*/ 15 w 89"/>
                <a:gd name="T43" fmla="*/ 8 h 54"/>
                <a:gd name="T44" fmla="*/ 38 w 89"/>
                <a:gd name="T45" fmla="*/ 8 h 54"/>
                <a:gd name="T46" fmla="*/ 82 w 89"/>
                <a:gd name="T47" fmla="*/ 52 h 54"/>
                <a:gd name="T48" fmla="*/ 87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52"/>
                  </a:moveTo>
                  <a:cubicBezTo>
                    <a:pt x="89" y="51"/>
                    <a:pt x="89" y="48"/>
                    <a:pt x="87" y="47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0" y="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2"/>
                    <a:pt x="0" y="14"/>
                    <a:pt x="2" y="16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4"/>
                    <a:pt x="32" y="44"/>
                    <a:pt x="34" y="43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9" y="28"/>
                    <a:pt x="49" y="25"/>
                    <a:pt x="47" y="24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5"/>
                    <a:pt x="38" y="15"/>
                    <a:pt x="37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3" y="15"/>
                    <a:pt x="21" y="17"/>
                    <a:pt x="21" y="19"/>
                  </a:cubicBezTo>
                  <a:cubicBezTo>
                    <a:pt x="21" y="21"/>
                    <a:pt x="23" y="23"/>
                    <a:pt x="2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3" y="54"/>
                    <a:pt x="86" y="54"/>
                    <a:pt x="87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10950576" y="4957763"/>
              <a:ext cx="371475" cy="407988"/>
            </a:xfrm>
            <a:custGeom>
              <a:avLst/>
              <a:gdLst>
                <a:gd name="T0" fmla="*/ 51 w 52"/>
                <a:gd name="T1" fmla="*/ 55 h 57"/>
                <a:gd name="T2" fmla="*/ 52 w 52"/>
                <a:gd name="T3" fmla="*/ 53 h 57"/>
                <a:gd name="T4" fmla="*/ 48 w 52"/>
                <a:gd name="T5" fmla="*/ 49 h 57"/>
                <a:gd name="T6" fmla="*/ 8 w 52"/>
                <a:gd name="T7" fmla="*/ 49 h 57"/>
                <a:gd name="T8" fmla="*/ 8 w 52"/>
                <a:gd name="T9" fmla="*/ 21 h 57"/>
                <a:gd name="T10" fmla="*/ 19 w 52"/>
                <a:gd name="T11" fmla="*/ 10 h 57"/>
                <a:gd name="T12" fmla="*/ 37 w 52"/>
                <a:gd name="T13" fmla="*/ 27 h 57"/>
                <a:gd name="T14" fmla="*/ 30 w 52"/>
                <a:gd name="T15" fmla="*/ 35 h 57"/>
                <a:gd name="T16" fmla="*/ 24 w 52"/>
                <a:gd name="T17" fmla="*/ 29 h 57"/>
                <a:gd name="T18" fmla="*/ 24 w 52"/>
                <a:gd name="T19" fmla="*/ 21 h 57"/>
                <a:gd name="T20" fmla="*/ 20 w 52"/>
                <a:gd name="T21" fmla="*/ 17 h 57"/>
                <a:gd name="T22" fmla="*/ 16 w 52"/>
                <a:gd name="T23" fmla="*/ 21 h 57"/>
                <a:gd name="T24" fmla="*/ 16 w 52"/>
                <a:gd name="T25" fmla="*/ 31 h 57"/>
                <a:gd name="T26" fmla="*/ 17 w 52"/>
                <a:gd name="T27" fmla="*/ 34 h 57"/>
                <a:gd name="T28" fmla="*/ 27 w 52"/>
                <a:gd name="T29" fmla="*/ 43 h 57"/>
                <a:gd name="T30" fmla="*/ 33 w 52"/>
                <a:gd name="T31" fmla="*/ 43 h 57"/>
                <a:gd name="T32" fmla="*/ 46 w 52"/>
                <a:gd name="T33" fmla="*/ 30 h 57"/>
                <a:gd name="T34" fmla="*/ 46 w 52"/>
                <a:gd name="T35" fmla="*/ 25 h 57"/>
                <a:gd name="T36" fmla="*/ 22 w 52"/>
                <a:gd name="T37" fmla="*/ 1 h 57"/>
                <a:gd name="T38" fmla="*/ 17 w 52"/>
                <a:gd name="T39" fmla="*/ 1 h 57"/>
                <a:gd name="T40" fmla="*/ 1 w 52"/>
                <a:gd name="T41" fmla="*/ 17 h 57"/>
                <a:gd name="T42" fmla="*/ 0 w 52"/>
                <a:gd name="T43" fmla="*/ 20 h 57"/>
                <a:gd name="T44" fmla="*/ 0 w 52"/>
                <a:gd name="T45" fmla="*/ 53 h 57"/>
                <a:gd name="T46" fmla="*/ 4 w 52"/>
                <a:gd name="T47" fmla="*/ 57 h 57"/>
                <a:gd name="T48" fmla="*/ 48 w 52"/>
                <a:gd name="T49" fmla="*/ 57 h 57"/>
                <a:gd name="T50" fmla="*/ 5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55"/>
                  </a:moveTo>
                  <a:cubicBezTo>
                    <a:pt x="51" y="55"/>
                    <a:pt x="52" y="54"/>
                    <a:pt x="52" y="53"/>
                  </a:cubicBezTo>
                  <a:cubicBezTo>
                    <a:pt x="52" y="50"/>
                    <a:pt x="50" y="49"/>
                    <a:pt x="4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19"/>
                    <a:pt x="22" y="17"/>
                    <a:pt x="20" y="17"/>
                  </a:cubicBezTo>
                  <a:cubicBezTo>
                    <a:pt x="18" y="17"/>
                    <a:pt x="16" y="19"/>
                    <a:pt x="16" y="2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7" y="33"/>
                    <a:pt x="17" y="34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8" y="45"/>
                    <a:pt x="31" y="45"/>
                    <a:pt x="33" y="43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7" y="29"/>
                    <a:pt x="47" y="26"/>
                    <a:pt x="46" y="25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0"/>
                    <a:pt x="18" y="0"/>
                    <a:pt x="17" y="1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8"/>
                    <a:pt x="0" y="2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5"/>
                    <a:pt x="2" y="57"/>
                    <a:pt x="4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50" y="56"/>
                    <a:pt x="5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11058526" y="4570413"/>
              <a:ext cx="377825" cy="638175"/>
            </a:xfrm>
            <a:custGeom>
              <a:avLst/>
              <a:gdLst>
                <a:gd name="T0" fmla="*/ 52 w 53"/>
                <a:gd name="T1" fmla="*/ 87 h 89"/>
                <a:gd name="T2" fmla="*/ 52 w 53"/>
                <a:gd name="T3" fmla="*/ 81 h 89"/>
                <a:gd name="T4" fmla="*/ 8 w 53"/>
                <a:gd name="T5" fmla="*/ 37 h 89"/>
                <a:gd name="T6" fmla="*/ 8 w 53"/>
                <a:gd name="T7" fmla="*/ 14 h 89"/>
                <a:gd name="T8" fmla="*/ 12 w 53"/>
                <a:gd name="T9" fmla="*/ 10 h 89"/>
                <a:gd name="T10" fmla="*/ 34 w 53"/>
                <a:gd name="T11" fmla="*/ 31 h 89"/>
                <a:gd name="T12" fmla="*/ 26 w 53"/>
                <a:gd name="T13" fmla="*/ 38 h 89"/>
                <a:gd name="T14" fmla="*/ 22 w 53"/>
                <a:gd name="T15" fmla="*/ 35 h 89"/>
                <a:gd name="T16" fmla="*/ 22 w 53"/>
                <a:gd name="T17" fmla="*/ 25 h 89"/>
                <a:gd name="T18" fmla="*/ 18 w 53"/>
                <a:gd name="T19" fmla="*/ 21 h 89"/>
                <a:gd name="T20" fmla="*/ 14 w 53"/>
                <a:gd name="T21" fmla="*/ 25 h 89"/>
                <a:gd name="T22" fmla="*/ 14 w 53"/>
                <a:gd name="T23" fmla="*/ 36 h 89"/>
                <a:gd name="T24" fmla="*/ 15 w 53"/>
                <a:gd name="T25" fmla="*/ 39 h 89"/>
                <a:gd name="T26" fmla="*/ 23 w 53"/>
                <a:gd name="T27" fmla="*/ 47 h 89"/>
                <a:gd name="T28" fmla="*/ 29 w 53"/>
                <a:gd name="T29" fmla="*/ 47 h 89"/>
                <a:gd name="T30" fmla="*/ 42 w 53"/>
                <a:gd name="T31" fmla="*/ 34 h 89"/>
                <a:gd name="T32" fmla="*/ 42 w 53"/>
                <a:gd name="T33" fmla="*/ 28 h 89"/>
                <a:gd name="T34" fmla="*/ 15 w 53"/>
                <a:gd name="T35" fmla="*/ 1 h 89"/>
                <a:gd name="T36" fmla="*/ 10 w 53"/>
                <a:gd name="T37" fmla="*/ 1 h 89"/>
                <a:gd name="T38" fmla="*/ 1 w 53"/>
                <a:gd name="T39" fmla="*/ 10 h 89"/>
                <a:gd name="T40" fmla="*/ 0 w 53"/>
                <a:gd name="T41" fmla="*/ 13 h 89"/>
                <a:gd name="T42" fmla="*/ 0 w 53"/>
                <a:gd name="T43" fmla="*/ 39 h 89"/>
                <a:gd name="T44" fmla="*/ 1 w 53"/>
                <a:gd name="T45" fmla="*/ 42 h 89"/>
                <a:gd name="T46" fmla="*/ 46 w 53"/>
                <a:gd name="T47" fmla="*/ 87 h 89"/>
                <a:gd name="T48" fmla="*/ 52 w 53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87"/>
                  </a:moveTo>
                  <a:cubicBezTo>
                    <a:pt x="53" y="85"/>
                    <a:pt x="53" y="83"/>
                    <a:pt x="52" y="81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2"/>
                    <a:pt x="20" y="21"/>
                    <a:pt x="18" y="21"/>
                  </a:cubicBezTo>
                  <a:cubicBezTo>
                    <a:pt x="16" y="21"/>
                    <a:pt x="14" y="22"/>
                    <a:pt x="14" y="2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5" y="38"/>
                    <a:pt x="15" y="39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5" y="48"/>
                    <a:pt x="27" y="48"/>
                    <a:pt x="29" y="47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4" y="32"/>
                    <a:pt x="44" y="30"/>
                    <a:pt x="42" y="2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1" y="0"/>
                    <a:pt x="10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1"/>
                    <a:pt x="1" y="4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8" y="89"/>
                    <a:pt x="50" y="89"/>
                    <a:pt x="52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11029951" y="4362450"/>
              <a:ext cx="636588" cy="638175"/>
            </a:xfrm>
            <a:custGeom>
              <a:avLst/>
              <a:gdLst>
                <a:gd name="T0" fmla="*/ 83 w 89"/>
                <a:gd name="T1" fmla="*/ 89 h 89"/>
                <a:gd name="T2" fmla="*/ 2 w 89"/>
                <a:gd name="T3" fmla="*/ 7 h 89"/>
                <a:gd name="T4" fmla="*/ 2 w 89"/>
                <a:gd name="T5" fmla="*/ 2 h 89"/>
                <a:gd name="T6" fmla="*/ 8 w 89"/>
                <a:gd name="T7" fmla="*/ 2 h 89"/>
                <a:gd name="T8" fmla="*/ 89 w 89"/>
                <a:gd name="T9" fmla="*/ 83 h 89"/>
                <a:gd name="T10" fmla="*/ 83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83" y="89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6" y="0"/>
                    <a:pt x="8" y="2"/>
                  </a:cubicBezTo>
                  <a:cubicBezTo>
                    <a:pt x="89" y="83"/>
                    <a:pt x="89" y="83"/>
                    <a:pt x="89" y="83"/>
                  </a:cubicBezTo>
                  <a:lnTo>
                    <a:pt x="83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11301413" y="4627563"/>
              <a:ext cx="393700" cy="401638"/>
            </a:xfrm>
            <a:custGeom>
              <a:avLst/>
              <a:gdLst>
                <a:gd name="T0" fmla="*/ 19 w 55"/>
                <a:gd name="T1" fmla="*/ 54 h 56"/>
                <a:gd name="T2" fmla="*/ 54 w 55"/>
                <a:gd name="T3" fmla="*/ 19 h 56"/>
                <a:gd name="T4" fmla="*/ 54 w 55"/>
                <a:gd name="T5" fmla="*/ 14 h 56"/>
                <a:gd name="T6" fmla="*/ 42 w 55"/>
                <a:gd name="T7" fmla="*/ 2 h 56"/>
                <a:gd name="T8" fmla="*/ 36 w 55"/>
                <a:gd name="T9" fmla="*/ 2 h 56"/>
                <a:gd name="T10" fmla="*/ 36 w 55"/>
                <a:gd name="T11" fmla="*/ 8 h 56"/>
                <a:gd name="T12" fmla="*/ 45 w 55"/>
                <a:gd name="T13" fmla="*/ 16 h 56"/>
                <a:gd name="T14" fmla="*/ 16 w 55"/>
                <a:gd name="T15" fmla="*/ 46 h 56"/>
                <a:gd name="T16" fmla="*/ 7 w 55"/>
                <a:gd name="T17" fmla="*/ 37 h 56"/>
                <a:gd name="T18" fmla="*/ 1 w 55"/>
                <a:gd name="T19" fmla="*/ 37 h 56"/>
                <a:gd name="T20" fmla="*/ 1 w 55"/>
                <a:gd name="T21" fmla="*/ 43 h 56"/>
                <a:gd name="T22" fmla="*/ 13 w 55"/>
                <a:gd name="T23" fmla="*/ 54 h 56"/>
                <a:gd name="T24" fmla="*/ 19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19" y="54"/>
                  </a:moveTo>
                  <a:cubicBezTo>
                    <a:pt x="54" y="19"/>
                    <a:pt x="54" y="19"/>
                    <a:pt x="54" y="19"/>
                  </a:cubicBezTo>
                  <a:cubicBezTo>
                    <a:pt x="55" y="18"/>
                    <a:pt x="55" y="15"/>
                    <a:pt x="54" y="1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35" y="4"/>
                    <a:pt x="35" y="6"/>
                    <a:pt x="36" y="8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5" y="35"/>
                    <a:pt x="3" y="35"/>
                    <a:pt x="1" y="37"/>
                  </a:cubicBezTo>
                  <a:cubicBezTo>
                    <a:pt x="0" y="38"/>
                    <a:pt x="0" y="41"/>
                    <a:pt x="1" y="4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5" y="56"/>
                    <a:pt x="17" y="56"/>
                    <a:pt x="19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10922001" y="4254500"/>
              <a:ext cx="350838" cy="352425"/>
            </a:xfrm>
            <a:custGeom>
              <a:avLst/>
              <a:gdLst>
                <a:gd name="T0" fmla="*/ 17 w 49"/>
                <a:gd name="T1" fmla="*/ 47 h 49"/>
                <a:gd name="T2" fmla="*/ 47 w 49"/>
                <a:gd name="T3" fmla="*/ 17 h 49"/>
                <a:gd name="T4" fmla="*/ 47 w 49"/>
                <a:gd name="T5" fmla="*/ 11 h 49"/>
                <a:gd name="T6" fmla="*/ 37 w 49"/>
                <a:gd name="T7" fmla="*/ 1 h 49"/>
                <a:gd name="T8" fmla="*/ 32 w 49"/>
                <a:gd name="T9" fmla="*/ 1 h 49"/>
                <a:gd name="T10" fmla="*/ 32 w 49"/>
                <a:gd name="T11" fmla="*/ 7 h 49"/>
                <a:gd name="T12" fmla="*/ 39 w 49"/>
                <a:gd name="T13" fmla="*/ 14 h 49"/>
                <a:gd name="T14" fmla="*/ 15 w 49"/>
                <a:gd name="T15" fmla="*/ 39 h 49"/>
                <a:gd name="T16" fmla="*/ 7 w 49"/>
                <a:gd name="T17" fmla="*/ 31 h 49"/>
                <a:gd name="T18" fmla="*/ 2 w 49"/>
                <a:gd name="T19" fmla="*/ 31 h 49"/>
                <a:gd name="T20" fmla="*/ 2 w 49"/>
                <a:gd name="T21" fmla="*/ 37 h 49"/>
                <a:gd name="T22" fmla="*/ 12 w 49"/>
                <a:gd name="T23" fmla="*/ 47 h 49"/>
                <a:gd name="T24" fmla="*/ 17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17" y="47"/>
                  </a:moveTo>
                  <a:cubicBezTo>
                    <a:pt x="47" y="17"/>
                    <a:pt x="47" y="17"/>
                    <a:pt x="47" y="17"/>
                  </a:cubicBezTo>
                  <a:cubicBezTo>
                    <a:pt x="49" y="16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ubicBezTo>
                    <a:pt x="30" y="3"/>
                    <a:pt x="30" y="6"/>
                    <a:pt x="32" y="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0"/>
                    <a:pt x="3" y="30"/>
                    <a:pt x="2" y="31"/>
                  </a:cubicBezTo>
                  <a:cubicBezTo>
                    <a:pt x="0" y="33"/>
                    <a:pt x="0" y="36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9"/>
                    <a:pt x="16" y="49"/>
                    <a:pt x="17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10958513" y="4291013"/>
              <a:ext cx="185738" cy="179388"/>
            </a:xfrm>
            <a:custGeom>
              <a:avLst/>
              <a:gdLst>
                <a:gd name="T0" fmla="*/ 11 w 26"/>
                <a:gd name="T1" fmla="*/ 24 h 25"/>
                <a:gd name="T2" fmla="*/ 24 w 26"/>
                <a:gd name="T3" fmla="*/ 11 h 25"/>
                <a:gd name="T4" fmla="*/ 24 w 26"/>
                <a:gd name="T5" fmla="*/ 5 h 25"/>
                <a:gd name="T6" fmla="*/ 20 w 26"/>
                <a:gd name="T7" fmla="*/ 1 h 25"/>
                <a:gd name="T8" fmla="*/ 14 w 26"/>
                <a:gd name="T9" fmla="*/ 1 h 25"/>
                <a:gd name="T10" fmla="*/ 14 w 26"/>
                <a:gd name="T11" fmla="*/ 7 h 25"/>
                <a:gd name="T12" fmla="*/ 16 w 26"/>
                <a:gd name="T13" fmla="*/ 8 h 25"/>
                <a:gd name="T14" fmla="*/ 9 w 26"/>
                <a:gd name="T15" fmla="*/ 15 h 25"/>
                <a:gd name="T16" fmla="*/ 7 w 26"/>
                <a:gd name="T17" fmla="*/ 14 h 25"/>
                <a:gd name="T18" fmla="*/ 1 w 26"/>
                <a:gd name="T19" fmla="*/ 14 h 25"/>
                <a:gd name="T20" fmla="*/ 1 w 26"/>
                <a:gd name="T21" fmla="*/ 19 h 25"/>
                <a:gd name="T22" fmla="*/ 6 w 26"/>
                <a:gd name="T23" fmla="*/ 24 h 25"/>
                <a:gd name="T24" fmla="*/ 11 w 26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5">
                  <a:moveTo>
                    <a:pt x="11" y="24"/>
                  </a:moveTo>
                  <a:cubicBezTo>
                    <a:pt x="24" y="11"/>
                    <a:pt x="24" y="11"/>
                    <a:pt x="24" y="11"/>
                  </a:cubicBezTo>
                  <a:cubicBezTo>
                    <a:pt x="26" y="9"/>
                    <a:pt x="26" y="7"/>
                    <a:pt x="24" y="5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3"/>
                    <a:pt x="13" y="5"/>
                    <a:pt x="14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2"/>
                    <a:pt x="3" y="12"/>
                    <a:pt x="1" y="14"/>
                  </a:cubicBezTo>
                  <a:cubicBezTo>
                    <a:pt x="0" y="15"/>
                    <a:pt x="0" y="18"/>
                    <a:pt x="1" y="19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10" y="25"/>
                    <a:pt x="11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187113" y="4513263"/>
              <a:ext cx="858838" cy="868363"/>
            </a:xfrm>
            <a:custGeom>
              <a:avLst/>
              <a:gdLst>
                <a:gd name="T0" fmla="*/ 0 w 120"/>
                <a:gd name="T1" fmla="*/ 121 h 121"/>
                <a:gd name="T2" fmla="*/ 120 w 120"/>
                <a:gd name="T3" fmla="*/ 121 h 121"/>
                <a:gd name="T4" fmla="*/ 120 w 120"/>
                <a:gd name="T5" fmla="*/ 0 h 121"/>
                <a:gd name="T6" fmla="*/ 0 w 120"/>
                <a:gd name="T7" fmla="*/ 121 h 121"/>
                <a:gd name="T8" fmla="*/ 62 w 120"/>
                <a:gd name="T9" fmla="*/ 99 h 121"/>
                <a:gd name="T10" fmla="*/ 52 w 120"/>
                <a:gd name="T11" fmla="*/ 89 h 121"/>
                <a:gd name="T12" fmla="*/ 52 w 120"/>
                <a:gd name="T13" fmla="*/ 83 h 121"/>
                <a:gd name="T14" fmla="*/ 82 w 120"/>
                <a:gd name="T15" fmla="*/ 53 h 121"/>
                <a:gd name="T16" fmla="*/ 88 w 120"/>
                <a:gd name="T17" fmla="*/ 53 h 121"/>
                <a:gd name="T18" fmla="*/ 98 w 120"/>
                <a:gd name="T19" fmla="*/ 63 h 121"/>
                <a:gd name="T20" fmla="*/ 98 w 120"/>
                <a:gd name="T21" fmla="*/ 69 h 121"/>
                <a:gd name="T22" fmla="*/ 92 w 120"/>
                <a:gd name="T23" fmla="*/ 69 h 121"/>
                <a:gd name="T24" fmla="*/ 85 w 120"/>
                <a:gd name="T25" fmla="*/ 61 h 121"/>
                <a:gd name="T26" fmla="*/ 76 w 120"/>
                <a:gd name="T27" fmla="*/ 71 h 121"/>
                <a:gd name="T28" fmla="*/ 101 w 120"/>
                <a:gd name="T29" fmla="*/ 96 h 121"/>
                <a:gd name="T30" fmla="*/ 101 w 120"/>
                <a:gd name="T31" fmla="*/ 101 h 121"/>
                <a:gd name="T32" fmla="*/ 95 w 120"/>
                <a:gd name="T33" fmla="*/ 101 h 121"/>
                <a:gd name="T34" fmla="*/ 70 w 120"/>
                <a:gd name="T35" fmla="*/ 76 h 121"/>
                <a:gd name="T36" fmla="*/ 61 w 120"/>
                <a:gd name="T37" fmla="*/ 86 h 121"/>
                <a:gd name="T38" fmla="*/ 68 w 120"/>
                <a:gd name="T39" fmla="*/ 93 h 121"/>
                <a:gd name="T40" fmla="*/ 68 w 120"/>
                <a:gd name="T41" fmla="*/ 99 h 121"/>
                <a:gd name="T42" fmla="*/ 62 w 120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1">
                  <a:moveTo>
                    <a:pt x="0" y="121"/>
                  </a:moveTo>
                  <a:cubicBezTo>
                    <a:pt x="120" y="121"/>
                    <a:pt x="120" y="121"/>
                    <a:pt x="120" y="121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121"/>
                  </a:lnTo>
                  <a:close/>
                  <a:moveTo>
                    <a:pt x="62" y="99"/>
                  </a:moveTo>
                  <a:cubicBezTo>
                    <a:pt x="52" y="89"/>
                    <a:pt x="52" y="89"/>
                    <a:pt x="52" y="89"/>
                  </a:cubicBezTo>
                  <a:cubicBezTo>
                    <a:pt x="51" y="87"/>
                    <a:pt x="51" y="84"/>
                    <a:pt x="52" y="8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4" y="51"/>
                    <a:pt x="86" y="51"/>
                    <a:pt x="88" y="5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9" y="64"/>
                    <a:pt x="99" y="67"/>
                    <a:pt x="98" y="69"/>
                  </a:cubicBezTo>
                  <a:cubicBezTo>
                    <a:pt x="96" y="70"/>
                    <a:pt x="94" y="70"/>
                    <a:pt x="92" y="69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102" y="97"/>
                    <a:pt x="102" y="100"/>
                    <a:pt x="101" y="101"/>
                  </a:cubicBezTo>
                  <a:cubicBezTo>
                    <a:pt x="99" y="103"/>
                    <a:pt x="97" y="103"/>
                    <a:pt x="95" y="101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68" y="93"/>
                    <a:pt x="68" y="93"/>
                    <a:pt x="68" y="93"/>
                  </a:cubicBezTo>
                  <a:cubicBezTo>
                    <a:pt x="69" y="94"/>
                    <a:pt x="69" y="97"/>
                    <a:pt x="68" y="99"/>
                  </a:cubicBezTo>
                  <a:cubicBezTo>
                    <a:pt x="66" y="100"/>
                    <a:pt x="64" y="100"/>
                    <a:pt x="6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1082639" y="-11241"/>
            <a:ext cx="1123950" cy="1119188"/>
            <a:chOff x="10922001" y="187325"/>
            <a:chExt cx="1123950" cy="1119188"/>
          </a:xfrm>
        </p:grpSpPr>
        <p:sp>
          <p:nvSpPr>
            <p:cNvPr id="28" name="Freeform 27"/>
            <p:cNvSpPr/>
            <p:nvPr/>
          </p:nvSpPr>
          <p:spPr bwMode="auto">
            <a:xfrm>
              <a:off x="11623676" y="912813"/>
              <a:ext cx="407988" cy="373063"/>
            </a:xfrm>
            <a:custGeom>
              <a:avLst/>
              <a:gdLst>
                <a:gd name="T0" fmla="*/ 56 w 57"/>
                <a:gd name="T1" fmla="*/ 1 h 52"/>
                <a:gd name="T2" fmla="*/ 57 w 57"/>
                <a:gd name="T3" fmla="*/ 4 h 52"/>
                <a:gd name="T4" fmla="*/ 57 w 57"/>
                <a:gd name="T5" fmla="*/ 48 h 52"/>
                <a:gd name="T6" fmla="*/ 53 w 57"/>
                <a:gd name="T7" fmla="*/ 52 h 52"/>
                <a:gd name="T8" fmla="*/ 20 w 57"/>
                <a:gd name="T9" fmla="*/ 52 h 52"/>
                <a:gd name="T10" fmla="*/ 17 w 57"/>
                <a:gd name="T11" fmla="*/ 51 h 52"/>
                <a:gd name="T12" fmla="*/ 2 w 57"/>
                <a:gd name="T13" fmla="*/ 35 h 52"/>
                <a:gd name="T14" fmla="*/ 2 w 57"/>
                <a:gd name="T15" fmla="*/ 29 h 52"/>
                <a:gd name="T16" fmla="*/ 25 w 57"/>
                <a:gd name="T17" fmla="*/ 6 h 52"/>
                <a:gd name="T18" fmla="*/ 31 w 57"/>
                <a:gd name="T19" fmla="*/ 6 h 52"/>
                <a:gd name="T20" fmla="*/ 44 w 57"/>
                <a:gd name="T21" fmla="*/ 19 h 52"/>
                <a:gd name="T22" fmla="*/ 44 w 57"/>
                <a:gd name="T23" fmla="*/ 25 h 52"/>
                <a:gd name="T24" fmla="*/ 34 w 57"/>
                <a:gd name="T25" fmla="*/ 34 h 52"/>
                <a:gd name="T26" fmla="*/ 31 w 57"/>
                <a:gd name="T27" fmla="*/ 36 h 52"/>
                <a:gd name="T28" fmla="*/ 21 w 57"/>
                <a:gd name="T29" fmla="*/ 36 h 52"/>
                <a:gd name="T30" fmla="*/ 17 w 57"/>
                <a:gd name="T31" fmla="*/ 32 h 52"/>
                <a:gd name="T32" fmla="*/ 21 w 57"/>
                <a:gd name="T33" fmla="*/ 28 h 52"/>
                <a:gd name="T34" fmla="*/ 30 w 57"/>
                <a:gd name="T35" fmla="*/ 28 h 52"/>
                <a:gd name="T36" fmla="*/ 35 w 57"/>
                <a:gd name="T37" fmla="*/ 22 h 52"/>
                <a:gd name="T38" fmla="*/ 28 w 57"/>
                <a:gd name="T39" fmla="*/ 15 h 52"/>
                <a:gd name="T40" fmla="*/ 10 w 57"/>
                <a:gd name="T41" fmla="*/ 32 h 52"/>
                <a:gd name="T42" fmla="*/ 22 w 57"/>
                <a:gd name="T43" fmla="*/ 44 h 52"/>
                <a:gd name="T44" fmla="*/ 49 w 57"/>
                <a:gd name="T45" fmla="*/ 44 h 52"/>
                <a:gd name="T46" fmla="*/ 49 w 57"/>
                <a:gd name="T47" fmla="*/ 4 h 52"/>
                <a:gd name="T48" fmla="*/ 53 w 57"/>
                <a:gd name="T49" fmla="*/ 0 h 52"/>
                <a:gd name="T50" fmla="*/ 56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1"/>
                  </a:moveTo>
                  <a:cubicBezTo>
                    <a:pt x="56" y="2"/>
                    <a:pt x="57" y="3"/>
                    <a:pt x="57" y="4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7" y="50"/>
                    <a:pt x="55" y="52"/>
                    <a:pt x="53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19" y="52"/>
                    <a:pt x="18" y="51"/>
                    <a:pt x="17" y="5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4"/>
                    <a:pt x="0" y="31"/>
                    <a:pt x="2" y="29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5"/>
                    <a:pt x="29" y="5"/>
                    <a:pt x="31" y="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5" y="21"/>
                    <a:pt x="45" y="23"/>
                    <a:pt x="44" y="2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3" y="35"/>
                    <a:pt x="32" y="36"/>
                    <a:pt x="3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19" y="36"/>
                    <a:pt x="17" y="34"/>
                    <a:pt x="17" y="32"/>
                  </a:cubicBezTo>
                  <a:cubicBezTo>
                    <a:pt x="17" y="29"/>
                    <a:pt x="19" y="28"/>
                    <a:pt x="21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2"/>
                    <a:pt x="51" y="0"/>
                    <a:pt x="53" y="0"/>
                  </a:cubicBezTo>
                  <a:cubicBezTo>
                    <a:pt x="54" y="0"/>
                    <a:pt x="55" y="0"/>
                    <a:pt x="56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11236326" y="790575"/>
              <a:ext cx="636588" cy="387350"/>
            </a:xfrm>
            <a:custGeom>
              <a:avLst/>
              <a:gdLst>
                <a:gd name="T0" fmla="*/ 87 w 89"/>
                <a:gd name="T1" fmla="*/ 2 h 54"/>
                <a:gd name="T2" fmla="*/ 87 w 89"/>
                <a:gd name="T3" fmla="*/ 8 h 54"/>
                <a:gd name="T4" fmla="*/ 42 w 89"/>
                <a:gd name="T5" fmla="*/ 53 h 54"/>
                <a:gd name="T6" fmla="*/ 39 w 89"/>
                <a:gd name="T7" fmla="*/ 54 h 54"/>
                <a:gd name="T8" fmla="*/ 13 w 89"/>
                <a:gd name="T9" fmla="*/ 54 h 54"/>
                <a:gd name="T10" fmla="*/ 10 w 89"/>
                <a:gd name="T11" fmla="*/ 53 h 54"/>
                <a:gd name="T12" fmla="*/ 2 w 89"/>
                <a:gd name="T13" fmla="*/ 44 h 54"/>
                <a:gd name="T14" fmla="*/ 2 w 89"/>
                <a:gd name="T15" fmla="*/ 39 h 54"/>
                <a:gd name="T16" fmla="*/ 28 w 89"/>
                <a:gd name="T17" fmla="*/ 12 h 54"/>
                <a:gd name="T18" fmla="*/ 34 w 89"/>
                <a:gd name="T19" fmla="*/ 12 h 54"/>
                <a:gd name="T20" fmla="*/ 47 w 89"/>
                <a:gd name="T21" fmla="*/ 25 h 54"/>
                <a:gd name="T22" fmla="*/ 47 w 89"/>
                <a:gd name="T23" fmla="*/ 31 h 54"/>
                <a:gd name="T24" fmla="*/ 40 w 89"/>
                <a:gd name="T25" fmla="*/ 38 h 54"/>
                <a:gd name="T26" fmla="*/ 37 w 89"/>
                <a:gd name="T27" fmla="*/ 40 h 54"/>
                <a:gd name="T28" fmla="*/ 25 w 89"/>
                <a:gd name="T29" fmla="*/ 40 h 54"/>
                <a:gd name="T30" fmla="*/ 21 w 89"/>
                <a:gd name="T31" fmla="*/ 36 h 54"/>
                <a:gd name="T32" fmla="*/ 25 w 89"/>
                <a:gd name="T33" fmla="*/ 32 h 54"/>
                <a:gd name="T34" fmla="*/ 35 w 89"/>
                <a:gd name="T35" fmla="*/ 32 h 54"/>
                <a:gd name="T36" fmla="*/ 39 w 89"/>
                <a:gd name="T37" fmla="*/ 28 h 54"/>
                <a:gd name="T38" fmla="*/ 31 w 89"/>
                <a:gd name="T39" fmla="*/ 20 h 54"/>
                <a:gd name="T40" fmla="*/ 10 w 89"/>
                <a:gd name="T41" fmla="*/ 41 h 54"/>
                <a:gd name="T42" fmla="*/ 15 w 89"/>
                <a:gd name="T43" fmla="*/ 46 h 54"/>
                <a:gd name="T44" fmla="*/ 38 w 89"/>
                <a:gd name="T45" fmla="*/ 46 h 54"/>
                <a:gd name="T46" fmla="*/ 82 w 89"/>
                <a:gd name="T47" fmla="*/ 2 h 54"/>
                <a:gd name="T48" fmla="*/ 87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2"/>
                  </a:moveTo>
                  <a:cubicBezTo>
                    <a:pt x="89" y="4"/>
                    <a:pt x="89" y="6"/>
                    <a:pt x="87" y="8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4"/>
                    <a:pt x="40" y="54"/>
                    <a:pt x="39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2" y="54"/>
                    <a:pt x="11" y="54"/>
                    <a:pt x="10" y="5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0" y="43"/>
                    <a:pt x="0" y="40"/>
                    <a:pt x="2" y="3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30" y="10"/>
                    <a:pt x="32" y="10"/>
                    <a:pt x="34" y="12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7"/>
                    <a:pt x="49" y="29"/>
                    <a:pt x="47" y="31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8" y="40"/>
                    <a:pt x="37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3" y="40"/>
                    <a:pt x="21" y="38"/>
                    <a:pt x="21" y="36"/>
                  </a:cubicBezTo>
                  <a:cubicBezTo>
                    <a:pt x="21" y="33"/>
                    <a:pt x="23" y="32"/>
                    <a:pt x="2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3" y="0"/>
                    <a:pt x="86" y="0"/>
                    <a:pt x="87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10950576" y="201613"/>
              <a:ext cx="371475" cy="409575"/>
            </a:xfrm>
            <a:custGeom>
              <a:avLst/>
              <a:gdLst>
                <a:gd name="T0" fmla="*/ 51 w 52"/>
                <a:gd name="T1" fmla="*/ 1 h 57"/>
                <a:gd name="T2" fmla="*/ 52 w 52"/>
                <a:gd name="T3" fmla="*/ 4 h 57"/>
                <a:gd name="T4" fmla="*/ 48 w 52"/>
                <a:gd name="T5" fmla="*/ 8 h 57"/>
                <a:gd name="T6" fmla="*/ 8 w 52"/>
                <a:gd name="T7" fmla="*/ 8 h 57"/>
                <a:gd name="T8" fmla="*/ 8 w 52"/>
                <a:gd name="T9" fmla="*/ 35 h 57"/>
                <a:gd name="T10" fmla="*/ 19 w 52"/>
                <a:gd name="T11" fmla="*/ 47 h 57"/>
                <a:gd name="T12" fmla="*/ 37 w 52"/>
                <a:gd name="T13" fmla="*/ 29 h 57"/>
                <a:gd name="T14" fmla="*/ 30 w 52"/>
                <a:gd name="T15" fmla="*/ 21 h 57"/>
                <a:gd name="T16" fmla="*/ 24 w 52"/>
                <a:gd name="T17" fmla="*/ 27 h 57"/>
                <a:gd name="T18" fmla="*/ 24 w 52"/>
                <a:gd name="T19" fmla="*/ 35 h 57"/>
                <a:gd name="T20" fmla="*/ 20 w 52"/>
                <a:gd name="T21" fmla="*/ 39 h 57"/>
                <a:gd name="T22" fmla="*/ 16 w 52"/>
                <a:gd name="T23" fmla="*/ 35 h 57"/>
                <a:gd name="T24" fmla="*/ 16 w 52"/>
                <a:gd name="T25" fmla="*/ 25 h 57"/>
                <a:gd name="T26" fmla="*/ 17 w 52"/>
                <a:gd name="T27" fmla="*/ 23 h 57"/>
                <a:gd name="T28" fmla="*/ 27 w 52"/>
                <a:gd name="T29" fmla="*/ 13 h 57"/>
                <a:gd name="T30" fmla="*/ 33 w 52"/>
                <a:gd name="T31" fmla="*/ 13 h 57"/>
                <a:gd name="T32" fmla="*/ 46 w 52"/>
                <a:gd name="T33" fmla="*/ 26 h 57"/>
                <a:gd name="T34" fmla="*/ 46 w 52"/>
                <a:gd name="T35" fmla="*/ 32 h 57"/>
                <a:gd name="T36" fmla="*/ 22 w 52"/>
                <a:gd name="T37" fmla="*/ 55 h 57"/>
                <a:gd name="T38" fmla="*/ 17 w 52"/>
                <a:gd name="T39" fmla="*/ 55 h 57"/>
                <a:gd name="T40" fmla="*/ 1 w 52"/>
                <a:gd name="T41" fmla="*/ 40 h 57"/>
                <a:gd name="T42" fmla="*/ 0 w 52"/>
                <a:gd name="T43" fmla="*/ 37 h 57"/>
                <a:gd name="T44" fmla="*/ 0 w 52"/>
                <a:gd name="T45" fmla="*/ 4 h 57"/>
                <a:gd name="T46" fmla="*/ 4 w 52"/>
                <a:gd name="T47" fmla="*/ 0 h 57"/>
                <a:gd name="T48" fmla="*/ 48 w 52"/>
                <a:gd name="T49" fmla="*/ 0 h 57"/>
                <a:gd name="T50" fmla="*/ 5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1"/>
                  </a:moveTo>
                  <a:cubicBezTo>
                    <a:pt x="51" y="2"/>
                    <a:pt x="52" y="3"/>
                    <a:pt x="52" y="4"/>
                  </a:cubicBezTo>
                  <a:cubicBezTo>
                    <a:pt x="52" y="6"/>
                    <a:pt x="50" y="8"/>
                    <a:pt x="4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8"/>
                    <a:pt x="22" y="39"/>
                    <a:pt x="20" y="39"/>
                  </a:cubicBezTo>
                  <a:cubicBezTo>
                    <a:pt x="18" y="39"/>
                    <a:pt x="16" y="38"/>
                    <a:pt x="16" y="3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1"/>
                    <a:pt x="31" y="11"/>
                    <a:pt x="33" y="13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8"/>
                    <a:pt x="47" y="30"/>
                    <a:pt x="46" y="32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7"/>
                    <a:pt x="18" y="57"/>
                    <a:pt x="17" y="55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0" y="0"/>
                    <a:pt x="5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11058526" y="360363"/>
              <a:ext cx="377825" cy="638175"/>
            </a:xfrm>
            <a:custGeom>
              <a:avLst/>
              <a:gdLst>
                <a:gd name="T0" fmla="*/ 52 w 53"/>
                <a:gd name="T1" fmla="*/ 1 h 89"/>
                <a:gd name="T2" fmla="*/ 52 w 53"/>
                <a:gd name="T3" fmla="*/ 7 h 89"/>
                <a:gd name="T4" fmla="*/ 8 w 53"/>
                <a:gd name="T5" fmla="*/ 51 h 89"/>
                <a:gd name="T6" fmla="*/ 8 w 53"/>
                <a:gd name="T7" fmla="*/ 74 h 89"/>
                <a:gd name="T8" fmla="*/ 12 w 53"/>
                <a:gd name="T9" fmla="*/ 79 h 89"/>
                <a:gd name="T10" fmla="*/ 34 w 53"/>
                <a:gd name="T11" fmla="*/ 58 h 89"/>
                <a:gd name="T12" fmla="*/ 26 w 53"/>
                <a:gd name="T13" fmla="*/ 50 h 89"/>
                <a:gd name="T14" fmla="*/ 22 w 53"/>
                <a:gd name="T15" fmla="*/ 54 h 89"/>
                <a:gd name="T16" fmla="*/ 22 w 53"/>
                <a:gd name="T17" fmla="*/ 64 h 89"/>
                <a:gd name="T18" fmla="*/ 18 w 53"/>
                <a:gd name="T19" fmla="*/ 68 h 89"/>
                <a:gd name="T20" fmla="*/ 14 w 53"/>
                <a:gd name="T21" fmla="*/ 64 h 89"/>
                <a:gd name="T22" fmla="*/ 14 w 53"/>
                <a:gd name="T23" fmla="*/ 52 h 89"/>
                <a:gd name="T24" fmla="*/ 15 w 53"/>
                <a:gd name="T25" fmla="*/ 49 h 89"/>
                <a:gd name="T26" fmla="*/ 23 w 53"/>
                <a:gd name="T27" fmla="*/ 41 h 89"/>
                <a:gd name="T28" fmla="*/ 29 w 53"/>
                <a:gd name="T29" fmla="*/ 41 h 89"/>
                <a:gd name="T30" fmla="*/ 42 w 53"/>
                <a:gd name="T31" fmla="*/ 55 h 89"/>
                <a:gd name="T32" fmla="*/ 42 w 53"/>
                <a:gd name="T33" fmla="*/ 60 h 89"/>
                <a:gd name="T34" fmla="*/ 15 w 53"/>
                <a:gd name="T35" fmla="*/ 87 h 89"/>
                <a:gd name="T36" fmla="*/ 10 w 53"/>
                <a:gd name="T37" fmla="*/ 87 h 89"/>
                <a:gd name="T38" fmla="*/ 1 w 53"/>
                <a:gd name="T39" fmla="*/ 78 h 89"/>
                <a:gd name="T40" fmla="*/ 0 w 53"/>
                <a:gd name="T41" fmla="*/ 76 h 89"/>
                <a:gd name="T42" fmla="*/ 0 w 53"/>
                <a:gd name="T43" fmla="*/ 49 h 89"/>
                <a:gd name="T44" fmla="*/ 1 w 53"/>
                <a:gd name="T45" fmla="*/ 47 h 89"/>
                <a:gd name="T46" fmla="*/ 46 w 53"/>
                <a:gd name="T47" fmla="*/ 1 h 89"/>
                <a:gd name="T48" fmla="*/ 52 w 53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1"/>
                  </a:moveTo>
                  <a:cubicBezTo>
                    <a:pt x="53" y="3"/>
                    <a:pt x="53" y="5"/>
                    <a:pt x="52" y="7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6"/>
                    <a:pt x="20" y="68"/>
                    <a:pt x="18" y="68"/>
                  </a:cubicBezTo>
                  <a:cubicBezTo>
                    <a:pt x="16" y="68"/>
                    <a:pt x="14" y="66"/>
                    <a:pt x="14" y="64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1"/>
                    <a:pt x="15" y="50"/>
                    <a:pt x="15" y="49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5" y="40"/>
                    <a:pt x="27" y="40"/>
                    <a:pt x="29" y="41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4" y="56"/>
                    <a:pt x="44" y="59"/>
                    <a:pt x="42" y="60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4" y="89"/>
                    <a:pt x="11" y="89"/>
                    <a:pt x="10" y="87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0" y="78"/>
                    <a:pt x="0" y="77"/>
                    <a:pt x="0" y="7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8"/>
                    <a:pt x="0" y="47"/>
                    <a:pt x="1" y="47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0"/>
                    <a:pt x="50" y="0"/>
                    <a:pt x="5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11029951" y="568325"/>
              <a:ext cx="636588" cy="630238"/>
            </a:xfrm>
            <a:custGeom>
              <a:avLst/>
              <a:gdLst>
                <a:gd name="T0" fmla="*/ 83 w 89"/>
                <a:gd name="T1" fmla="*/ 0 h 88"/>
                <a:gd name="T2" fmla="*/ 2 w 89"/>
                <a:gd name="T3" fmla="*/ 81 h 88"/>
                <a:gd name="T4" fmla="*/ 2 w 89"/>
                <a:gd name="T5" fmla="*/ 87 h 88"/>
                <a:gd name="T6" fmla="*/ 8 w 89"/>
                <a:gd name="T7" fmla="*/ 87 h 88"/>
                <a:gd name="T8" fmla="*/ 89 w 89"/>
                <a:gd name="T9" fmla="*/ 5 h 88"/>
                <a:gd name="T10" fmla="*/ 83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83" y="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0" y="83"/>
                    <a:pt x="0" y="85"/>
                    <a:pt x="2" y="87"/>
                  </a:cubicBezTo>
                  <a:cubicBezTo>
                    <a:pt x="4" y="88"/>
                    <a:pt x="6" y="88"/>
                    <a:pt x="8" y="87"/>
                  </a:cubicBezTo>
                  <a:cubicBezTo>
                    <a:pt x="89" y="5"/>
                    <a:pt x="89" y="5"/>
                    <a:pt x="89" y="5"/>
                  </a:cubicBezTo>
                  <a:lnTo>
                    <a:pt x="8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11301413" y="539750"/>
              <a:ext cx="393700" cy="393700"/>
            </a:xfrm>
            <a:custGeom>
              <a:avLst/>
              <a:gdLst>
                <a:gd name="T0" fmla="*/ 19 w 55"/>
                <a:gd name="T1" fmla="*/ 1 h 55"/>
                <a:gd name="T2" fmla="*/ 54 w 55"/>
                <a:gd name="T3" fmla="*/ 36 h 55"/>
                <a:gd name="T4" fmla="*/ 54 w 55"/>
                <a:gd name="T5" fmla="*/ 42 h 55"/>
                <a:gd name="T6" fmla="*/ 42 w 55"/>
                <a:gd name="T7" fmla="*/ 53 h 55"/>
                <a:gd name="T8" fmla="*/ 36 w 55"/>
                <a:gd name="T9" fmla="*/ 53 h 55"/>
                <a:gd name="T10" fmla="*/ 36 w 55"/>
                <a:gd name="T11" fmla="*/ 48 h 55"/>
                <a:gd name="T12" fmla="*/ 45 w 55"/>
                <a:gd name="T13" fmla="*/ 39 h 55"/>
                <a:gd name="T14" fmla="*/ 16 w 55"/>
                <a:gd name="T15" fmla="*/ 10 h 55"/>
                <a:gd name="T16" fmla="*/ 7 w 55"/>
                <a:gd name="T17" fmla="*/ 18 h 55"/>
                <a:gd name="T18" fmla="*/ 1 w 55"/>
                <a:gd name="T19" fmla="*/ 18 h 55"/>
                <a:gd name="T20" fmla="*/ 1 w 55"/>
                <a:gd name="T21" fmla="*/ 13 h 55"/>
                <a:gd name="T22" fmla="*/ 13 w 55"/>
                <a:gd name="T23" fmla="*/ 1 h 55"/>
                <a:gd name="T24" fmla="*/ 19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19" y="1"/>
                  </a:moveTo>
                  <a:cubicBezTo>
                    <a:pt x="54" y="36"/>
                    <a:pt x="54" y="36"/>
                    <a:pt x="54" y="36"/>
                  </a:cubicBezTo>
                  <a:cubicBezTo>
                    <a:pt x="55" y="38"/>
                    <a:pt x="55" y="40"/>
                    <a:pt x="54" y="42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0" y="55"/>
                    <a:pt x="38" y="55"/>
                    <a:pt x="36" y="53"/>
                  </a:cubicBezTo>
                  <a:cubicBezTo>
                    <a:pt x="35" y="52"/>
                    <a:pt x="35" y="49"/>
                    <a:pt x="36" y="48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20"/>
                    <a:pt x="3" y="20"/>
                    <a:pt x="1" y="18"/>
                  </a:cubicBezTo>
                  <a:cubicBezTo>
                    <a:pt x="0" y="17"/>
                    <a:pt x="0" y="14"/>
                    <a:pt x="1" y="1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0"/>
                    <a:pt x="17" y="0"/>
                    <a:pt x="19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10922001" y="962025"/>
              <a:ext cx="350838" cy="344488"/>
            </a:xfrm>
            <a:custGeom>
              <a:avLst/>
              <a:gdLst>
                <a:gd name="T0" fmla="*/ 17 w 49"/>
                <a:gd name="T1" fmla="*/ 1 h 48"/>
                <a:gd name="T2" fmla="*/ 47 w 49"/>
                <a:gd name="T3" fmla="*/ 31 h 48"/>
                <a:gd name="T4" fmla="*/ 47 w 49"/>
                <a:gd name="T5" fmla="*/ 37 h 48"/>
                <a:gd name="T6" fmla="*/ 37 w 49"/>
                <a:gd name="T7" fmla="*/ 47 h 48"/>
                <a:gd name="T8" fmla="*/ 32 w 49"/>
                <a:gd name="T9" fmla="*/ 47 h 48"/>
                <a:gd name="T10" fmla="*/ 32 w 49"/>
                <a:gd name="T11" fmla="*/ 41 h 48"/>
                <a:gd name="T12" fmla="*/ 39 w 49"/>
                <a:gd name="T13" fmla="*/ 34 h 48"/>
                <a:gd name="T14" fmla="*/ 15 w 49"/>
                <a:gd name="T15" fmla="*/ 10 h 48"/>
                <a:gd name="T16" fmla="*/ 7 w 49"/>
                <a:gd name="T17" fmla="*/ 17 h 48"/>
                <a:gd name="T18" fmla="*/ 2 w 49"/>
                <a:gd name="T19" fmla="*/ 17 h 48"/>
                <a:gd name="T20" fmla="*/ 2 w 49"/>
                <a:gd name="T21" fmla="*/ 11 h 48"/>
                <a:gd name="T22" fmla="*/ 12 w 49"/>
                <a:gd name="T23" fmla="*/ 1 h 48"/>
                <a:gd name="T24" fmla="*/ 17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17" y="1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9" y="33"/>
                    <a:pt x="49" y="35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8"/>
                    <a:pt x="33" y="48"/>
                    <a:pt x="32" y="47"/>
                  </a:cubicBezTo>
                  <a:cubicBezTo>
                    <a:pt x="30" y="45"/>
                    <a:pt x="30" y="43"/>
                    <a:pt x="32" y="41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9"/>
                    <a:pt x="3" y="19"/>
                    <a:pt x="2" y="17"/>
                  </a:cubicBezTo>
                  <a:cubicBezTo>
                    <a:pt x="0" y="15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10958513" y="1092200"/>
              <a:ext cx="185738" cy="185738"/>
            </a:xfrm>
            <a:custGeom>
              <a:avLst/>
              <a:gdLst>
                <a:gd name="T0" fmla="*/ 11 w 26"/>
                <a:gd name="T1" fmla="*/ 2 h 26"/>
                <a:gd name="T2" fmla="*/ 24 w 26"/>
                <a:gd name="T3" fmla="*/ 14 h 26"/>
                <a:gd name="T4" fmla="*/ 24 w 26"/>
                <a:gd name="T5" fmla="*/ 20 h 26"/>
                <a:gd name="T6" fmla="*/ 20 w 26"/>
                <a:gd name="T7" fmla="*/ 24 h 26"/>
                <a:gd name="T8" fmla="*/ 14 w 26"/>
                <a:gd name="T9" fmla="*/ 24 h 26"/>
                <a:gd name="T10" fmla="*/ 14 w 26"/>
                <a:gd name="T11" fmla="*/ 19 h 26"/>
                <a:gd name="T12" fmla="*/ 16 w 26"/>
                <a:gd name="T13" fmla="*/ 17 h 26"/>
                <a:gd name="T14" fmla="*/ 9 w 26"/>
                <a:gd name="T15" fmla="*/ 10 h 26"/>
                <a:gd name="T16" fmla="*/ 7 w 26"/>
                <a:gd name="T17" fmla="*/ 12 h 26"/>
                <a:gd name="T18" fmla="*/ 1 w 26"/>
                <a:gd name="T19" fmla="*/ 12 h 26"/>
                <a:gd name="T20" fmla="*/ 1 w 26"/>
                <a:gd name="T21" fmla="*/ 6 h 26"/>
                <a:gd name="T22" fmla="*/ 6 w 26"/>
                <a:gd name="T23" fmla="*/ 2 h 26"/>
                <a:gd name="T24" fmla="*/ 11 w 26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6">
                  <a:moveTo>
                    <a:pt x="11" y="2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6" y="16"/>
                    <a:pt x="26" y="19"/>
                    <a:pt x="24" y="20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6"/>
                    <a:pt x="16" y="26"/>
                    <a:pt x="14" y="24"/>
                  </a:cubicBezTo>
                  <a:cubicBezTo>
                    <a:pt x="13" y="23"/>
                    <a:pt x="13" y="20"/>
                    <a:pt x="14" y="19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3"/>
                    <a:pt x="3" y="13"/>
                    <a:pt x="1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0"/>
                    <a:pt x="10" y="0"/>
                    <a:pt x="11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11187113" y="187325"/>
              <a:ext cx="858838" cy="862013"/>
            </a:xfrm>
            <a:custGeom>
              <a:avLst/>
              <a:gdLst>
                <a:gd name="T0" fmla="*/ 120 w 120"/>
                <a:gd name="T1" fmla="*/ 120 h 120"/>
                <a:gd name="T2" fmla="*/ 120 w 120"/>
                <a:gd name="T3" fmla="*/ 0 h 120"/>
                <a:gd name="T4" fmla="*/ 0 w 120"/>
                <a:gd name="T5" fmla="*/ 0 h 120"/>
                <a:gd name="T6" fmla="*/ 120 w 120"/>
                <a:gd name="T7" fmla="*/ 120 h 120"/>
                <a:gd name="T8" fmla="*/ 68 w 120"/>
                <a:gd name="T9" fmla="*/ 22 h 120"/>
                <a:gd name="T10" fmla="*/ 68 w 120"/>
                <a:gd name="T11" fmla="*/ 28 h 120"/>
                <a:gd name="T12" fmla="*/ 61 w 120"/>
                <a:gd name="T13" fmla="*/ 35 h 120"/>
                <a:gd name="T14" fmla="*/ 70 w 120"/>
                <a:gd name="T15" fmla="*/ 44 h 120"/>
                <a:gd name="T16" fmla="*/ 95 w 120"/>
                <a:gd name="T17" fmla="*/ 19 h 120"/>
                <a:gd name="T18" fmla="*/ 101 w 120"/>
                <a:gd name="T19" fmla="*/ 19 h 120"/>
                <a:gd name="T20" fmla="*/ 101 w 120"/>
                <a:gd name="T21" fmla="*/ 25 h 120"/>
                <a:gd name="T22" fmla="*/ 76 w 120"/>
                <a:gd name="T23" fmla="*/ 50 h 120"/>
                <a:gd name="T24" fmla="*/ 85 w 120"/>
                <a:gd name="T25" fmla="*/ 59 h 120"/>
                <a:gd name="T26" fmla="*/ 92 w 120"/>
                <a:gd name="T27" fmla="*/ 52 h 120"/>
                <a:gd name="T28" fmla="*/ 98 w 120"/>
                <a:gd name="T29" fmla="*/ 52 h 120"/>
                <a:gd name="T30" fmla="*/ 98 w 120"/>
                <a:gd name="T31" fmla="*/ 58 h 120"/>
                <a:gd name="T32" fmla="*/ 88 w 120"/>
                <a:gd name="T33" fmla="*/ 67 h 120"/>
                <a:gd name="T34" fmla="*/ 82 w 120"/>
                <a:gd name="T35" fmla="*/ 67 h 120"/>
                <a:gd name="T36" fmla="*/ 52 w 120"/>
                <a:gd name="T37" fmla="*/ 38 h 120"/>
                <a:gd name="T38" fmla="*/ 52 w 120"/>
                <a:gd name="T39" fmla="*/ 32 h 120"/>
                <a:gd name="T40" fmla="*/ 62 w 120"/>
                <a:gd name="T41" fmla="*/ 22 h 120"/>
                <a:gd name="T42" fmla="*/ 68 w 120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0">
                  <a:moveTo>
                    <a:pt x="120" y="12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0" y="120"/>
                  </a:lnTo>
                  <a:close/>
                  <a:moveTo>
                    <a:pt x="68" y="22"/>
                  </a:moveTo>
                  <a:cubicBezTo>
                    <a:pt x="69" y="23"/>
                    <a:pt x="69" y="26"/>
                    <a:pt x="68" y="28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7" y="17"/>
                    <a:pt x="99" y="17"/>
                    <a:pt x="101" y="19"/>
                  </a:cubicBezTo>
                  <a:cubicBezTo>
                    <a:pt x="102" y="21"/>
                    <a:pt x="102" y="23"/>
                    <a:pt x="101" y="25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4" y="50"/>
                    <a:pt x="96" y="50"/>
                    <a:pt x="98" y="52"/>
                  </a:cubicBezTo>
                  <a:cubicBezTo>
                    <a:pt x="99" y="53"/>
                    <a:pt x="99" y="56"/>
                    <a:pt x="98" y="58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6" y="69"/>
                    <a:pt x="84" y="69"/>
                    <a:pt x="82" y="67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1" y="36"/>
                    <a:pt x="51" y="33"/>
                    <a:pt x="52" y="3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4" y="20"/>
                    <a:pt x="66" y="20"/>
                    <a:pt x="6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-6423" y="15191"/>
            <a:ext cx="1123951" cy="1119188"/>
            <a:chOff x="153988" y="187325"/>
            <a:chExt cx="1123951" cy="1119188"/>
          </a:xfrm>
        </p:grpSpPr>
        <p:sp>
          <p:nvSpPr>
            <p:cNvPr id="37" name="Freeform 36"/>
            <p:cNvSpPr/>
            <p:nvPr/>
          </p:nvSpPr>
          <p:spPr bwMode="auto">
            <a:xfrm>
              <a:off x="168276" y="912813"/>
              <a:ext cx="407988" cy="373063"/>
            </a:xfrm>
            <a:custGeom>
              <a:avLst/>
              <a:gdLst>
                <a:gd name="T0" fmla="*/ 1 w 57"/>
                <a:gd name="T1" fmla="*/ 1 h 52"/>
                <a:gd name="T2" fmla="*/ 0 w 57"/>
                <a:gd name="T3" fmla="*/ 4 h 52"/>
                <a:gd name="T4" fmla="*/ 0 w 57"/>
                <a:gd name="T5" fmla="*/ 48 h 52"/>
                <a:gd name="T6" fmla="*/ 4 w 57"/>
                <a:gd name="T7" fmla="*/ 52 h 52"/>
                <a:gd name="T8" fmla="*/ 37 w 57"/>
                <a:gd name="T9" fmla="*/ 52 h 52"/>
                <a:gd name="T10" fmla="*/ 40 w 57"/>
                <a:gd name="T11" fmla="*/ 51 h 52"/>
                <a:gd name="T12" fmla="*/ 56 w 57"/>
                <a:gd name="T13" fmla="*/ 35 h 52"/>
                <a:gd name="T14" fmla="*/ 56 w 57"/>
                <a:gd name="T15" fmla="*/ 29 h 52"/>
                <a:gd name="T16" fmla="*/ 32 w 57"/>
                <a:gd name="T17" fmla="*/ 6 h 52"/>
                <a:gd name="T18" fmla="*/ 27 w 57"/>
                <a:gd name="T19" fmla="*/ 6 h 52"/>
                <a:gd name="T20" fmla="*/ 13 w 57"/>
                <a:gd name="T21" fmla="*/ 19 h 52"/>
                <a:gd name="T22" fmla="*/ 13 w 57"/>
                <a:gd name="T23" fmla="*/ 25 h 52"/>
                <a:gd name="T24" fmla="*/ 23 w 57"/>
                <a:gd name="T25" fmla="*/ 34 h 52"/>
                <a:gd name="T26" fmla="*/ 26 w 57"/>
                <a:gd name="T27" fmla="*/ 36 h 52"/>
                <a:gd name="T28" fmla="*/ 36 w 57"/>
                <a:gd name="T29" fmla="*/ 36 h 52"/>
                <a:gd name="T30" fmla="*/ 40 w 57"/>
                <a:gd name="T31" fmla="*/ 32 h 52"/>
                <a:gd name="T32" fmla="*/ 36 w 57"/>
                <a:gd name="T33" fmla="*/ 28 h 52"/>
                <a:gd name="T34" fmla="*/ 28 w 57"/>
                <a:gd name="T35" fmla="*/ 28 h 52"/>
                <a:gd name="T36" fmla="*/ 22 w 57"/>
                <a:gd name="T37" fmla="*/ 22 h 52"/>
                <a:gd name="T38" fmla="*/ 29 w 57"/>
                <a:gd name="T39" fmla="*/ 15 h 52"/>
                <a:gd name="T40" fmla="*/ 47 w 57"/>
                <a:gd name="T41" fmla="*/ 32 h 52"/>
                <a:gd name="T42" fmla="*/ 36 w 57"/>
                <a:gd name="T43" fmla="*/ 44 h 52"/>
                <a:gd name="T44" fmla="*/ 8 w 57"/>
                <a:gd name="T45" fmla="*/ 44 h 52"/>
                <a:gd name="T46" fmla="*/ 8 w 57"/>
                <a:gd name="T47" fmla="*/ 4 h 52"/>
                <a:gd name="T48" fmla="*/ 4 w 57"/>
                <a:gd name="T49" fmla="*/ 0 h 52"/>
                <a:gd name="T50" fmla="*/ 1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2" y="52"/>
                    <a:pt x="4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8" y="52"/>
                    <a:pt x="39" y="51"/>
                    <a:pt x="40" y="5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4"/>
                    <a:pt x="57" y="31"/>
                    <a:pt x="56" y="29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28" y="5"/>
                    <a:pt x="27" y="6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1"/>
                    <a:pt x="12" y="23"/>
                    <a:pt x="13" y="2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5"/>
                    <a:pt x="25" y="36"/>
                    <a:pt x="2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8" y="36"/>
                    <a:pt x="40" y="34"/>
                    <a:pt x="40" y="32"/>
                  </a:cubicBezTo>
                  <a:cubicBezTo>
                    <a:pt x="40" y="29"/>
                    <a:pt x="38" y="28"/>
                    <a:pt x="36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27026" y="790575"/>
              <a:ext cx="636588" cy="387350"/>
            </a:xfrm>
            <a:custGeom>
              <a:avLst/>
              <a:gdLst>
                <a:gd name="T0" fmla="*/ 2 w 89"/>
                <a:gd name="T1" fmla="*/ 2 h 54"/>
                <a:gd name="T2" fmla="*/ 2 w 89"/>
                <a:gd name="T3" fmla="*/ 8 h 54"/>
                <a:gd name="T4" fmla="*/ 47 w 89"/>
                <a:gd name="T5" fmla="*/ 53 h 54"/>
                <a:gd name="T6" fmla="*/ 50 w 89"/>
                <a:gd name="T7" fmla="*/ 54 h 54"/>
                <a:gd name="T8" fmla="*/ 76 w 89"/>
                <a:gd name="T9" fmla="*/ 54 h 54"/>
                <a:gd name="T10" fmla="*/ 79 w 89"/>
                <a:gd name="T11" fmla="*/ 53 h 54"/>
                <a:gd name="T12" fmla="*/ 88 w 89"/>
                <a:gd name="T13" fmla="*/ 44 h 54"/>
                <a:gd name="T14" fmla="*/ 88 w 89"/>
                <a:gd name="T15" fmla="*/ 39 h 54"/>
                <a:gd name="T16" fmla="*/ 61 w 89"/>
                <a:gd name="T17" fmla="*/ 12 h 54"/>
                <a:gd name="T18" fmla="*/ 55 w 89"/>
                <a:gd name="T19" fmla="*/ 12 h 54"/>
                <a:gd name="T20" fmla="*/ 42 w 89"/>
                <a:gd name="T21" fmla="*/ 25 h 54"/>
                <a:gd name="T22" fmla="*/ 42 w 89"/>
                <a:gd name="T23" fmla="*/ 31 h 54"/>
                <a:gd name="T24" fmla="*/ 50 w 89"/>
                <a:gd name="T25" fmla="*/ 38 h 54"/>
                <a:gd name="T26" fmla="*/ 53 w 89"/>
                <a:gd name="T27" fmla="*/ 40 h 54"/>
                <a:gd name="T28" fmla="*/ 64 w 89"/>
                <a:gd name="T29" fmla="*/ 40 h 54"/>
                <a:gd name="T30" fmla="*/ 68 w 89"/>
                <a:gd name="T31" fmla="*/ 36 h 54"/>
                <a:gd name="T32" fmla="*/ 64 w 89"/>
                <a:gd name="T33" fmla="*/ 32 h 54"/>
                <a:gd name="T34" fmla="*/ 54 w 89"/>
                <a:gd name="T35" fmla="*/ 32 h 54"/>
                <a:gd name="T36" fmla="*/ 50 w 89"/>
                <a:gd name="T37" fmla="*/ 28 h 54"/>
                <a:gd name="T38" fmla="*/ 58 w 89"/>
                <a:gd name="T39" fmla="*/ 20 h 54"/>
                <a:gd name="T40" fmla="*/ 79 w 89"/>
                <a:gd name="T41" fmla="*/ 41 h 54"/>
                <a:gd name="T42" fmla="*/ 74 w 89"/>
                <a:gd name="T43" fmla="*/ 46 h 54"/>
                <a:gd name="T44" fmla="*/ 52 w 89"/>
                <a:gd name="T45" fmla="*/ 46 h 54"/>
                <a:gd name="T46" fmla="*/ 7 w 89"/>
                <a:gd name="T47" fmla="*/ 2 h 54"/>
                <a:gd name="T48" fmla="*/ 2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4"/>
                    <a:pt x="49" y="54"/>
                    <a:pt x="50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8" y="54"/>
                    <a:pt x="79" y="53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9" y="43"/>
                    <a:pt x="89" y="40"/>
                    <a:pt x="88" y="39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10"/>
                    <a:pt x="57" y="10"/>
                    <a:pt x="55" y="12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7"/>
                    <a:pt x="40" y="29"/>
                    <a:pt x="4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9"/>
                    <a:pt x="51" y="40"/>
                    <a:pt x="53" y="40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6" y="40"/>
                    <a:pt x="68" y="38"/>
                    <a:pt x="68" y="36"/>
                  </a:cubicBezTo>
                  <a:cubicBezTo>
                    <a:pt x="68" y="33"/>
                    <a:pt x="66" y="32"/>
                    <a:pt x="64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3" y="0"/>
                    <a:pt x="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877888" y="201613"/>
              <a:ext cx="371475" cy="409575"/>
            </a:xfrm>
            <a:custGeom>
              <a:avLst/>
              <a:gdLst>
                <a:gd name="T0" fmla="*/ 1 w 52"/>
                <a:gd name="T1" fmla="*/ 1 h 57"/>
                <a:gd name="T2" fmla="*/ 0 w 52"/>
                <a:gd name="T3" fmla="*/ 4 h 57"/>
                <a:gd name="T4" fmla="*/ 4 w 52"/>
                <a:gd name="T5" fmla="*/ 8 h 57"/>
                <a:gd name="T6" fmla="*/ 44 w 52"/>
                <a:gd name="T7" fmla="*/ 8 h 57"/>
                <a:gd name="T8" fmla="*/ 44 w 52"/>
                <a:gd name="T9" fmla="*/ 35 h 57"/>
                <a:gd name="T10" fmla="*/ 33 w 52"/>
                <a:gd name="T11" fmla="*/ 47 h 57"/>
                <a:gd name="T12" fmla="*/ 15 w 52"/>
                <a:gd name="T13" fmla="*/ 29 h 57"/>
                <a:gd name="T14" fmla="*/ 23 w 52"/>
                <a:gd name="T15" fmla="*/ 21 h 57"/>
                <a:gd name="T16" fmla="*/ 28 w 52"/>
                <a:gd name="T17" fmla="*/ 27 h 57"/>
                <a:gd name="T18" fmla="*/ 28 w 52"/>
                <a:gd name="T19" fmla="*/ 35 h 57"/>
                <a:gd name="T20" fmla="*/ 32 w 52"/>
                <a:gd name="T21" fmla="*/ 39 h 57"/>
                <a:gd name="T22" fmla="*/ 36 w 52"/>
                <a:gd name="T23" fmla="*/ 35 h 57"/>
                <a:gd name="T24" fmla="*/ 36 w 52"/>
                <a:gd name="T25" fmla="*/ 25 h 57"/>
                <a:gd name="T26" fmla="*/ 35 w 52"/>
                <a:gd name="T27" fmla="*/ 23 h 57"/>
                <a:gd name="T28" fmla="*/ 25 w 52"/>
                <a:gd name="T29" fmla="*/ 13 h 57"/>
                <a:gd name="T30" fmla="*/ 20 w 52"/>
                <a:gd name="T31" fmla="*/ 13 h 57"/>
                <a:gd name="T32" fmla="*/ 7 w 52"/>
                <a:gd name="T33" fmla="*/ 26 h 57"/>
                <a:gd name="T34" fmla="*/ 7 w 52"/>
                <a:gd name="T35" fmla="*/ 32 h 57"/>
                <a:gd name="T36" fmla="*/ 30 w 52"/>
                <a:gd name="T37" fmla="*/ 55 h 57"/>
                <a:gd name="T38" fmla="*/ 36 w 52"/>
                <a:gd name="T39" fmla="*/ 55 h 57"/>
                <a:gd name="T40" fmla="*/ 51 w 52"/>
                <a:gd name="T41" fmla="*/ 40 h 57"/>
                <a:gd name="T42" fmla="*/ 52 w 52"/>
                <a:gd name="T43" fmla="*/ 37 h 57"/>
                <a:gd name="T44" fmla="*/ 52 w 52"/>
                <a:gd name="T45" fmla="*/ 4 h 57"/>
                <a:gd name="T46" fmla="*/ 48 w 52"/>
                <a:gd name="T47" fmla="*/ 0 h 57"/>
                <a:gd name="T48" fmla="*/ 4 w 52"/>
                <a:gd name="T49" fmla="*/ 0 h 57"/>
                <a:gd name="T50" fmla="*/ 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8"/>
                    <a:pt x="30" y="39"/>
                    <a:pt x="32" y="39"/>
                  </a:cubicBezTo>
                  <a:cubicBezTo>
                    <a:pt x="34" y="39"/>
                    <a:pt x="36" y="38"/>
                    <a:pt x="36" y="3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4"/>
                    <a:pt x="36" y="23"/>
                    <a:pt x="35" y="2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1"/>
                    <a:pt x="21" y="11"/>
                    <a:pt x="20" y="1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8"/>
                    <a:pt x="5" y="30"/>
                    <a:pt x="7" y="32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1" y="57"/>
                    <a:pt x="34" y="57"/>
                    <a:pt x="36" y="55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2" y="39"/>
                    <a:pt x="52" y="38"/>
                    <a:pt x="52" y="3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762001" y="360363"/>
              <a:ext cx="387350" cy="638175"/>
            </a:xfrm>
            <a:custGeom>
              <a:avLst/>
              <a:gdLst>
                <a:gd name="T0" fmla="*/ 1 w 54"/>
                <a:gd name="T1" fmla="*/ 1 h 89"/>
                <a:gd name="T2" fmla="*/ 1 w 54"/>
                <a:gd name="T3" fmla="*/ 7 h 89"/>
                <a:gd name="T4" fmla="*/ 46 w 54"/>
                <a:gd name="T5" fmla="*/ 51 h 89"/>
                <a:gd name="T6" fmla="*/ 46 w 54"/>
                <a:gd name="T7" fmla="*/ 74 h 89"/>
                <a:gd name="T8" fmla="*/ 41 w 54"/>
                <a:gd name="T9" fmla="*/ 79 h 89"/>
                <a:gd name="T10" fmla="*/ 20 w 54"/>
                <a:gd name="T11" fmla="*/ 58 h 89"/>
                <a:gd name="T12" fmla="*/ 27 w 54"/>
                <a:gd name="T13" fmla="*/ 50 h 89"/>
                <a:gd name="T14" fmla="*/ 31 w 54"/>
                <a:gd name="T15" fmla="*/ 54 h 89"/>
                <a:gd name="T16" fmla="*/ 31 w 54"/>
                <a:gd name="T17" fmla="*/ 64 h 89"/>
                <a:gd name="T18" fmla="*/ 35 w 54"/>
                <a:gd name="T19" fmla="*/ 68 h 89"/>
                <a:gd name="T20" fmla="*/ 39 w 54"/>
                <a:gd name="T21" fmla="*/ 64 h 89"/>
                <a:gd name="T22" fmla="*/ 39 w 54"/>
                <a:gd name="T23" fmla="*/ 52 h 89"/>
                <a:gd name="T24" fmla="*/ 38 w 54"/>
                <a:gd name="T25" fmla="*/ 49 h 89"/>
                <a:gd name="T26" fmla="*/ 30 w 54"/>
                <a:gd name="T27" fmla="*/ 41 h 89"/>
                <a:gd name="T28" fmla="*/ 24 w 54"/>
                <a:gd name="T29" fmla="*/ 41 h 89"/>
                <a:gd name="T30" fmla="*/ 11 w 54"/>
                <a:gd name="T31" fmla="*/ 55 h 89"/>
                <a:gd name="T32" fmla="*/ 11 w 54"/>
                <a:gd name="T33" fmla="*/ 60 h 89"/>
                <a:gd name="T34" fmla="*/ 38 w 54"/>
                <a:gd name="T35" fmla="*/ 87 h 89"/>
                <a:gd name="T36" fmla="*/ 44 w 54"/>
                <a:gd name="T37" fmla="*/ 87 h 89"/>
                <a:gd name="T38" fmla="*/ 52 w 54"/>
                <a:gd name="T39" fmla="*/ 78 h 89"/>
                <a:gd name="T40" fmla="*/ 54 w 54"/>
                <a:gd name="T41" fmla="*/ 76 h 89"/>
                <a:gd name="T42" fmla="*/ 54 w 54"/>
                <a:gd name="T43" fmla="*/ 49 h 89"/>
                <a:gd name="T44" fmla="*/ 52 w 54"/>
                <a:gd name="T45" fmla="*/ 47 h 89"/>
                <a:gd name="T46" fmla="*/ 7 w 54"/>
                <a:gd name="T47" fmla="*/ 1 h 89"/>
                <a:gd name="T48" fmla="*/ 1 w 54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6"/>
                    <a:pt x="33" y="68"/>
                    <a:pt x="35" y="68"/>
                  </a:cubicBezTo>
                  <a:cubicBezTo>
                    <a:pt x="37" y="68"/>
                    <a:pt x="39" y="66"/>
                    <a:pt x="39" y="64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1"/>
                    <a:pt x="39" y="50"/>
                    <a:pt x="38" y="49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6" y="40"/>
                    <a:pt x="24" y="41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6"/>
                    <a:pt x="10" y="59"/>
                    <a:pt x="11" y="60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40" y="89"/>
                    <a:pt x="42" y="89"/>
                    <a:pt x="44" y="87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3" y="78"/>
                    <a:pt x="54" y="77"/>
                    <a:pt x="54" y="76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8"/>
                    <a:pt x="53" y="47"/>
                    <a:pt x="52" y="4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3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533401" y="568325"/>
              <a:ext cx="636588" cy="630238"/>
            </a:xfrm>
            <a:custGeom>
              <a:avLst/>
              <a:gdLst>
                <a:gd name="T0" fmla="*/ 6 w 89"/>
                <a:gd name="T1" fmla="*/ 0 h 88"/>
                <a:gd name="T2" fmla="*/ 87 w 89"/>
                <a:gd name="T3" fmla="*/ 81 h 88"/>
                <a:gd name="T4" fmla="*/ 87 w 89"/>
                <a:gd name="T5" fmla="*/ 87 h 88"/>
                <a:gd name="T6" fmla="*/ 82 w 89"/>
                <a:gd name="T7" fmla="*/ 87 h 88"/>
                <a:gd name="T8" fmla="*/ 0 w 89"/>
                <a:gd name="T9" fmla="*/ 5 h 88"/>
                <a:gd name="T10" fmla="*/ 6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6" y="0"/>
                  </a:moveTo>
                  <a:cubicBezTo>
                    <a:pt x="87" y="81"/>
                    <a:pt x="87" y="81"/>
                    <a:pt x="87" y="81"/>
                  </a:cubicBezTo>
                  <a:cubicBezTo>
                    <a:pt x="89" y="83"/>
                    <a:pt x="89" y="85"/>
                    <a:pt x="87" y="87"/>
                  </a:cubicBezTo>
                  <a:cubicBezTo>
                    <a:pt x="86" y="88"/>
                    <a:pt x="83" y="88"/>
                    <a:pt x="82" y="87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504826" y="539750"/>
              <a:ext cx="393700" cy="393700"/>
            </a:xfrm>
            <a:custGeom>
              <a:avLst/>
              <a:gdLst>
                <a:gd name="T0" fmla="*/ 37 w 55"/>
                <a:gd name="T1" fmla="*/ 1 h 55"/>
                <a:gd name="T2" fmla="*/ 2 w 55"/>
                <a:gd name="T3" fmla="*/ 36 h 55"/>
                <a:gd name="T4" fmla="*/ 2 w 55"/>
                <a:gd name="T5" fmla="*/ 42 h 55"/>
                <a:gd name="T6" fmla="*/ 13 w 55"/>
                <a:gd name="T7" fmla="*/ 53 h 55"/>
                <a:gd name="T8" fmla="*/ 19 w 55"/>
                <a:gd name="T9" fmla="*/ 53 h 55"/>
                <a:gd name="T10" fmla="*/ 19 w 55"/>
                <a:gd name="T11" fmla="*/ 48 h 55"/>
                <a:gd name="T12" fmla="*/ 10 w 55"/>
                <a:gd name="T13" fmla="*/ 39 h 55"/>
                <a:gd name="T14" fmla="*/ 39 w 55"/>
                <a:gd name="T15" fmla="*/ 10 h 55"/>
                <a:gd name="T16" fmla="*/ 48 w 55"/>
                <a:gd name="T17" fmla="*/ 18 h 55"/>
                <a:gd name="T18" fmla="*/ 54 w 55"/>
                <a:gd name="T19" fmla="*/ 18 h 55"/>
                <a:gd name="T20" fmla="*/ 54 w 55"/>
                <a:gd name="T21" fmla="*/ 13 h 55"/>
                <a:gd name="T22" fmla="*/ 42 w 55"/>
                <a:gd name="T23" fmla="*/ 1 h 55"/>
                <a:gd name="T24" fmla="*/ 37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37" y="1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38"/>
                    <a:pt x="0" y="40"/>
                    <a:pt x="2" y="4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5" y="55"/>
                    <a:pt x="17" y="55"/>
                    <a:pt x="19" y="53"/>
                  </a:cubicBezTo>
                  <a:cubicBezTo>
                    <a:pt x="20" y="52"/>
                    <a:pt x="20" y="49"/>
                    <a:pt x="19" y="4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0" y="20"/>
                    <a:pt x="52" y="20"/>
                    <a:pt x="54" y="18"/>
                  </a:cubicBezTo>
                  <a:cubicBezTo>
                    <a:pt x="55" y="17"/>
                    <a:pt x="55" y="14"/>
                    <a:pt x="54" y="13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0"/>
                    <a:pt x="38" y="0"/>
                    <a:pt x="3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927101" y="962025"/>
              <a:ext cx="350838" cy="344488"/>
            </a:xfrm>
            <a:custGeom>
              <a:avLst/>
              <a:gdLst>
                <a:gd name="T0" fmla="*/ 32 w 49"/>
                <a:gd name="T1" fmla="*/ 1 h 48"/>
                <a:gd name="T2" fmla="*/ 2 w 49"/>
                <a:gd name="T3" fmla="*/ 31 h 48"/>
                <a:gd name="T4" fmla="*/ 2 w 49"/>
                <a:gd name="T5" fmla="*/ 37 h 48"/>
                <a:gd name="T6" fmla="*/ 12 w 49"/>
                <a:gd name="T7" fmla="*/ 47 h 48"/>
                <a:gd name="T8" fmla="*/ 17 w 49"/>
                <a:gd name="T9" fmla="*/ 47 h 48"/>
                <a:gd name="T10" fmla="*/ 17 w 49"/>
                <a:gd name="T11" fmla="*/ 41 h 48"/>
                <a:gd name="T12" fmla="*/ 10 w 49"/>
                <a:gd name="T13" fmla="*/ 34 h 48"/>
                <a:gd name="T14" fmla="*/ 35 w 49"/>
                <a:gd name="T15" fmla="*/ 10 h 48"/>
                <a:gd name="T16" fmla="*/ 42 w 49"/>
                <a:gd name="T17" fmla="*/ 17 h 48"/>
                <a:gd name="T18" fmla="*/ 47 w 49"/>
                <a:gd name="T19" fmla="*/ 17 h 48"/>
                <a:gd name="T20" fmla="*/ 47 w 49"/>
                <a:gd name="T21" fmla="*/ 11 h 48"/>
                <a:gd name="T22" fmla="*/ 37 w 49"/>
                <a:gd name="T23" fmla="*/ 1 h 48"/>
                <a:gd name="T24" fmla="*/ 32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32" y="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5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8"/>
                    <a:pt x="16" y="48"/>
                    <a:pt x="17" y="47"/>
                  </a:cubicBezTo>
                  <a:cubicBezTo>
                    <a:pt x="19" y="45"/>
                    <a:pt x="19" y="43"/>
                    <a:pt x="17" y="41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9"/>
                    <a:pt x="46" y="19"/>
                    <a:pt x="47" y="17"/>
                  </a:cubicBezTo>
                  <a:cubicBezTo>
                    <a:pt x="49" y="15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3"/>
            <p:cNvSpPr/>
            <p:nvPr/>
          </p:nvSpPr>
          <p:spPr bwMode="auto">
            <a:xfrm>
              <a:off x="1063626" y="1092200"/>
              <a:ext cx="177800" cy="185738"/>
            </a:xfrm>
            <a:custGeom>
              <a:avLst/>
              <a:gdLst>
                <a:gd name="T0" fmla="*/ 14 w 25"/>
                <a:gd name="T1" fmla="*/ 2 h 26"/>
                <a:gd name="T2" fmla="*/ 1 w 25"/>
                <a:gd name="T3" fmla="*/ 14 h 26"/>
                <a:gd name="T4" fmla="*/ 1 w 25"/>
                <a:gd name="T5" fmla="*/ 20 h 26"/>
                <a:gd name="T6" fmla="*/ 5 w 25"/>
                <a:gd name="T7" fmla="*/ 24 h 26"/>
                <a:gd name="T8" fmla="*/ 11 w 25"/>
                <a:gd name="T9" fmla="*/ 24 h 26"/>
                <a:gd name="T10" fmla="*/ 11 w 25"/>
                <a:gd name="T11" fmla="*/ 19 h 26"/>
                <a:gd name="T12" fmla="*/ 10 w 25"/>
                <a:gd name="T13" fmla="*/ 17 h 26"/>
                <a:gd name="T14" fmla="*/ 17 w 25"/>
                <a:gd name="T15" fmla="*/ 10 h 26"/>
                <a:gd name="T16" fmla="*/ 18 w 25"/>
                <a:gd name="T17" fmla="*/ 12 h 26"/>
                <a:gd name="T18" fmla="*/ 24 w 25"/>
                <a:gd name="T19" fmla="*/ 12 h 26"/>
                <a:gd name="T20" fmla="*/ 24 w 25"/>
                <a:gd name="T21" fmla="*/ 6 h 26"/>
                <a:gd name="T22" fmla="*/ 20 w 25"/>
                <a:gd name="T23" fmla="*/ 2 h 26"/>
                <a:gd name="T24" fmla="*/ 14 w 25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6">
                  <a:moveTo>
                    <a:pt x="14" y="2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1" y="20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7" y="26"/>
                    <a:pt x="10" y="26"/>
                    <a:pt x="11" y="24"/>
                  </a:cubicBezTo>
                  <a:cubicBezTo>
                    <a:pt x="13" y="23"/>
                    <a:pt x="13" y="20"/>
                    <a:pt x="11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0" y="13"/>
                    <a:pt x="22" y="13"/>
                    <a:pt x="24" y="12"/>
                  </a:cubicBezTo>
                  <a:cubicBezTo>
                    <a:pt x="25" y="10"/>
                    <a:pt x="25" y="8"/>
                    <a:pt x="24" y="6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5" y="0"/>
                    <a:pt x="1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153988" y="187325"/>
              <a:ext cx="866775" cy="862013"/>
            </a:xfrm>
            <a:custGeom>
              <a:avLst/>
              <a:gdLst>
                <a:gd name="T0" fmla="*/ 121 w 121"/>
                <a:gd name="T1" fmla="*/ 0 h 120"/>
                <a:gd name="T2" fmla="*/ 0 w 121"/>
                <a:gd name="T3" fmla="*/ 0 h 120"/>
                <a:gd name="T4" fmla="*/ 0 w 121"/>
                <a:gd name="T5" fmla="*/ 120 h 120"/>
                <a:gd name="T6" fmla="*/ 121 w 121"/>
                <a:gd name="T7" fmla="*/ 0 h 120"/>
                <a:gd name="T8" fmla="*/ 58 w 121"/>
                <a:gd name="T9" fmla="*/ 22 h 120"/>
                <a:gd name="T10" fmla="*/ 68 w 121"/>
                <a:gd name="T11" fmla="*/ 32 h 120"/>
                <a:gd name="T12" fmla="*/ 68 w 121"/>
                <a:gd name="T13" fmla="*/ 38 h 120"/>
                <a:gd name="T14" fmla="*/ 38 w 121"/>
                <a:gd name="T15" fmla="*/ 67 h 120"/>
                <a:gd name="T16" fmla="*/ 32 w 121"/>
                <a:gd name="T17" fmla="*/ 67 h 120"/>
                <a:gd name="T18" fmla="*/ 22 w 121"/>
                <a:gd name="T19" fmla="*/ 58 h 120"/>
                <a:gd name="T20" fmla="*/ 22 w 121"/>
                <a:gd name="T21" fmla="*/ 52 h 120"/>
                <a:gd name="T22" fmla="*/ 28 w 121"/>
                <a:gd name="T23" fmla="*/ 52 h 120"/>
                <a:gd name="T24" fmla="*/ 35 w 121"/>
                <a:gd name="T25" fmla="*/ 59 h 120"/>
                <a:gd name="T26" fmla="*/ 44 w 121"/>
                <a:gd name="T27" fmla="*/ 50 h 120"/>
                <a:gd name="T28" fmla="*/ 19 w 121"/>
                <a:gd name="T29" fmla="*/ 25 h 120"/>
                <a:gd name="T30" fmla="*/ 19 w 121"/>
                <a:gd name="T31" fmla="*/ 19 h 120"/>
                <a:gd name="T32" fmla="*/ 25 w 121"/>
                <a:gd name="T33" fmla="*/ 19 h 120"/>
                <a:gd name="T34" fmla="*/ 50 w 121"/>
                <a:gd name="T35" fmla="*/ 44 h 120"/>
                <a:gd name="T36" fmla="*/ 59 w 121"/>
                <a:gd name="T37" fmla="*/ 35 h 120"/>
                <a:gd name="T38" fmla="*/ 52 w 121"/>
                <a:gd name="T39" fmla="*/ 28 h 120"/>
                <a:gd name="T40" fmla="*/ 52 w 121"/>
                <a:gd name="T41" fmla="*/ 22 h 120"/>
                <a:gd name="T42" fmla="*/ 58 w 121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0">
                  <a:moveTo>
                    <a:pt x="1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121" y="0"/>
                  </a:lnTo>
                  <a:close/>
                  <a:moveTo>
                    <a:pt x="58" y="22"/>
                  </a:moveTo>
                  <a:cubicBezTo>
                    <a:pt x="68" y="32"/>
                    <a:pt x="68" y="32"/>
                    <a:pt x="68" y="32"/>
                  </a:cubicBezTo>
                  <a:cubicBezTo>
                    <a:pt x="70" y="33"/>
                    <a:pt x="70" y="36"/>
                    <a:pt x="68" y="38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6" y="69"/>
                    <a:pt x="34" y="69"/>
                    <a:pt x="32" y="67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1" y="56"/>
                    <a:pt x="21" y="53"/>
                    <a:pt x="22" y="52"/>
                  </a:cubicBezTo>
                  <a:cubicBezTo>
                    <a:pt x="24" y="50"/>
                    <a:pt x="26" y="50"/>
                    <a:pt x="28" y="52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3"/>
                    <a:pt x="18" y="21"/>
                    <a:pt x="19" y="19"/>
                  </a:cubicBezTo>
                  <a:cubicBezTo>
                    <a:pt x="21" y="17"/>
                    <a:pt x="24" y="17"/>
                    <a:pt x="25" y="19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6"/>
                    <a:pt x="51" y="23"/>
                    <a:pt x="52" y="22"/>
                  </a:cubicBezTo>
                  <a:cubicBezTo>
                    <a:pt x="54" y="20"/>
                    <a:pt x="56" y="20"/>
                    <a:pt x="5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3" name="Freeform 48"/>
          <p:cNvSpPr>
            <a:spLocks noEditPoints="1"/>
          </p:cNvSpPr>
          <p:nvPr/>
        </p:nvSpPr>
        <p:spPr bwMode="auto">
          <a:xfrm>
            <a:off x="11152746" y="2700487"/>
            <a:ext cx="1049337" cy="2093913"/>
          </a:xfrm>
          <a:custGeom>
            <a:avLst/>
            <a:gdLst>
              <a:gd name="T0" fmla="*/ 135 w 145"/>
              <a:gd name="T1" fmla="*/ 108 h 287"/>
              <a:gd name="T2" fmla="*/ 145 w 145"/>
              <a:gd name="T3" fmla="*/ 94 h 287"/>
              <a:gd name="T4" fmla="*/ 135 w 145"/>
              <a:gd name="T5" fmla="*/ 62 h 287"/>
              <a:gd name="T6" fmla="*/ 105 w 145"/>
              <a:gd name="T7" fmla="*/ 55 h 287"/>
              <a:gd name="T8" fmla="*/ 135 w 145"/>
              <a:gd name="T9" fmla="*/ 0 h 287"/>
              <a:gd name="T10" fmla="*/ 42 w 145"/>
              <a:gd name="T11" fmla="*/ 42 h 287"/>
              <a:gd name="T12" fmla="*/ 0 w 145"/>
              <a:gd name="T13" fmla="*/ 136 h 287"/>
              <a:gd name="T14" fmla="*/ 61 w 145"/>
              <a:gd name="T15" fmla="*/ 152 h 287"/>
              <a:gd name="T16" fmla="*/ 1 w 145"/>
              <a:gd name="T17" fmla="*/ 159 h 287"/>
              <a:gd name="T18" fmla="*/ 127 w 145"/>
              <a:gd name="T19" fmla="*/ 286 h 287"/>
              <a:gd name="T20" fmla="*/ 135 w 145"/>
              <a:gd name="T21" fmla="*/ 233 h 287"/>
              <a:gd name="T22" fmla="*/ 105 w 145"/>
              <a:gd name="T23" fmla="*/ 226 h 287"/>
              <a:gd name="T24" fmla="*/ 135 w 145"/>
              <a:gd name="T25" fmla="*/ 193 h 287"/>
              <a:gd name="T26" fmla="*/ 145 w 145"/>
              <a:gd name="T27" fmla="*/ 180 h 287"/>
              <a:gd name="T28" fmla="*/ 135 w 145"/>
              <a:gd name="T29" fmla="*/ 152 h 287"/>
              <a:gd name="T30" fmla="*/ 75 w 145"/>
              <a:gd name="T31" fmla="*/ 136 h 287"/>
              <a:gd name="T32" fmla="*/ 121 w 145"/>
              <a:gd name="T33" fmla="*/ 122 h 287"/>
              <a:gd name="T34" fmla="*/ 75 w 145"/>
              <a:gd name="T35" fmla="*/ 75 h 287"/>
              <a:gd name="T36" fmla="*/ 91 w 145"/>
              <a:gd name="T37" fmla="*/ 108 h 287"/>
              <a:gd name="T38" fmla="*/ 121 w 145"/>
              <a:gd name="T39" fmla="*/ 122 h 287"/>
              <a:gd name="T40" fmla="*/ 121 w 145"/>
              <a:gd name="T41" fmla="*/ 94 h 287"/>
              <a:gd name="T42" fmla="*/ 105 w 145"/>
              <a:gd name="T43" fmla="*/ 75 h 287"/>
              <a:gd name="T44" fmla="*/ 15 w 145"/>
              <a:gd name="T45" fmla="*/ 122 h 287"/>
              <a:gd name="T46" fmla="*/ 121 w 145"/>
              <a:gd name="T47" fmla="*/ 16 h 287"/>
              <a:gd name="T48" fmla="*/ 91 w 145"/>
              <a:gd name="T49" fmla="*/ 41 h 287"/>
              <a:gd name="T50" fmla="*/ 61 w 145"/>
              <a:gd name="T51" fmla="*/ 62 h 287"/>
              <a:gd name="T52" fmla="*/ 15 w 145"/>
              <a:gd name="T53" fmla="*/ 122 h 287"/>
              <a:gd name="T54" fmla="*/ 121 w 145"/>
              <a:gd name="T55" fmla="*/ 271 h 287"/>
              <a:gd name="T56" fmla="*/ 15 w 145"/>
              <a:gd name="T57" fmla="*/ 166 h 287"/>
              <a:gd name="T58" fmla="*/ 61 w 145"/>
              <a:gd name="T59" fmla="*/ 226 h 287"/>
              <a:gd name="T60" fmla="*/ 91 w 145"/>
              <a:gd name="T61" fmla="*/ 247 h 287"/>
              <a:gd name="T62" fmla="*/ 121 w 145"/>
              <a:gd name="T63" fmla="*/ 212 h 287"/>
              <a:gd name="T64" fmla="*/ 105 w 145"/>
              <a:gd name="T65" fmla="*/ 193 h 287"/>
              <a:gd name="T66" fmla="*/ 121 w 145"/>
              <a:gd name="T67" fmla="*/ 212 h 287"/>
              <a:gd name="T68" fmla="*/ 121 w 145"/>
              <a:gd name="T69" fmla="*/ 180 h 287"/>
              <a:gd name="T70" fmla="*/ 91 w 145"/>
              <a:gd name="T71" fmla="*/ 212 h 287"/>
              <a:gd name="T72" fmla="*/ 75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135" y="136"/>
                </a:moveTo>
                <a:cubicBezTo>
                  <a:pt x="135" y="108"/>
                  <a:pt x="135" y="108"/>
                  <a:pt x="135" y="108"/>
                </a:cubicBezTo>
                <a:cubicBezTo>
                  <a:pt x="145" y="108"/>
                  <a:pt x="145" y="108"/>
                  <a:pt x="145" y="108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35" y="94"/>
                  <a:pt x="135" y="94"/>
                  <a:pt x="135" y="94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05" y="62"/>
                  <a:pt x="105" y="62"/>
                  <a:pt x="105" y="62"/>
                </a:cubicBezTo>
                <a:cubicBezTo>
                  <a:pt x="105" y="55"/>
                  <a:pt x="105" y="55"/>
                  <a:pt x="105" y="55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35" y="0"/>
                  <a:pt x="135" y="0"/>
                  <a:pt x="135" y="0"/>
                </a:cubicBezTo>
                <a:cubicBezTo>
                  <a:pt x="127" y="1"/>
                  <a:pt x="127" y="1"/>
                  <a:pt x="127" y="1"/>
                </a:cubicBezTo>
                <a:cubicBezTo>
                  <a:pt x="95" y="5"/>
                  <a:pt x="65" y="19"/>
                  <a:pt x="42" y="42"/>
                </a:cubicBezTo>
                <a:cubicBezTo>
                  <a:pt x="19" y="66"/>
                  <a:pt x="4" y="96"/>
                  <a:pt x="1" y="128"/>
                </a:cubicBezTo>
                <a:cubicBezTo>
                  <a:pt x="0" y="136"/>
                  <a:pt x="0" y="136"/>
                  <a:pt x="0" y="136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61" y="152"/>
                  <a:pt x="61" y="152"/>
                  <a:pt x="61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1" y="159"/>
                  <a:pt x="1" y="159"/>
                  <a:pt x="1" y="159"/>
                </a:cubicBezTo>
                <a:cubicBezTo>
                  <a:pt x="4" y="192"/>
                  <a:pt x="19" y="222"/>
                  <a:pt x="42" y="245"/>
                </a:cubicBezTo>
                <a:cubicBezTo>
                  <a:pt x="65" y="268"/>
                  <a:pt x="95" y="283"/>
                  <a:pt x="127" y="286"/>
                </a:cubicBezTo>
                <a:cubicBezTo>
                  <a:pt x="135" y="287"/>
                  <a:pt x="135" y="287"/>
                  <a:pt x="135" y="287"/>
                </a:cubicBezTo>
                <a:cubicBezTo>
                  <a:pt x="135" y="233"/>
                  <a:pt x="135" y="233"/>
                  <a:pt x="135" y="233"/>
                </a:cubicBezTo>
                <a:cubicBezTo>
                  <a:pt x="105" y="233"/>
                  <a:pt x="105" y="233"/>
                  <a:pt x="105" y="233"/>
                </a:cubicBezTo>
                <a:cubicBezTo>
                  <a:pt x="105" y="226"/>
                  <a:pt x="105" y="226"/>
                  <a:pt x="105" y="226"/>
                </a:cubicBezTo>
                <a:cubicBezTo>
                  <a:pt x="135" y="226"/>
                  <a:pt x="135" y="226"/>
                  <a:pt x="135" y="226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45" y="193"/>
                  <a:pt x="145" y="193"/>
                  <a:pt x="145" y="193"/>
                </a:cubicBezTo>
                <a:cubicBezTo>
                  <a:pt x="145" y="180"/>
                  <a:pt x="145" y="180"/>
                  <a:pt x="145" y="180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75" y="152"/>
                  <a:pt x="75" y="152"/>
                  <a:pt x="75" y="152"/>
                </a:cubicBezTo>
                <a:cubicBezTo>
                  <a:pt x="75" y="136"/>
                  <a:pt x="75" y="136"/>
                  <a:pt x="75" y="136"/>
                </a:cubicBezTo>
                <a:lnTo>
                  <a:pt x="135" y="136"/>
                </a:lnTo>
                <a:close/>
                <a:moveTo>
                  <a:pt x="121" y="122"/>
                </a:moveTo>
                <a:cubicBezTo>
                  <a:pt x="75" y="122"/>
                  <a:pt x="75" y="122"/>
                  <a:pt x="75" y="122"/>
                </a:cubicBezTo>
                <a:cubicBezTo>
                  <a:pt x="75" y="75"/>
                  <a:pt x="75" y="75"/>
                  <a:pt x="75" y="75"/>
                </a:cubicBezTo>
                <a:cubicBezTo>
                  <a:pt x="91" y="75"/>
                  <a:pt x="91" y="75"/>
                  <a:pt x="91" y="75"/>
                </a:cubicBezTo>
                <a:cubicBezTo>
                  <a:pt x="91" y="108"/>
                  <a:pt x="91" y="108"/>
                  <a:pt x="91" y="108"/>
                </a:cubicBezTo>
                <a:cubicBezTo>
                  <a:pt x="121" y="108"/>
                  <a:pt x="121" y="108"/>
                  <a:pt x="121" y="108"/>
                </a:cubicBezTo>
                <a:lnTo>
                  <a:pt x="121" y="122"/>
                </a:lnTo>
                <a:close/>
                <a:moveTo>
                  <a:pt x="121" y="75"/>
                </a:moveTo>
                <a:cubicBezTo>
                  <a:pt x="121" y="94"/>
                  <a:pt x="121" y="94"/>
                  <a:pt x="121" y="94"/>
                </a:cubicBezTo>
                <a:cubicBezTo>
                  <a:pt x="105" y="94"/>
                  <a:pt x="105" y="94"/>
                  <a:pt x="105" y="94"/>
                </a:cubicBezTo>
                <a:cubicBezTo>
                  <a:pt x="105" y="75"/>
                  <a:pt x="105" y="75"/>
                  <a:pt x="105" y="75"/>
                </a:cubicBezTo>
                <a:lnTo>
                  <a:pt x="121" y="75"/>
                </a:lnTo>
                <a:close/>
                <a:moveTo>
                  <a:pt x="15" y="122"/>
                </a:moveTo>
                <a:cubicBezTo>
                  <a:pt x="20" y="96"/>
                  <a:pt x="33" y="71"/>
                  <a:pt x="51" y="52"/>
                </a:cubicBezTo>
                <a:cubicBezTo>
                  <a:pt x="70" y="33"/>
                  <a:pt x="95" y="21"/>
                  <a:pt x="121" y="16"/>
                </a:cubicBezTo>
                <a:cubicBezTo>
                  <a:pt x="121" y="41"/>
                  <a:pt x="121" y="41"/>
                  <a:pt x="121" y="41"/>
                </a:cubicBezTo>
                <a:cubicBezTo>
                  <a:pt x="91" y="41"/>
                  <a:pt x="91" y="41"/>
                  <a:pt x="91" y="41"/>
                </a:cubicBezTo>
                <a:cubicBezTo>
                  <a:pt x="91" y="62"/>
                  <a:pt x="91" y="62"/>
                  <a:pt x="9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122"/>
                  <a:pt x="61" y="122"/>
                  <a:pt x="61" y="122"/>
                </a:cubicBezTo>
                <a:lnTo>
                  <a:pt x="15" y="122"/>
                </a:lnTo>
                <a:close/>
                <a:moveTo>
                  <a:pt x="121" y="247"/>
                </a:moveTo>
                <a:cubicBezTo>
                  <a:pt x="121" y="271"/>
                  <a:pt x="121" y="271"/>
                  <a:pt x="121" y="271"/>
                </a:cubicBezTo>
                <a:cubicBezTo>
                  <a:pt x="95" y="267"/>
                  <a:pt x="70" y="254"/>
                  <a:pt x="51" y="235"/>
                </a:cubicBezTo>
                <a:cubicBezTo>
                  <a:pt x="33" y="216"/>
                  <a:pt x="20" y="192"/>
                  <a:pt x="15" y="166"/>
                </a:cubicBezTo>
                <a:cubicBezTo>
                  <a:pt x="61" y="166"/>
                  <a:pt x="61" y="166"/>
                  <a:pt x="61" y="166"/>
                </a:cubicBezTo>
                <a:cubicBezTo>
                  <a:pt x="61" y="226"/>
                  <a:pt x="61" y="226"/>
                  <a:pt x="61" y="226"/>
                </a:cubicBezTo>
                <a:cubicBezTo>
                  <a:pt x="91" y="226"/>
                  <a:pt x="91" y="226"/>
                  <a:pt x="91" y="226"/>
                </a:cubicBezTo>
                <a:cubicBezTo>
                  <a:pt x="91" y="247"/>
                  <a:pt x="91" y="247"/>
                  <a:pt x="91" y="247"/>
                </a:cubicBezTo>
                <a:lnTo>
                  <a:pt x="121" y="247"/>
                </a:lnTo>
                <a:close/>
                <a:moveTo>
                  <a:pt x="121" y="212"/>
                </a:moveTo>
                <a:cubicBezTo>
                  <a:pt x="105" y="212"/>
                  <a:pt x="105" y="212"/>
                  <a:pt x="105" y="212"/>
                </a:cubicBezTo>
                <a:cubicBezTo>
                  <a:pt x="105" y="193"/>
                  <a:pt x="105" y="193"/>
                  <a:pt x="105" y="193"/>
                </a:cubicBezTo>
                <a:cubicBezTo>
                  <a:pt x="121" y="193"/>
                  <a:pt x="121" y="193"/>
                  <a:pt x="121" y="193"/>
                </a:cubicBezTo>
                <a:lnTo>
                  <a:pt x="121" y="212"/>
                </a:lnTo>
                <a:close/>
                <a:moveTo>
                  <a:pt x="121" y="166"/>
                </a:moveTo>
                <a:cubicBezTo>
                  <a:pt x="121" y="180"/>
                  <a:pt x="121" y="180"/>
                  <a:pt x="121" y="180"/>
                </a:cubicBezTo>
                <a:cubicBezTo>
                  <a:pt x="91" y="180"/>
                  <a:pt x="91" y="180"/>
                  <a:pt x="91" y="180"/>
                </a:cubicBezTo>
                <a:cubicBezTo>
                  <a:pt x="91" y="212"/>
                  <a:pt x="91" y="212"/>
                  <a:pt x="91" y="212"/>
                </a:cubicBezTo>
                <a:cubicBezTo>
                  <a:pt x="75" y="212"/>
                  <a:pt x="75" y="212"/>
                  <a:pt x="75" y="212"/>
                </a:cubicBezTo>
                <a:cubicBezTo>
                  <a:pt x="75" y="166"/>
                  <a:pt x="75" y="166"/>
                  <a:pt x="75" y="166"/>
                </a:cubicBezTo>
                <a:lnTo>
                  <a:pt x="121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4" name="Freeform 49"/>
          <p:cNvSpPr>
            <a:spLocks noEditPoints="1"/>
          </p:cNvSpPr>
          <p:nvPr/>
        </p:nvSpPr>
        <p:spPr bwMode="auto">
          <a:xfrm>
            <a:off x="16262" y="2663974"/>
            <a:ext cx="1049337" cy="2093913"/>
          </a:xfrm>
          <a:custGeom>
            <a:avLst/>
            <a:gdLst>
              <a:gd name="T0" fmla="*/ 70 w 145"/>
              <a:gd name="T1" fmla="*/ 152 h 287"/>
              <a:gd name="T2" fmla="*/ 10 w 145"/>
              <a:gd name="T3" fmla="*/ 180 h 287"/>
              <a:gd name="T4" fmla="*/ 0 w 145"/>
              <a:gd name="T5" fmla="*/ 193 h 287"/>
              <a:gd name="T6" fmla="*/ 10 w 145"/>
              <a:gd name="T7" fmla="*/ 226 h 287"/>
              <a:gd name="T8" fmla="*/ 41 w 145"/>
              <a:gd name="T9" fmla="*/ 233 h 287"/>
              <a:gd name="T10" fmla="*/ 10 w 145"/>
              <a:gd name="T11" fmla="*/ 287 h 287"/>
              <a:gd name="T12" fmla="*/ 103 w 145"/>
              <a:gd name="T13" fmla="*/ 245 h 287"/>
              <a:gd name="T14" fmla="*/ 145 w 145"/>
              <a:gd name="T15" fmla="*/ 152 h 287"/>
              <a:gd name="T16" fmla="*/ 84 w 145"/>
              <a:gd name="T17" fmla="*/ 136 h 287"/>
              <a:gd name="T18" fmla="*/ 145 w 145"/>
              <a:gd name="T19" fmla="*/ 128 h 287"/>
              <a:gd name="T20" fmla="*/ 18 w 145"/>
              <a:gd name="T21" fmla="*/ 1 h 287"/>
              <a:gd name="T22" fmla="*/ 10 w 145"/>
              <a:gd name="T23" fmla="*/ 55 h 287"/>
              <a:gd name="T24" fmla="*/ 41 w 145"/>
              <a:gd name="T25" fmla="*/ 62 h 287"/>
              <a:gd name="T26" fmla="*/ 10 w 145"/>
              <a:gd name="T27" fmla="*/ 94 h 287"/>
              <a:gd name="T28" fmla="*/ 0 w 145"/>
              <a:gd name="T29" fmla="*/ 108 h 287"/>
              <a:gd name="T30" fmla="*/ 10 w 145"/>
              <a:gd name="T31" fmla="*/ 136 h 287"/>
              <a:gd name="T32" fmla="*/ 24 w 145"/>
              <a:gd name="T33" fmla="*/ 108 h 287"/>
              <a:gd name="T34" fmla="*/ 54 w 145"/>
              <a:gd name="T35" fmla="*/ 75 h 287"/>
              <a:gd name="T36" fmla="*/ 70 w 145"/>
              <a:gd name="T37" fmla="*/ 122 h 287"/>
              <a:gd name="T38" fmla="*/ 24 w 145"/>
              <a:gd name="T39" fmla="*/ 108 h 287"/>
              <a:gd name="T40" fmla="*/ 41 w 145"/>
              <a:gd name="T41" fmla="*/ 94 h 287"/>
              <a:gd name="T42" fmla="*/ 24 w 145"/>
              <a:gd name="T43" fmla="*/ 75 h 287"/>
              <a:gd name="T44" fmla="*/ 84 w 145"/>
              <a:gd name="T45" fmla="*/ 122 h 287"/>
              <a:gd name="T46" fmla="*/ 54 w 145"/>
              <a:gd name="T47" fmla="*/ 62 h 287"/>
              <a:gd name="T48" fmla="*/ 24 w 145"/>
              <a:gd name="T49" fmla="*/ 41 h 287"/>
              <a:gd name="T50" fmla="*/ 94 w 145"/>
              <a:gd name="T51" fmla="*/ 52 h 287"/>
              <a:gd name="T52" fmla="*/ 84 w 145"/>
              <a:gd name="T53" fmla="*/ 122 h 287"/>
              <a:gd name="T54" fmla="*/ 54 w 145"/>
              <a:gd name="T55" fmla="*/ 226 h 287"/>
              <a:gd name="T56" fmla="*/ 84 w 145"/>
              <a:gd name="T57" fmla="*/ 166 h 287"/>
              <a:gd name="T58" fmla="*/ 94 w 145"/>
              <a:gd name="T59" fmla="*/ 235 h 287"/>
              <a:gd name="T60" fmla="*/ 24 w 145"/>
              <a:gd name="T61" fmla="*/ 247 h 287"/>
              <a:gd name="T62" fmla="*/ 24 w 145"/>
              <a:gd name="T63" fmla="*/ 193 h 287"/>
              <a:gd name="T64" fmla="*/ 41 w 145"/>
              <a:gd name="T65" fmla="*/ 212 h 287"/>
              <a:gd name="T66" fmla="*/ 24 w 145"/>
              <a:gd name="T67" fmla="*/ 193 h 287"/>
              <a:gd name="T68" fmla="*/ 70 w 145"/>
              <a:gd name="T69" fmla="*/ 212 h 287"/>
              <a:gd name="T70" fmla="*/ 54 w 145"/>
              <a:gd name="T71" fmla="*/ 180 h 287"/>
              <a:gd name="T72" fmla="*/ 24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70" y="136"/>
                </a:moveTo>
                <a:cubicBezTo>
                  <a:pt x="70" y="152"/>
                  <a:pt x="70" y="152"/>
                  <a:pt x="70" y="152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80"/>
                  <a:pt x="10" y="180"/>
                  <a:pt x="10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93"/>
                  <a:pt x="0" y="193"/>
                  <a:pt x="0" y="193"/>
                </a:cubicBezTo>
                <a:cubicBezTo>
                  <a:pt x="10" y="193"/>
                  <a:pt x="10" y="193"/>
                  <a:pt x="10" y="193"/>
                </a:cubicBezTo>
                <a:cubicBezTo>
                  <a:pt x="10" y="226"/>
                  <a:pt x="10" y="226"/>
                  <a:pt x="10" y="226"/>
                </a:cubicBezTo>
                <a:cubicBezTo>
                  <a:pt x="41" y="226"/>
                  <a:pt x="41" y="226"/>
                  <a:pt x="41" y="226"/>
                </a:cubicBezTo>
                <a:cubicBezTo>
                  <a:pt x="41" y="233"/>
                  <a:pt x="41" y="233"/>
                  <a:pt x="41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87"/>
                  <a:pt x="10" y="287"/>
                  <a:pt x="10" y="287"/>
                </a:cubicBezTo>
                <a:cubicBezTo>
                  <a:pt x="18" y="286"/>
                  <a:pt x="18" y="286"/>
                  <a:pt x="18" y="286"/>
                </a:cubicBezTo>
                <a:cubicBezTo>
                  <a:pt x="50" y="283"/>
                  <a:pt x="80" y="268"/>
                  <a:pt x="103" y="245"/>
                </a:cubicBezTo>
                <a:cubicBezTo>
                  <a:pt x="126" y="222"/>
                  <a:pt x="141" y="192"/>
                  <a:pt x="145" y="159"/>
                </a:cubicBezTo>
                <a:cubicBezTo>
                  <a:pt x="145" y="152"/>
                  <a:pt x="145" y="152"/>
                  <a:pt x="145" y="152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145" y="136"/>
                  <a:pt x="145" y="136"/>
                  <a:pt x="145" y="136"/>
                </a:cubicBezTo>
                <a:cubicBezTo>
                  <a:pt x="145" y="128"/>
                  <a:pt x="145" y="128"/>
                  <a:pt x="145" y="128"/>
                </a:cubicBezTo>
                <a:cubicBezTo>
                  <a:pt x="141" y="96"/>
                  <a:pt x="126" y="66"/>
                  <a:pt x="103" y="42"/>
                </a:cubicBezTo>
                <a:cubicBezTo>
                  <a:pt x="80" y="19"/>
                  <a:pt x="50" y="5"/>
                  <a:pt x="18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55"/>
                  <a:pt x="10" y="55"/>
                  <a:pt x="10" y="55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62"/>
                  <a:pt x="41" y="62"/>
                  <a:pt x="41" y="62"/>
                </a:cubicBezTo>
                <a:cubicBezTo>
                  <a:pt x="10" y="62"/>
                  <a:pt x="10" y="62"/>
                  <a:pt x="10" y="62"/>
                </a:cubicBezTo>
                <a:cubicBezTo>
                  <a:pt x="10" y="94"/>
                  <a:pt x="10" y="94"/>
                  <a:pt x="1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8"/>
                  <a:pt x="0" y="108"/>
                  <a:pt x="0" y="108"/>
                </a:cubicBezTo>
                <a:cubicBezTo>
                  <a:pt x="10" y="108"/>
                  <a:pt x="10" y="108"/>
                  <a:pt x="10" y="108"/>
                </a:cubicBezTo>
                <a:cubicBezTo>
                  <a:pt x="10" y="136"/>
                  <a:pt x="10" y="136"/>
                  <a:pt x="10" y="136"/>
                </a:cubicBezTo>
                <a:lnTo>
                  <a:pt x="70" y="136"/>
                </a:lnTo>
                <a:close/>
                <a:moveTo>
                  <a:pt x="2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75"/>
                  <a:pt x="54" y="75"/>
                  <a:pt x="54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24" y="122"/>
                  <a:pt x="24" y="122"/>
                  <a:pt x="24" y="122"/>
                </a:cubicBezTo>
                <a:lnTo>
                  <a:pt x="24" y="108"/>
                </a:lnTo>
                <a:close/>
                <a:moveTo>
                  <a:pt x="41" y="75"/>
                </a:moveTo>
                <a:cubicBezTo>
                  <a:pt x="41" y="94"/>
                  <a:pt x="41" y="94"/>
                  <a:pt x="41" y="94"/>
                </a:cubicBezTo>
                <a:cubicBezTo>
                  <a:pt x="24" y="94"/>
                  <a:pt x="24" y="94"/>
                  <a:pt x="24" y="94"/>
                </a:cubicBezTo>
                <a:cubicBezTo>
                  <a:pt x="24" y="75"/>
                  <a:pt x="24" y="75"/>
                  <a:pt x="24" y="75"/>
                </a:cubicBezTo>
                <a:lnTo>
                  <a:pt x="41" y="75"/>
                </a:lnTo>
                <a:close/>
                <a:moveTo>
                  <a:pt x="84" y="122"/>
                </a:moveTo>
                <a:cubicBezTo>
                  <a:pt x="84" y="62"/>
                  <a:pt x="84" y="62"/>
                  <a:pt x="84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41"/>
                  <a:pt x="54" y="41"/>
                  <a:pt x="5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16"/>
                  <a:pt x="24" y="16"/>
                  <a:pt x="24" y="16"/>
                </a:cubicBezTo>
                <a:cubicBezTo>
                  <a:pt x="50" y="21"/>
                  <a:pt x="75" y="33"/>
                  <a:pt x="94" y="52"/>
                </a:cubicBezTo>
                <a:cubicBezTo>
                  <a:pt x="113" y="71"/>
                  <a:pt x="125" y="96"/>
                  <a:pt x="130" y="122"/>
                </a:cubicBezTo>
                <a:lnTo>
                  <a:pt x="84" y="122"/>
                </a:lnTo>
                <a:close/>
                <a:moveTo>
                  <a:pt x="54" y="247"/>
                </a:moveTo>
                <a:cubicBezTo>
                  <a:pt x="54" y="226"/>
                  <a:pt x="54" y="226"/>
                  <a:pt x="54" y="226"/>
                </a:cubicBezTo>
                <a:cubicBezTo>
                  <a:pt x="84" y="226"/>
                  <a:pt x="84" y="226"/>
                  <a:pt x="84" y="22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130" y="166"/>
                  <a:pt x="130" y="166"/>
                  <a:pt x="130" y="166"/>
                </a:cubicBezTo>
                <a:cubicBezTo>
                  <a:pt x="125" y="192"/>
                  <a:pt x="113" y="216"/>
                  <a:pt x="94" y="235"/>
                </a:cubicBezTo>
                <a:cubicBezTo>
                  <a:pt x="75" y="254"/>
                  <a:pt x="50" y="267"/>
                  <a:pt x="24" y="271"/>
                </a:cubicBezTo>
                <a:cubicBezTo>
                  <a:pt x="24" y="247"/>
                  <a:pt x="24" y="247"/>
                  <a:pt x="24" y="247"/>
                </a:cubicBezTo>
                <a:lnTo>
                  <a:pt x="54" y="247"/>
                </a:lnTo>
                <a:close/>
                <a:moveTo>
                  <a:pt x="24" y="193"/>
                </a:moveTo>
                <a:cubicBezTo>
                  <a:pt x="41" y="193"/>
                  <a:pt x="41" y="193"/>
                  <a:pt x="41" y="193"/>
                </a:cubicBezTo>
                <a:cubicBezTo>
                  <a:pt x="41" y="212"/>
                  <a:pt x="41" y="212"/>
                  <a:pt x="41" y="212"/>
                </a:cubicBezTo>
                <a:cubicBezTo>
                  <a:pt x="24" y="212"/>
                  <a:pt x="24" y="212"/>
                  <a:pt x="24" y="212"/>
                </a:cubicBezTo>
                <a:lnTo>
                  <a:pt x="24" y="193"/>
                </a:lnTo>
                <a:close/>
                <a:moveTo>
                  <a:pt x="70" y="166"/>
                </a:moveTo>
                <a:cubicBezTo>
                  <a:pt x="70" y="212"/>
                  <a:pt x="70" y="212"/>
                  <a:pt x="70" y="212"/>
                </a:cubicBezTo>
                <a:cubicBezTo>
                  <a:pt x="54" y="212"/>
                  <a:pt x="54" y="212"/>
                  <a:pt x="54" y="212"/>
                </a:cubicBezTo>
                <a:cubicBezTo>
                  <a:pt x="54" y="180"/>
                  <a:pt x="54" y="180"/>
                  <a:pt x="54" y="180"/>
                </a:cubicBezTo>
                <a:cubicBezTo>
                  <a:pt x="24" y="180"/>
                  <a:pt x="24" y="180"/>
                  <a:pt x="24" y="180"/>
                </a:cubicBezTo>
                <a:cubicBezTo>
                  <a:pt x="24" y="166"/>
                  <a:pt x="24" y="166"/>
                  <a:pt x="24" y="166"/>
                </a:cubicBezTo>
                <a:lnTo>
                  <a:pt x="70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7036282" y="6004869"/>
            <a:ext cx="2422525" cy="833438"/>
            <a:chOff x="7729538" y="5945188"/>
            <a:chExt cx="2422525" cy="833438"/>
          </a:xfrm>
        </p:grpSpPr>
        <p:sp>
          <p:nvSpPr>
            <p:cNvPr id="87" name="Freeform 80"/>
            <p:cNvSpPr/>
            <p:nvPr/>
          </p:nvSpPr>
          <p:spPr bwMode="auto">
            <a:xfrm>
              <a:off x="9404350" y="6180138"/>
              <a:ext cx="177800" cy="158750"/>
            </a:xfrm>
            <a:custGeom>
              <a:avLst/>
              <a:gdLst>
                <a:gd name="T0" fmla="*/ 0 w 31"/>
                <a:gd name="T1" fmla="*/ 9 h 27"/>
                <a:gd name="T2" fmla="*/ 31 w 31"/>
                <a:gd name="T3" fmla="*/ 22 h 27"/>
                <a:gd name="T4" fmla="*/ 0 w 31"/>
                <a:gd name="T5" fmla="*/ 10 h 27"/>
                <a:gd name="T6" fmla="*/ 18 w 31"/>
                <a:gd name="T7" fmla="*/ 17 h 27"/>
                <a:gd name="T8" fmla="*/ 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0" y="9"/>
                  </a:moveTo>
                  <a:cubicBezTo>
                    <a:pt x="0" y="9"/>
                    <a:pt x="15" y="0"/>
                    <a:pt x="31" y="22"/>
                  </a:cubicBezTo>
                  <a:cubicBezTo>
                    <a:pt x="31" y="22"/>
                    <a:pt x="8" y="27"/>
                    <a:pt x="0" y="10"/>
                  </a:cubicBezTo>
                  <a:cubicBezTo>
                    <a:pt x="18" y="17"/>
                    <a:pt x="18" y="17"/>
                    <a:pt x="18" y="17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81"/>
            <p:cNvSpPr/>
            <p:nvPr/>
          </p:nvSpPr>
          <p:spPr bwMode="auto">
            <a:xfrm>
              <a:off x="9051925" y="6238875"/>
              <a:ext cx="242888" cy="187325"/>
            </a:xfrm>
            <a:custGeom>
              <a:avLst/>
              <a:gdLst>
                <a:gd name="T0" fmla="*/ 0 w 42"/>
                <a:gd name="T1" fmla="*/ 22 h 32"/>
                <a:gd name="T2" fmla="*/ 42 w 42"/>
                <a:gd name="T3" fmla="*/ 6 h 32"/>
                <a:gd name="T4" fmla="*/ 1 w 42"/>
                <a:gd name="T5" fmla="*/ 25 h 32"/>
                <a:gd name="T6" fmla="*/ 24 w 42"/>
                <a:gd name="T7" fmla="*/ 13 h 32"/>
                <a:gd name="T8" fmla="*/ 0 w 42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0" y="22"/>
                  </a:moveTo>
                  <a:cubicBezTo>
                    <a:pt x="0" y="22"/>
                    <a:pt x="6" y="0"/>
                    <a:pt x="42" y="6"/>
                  </a:cubicBezTo>
                  <a:cubicBezTo>
                    <a:pt x="42" y="6"/>
                    <a:pt x="25" y="32"/>
                    <a:pt x="1" y="25"/>
                  </a:cubicBezTo>
                  <a:cubicBezTo>
                    <a:pt x="24" y="13"/>
                    <a:pt x="24" y="13"/>
                    <a:pt x="24" y="1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82"/>
            <p:cNvSpPr/>
            <p:nvPr/>
          </p:nvSpPr>
          <p:spPr bwMode="auto">
            <a:xfrm>
              <a:off x="9972675" y="6156325"/>
              <a:ext cx="179388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5 h 25"/>
                <a:gd name="T4" fmla="*/ 1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5"/>
                  </a:cubicBezTo>
                  <a:cubicBezTo>
                    <a:pt x="31" y="5"/>
                    <a:pt x="18" y="25"/>
                    <a:pt x="1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83"/>
            <p:cNvSpPr/>
            <p:nvPr/>
          </p:nvSpPr>
          <p:spPr bwMode="auto">
            <a:xfrm>
              <a:off x="9634538" y="6038850"/>
              <a:ext cx="177800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6 h 25"/>
                <a:gd name="T4" fmla="*/ 0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5"/>
                    <a:pt x="0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84"/>
            <p:cNvSpPr/>
            <p:nvPr/>
          </p:nvSpPr>
          <p:spPr bwMode="auto">
            <a:xfrm>
              <a:off x="9323388" y="5945188"/>
              <a:ext cx="177800" cy="152400"/>
            </a:xfrm>
            <a:custGeom>
              <a:avLst/>
              <a:gdLst>
                <a:gd name="T0" fmla="*/ 0 w 31"/>
                <a:gd name="T1" fmla="*/ 17 h 26"/>
                <a:gd name="T2" fmla="*/ 31 w 31"/>
                <a:gd name="T3" fmla="*/ 6 h 26"/>
                <a:gd name="T4" fmla="*/ 0 w 31"/>
                <a:gd name="T5" fmla="*/ 20 h 26"/>
                <a:gd name="T6" fmla="*/ 18 w 31"/>
                <a:gd name="T7" fmla="*/ 11 h 26"/>
                <a:gd name="T8" fmla="*/ 0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6"/>
                    <a:pt x="0" y="20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85"/>
            <p:cNvSpPr/>
            <p:nvPr/>
          </p:nvSpPr>
          <p:spPr bwMode="auto">
            <a:xfrm>
              <a:off x="8913813" y="6021388"/>
              <a:ext cx="155575" cy="176213"/>
            </a:xfrm>
            <a:custGeom>
              <a:avLst/>
              <a:gdLst>
                <a:gd name="T0" fmla="*/ 9 w 27"/>
                <a:gd name="T1" fmla="*/ 29 h 30"/>
                <a:gd name="T2" fmla="*/ 24 w 27"/>
                <a:gd name="T3" fmla="*/ 0 h 30"/>
                <a:gd name="T4" fmla="*/ 10 w 27"/>
                <a:gd name="T5" fmla="*/ 30 h 30"/>
                <a:gd name="T6" fmla="*/ 18 w 27"/>
                <a:gd name="T7" fmla="*/ 13 h 30"/>
                <a:gd name="T8" fmla="*/ 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9" y="29"/>
                  </a:moveTo>
                  <a:cubicBezTo>
                    <a:pt x="9" y="29"/>
                    <a:pt x="0" y="14"/>
                    <a:pt x="24" y="0"/>
                  </a:cubicBezTo>
                  <a:cubicBezTo>
                    <a:pt x="24" y="0"/>
                    <a:pt x="27" y="23"/>
                    <a:pt x="10" y="30"/>
                  </a:cubicBezTo>
                  <a:cubicBezTo>
                    <a:pt x="18" y="13"/>
                    <a:pt x="18" y="13"/>
                    <a:pt x="18" y="13"/>
                  </a:cubicBezTo>
                  <a:lnTo>
                    <a:pt x="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86"/>
            <p:cNvSpPr/>
            <p:nvPr/>
          </p:nvSpPr>
          <p:spPr bwMode="auto">
            <a:xfrm>
              <a:off x="8678863" y="6221413"/>
              <a:ext cx="201613" cy="252413"/>
            </a:xfrm>
            <a:custGeom>
              <a:avLst/>
              <a:gdLst>
                <a:gd name="T0" fmla="*/ 22 w 35"/>
                <a:gd name="T1" fmla="*/ 43 h 43"/>
                <a:gd name="T2" fmla="*/ 10 w 35"/>
                <a:gd name="T3" fmla="*/ 0 h 43"/>
                <a:gd name="T4" fmla="*/ 25 w 35"/>
                <a:gd name="T5" fmla="*/ 42 h 43"/>
                <a:gd name="T6" fmla="*/ 16 w 35"/>
                <a:gd name="T7" fmla="*/ 18 h 43"/>
                <a:gd name="T8" fmla="*/ 22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22" y="43"/>
                  </a:moveTo>
                  <a:cubicBezTo>
                    <a:pt x="22" y="43"/>
                    <a:pt x="0" y="35"/>
                    <a:pt x="10" y="0"/>
                  </a:cubicBezTo>
                  <a:cubicBezTo>
                    <a:pt x="10" y="0"/>
                    <a:pt x="35" y="19"/>
                    <a:pt x="25" y="42"/>
                  </a:cubicBezTo>
                  <a:cubicBezTo>
                    <a:pt x="16" y="18"/>
                    <a:pt x="16" y="18"/>
                    <a:pt x="16" y="18"/>
                  </a:cubicBezTo>
                  <a:lnTo>
                    <a:pt x="22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87"/>
            <p:cNvSpPr/>
            <p:nvPr/>
          </p:nvSpPr>
          <p:spPr bwMode="auto">
            <a:xfrm>
              <a:off x="8615363" y="6075363"/>
              <a:ext cx="1323975" cy="703263"/>
            </a:xfrm>
            <a:custGeom>
              <a:avLst/>
              <a:gdLst>
                <a:gd name="T0" fmla="*/ 114 w 230"/>
                <a:gd name="T1" fmla="*/ 3 h 120"/>
                <a:gd name="T2" fmla="*/ 44 w 230"/>
                <a:gd name="T3" fmla="*/ 59 h 120"/>
                <a:gd name="T4" fmla="*/ 0 w 230"/>
                <a:gd name="T5" fmla="*/ 120 h 120"/>
                <a:gd name="T6" fmla="*/ 48 w 230"/>
                <a:gd name="T7" fmla="*/ 117 h 120"/>
                <a:gd name="T8" fmla="*/ 59 w 230"/>
                <a:gd name="T9" fmla="*/ 78 h 120"/>
                <a:gd name="T10" fmla="*/ 139 w 230"/>
                <a:gd name="T11" fmla="*/ 19 h 120"/>
                <a:gd name="T12" fmla="*/ 226 w 230"/>
                <a:gd name="T13" fmla="*/ 32 h 120"/>
                <a:gd name="T14" fmla="*/ 230 w 230"/>
                <a:gd name="T15" fmla="*/ 29 h 120"/>
                <a:gd name="T16" fmla="*/ 230 w 230"/>
                <a:gd name="T17" fmla="*/ 29 h 120"/>
                <a:gd name="T18" fmla="*/ 226 w 230"/>
                <a:gd name="T19" fmla="*/ 26 h 120"/>
                <a:gd name="T20" fmla="*/ 114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4" y="3"/>
                  </a:moveTo>
                  <a:cubicBezTo>
                    <a:pt x="87" y="7"/>
                    <a:pt x="50" y="29"/>
                    <a:pt x="44" y="59"/>
                  </a:cubicBezTo>
                  <a:cubicBezTo>
                    <a:pt x="39" y="81"/>
                    <a:pt x="12" y="108"/>
                    <a:pt x="0" y="120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52" y="106"/>
                    <a:pt x="57" y="93"/>
                    <a:pt x="59" y="78"/>
                  </a:cubicBezTo>
                  <a:cubicBezTo>
                    <a:pt x="65" y="39"/>
                    <a:pt x="93" y="6"/>
                    <a:pt x="139" y="19"/>
                  </a:cubicBezTo>
                  <a:cubicBezTo>
                    <a:pt x="178" y="30"/>
                    <a:pt x="215" y="32"/>
                    <a:pt x="226" y="32"/>
                  </a:cubicBezTo>
                  <a:cubicBezTo>
                    <a:pt x="228" y="32"/>
                    <a:pt x="230" y="31"/>
                    <a:pt x="230" y="29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30" y="27"/>
                    <a:pt x="228" y="25"/>
                    <a:pt x="226" y="26"/>
                  </a:cubicBezTo>
                  <a:cubicBezTo>
                    <a:pt x="182" y="31"/>
                    <a:pt x="141" y="0"/>
                    <a:pt x="114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88"/>
            <p:cNvSpPr/>
            <p:nvPr/>
          </p:nvSpPr>
          <p:spPr bwMode="auto">
            <a:xfrm>
              <a:off x="8172450" y="6438900"/>
              <a:ext cx="103188" cy="87313"/>
            </a:xfrm>
            <a:custGeom>
              <a:avLst/>
              <a:gdLst>
                <a:gd name="T0" fmla="*/ 1 w 18"/>
                <a:gd name="T1" fmla="*/ 5 h 15"/>
                <a:gd name="T2" fmla="*/ 18 w 18"/>
                <a:gd name="T3" fmla="*/ 13 h 15"/>
                <a:gd name="T4" fmla="*/ 0 w 18"/>
                <a:gd name="T5" fmla="*/ 6 h 15"/>
                <a:gd name="T6" fmla="*/ 10 w 18"/>
                <a:gd name="T7" fmla="*/ 10 h 15"/>
                <a:gd name="T8" fmla="*/ 1 w 18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" y="5"/>
                  </a:moveTo>
                  <a:cubicBezTo>
                    <a:pt x="1" y="5"/>
                    <a:pt x="9" y="0"/>
                    <a:pt x="18" y="13"/>
                  </a:cubicBezTo>
                  <a:cubicBezTo>
                    <a:pt x="18" y="13"/>
                    <a:pt x="5" y="15"/>
                    <a:pt x="0" y="6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89"/>
            <p:cNvSpPr/>
            <p:nvPr/>
          </p:nvSpPr>
          <p:spPr bwMode="auto">
            <a:xfrm>
              <a:off x="7977188" y="6473825"/>
              <a:ext cx="131763" cy="104775"/>
            </a:xfrm>
            <a:custGeom>
              <a:avLst/>
              <a:gdLst>
                <a:gd name="T0" fmla="*/ 0 w 23"/>
                <a:gd name="T1" fmla="*/ 13 h 18"/>
                <a:gd name="T2" fmla="*/ 23 w 23"/>
                <a:gd name="T3" fmla="*/ 3 h 18"/>
                <a:gd name="T4" fmla="*/ 0 w 23"/>
                <a:gd name="T5" fmla="*/ 14 h 18"/>
                <a:gd name="T6" fmla="*/ 13 w 23"/>
                <a:gd name="T7" fmla="*/ 8 h 18"/>
                <a:gd name="T8" fmla="*/ 0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0" y="13"/>
                  </a:moveTo>
                  <a:cubicBezTo>
                    <a:pt x="0" y="13"/>
                    <a:pt x="3" y="0"/>
                    <a:pt x="23" y="3"/>
                  </a:cubicBezTo>
                  <a:cubicBezTo>
                    <a:pt x="23" y="3"/>
                    <a:pt x="14" y="18"/>
                    <a:pt x="0" y="14"/>
                  </a:cubicBezTo>
                  <a:cubicBezTo>
                    <a:pt x="13" y="8"/>
                    <a:pt x="13" y="8"/>
                    <a:pt x="13" y="8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90"/>
            <p:cNvSpPr/>
            <p:nvPr/>
          </p:nvSpPr>
          <p:spPr bwMode="auto">
            <a:xfrm>
              <a:off x="8494713" y="6426200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1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91"/>
            <p:cNvSpPr/>
            <p:nvPr/>
          </p:nvSpPr>
          <p:spPr bwMode="auto">
            <a:xfrm>
              <a:off x="8304213" y="6362700"/>
              <a:ext cx="98425" cy="80963"/>
            </a:xfrm>
            <a:custGeom>
              <a:avLst/>
              <a:gdLst>
                <a:gd name="T0" fmla="*/ 0 w 17"/>
                <a:gd name="T1" fmla="*/ 10 h 14"/>
                <a:gd name="T2" fmla="*/ 17 w 17"/>
                <a:gd name="T3" fmla="*/ 3 h 14"/>
                <a:gd name="T4" fmla="*/ 0 w 17"/>
                <a:gd name="T5" fmla="*/ 11 h 14"/>
                <a:gd name="T6" fmla="*/ 10 w 17"/>
                <a:gd name="T7" fmla="*/ 6 h 14"/>
                <a:gd name="T8" fmla="*/ 0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0" y="10"/>
                  </a:moveTo>
                  <a:cubicBezTo>
                    <a:pt x="0" y="10"/>
                    <a:pt x="2" y="0"/>
                    <a:pt x="17" y="3"/>
                  </a:cubicBezTo>
                  <a:cubicBezTo>
                    <a:pt x="17" y="3"/>
                    <a:pt x="10" y="14"/>
                    <a:pt x="0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92"/>
            <p:cNvSpPr/>
            <p:nvPr/>
          </p:nvSpPr>
          <p:spPr bwMode="auto">
            <a:xfrm>
              <a:off x="8126413" y="6308725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0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93"/>
            <p:cNvSpPr/>
            <p:nvPr/>
          </p:nvSpPr>
          <p:spPr bwMode="auto">
            <a:xfrm>
              <a:off x="7896225" y="6350000"/>
              <a:ext cx="92075" cy="100013"/>
            </a:xfrm>
            <a:custGeom>
              <a:avLst/>
              <a:gdLst>
                <a:gd name="T0" fmla="*/ 5 w 16"/>
                <a:gd name="T1" fmla="*/ 17 h 17"/>
                <a:gd name="T2" fmla="*/ 14 w 16"/>
                <a:gd name="T3" fmla="*/ 0 h 17"/>
                <a:gd name="T4" fmla="*/ 6 w 16"/>
                <a:gd name="T5" fmla="*/ 17 h 17"/>
                <a:gd name="T6" fmla="*/ 10 w 16"/>
                <a:gd name="T7" fmla="*/ 7 h 17"/>
                <a:gd name="T8" fmla="*/ 5 w 16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5" y="17"/>
                  </a:moveTo>
                  <a:cubicBezTo>
                    <a:pt x="5" y="17"/>
                    <a:pt x="0" y="8"/>
                    <a:pt x="14" y="0"/>
                  </a:cubicBezTo>
                  <a:cubicBezTo>
                    <a:pt x="14" y="0"/>
                    <a:pt x="16" y="13"/>
                    <a:pt x="6" y="1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5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94"/>
            <p:cNvSpPr/>
            <p:nvPr/>
          </p:nvSpPr>
          <p:spPr bwMode="auto">
            <a:xfrm>
              <a:off x="7764463" y="6461125"/>
              <a:ext cx="114300" cy="141288"/>
            </a:xfrm>
            <a:custGeom>
              <a:avLst/>
              <a:gdLst>
                <a:gd name="T0" fmla="*/ 13 w 20"/>
                <a:gd name="T1" fmla="*/ 24 h 24"/>
                <a:gd name="T2" fmla="*/ 6 w 20"/>
                <a:gd name="T3" fmla="*/ 0 h 24"/>
                <a:gd name="T4" fmla="*/ 14 w 20"/>
                <a:gd name="T5" fmla="*/ 24 h 24"/>
                <a:gd name="T6" fmla="*/ 9 w 20"/>
                <a:gd name="T7" fmla="*/ 10 h 24"/>
                <a:gd name="T8" fmla="*/ 13 w 20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4">
                  <a:moveTo>
                    <a:pt x="13" y="24"/>
                  </a:moveTo>
                  <a:cubicBezTo>
                    <a:pt x="13" y="24"/>
                    <a:pt x="0" y="20"/>
                    <a:pt x="6" y="0"/>
                  </a:cubicBezTo>
                  <a:cubicBezTo>
                    <a:pt x="6" y="0"/>
                    <a:pt x="20" y="11"/>
                    <a:pt x="14" y="24"/>
                  </a:cubicBezTo>
                  <a:cubicBezTo>
                    <a:pt x="9" y="10"/>
                    <a:pt x="9" y="10"/>
                    <a:pt x="9" y="10"/>
                  </a:cubicBezTo>
                  <a:lnTo>
                    <a:pt x="13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95"/>
            <p:cNvSpPr/>
            <p:nvPr/>
          </p:nvSpPr>
          <p:spPr bwMode="auto">
            <a:xfrm>
              <a:off x="7729538" y="6380163"/>
              <a:ext cx="747713" cy="398463"/>
            </a:xfrm>
            <a:custGeom>
              <a:avLst/>
              <a:gdLst>
                <a:gd name="T0" fmla="*/ 64 w 130"/>
                <a:gd name="T1" fmla="*/ 2 h 68"/>
                <a:gd name="T2" fmla="*/ 25 w 130"/>
                <a:gd name="T3" fmla="*/ 33 h 68"/>
                <a:gd name="T4" fmla="*/ 0 w 130"/>
                <a:gd name="T5" fmla="*/ 68 h 68"/>
                <a:gd name="T6" fmla="*/ 27 w 130"/>
                <a:gd name="T7" fmla="*/ 66 h 68"/>
                <a:gd name="T8" fmla="*/ 33 w 130"/>
                <a:gd name="T9" fmla="*/ 44 h 68"/>
                <a:gd name="T10" fmla="*/ 79 w 130"/>
                <a:gd name="T11" fmla="*/ 11 h 68"/>
                <a:gd name="T12" fmla="*/ 128 w 130"/>
                <a:gd name="T13" fmla="*/ 18 h 68"/>
                <a:gd name="T14" fmla="*/ 130 w 130"/>
                <a:gd name="T15" fmla="*/ 16 h 68"/>
                <a:gd name="T16" fmla="*/ 130 w 130"/>
                <a:gd name="T17" fmla="*/ 16 h 68"/>
                <a:gd name="T18" fmla="*/ 128 w 130"/>
                <a:gd name="T19" fmla="*/ 15 h 68"/>
                <a:gd name="T20" fmla="*/ 64 w 130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68">
                  <a:moveTo>
                    <a:pt x="64" y="2"/>
                  </a:moveTo>
                  <a:cubicBezTo>
                    <a:pt x="49" y="4"/>
                    <a:pt x="28" y="17"/>
                    <a:pt x="25" y="33"/>
                  </a:cubicBezTo>
                  <a:cubicBezTo>
                    <a:pt x="22" y="46"/>
                    <a:pt x="7" y="61"/>
                    <a:pt x="0" y="68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9" y="60"/>
                    <a:pt x="32" y="53"/>
                    <a:pt x="33" y="44"/>
                  </a:cubicBezTo>
                  <a:cubicBezTo>
                    <a:pt x="37" y="22"/>
                    <a:pt x="52" y="4"/>
                    <a:pt x="79" y="11"/>
                  </a:cubicBezTo>
                  <a:cubicBezTo>
                    <a:pt x="100" y="17"/>
                    <a:pt x="121" y="18"/>
                    <a:pt x="128" y="18"/>
                  </a:cubicBezTo>
                  <a:cubicBezTo>
                    <a:pt x="129" y="18"/>
                    <a:pt x="130" y="17"/>
                    <a:pt x="130" y="16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30" y="15"/>
                    <a:pt x="129" y="14"/>
                    <a:pt x="128" y="15"/>
                  </a:cubicBezTo>
                  <a:cubicBezTo>
                    <a:pt x="103" y="17"/>
                    <a:pt x="79" y="0"/>
                    <a:pt x="6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1840216" y="5991697"/>
            <a:ext cx="2427288" cy="833438"/>
            <a:chOff x="2625725" y="5945188"/>
            <a:chExt cx="2427288" cy="833438"/>
          </a:xfrm>
        </p:grpSpPr>
        <p:sp>
          <p:nvSpPr>
            <p:cNvPr id="103" name="Freeform 96"/>
            <p:cNvSpPr/>
            <p:nvPr/>
          </p:nvSpPr>
          <p:spPr bwMode="auto">
            <a:xfrm>
              <a:off x="3200400" y="6180138"/>
              <a:ext cx="179388" cy="158750"/>
            </a:xfrm>
            <a:custGeom>
              <a:avLst/>
              <a:gdLst>
                <a:gd name="T0" fmla="*/ 30 w 31"/>
                <a:gd name="T1" fmla="*/ 9 h 27"/>
                <a:gd name="T2" fmla="*/ 0 w 31"/>
                <a:gd name="T3" fmla="*/ 22 h 27"/>
                <a:gd name="T4" fmla="*/ 31 w 31"/>
                <a:gd name="T5" fmla="*/ 10 h 27"/>
                <a:gd name="T6" fmla="*/ 13 w 31"/>
                <a:gd name="T7" fmla="*/ 17 h 27"/>
                <a:gd name="T8" fmla="*/ 3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30" y="9"/>
                  </a:moveTo>
                  <a:cubicBezTo>
                    <a:pt x="30" y="9"/>
                    <a:pt x="15" y="0"/>
                    <a:pt x="0" y="22"/>
                  </a:cubicBezTo>
                  <a:cubicBezTo>
                    <a:pt x="0" y="22"/>
                    <a:pt x="22" y="27"/>
                    <a:pt x="31" y="10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3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97"/>
            <p:cNvSpPr/>
            <p:nvPr/>
          </p:nvSpPr>
          <p:spPr bwMode="auto">
            <a:xfrm>
              <a:off x="3487738" y="6238875"/>
              <a:ext cx="236538" cy="187325"/>
            </a:xfrm>
            <a:custGeom>
              <a:avLst/>
              <a:gdLst>
                <a:gd name="T0" fmla="*/ 41 w 41"/>
                <a:gd name="T1" fmla="*/ 22 h 32"/>
                <a:gd name="T2" fmla="*/ 0 w 41"/>
                <a:gd name="T3" fmla="*/ 6 h 32"/>
                <a:gd name="T4" fmla="*/ 40 w 41"/>
                <a:gd name="T5" fmla="*/ 25 h 32"/>
                <a:gd name="T6" fmla="*/ 17 w 41"/>
                <a:gd name="T7" fmla="*/ 13 h 32"/>
                <a:gd name="T8" fmla="*/ 41 w 41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2">
                  <a:moveTo>
                    <a:pt x="41" y="22"/>
                  </a:moveTo>
                  <a:cubicBezTo>
                    <a:pt x="41" y="22"/>
                    <a:pt x="35" y="0"/>
                    <a:pt x="0" y="6"/>
                  </a:cubicBezTo>
                  <a:cubicBezTo>
                    <a:pt x="0" y="6"/>
                    <a:pt x="17" y="32"/>
                    <a:pt x="40" y="25"/>
                  </a:cubicBezTo>
                  <a:cubicBezTo>
                    <a:pt x="17" y="13"/>
                    <a:pt x="17" y="13"/>
                    <a:pt x="17" y="13"/>
                  </a:cubicBezTo>
                  <a:lnTo>
                    <a:pt x="41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98"/>
            <p:cNvSpPr/>
            <p:nvPr/>
          </p:nvSpPr>
          <p:spPr bwMode="auto">
            <a:xfrm>
              <a:off x="2625725" y="6156325"/>
              <a:ext cx="177800" cy="147638"/>
            </a:xfrm>
            <a:custGeom>
              <a:avLst/>
              <a:gdLst>
                <a:gd name="T0" fmla="*/ 31 w 31"/>
                <a:gd name="T1" fmla="*/ 17 h 25"/>
                <a:gd name="T2" fmla="*/ 0 w 31"/>
                <a:gd name="T3" fmla="*/ 5 h 25"/>
                <a:gd name="T4" fmla="*/ 31 w 31"/>
                <a:gd name="T5" fmla="*/ 19 h 25"/>
                <a:gd name="T6" fmla="*/ 13 w 31"/>
                <a:gd name="T7" fmla="*/ 11 h 25"/>
                <a:gd name="T8" fmla="*/ 31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17"/>
                  </a:moveTo>
                  <a:cubicBezTo>
                    <a:pt x="31" y="17"/>
                    <a:pt x="27" y="0"/>
                    <a:pt x="0" y="5"/>
                  </a:cubicBezTo>
                  <a:cubicBezTo>
                    <a:pt x="0" y="5"/>
                    <a:pt x="13" y="25"/>
                    <a:pt x="31" y="19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99"/>
            <p:cNvSpPr/>
            <p:nvPr/>
          </p:nvSpPr>
          <p:spPr bwMode="auto">
            <a:xfrm>
              <a:off x="2965450" y="6038850"/>
              <a:ext cx="184150" cy="147638"/>
            </a:xfrm>
            <a:custGeom>
              <a:avLst/>
              <a:gdLst>
                <a:gd name="T0" fmla="*/ 32 w 32"/>
                <a:gd name="T1" fmla="*/ 17 h 25"/>
                <a:gd name="T2" fmla="*/ 0 w 32"/>
                <a:gd name="T3" fmla="*/ 6 h 25"/>
                <a:gd name="T4" fmla="*/ 31 w 32"/>
                <a:gd name="T5" fmla="*/ 19 h 25"/>
                <a:gd name="T6" fmla="*/ 14 w 32"/>
                <a:gd name="T7" fmla="*/ 11 h 25"/>
                <a:gd name="T8" fmla="*/ 32 w 32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32" y="17"/>
                  </a:moveTo>
                  <a:cubicBezTo>
                    <a:pt x="32" y="17"/>
                    <a:pt x="27" y="0"/>
                    <a:pt x="0" y="6"/>
                  </a:cubicBezTo>
                  <a:cubicBezTo>
                    <a:pt x="0" y="6"/>
                    <a:pt x="13" y="25"/>
                    <a:pt x="31" y="19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32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0"/>
            <p:cNvSpPr/>
            <p:nvPr/>
          </p:nvSpPr>
          <p:spPr bwMode="auto">
            <a:xfrm>
              <a:off x="3275013" y="5945188"/>
              <a:ext cx="179388" cy="152400"/>
            </a:xfrm>
            <a:custGeom>
              <a:avLst/>
              <a:gdLst>
                <a:gd name="T0" fmla="*/ 31 w 31"/>
                <a:gd name="T1" fmla="*/ 17 h 26"/>
                <a:gd name="T2" fmla="*/ 0 w 31"/>
                <a:gd name="T3" fmla="*/ 6 h 26"/>
                <a:gd name="T4" fmla="*/ 31 w 31"/>
                <a:gd name="T5" fmla="*/ 20 h 26"/>
                <a:gd name="T6" fmla="*/ 13 w 31"/>
                <a:gd name="T7" fmla="*/ 11 h 26"/>
                <a:gd name="T8" fmla="*/ 31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31" y="17"/>
                  </a:moveTo>
                  <a:cubicBezTo>
                    <a:pt x="31" y="17"/>
                    <a:pt x="27" y="0"/>
                    <a:pt x="0" y="6"/>
                  </a:cubicBezTo>
                  <a:cubicBezTo>
                    <a:pt x="0" y="6"/>
                    <a:pt x="13" y="26"/>
                    <a:pt x="31" y="20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01"/>
            <p:cNvSpPr/>
            <p:nvPr/>
          </p:nvSpPr>
          <p:spPr bwMode="auto">
            <a:xfrm>
              <a:off x="3706813" y="6021388"/>
              <a:ext cx="155575" cy="176213"/>
            </a:xfrm>
            <a:custGeom>
              <a:avLst/>
              <a:gdLst>
                <a:gd name="T0" fmla="*/ 19 w 27"/>
                <a:gd name="T1" fmla="*/ 29 h 30"/>
                <a:gd name="T2" fmla="*/ 4 w 27"/>
                <a:gd name="T3" fmla="*/ 0 h 30"/>
                <a:gd name="T4" fmla="*/ 17 w 27"/>
                <a:gd name="T5" fmla="*/ 30 h 30"/>
                <a:gd name="T6" fmla="*/ 10 w 27"/>
                <a:gd name="T7" fmla="*/ 13 h 30"/>
                <a:gd name="T8" fmla="*/ 1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19" y="29"/>
                  </a:moveTo>
                  <a:cubicBezTo>
                    <a:pt x="19" y="29"/>
                    <a:pt x="27" y="14"/>
                    <a:pt x="4" y="0"/>
                  </a:cubicBezTo>
                  <a:cubicBezTo>
                    <a:pt x="4" y="0"/>
                    <a:pt x="0" y="23"/>
                    <a:pt x="17" y="30"/>
                  </a:cubicBezTo>
                  <a:cubicBezTo>
                    <a:pt x="10" y="13"/>
                    <a:pt x="10" y="13"/>
                    <a:pt x="10" y="13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02"/>
            <p:cNvSpPr/>
            <p:nvPr/>
          </p:nvSpPr>
          <p:spPr bwMode="auto">
            <a:xfrm>
              <a:off x="3897313" y="6221413"/>
              <a:ext cx="201613" cy="252413"/>
            </a:xfrm>
            <a:custGeom>
              <a:avLst/>
              <a:gdLst>
                <a:gd name="T0" fmla="*/ 13 w 35"/>
                <a:gd name="T1" fmla="*/ 43 h 43"/>
                <a:gd name="T2" fmla="*/ 25 w 35"/>
                <a:gd name="T3" fmla="*/ 0 h 43"/>
                <a:gd name="T4" fmla="*/ 10 w 35"/>
                <a:gd name="T5" fmla="*/ 42 h 43"/>
                <a:gd name="T6" fmla="*/ 19 w 35"/>
                <a:gd name="T7" fmla="*/ 18 h 43"/>
                <a:gd name="T8" fmla="*/ 13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13" y="43"/>
                  </a:moveTo>
                  <a:cubicBezTo>
                    <a:pt x="13" y="43"/>
                    <a:pt x="35" y="35"/>
                    <a:pt x="25" y="0"/>
                  </a:cubicBezTo>
                  <a:cubicBezTo>
                    <a:pt x="25" y="0"/>
                    <a:pt x="0" y="19"/>
                    <a:pt x="10" y="42"/>
                  </a:cubicBezTo>
                  <a:cubicBezTo>
                    <a:pt x="19" y="18"/>
                    <a:pt x="19" y="18"/>
                    <a:pt x="19" y="18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03"/>
            <p:cNvSpPr/>
            <p:nvPr/>
          </p:nvSpPr>
          <p:spPr bwMode="auto">
            <a:xfrm>
              <a:off x="2838450" y="6075363"/>
              <a:ext cx="1323975" cy="703263"/>
            </a:xfrm>
            <a:custGeom>
              <a:avLst/>
              <a:gdLst>
                <a:gd name="T0" fmla="*/ 116 w 230"/>
                <a:gd name="T1" fmla="*/ 3 h 120"/>
                <a:gd name="T2" fmla="*/ 186 w 230"/>
                <a:gd name="T3" fmla="*/ 59 h 120"/>
                <a:gd name="T4" fmla="*/ 230 w 230"/>
                <a:gd name="T5" fmla="*/ 120 h 120"/>
                <a:gd name="T6" fmla="*/ 183 w 230"/>
                <a:gd name="T7" fmla="*/ 117 h 120"/>
                <a:gd name="T8" fmla="*/ 171 w 230"/>
                <a:gd name="T9" fmla="*/ 78 h 120"/>
                <a:gd name="T10" fmla="*/ 91 w 230"/>
                <a:gd name="T11" fmla="*/ 19 h 120"/>
                <a:gd name="T12" fmla="*/ 4 w 230"/>
                <a:gd name="T13" fmla="*/ 32 h 120"/>
                <a:gd name="T14" fmla="*/ 0 w 230"/>
                <a:gd name="T15" fmla="*/ 29 h 120"/>
                <a:gd name="T16" fmla="*/ 0 w 230"/>
                <a:gd name="T17" fmla="*/ 29 h 120"/>
                <a:gd name="T18" fmla="*/ 4 w 230"/>
                <a:gd name="T19" fmla="*/ 26 h 120"/>
                <a:gd name="T20" fmla="*/ 116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6" y="3"/>
                  </a:moveTo>
                  <a:cubicBezTo>
                    <a:pt x="143" y="7"/>
                    <a:pt x="180" y="29"/>
                    <a:pt x="186" y="59"/>
                  </a:cubicBezTo>
                  <a:cubicBezTo>
                    <a:pt x="191" y="81"/>
                    <a:pt x="218" y="108"/>
                    <a:pt x="230" y="120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78" y="106"/>
                    <a:pt x="173" y="93"/>
                    <a:pt x="171" y="78"/>
                  </a:cubicBezTo>
                  <a:cubicBezTo>
                    <a:pt x="165" y="39"/>
                    <a:pt x="137" y="6"/>
                    <a:pt x="91" y="19"/>
                  </a:cubicBezTo>
                  <a:cubicBezTo>
                    <a:pt x="53" y="30"/>
                    <a:pt x="15" y="32"/>
                    <a:pt x="4" y="32"/>
                  </a:cubicBezTo>
                  <a:cubicBezTo>
                    <a:pt x="2" y="32"/>
                    <a:pt x="0" y="31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6"/>
                  </a:cubicBezTo>
                  <a:cubicBezTo>
                    <a:pt x="48" y="31"/>
                    <a:pt x="90" y="0"/>
                    <a:pt x="116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04"/>
            <p:cNvSpPr/>
            <p:nvPr/>
          </p:nvSpPr>
          <p:spPr bwMode="auto">
            <a:xfrm>
              <a:off x="4506913" y="6438900"/>
              <a:ext cx="98425" cy="87313"/>
            </a:xfrm>
            <a:custGeom>
              <a:avLst/>
              <a:gdLst>
                <a:gd name="T0" fmla="*/ 17 w 17"/>
                <a:gd name="T1" fmla="*/ 5 h 15"/>
                <a:gd name="T2" fmla="*/ 0 w 17"/>
                <a:gd name="T3" fmla="*/ 13 h 15"/>
                <a:gd name="T4" fmla="*/ 17 w 17"/>
                <a:gd name="T5" fmla="*/ 6 h 15"/>
                <a:gd name="T6" fmla="*/ 7 w 17"/>
                <a:gd name="T7" fmla="*/ 10 h 15"/>
                <a:gd name="T8" fmla="*/ 17 w 17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5"/>
                  </a:moveTo>
                  <a:cubicBezTo>
                    <a:pt x="17" y="5"/>
                    <a:pt x="8" y="0"/>
                    <a:pt x="0" y="13"/>
                  </a:cubicBezTo>
                  <a:cubicBezTo>
                    <a:pt x="0" y="13"/>
                    <a:pt x="13" y="15"/>
                    <a:pt x="17" y="6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17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105"/>
            <p:cNvSpPr/>
            <p:nvPr/>
          </p:nvSpPr>
          <p:spPr bwMode="auto">
            <a:xfrm>
              <a:off x="4667250" y="6473825"/>
              <a:ext cx="133350" cy="104775"/>
            </a:xfrm>
            <a:custGeom>
              <a:avLst/>
              <a:gdLst>
                <a:gd name="T0" fmla="*/ 23 w 23"/>
                <a:gd name="T1" fmla="*/ 13 h 18"/>
                <a:gd name="T2" fmla="*/ 0 w 23"/>
                <a:gd name="T3" fmla="*/ 3 h 18"/>
                <a:gd name="T4" fmla="*/ 23 w 23"/>
                <a:gd name="T5" fmla="*/ 14 h 18"/>
                <a:gd name="T6" fmla="*/ 10 w 23"/>
                <a:gd name="T7" fmla="*/ 8 h 18"/>
                <a:gd name="T8" fmla="*/ 23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23" y="13"/>
                  </a:moveTo>
                  <a:cubicBezTo>
                    <a:pt x="23" y="13"/>
                    <a:pt x="20" y="0"/>
                    <a:pt x="0" y="3"/>
                  </a:cubicBezTo>
                  <a:cubicBezTo>
                    <a:pt x="0" y="3"/>
                    <a:pt x="10" y="18"/>
                    <a:pt x="23" y="14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23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106"/>
            <p:cNvSpPr/>
            <p:nvPr/>
          </p:nvSpPr>
          <p:spPr bwMode="auto">
            <a:xfrm>
              <a:off x="4178300" y="6426200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7"/>
            <p:cNvSpPr/>
            <p:nvPr/>
          </p:nvSpPr>
          <p:spPr bwMode="auto">
            <a:xfrm>
              <a:off x="4375150" y="6362700"/>
              <a:ext cx="96838" cy="80963"/>
            </a:xfrm>
            <a:custGeom>
              <a:avLst/>
              <a:gdLst>
                <a:gd name="T0" fmla="*/ 17 w 17"/>
                <a:gd name="T1" fmla="*/ 10 h 14"/>
                <a:gd name="T2" fmla="*/ 0 w 17"/>
                <a:gd name="T3" fmla="*/ 3 h 14"/>
                <a:gd name="T4" fmla="*/ 17 w 17"/>
                <a:gd name="T5" fmla="*/ 11 h 14"/>
                <a:gd name="T6" fmla="*/ 7 w 17"/>
                <a:gd name="T7" fmla="*/ 6 h 14"/>
                <a:gd name="T8" fmla="*/ 17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10"/>
                  </a:moveTo>
                  <a:cubicBezTo>
                    <a:pt x="17" y="10"/>
                    <a:pt x="15" y="0"/>
                    <a:pt x="0" y="3"/>
                  </a:cubicBezTo>
                  <a:cubicBezTo>
                    <a:pt x="0" y="3"/>
                    <a:pt x="7" y="14"/>
                    <a:pt x="17" y="11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7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8"/>
            <p:cNvSpPr/>
            <p:nvPr/>
          </p:nvSpPr>
          <p:spPr bwMode="auto">
            <a:xfrm>
              <a:off x="4546600" y="6308725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09"/>
            <p:cNvSpPr/>
            <p:nvPr/>
          </p:nvSpPr>
          <p:spPr bwMode="auto">
            <a:xfrm>
              <a:off x="4794250" y="6350000"/>
              <a:ext cx="87313" cy="100013"/>
            </a:xfrm>
            <a:custGeom>
              <a:avLst/>
              <a:gdLst>
                <a:gd name="T0" fmla="*/ 10 w 15"/>
                <a:gd name="T1" fmla="*/ 17 h 17"/>
                <a:gd name="T2" fmla="*/ 2 w 15"/>
                <a:gd name="T3" fmla="*/ 0 h 17"/>
                <a:gd name="T4" fmla="*/ 9 w 15"/>
                <a:gd name="T5" fmla="*/ 17 h 17"/>
                <a:gd name="T6" fmla="*/ 5 w 15"/>
                <a:gd name="T7" fmla="*/ 7 h 17"/>
                <a:gd name="T8" fmla="*/ 10 w 15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0" y="17"/>
                  </a:moveTo>
                  <a:cubicBezTo>
                    <a:pt x="10" y="17"/>
                    <a:pt x="15" y="8"/>
                    <a:pt x="2" y="0"/>
                  </a:cubicBezTo>
                  <a:cubicBezTo>
                    <a:pt x="2" y="0"/>
                    <a:pt x="0" y="13"/>
                    <a:pt x="9" y="17"/>
                  </a:cubicBezTo>
                  <a:cubicBezTo>
                    <a:pt x="5" y="7"/>
                    <a:pt x="5" y="7"/>
                    <a:pt x="5" y="7"/>
                  </a:cubicBezTo>
                  <a:lnTo>
                    <a:pt x="1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110"/>
            <p:cNvSpPr/>
            <p:nvPr/>
          </p:nvSpPr>
          <p:spPr bwMode="auto">
            <a:xfrm>
              <a:off x="4903788" y="6461125"/>
              <a:ext cx="109538" cy="141288"/>
            </a:xfrm>
            <a:custGeom>
              <a:avLst/>
              <a:gdLst>
                <a:gd name="T0" fmla="*/ 7 w 19"/>
                <a:gd name="T1" fmla="*/ 24 h 24"/>
                <a:gd name="T2" fmla="*/ 14 w 19"/>
                <a:gd name="T3" fmla="*/ 0 h 24"/>
                <a:gd name="T4" fmla="*/ 5 w 19"/>
                <a:gd name="T5" fmla="*/ 24 h 24"/>
                <a:gd name="T6" fmla="*/ 10 w 19"/>
                <a:gd name="T7" fmla="*/ 10 h 24"/>
                <a:gd name="T8" fmla="*/ 7 w 1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4">
                  <a:moveTo>
                    <a:pt x="7" y="24"/>
                  </a:moveTo>
                  <a:cubicBezTo>
                    <a:pt x="7" y="24"/>
                    <a:pt x="19" y="20"/>
                    <a:pt x="14" y="0"/>
                  </a:cubicBezTo>
                  <a:cubicBezTo>
                    <a:pt x="14" y="0"/>
                    <a:pt x="0" y="11"/>
                    <a:pt x="5" y="24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7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111"/>
            <p:cNvSpPr/>
            <p:nvPr/>
          </p:nvSpPr>
          <p:spPr bwMode="auto">
            <a:xfrm>
              <a:off x="4300538" y="6380163"/>
              <a:ext cx="752475" cy="398463"/>
            </a:xfrm>
            <a:custGeom>
              <a:avLst/>
              <a:gdLst>
                <a:gd name="T0" fmla="*/ 66 w 131"/>
                <a:gd name="T1" fmla="*/ 2 h 68"/>
                <a:gd name="T2" fmla="*/ 106 w 131"/>
                <a:gd name="T3" fmla="*/ 33 h 68"/>
                <a:gd name="T4" fmla="*/ 131 w 131"/>
                <a:gd name="T5" fmla="*/ 68 h 68"/>
                <a:gd name="T6" fmla="*/ 104 w 131"/>
                <a:gd name="T7" fmla="*/ 66 h 68"/>
                <a:gd name="T8" fmla="*/ 97 w 131"/>
                <a:gd name="T9" fmla="*/ 44 h 68"/>
                <a:gd name="T10" fmla="*/ 52 w 131"/>
                <a:gd name="T11" fmla="*/ 11 h 68"/>
                <a:gd name="T12" fmla="*/ 2 w 131"/>
                <a:gd name="T13" fmla="*/ 18 h 68"/>
                <a:gd name="T14" fmla="*/ 0 w 131"/>
                <a:gd name="T15" fmla="*/ 16 h 68"/>
                <a:gd name="T16" fmla="*/ 0 w 131"/>
                <a:gd name="T17" fmla="*/ 16 h 68"/>
                <a:gd name="T18" fmla="*/ 3 w 131"/>
                <a:gd name="T19" fmla="*/ 15 h 68"/>
                <a:gd name="T20" fmla="*/ 66 w 131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68">
                  <a:moveTo>
                    <a:pt x="66" y="2"/>
                  </a:moveTo>
                  <a:cubicBezTo>
                    <a:pt x="81" y="4"/>
                    <a:pt x="102" y="17"/>
                    <a:pt x="106" y="33"/>
                  </a:cubicBezTo>
                  <a:cubicBezTo>
                    <a:pt x="108" y="46"/>
                    <a:pt x="124" y="61"/>
                    <a:pt x="131" y="68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1" y="60"/>
                    <a:pt x="98" y="53"/>
                    <a:pt x="97" y="44"/>
                  </a:cubicBezTo>
                  <a:cubicBezTo>
                    <a:pt x="94" y="22"/>
                    <a:pt x="78" y="4"/>
                    <a:pt x="52" y="11"/>
                  </a:cubicBezTo>
                  <a:cubicBezTo>
                    <a:pt x="30" y="17"/>
                    <a:pt x="9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4"/>
                    <a:pt x="3" y="15"/>
                  </a:cubicBezTo>
                  <a:cubicBezTo>
                    <a:pt x="27" y="17"/>
                    <a:pt x="51" y="0"/>
                    <a:pt x="66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9264907" y="2159002"/>
            <a:ext cx="231776" cy="228600"/>
            <a:chOff x="9105900" y="1679575"/>
            <a:chExt cx="231776" cy="228600"/>
          </a:xfrm>
        </p:grpSpPr>
        <p:sp>
          <p:nvSpPr>
            <p:cNvPr id="161" name="Freeform 150"/>
            <p:cNvSpPr/>
            <p:nvPr/>
          </p:nvSpPr>
          <p:spPr bwMode="auto">
            <a:xfrm>
              <a:off x="9185275" y="1758950"/>
              <a:ext cx="68263" cy="68262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151"/>
            <p:cNvSpPr/>
            <p:nvPr/>
          </p:nvSpPr>
          <p:spPr bwMode="auto">
            <a:xfrm>
              <a:off x="9105900" y="1701800"/>
              <a:ext cx="90488" cy="114300"/>
            </a:xfrm>
            <a:custGeom>
              <a:avLst/>
              <a:gdLst>
                <a:gd name="T0" fmla="*/ 13 w 16"/>
                <a:gd name="T1" fmla="*/ 13 h 20"/>
                <a:gd name="T2" fmla="*/ 16 w 16"/>
                <a:gd name="T3" fmla="*/ 9 h 20"/>
                <a:gd name="T4" fmla="*/ 14 w 16"/>
                <a:gd name="T5" fmla="*/ 5 h 20"/>
                <a:gd name="T6" fmla="*/ 9 w 16"/>
                <a:gd name="T7" fmla="*/ 1 h 20"/>
                <a:gd name="T8" fmla="*/ 6 w 16"/>
                <a:gd name="T9" fmla="*/ 1 h 20"/>
                <a:gd name="T10" fmla="*/ 5 w 16"/>
                <a:gd name="T11" fmla="*/ 3 h 20"/>
                <a:gd name="T12" fmla="*/ 5 w 16"/>
                <a:gd name="T13" fmla="*/ 10 h 20"/>
                <a:gd name="T14" fmla="*/ 1 w 16"/>
                <a:gd name="T15" fmla="*/ 14 h 20"/>
                <a:gd name="T16" fmla="*/ 2 w 16"/>
                <a:gd name="T17" fmla="*/ 19 h 20"/>
                <a:gd name="T18" fmla="*/ 5 w 16"/>
                <a:gd name="T19" fmla="*/ 20 h 20"/>
                <a:gd name="T20" fmla="*/ 13 w 16"/>
                <a:gd name="T21" fmla="*/ 19 h 20"/>
                <a:gd name="T22" fmla="*/ 13 w 16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0">
                  <a:moveTo>
                    <a:pt x="13" y="13"/>
                  </a:moveTo>
                  <a:cubicBezTo>
                    <a:pt x="14" y="12"/>
                    <a:pt x="15" y="10"/>
                    <a:pt x="16" y="9"/>
                  </a:cubicBezTo>
                  <a:cubicBezTo>
                    <a:pt x="16" y="8"/>
                    <a:pt x="15" y="7"/>
                    <a:pt x="14" y="5"/>
                  </a:cubicBezTo>
                  <a:cubicBezTo>
                    <a:pt x="13" y="3"/>
                    <a:pt x="11" y="1"/>
                    <a:pt x="9" y="1"/>
                  </a:cubicBezTo>
                  <a:cubicBezTo>
                    <a:pt x="8" y="0"/>
                    <a:pt x="7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5"/>
                    <a:pt x="4" y="8"/>
                    <a:pt x="5" y="10"/>
                  </a:cubicBezTo>
                  <a:cubicBezTo>
                    <a:pt x="3" y="11"/>
                    <a:pt x="1" y="12"/>
                    <a:pt x="1" y="14"/>
                  </a:cubicBezTo>
                  <a:cubicBezTo>
                    <a:pt x="0" y="16"/>
                    <a:pt x="1" y="18"/>
                    <a:pt x="2" y="19"/>
                  </a:cubicBezTo>
                  <a:cubicBezTo>
                    <a:pt x="3" y="19"/>
                    <a:pt x="4" y="19"/>
                    <a:pt x="5" y="20"/>
                  </a:cubicBezTo>
                  <a:cubicBezTo>
                    <a:pt x="8" y="20"/>
                    <a:pt x="10" y="20"/>
                    <a:pt x="13" y="19"/>
                  </a:cubicBezTo>
                  <a:cubicBezTo>
                    <a:pt x="13" y="17"/>
                    <a:pt x="12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152"/>
            <p:cNvSpPr/>
            <p:nvPr/>
          </p:nvSpPr>
          <p:spPr bwMode="auto">
            <a:xfrm>
              <a:off x="9134475" y="1816100"/>
              <a:ext cx="106363" cy="92075"/>
            </a:xfrm>
            <a:custGeom>
              <a:avLst/>
              <a:gdLst>
                <a:gd name="T0" fmla="*/ 13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0 w 19"/>
                <a:gd name="T9" fmla="*/ 10 h 16"/>
                <a:gd name="T10" fmla="*/ 2 w 19"/>
                <a:gd name="T11" fmla="*/ 12 h 16"/>
                <a:gd name="T12" fmla="*/ 10 w 19"/>
                <a:gd name="T13" fmla="*/ 11 h 16"/>
                <a:gd name="T14" fmla="*/ 13 w 19"/>
                <a:gd name="T15" fmla="*/ 16 h 16"/>
                <a:gd name="T16" fmla="*/ 18 w 19"/>
                <a:gd name="T17" fmla="*/ 14 h 16"/>
                <a:gd name="T18" fmla="*/ 19 w 19"/>
                <a:gd name="T19" fmla="*/ 12 h 16"/>
                <a:gd name="T20" fmla="*/ 18 w 19"/>
                <a:gd name="T21" fmla="*/ 2 h 16"/>
                <a:gd name="T22" fmla="*/ 13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0" y="5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6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9"/>
                    <a:pt x="19" y="5"/>
                    <a:pt x="18" y="2"/>
                  </a:cubicBezTo>
                  <a:cubicBezTo>
                    <a:pt x="16" y="3"/>
                    <a:pt x="14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153"/>
            <p:cNvSpPr/>
            <p:nvPr/>
          </p:nvSpPr>
          <p:spPr bwMode="auto">
            <a:xfrm>
              <a:off x="9240838" y="1770063"/>
              <a:ext cx="96838" cy="115887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19 h 20"/>
                <a:gd name="T14" fmla="*/ 10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4" y="1"/>
                    <a:pt x="13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1" y="12"/>
                    <a:pt x="1" y="13"/>
                    <a:pt x="2" y="15"/>
                  </a:cubicBezTo>
                  <a:cubicBezTo>
                    <a:pt x="4" y="17"/>
                    <a:pt x="5" y="19"/>
                    <a:pt x="8" y="19"/>
                  </a:cubicBezTo>
                  <a:cubicBezTo>
                    <a:pt x="9" y="20"/>
                    <a:pt x="10" y="20"/>
                    <a:pt x="10" y="19"/>
                  </a:cubicBezTo>
                  <a:cubicBezTo>
                    <a:pt x="11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7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154"/>
            <p:cNvSpPr/>
            <p:nvPr/>
          </p:nvSpPr>
          <p:spPr bwMode="auto">
            <a:xfrm>
              <a:off x="9201150" y="167957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5 w 19"/>
                <a:gd name="T15" fmla="*/ 13 h 16"/>
                <a:gd name="T16" fmla="*/ 9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4" y="4"/>
                    <a:pt x="11" y="4"/>
                    <a:pt x="9" y="5"/>
                  </a:cubicBezTo>
                  <a:cubicBezTo>
                    <a:pt x="9" y="3"/>
                    <a:pt x="7" y="1"/>
                    <a:pt x="6" y="0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2" y="12"/>
                    <a:pt x="4" y="12"/>
                    <a:pt x="5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2489200" y="974725"/>
            <a:ext cx="233363" cy="234950"/>
            <a:chOff x="2489200" y="974725"/>
            <a:chExt cx="233363" cy="234950"/>
          </a:xfrm>
        </p:grpSpPr>
        <p:sp>
          <p:nvSpPr>
            <p:cNvPr id="166" name="Freeform 155"/>
            <p:cNvSpPr/>
            <p:nvPr/>
          </p:nvSpPr>
          <p:spPr bwMode="auto">
            <a:xfrm>
              <a:off x="2574925" y="106045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56"/>
            <p:cNvSpPr/>
            <p:nvPr/>
          </p:nvSpPr>
          <p:spPr bwMode="auto">
            <a:xfrm>
              <a:off x="2489200" y="1003300"/>
              <a:ext cx="96838" cy="109537"/>
            </a:xfrm>
            <a:custGeom>
              <a:avLst/>
              <a:gdLst>
                <a:gd name="T0" fmla="*/ 13 w 17"/>
                <a:gd name="T1" fmla="*/ 13 h 19"/>
                <a:gd name="T2" fmla="*/ 17 w 17"/>
                <a:gd name="T3" fmla="*/ 9 h 19"/>
                <a:gd name="T4" fmla="*/ 15 w 17"/>
                <a:gd name="T5" fmla="*/ 5 h 19"/>
                <a:gd name="T6" fmla="*/ 9 w 17"/>
                <a:gd name="T7" fmla="*/ 0 h 19"/>
                <a:gd name="T8" fmla="*/ 7 w 17"/>
                <a:gd name="T9" fmla="*/ 0 h 19"/>
                <a:gd name="T10" fmla="*/ 5 w 17"/>
                <a:gd name="T11" fmla="*/ 3 h 19"/>
                <a:gd name="T12" fmla="*/ 6 w 17"/>
                <a:gd name="T13" fmla="*/ 10 h 19"/>
                <a:gd name="T14" fmla="*/ 1 w 17"/>
                <a:gd name="T15" fmla="*/ 13 h 19"/>
                <a:gd name="T16" fmla="*/ 3 w 17"/>
                <a:gd name="T17" fmla="*/ 18 h 19"/>
                <a:gd name="T18" fmla="*/ 5 w 17"/>
                <a:gd name="T19" fmla="*/ 19 h 19"/>
                <a:gd name="T20" fmla="*/ 14 w 17"/>
                <a:gd name="T21" fmla="*/ 18 h 19"/>
                <a:gd name="T22" fmla="*/ 13 w 17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3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4" y="5"/>
                    <a:pt x="5" y="8"/>
                    <a:pt x="6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9"/>
                    <a:pt x="4" y="19"/>
                    <a:pt x="5" y="19"/>
                  </a:cubicBezTo>
                  <a:cubicBezTo>
                    <a:pt x="8" y="19"/>
                    <a:pt x="11" y="19"/>
                    <a:pt x="14" y="18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157"/>
            <p:cNvSpPr/>
            <p:nvPr/>
          </p:nvSpPr>
          <p:spPr bwMode="auto">
            <a:xfrm>
              <a:off x="2517775" y="1112838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1 h 17"/>
                <a:gd name="T10" fmla="*/ 3 w 20"/>
                <a:gd name="T11" fmla="*/ 12 h 17"/>
                <a:gd name="T12" fmla="*/ 10 w 20"/>
                <a:gd name="T13" fmla="*/ 12 h 17"/>
                <a:gd name="T14" fmla="*/ 14 w 20"/>
                <a:gd name="T15" fmla="*/ 16 h 17"/>
                <a:gd name="T16" fmla="*/ 19 w 20"/>
                <a:gd name="T17" fmla="*/ 15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1"/>
                    <a:pt x="2" y="12"/>
                    <a:pt x="3" y="12"/>
                  </a:cubicBezTo>
                  <a:cubicBezTo>
                    <a:pt x="5" y="13"/>
                    <a:pt x="8" y="13"/>
                    <a:pt x="10" y="12"/>
                  </a:cubicBezTo>
                  <a:cubicBezTo>
                    <a:pt x="10" y="14"/>
                    <a:pt x="12" y="15"/>
                    <a:pt x="14" y="16"/>
                  </a:cubicBezTo>
                  <a:cubicBezTo>
                    <a:pt x="15" y="17"/>
                    <a:pt x="18" y="16"/>
                    <a:pt x="19" y="15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4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158"/>
            <p:cNvSpPr/>
            <p:nvPr/>
          </p:nvSpPr>
          <p:spPr bwMode="auto">
            <a:xfrm>
              <a:off x="2625725" y="1073150"/>
              <a:ext cx="96838" cy="107950"/>
            </a:xfrm>
            <a:custGeom>
              <a:avLst/>
              <a:gdLst>
                <a:gd name="T0" fmla="*/ 15 w 17"/>
                <a:gd name="T1" fmla="*/ 1 h 19"/>
                <a:gd name="T2" fmla="*/ 12 w 17"/>
                <a:gd name="T3" fmla="*/ 0 h 19"/>
                <a:gd name="T4" fmla="*/ 3 w 17"/>
                <a:gd name="T5" fmla="*/ 1 h 19"/>
                <a:gd name="T6" fmla="*/ 3 w 17"/>
                <a:gd name="T7" fmla="*/ 6 h 19"/>
                <a:gd name="T8" fmla="*/ 0 w 17"/>
                <a:gd name="T9" fmla="*/ 9 h 19"/>
                <a:gd name="T10" fmla="*/ 3 w 17"/>
                <a:gd name="T11" fmla="*/ 14 h 19"/>
                <a:gd name="T12" fmla="*/ 8 w 17"/>
                <a:gd name="T13" fmla="*/ 19 h 19"/>
                <a:gd name="T14" fmla="*/ 11 w 17"/>
                <a:gd name="T15" fmla="*/ 19 h 19"/>
                <a:gd name="T16" fmla="*/ 12 w 17"/>
                <a:gd name="T17" fmla="*/ 16 h 19"/>
                <a:gd name="T18" fmla="*/ 12 w 17"/>
                <a:gd name="T19" fmla="*/ 9 h 19"/>
                <a:gd name="T20" fmla="*/ 16 w 17"/>
                <a:gd name="T21" fmla="*/ 6 h 19"/>
                <a:gd name="T22" fmla="*/ 15 w 17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5" y="1"/>
                  </a:moveTo>
                  <a:cubicBezTo>
                    <a:pt x="14" y="0"/>
                    <a:pt x="13" y="0"/>
                    <a:pt x="12" y="0"/>
                  </a:cubicBezTo>
                  <a:cubicBezTo>
                    <a:pt x="9" y="0"/>
                    <a:pt x="6" y="0"/>
                    <a:pt x="3" y="1"/>
                  </a:cubicBezTo>
                  <a:cubicBezTo>
                    <a:pt x="4" y="2"/>
                    <a:pt x="4" y="4"/>
                    <a:pt x="3" y="6"/>
                  </a:cubicBezTo>
                  <a:cubicBezTo>
                    <a:pt x="3" y="7"/>
                    <a:pt x="2" y="8"/>
                    <a:pt x="0" y="9"/>
                  </a:cubicBezTo>
                  <a:cubicBezTo>
                    <a:pt x="1" y="11"/>
                    <a:pt x="2" y="13"/>
                    <a:pt x="3" y="14"/>
                  </a:cubicBezTo>
                  <a:cubicBezTo>
                    <a:pt x="4" y="16"/>
                    <a:pt x="6" y="18"/>
                    <a:pt x="8" y="19"/>
                  </a:cubicBezTo>
                  <a:cubicBezTo>
                    <a:pt x="9" y="19"/>
                    <a:pt x="10" y="19"/>
                    <a:pt x="11" y="19"/>
                  </a:cubicBezTo>
                  <a:cubicBezTo>
                    <a:pt x="12" y="18"/>
                    <a:pt x="12" y="17"/>
                    <a:pt x="12" y="16"/>
                  </a:cubicBezTo>
                  <a:cubicBezTo>
                    <a:pt x="13" y="14"/>
                    <a:pt x="13" y="11"/>
                    <a:pt x="12" y="9"/>
                  </a:cubicBezTo>
                  <a:cubicBezTo>
                    <a:pt x="14" y="9"/>
                    <a:pt x="16" y="8"/>
                    <a:pt x="16" y="6"/>
                  </a:cubicBezTo>
                  <a:cubicBezTo>
                    <a:pt x="17" y="4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59"/>
            <p:cNvSpPr/>
            <p:nvPr/>
          </p:nvSpPr>
          <p:spPr bwMode="auto">
            <a:xfrm>
              <a:off x="2586038" y="974725"/>
              <a:ext cx="107950" cy="98425"/>
            </a:xfrm>
            <a:custGeom>
              <a:avLst/>
              <a:gdLst>
                <a:gd name="T0" fmla="*/ 19 w 19"/>
                <a:gd name="T1" fmla="*/ 6 h 17"/>
                <a:gd name="T2" fmla="*/ 17 w 19"/>
                <a:gd name="T3" fmla="*/ 5 h 17"/>
                <a:gd name="T4" fmla="*/ 9 w 19"/>
                <a:gd name="T5" fmla="*/ 5 h 17"/>
                <a:gd name="T6" fmla="*/ 6 w 19"/>
                <a:gd name="T7" fmla="*/ 1 h 17"/>
                <a:gd name="T8" fmla="*/ 1 w 19"/>
                <a:gd name="T9" fmla="*/ 2 h 17"/>
                <a:gd name="T10" fmla="*/ 0 w 19"/>
                <a:gd name="T11" fmla="*/ 5 h 17"/>
                <a:gd name="T12" fmla="*/ 1 w 19"/>
                <a:gd name="T13" fmla="*/ 13 h 17"/>
                <a:gd name="T14" fmla="*/ 6 w 19"/>
                <a:gd name="T15" fmla="*/ 13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6"/>
                  </a:moveTo>
                  <a:cubicBezTo>
                    <a:pt x="18" y="6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2"/>
                    <a:pt x="6" y="1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2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1" y="16"/>
                    <a:pt x="13" y="15"/>
                    <a:pt x="14" y="15"/>
                  </a:cubicBezTo>
                  <a:cubicBezTo>
                    <a:pt x="16" y="13"/>
                    <a:pt x="19" y="12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3729559" y="1036510"/>
            <a:ext cx="233363" cy="234950"/>
            <a:chOff x="3322638" y="1530350"/>
            <a:chExt cx="233363" cy="234950"/>
          </a:xfrm>
        </p:grpSpPr>
        <p:sp>
          <p:nvSpPr>
            <p:cNvPr id="171" name="Freeform 160"/>
            <p:cNvSpPr/>
            <p:nvPr/>
          </p:nvSpPr>
          <p:spPr bwMode="auto">
            <a:xfrm>
              <a:off x="3408363" y="1609725"/>
              <a:ext cx="61913" cy="69850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6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161"/>
            <p:cNvSpPr/>
            <p:nvPr/>
          </p:nvSpPr>
          <p:spPr bwMode="auto">
            <a:xfrm>
              <a:off x="3322638" y="1552575"/>
              <a:ext cx="96838" cy="115887"/>
            </a:xfrm>
            <a:custGeom>
              <a:avLst/>
              <a:gdLst>
                <a:gd name="T0" fmla="*/ 13 w 17"/>
                <a:gd name="T1" fmla="*/ 13 h 20"/>
                <a:gd name="T2" fmla="*/ 17 w 17"/>
                <a:gd name="T3" fmla="*/ 9 h 20"/>
                <a:gd name="T4" fmla="*/ 15 w 17"/>
                <a:gd name="T5" fmla="*/ 6 h 20"/>
                <a:gd name="T6" fmla="*/ 9 w 17"/>
                <a:gd name="T7" fmla="*/ 1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4 h 20"/>
                <a:gd name="T16" fmla="*/ 3 w 17"/>
                <a:gd name="T17" fmla="*/ 19 h 20"/>
                <a:gd name="T18" fmla="*/ 5 w 17"/>
                <a:gd name="T19" fmla="*/ 20 h 20"/>
                <a:gd name="T20" fmla="*/ 14 w 17"/>
                <a:gd name="T21" fmla="*/ 19 h 20"/>
                <a:gd name="T22" fmla="*/ 13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3" y="13"/>
                  </a:moveTo>
                  <a:cubicBezTo>
                    <a:pt x="14" y="12"/>
                    <a:pt x="15" y="10"/>
                    <a:pt x="17" y="9"/>
                  </a:cubicBezTo>
                  <a:cubicBezTo>
                    <a:pt x="16" y="8"/>
                    <a:pt x="16" y="7"/>
                    <a:pt x="15" y="6"/>
                  </a:cubicBezTo>
                  <a:cubicBezTo>
                    <a:pt x="14" y="3"/>
                    <a:pt x="12" y="1"/>
                    <a:pt x="9" y="1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4" y="6"/>
                    <a:pt x="5" y="8"/>
                    <a:pt x="6" y="10"/>
                  </a:cubicBezTo>
                  <a:cubicBezTo>
                    <a:pt x="4" y="11"/>
                    <a:pt x="2" y="12"/>
                    <a:pt x="1" y="14"/>
                  </a:cubicBezTo>
                  <a:cubicBezTo>
                    <a:pt x="0" y="16"/>
                    <a:pt x="1" y="18"/>
                    <a:pt x="3" y="19"/>
                  </a:cubicBezTo>
                  <a:cubicBezTo>
                    <a:pt x="4" y="19"/>
                    <a:pt x="4" y="20"/>
                    <a:pt x="5" y="20"/>
                  </a:cubicBezTo>
                  <a:cubicBezTo>
                    <a:pt x="8" y="20"/>
                    <a:pt x="11" y="20"/>
                    <a:pt x="14" y="19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162"/>
            <p:cNvSpPr/>
            <p:nvPr/>
          </p:nvSpPr>
          <p:spPr bwMode="auto">
            <a:xfrm>
              <a:off x="3351213" y="1668463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1"/>
                    <a:pt x="7" y="1"/>
                    <a:pt x="5" y="2"/>
                  </a:cubicBezTo>
                  <a:cubicBezTo>
                    <a:pt x="3" y="3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5" y="17"/>
                    <a:pt x="18" y="16"/>
                    <a:pt x="19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3"/>
                    <a:pt x="15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63"/>
            <p:cNvSpPr/>
            <p:nvPr/>
          </p:nvSpPr>
          <p:spPr bwMode="auto">
            <a:xfrm>
              <a:off x="3459163" y="1622425"/>
              <a:ext cx="96838" cy="114300"/>
            </a:xfrm>
            <a:custGeom>
              <a:avLst/>
              <a:gdLst>
                <a:gd name="T0" fmla="*/ 15 w 17"/>
                <a:gd name="T1" fmla="*/ 1 h 20"/>
                <a:gd name="T2" fmla="*/ 13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3 w 17"/>
                <a:gd name="T11" fmla="*/ 15 h 20"/>
                <a:gd name="T12" fmla="*/ 8 w 17"/>
                <a:gd name="T13" fmla="*/ 20 h 20"/>
                <a:gd name="T14" fmla="*/ 11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7 w 17"/>
                <a:gd name="T21" fmla="*/ 6 h 20"/>
                <a:gd name="T22" fmla="*/ 15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5" y="1"/>
                  </a:moveTo>
                  <a:cubicBezTo>
                    <a:pt x="14" y="1"/>
                    <a:pt x="13" y="1"/>
                    <a:pt x="13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4" y="3"/>
                    <a:pt x="4" y="5"/>
                    <a:pt x="3" y="6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" y="12"/>
                    <a:pt x="2" y="13"/>
                    <a:pt x="3" y="15"/>
                  </a:cubicBezTo>
                  <a:cubicBezTo>
                    <a:pt x="4" y="17"/>
                    <a:pt x="6" y="19"/>
                    <a:pt x="8" y="20"/>
                  </a:cubicBezTo>
                  <a:cubicBezTo>
                    <a:pt x="9" y="20"/>
                    <a:pt x="10" y="20"/>
                    <a:pt x="11" y="19"/>
                  </a:cubicBezTo>
                  <a:cubicBezTo>
                    <a:pt x="12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4" y="9"/>
                    <a:pt x="16" y="8"/>
                    <a:pt x="17" y="6"/>
                  </a:cubicBezTo>
                  <a:cubicBezTo>
                    <a:pt x="17" y="5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64"/>
            <p:cNvSpPr/>
            <p:nvPr/>
          </p:nvSpPr>
          <p:spPr bwMode="auto">
            <a:xfrm>
              <a:off x="3419475" y="1530350"/>
              <a:ext cx="107950" cy="92075"/>
            </a:xfrm>
            <a:custGeom>
              <a:avLst/>
              <a:gdLst>
                <a:gd name="T0" fmla="*/ 19 w 19"/>
                <a:gd name="T1" fmla="*/ 6 h 16"/>
                <a:gd name="T2" fmla="*/ 17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9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9" y="6"/>
                  </a:moveTo>
                  <a:cubicBezTo>
                    <a:pt x="18" y="5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3" y="13"/>
                    <a:pt x="4" y="12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7" y="13"/>
                    <a:pt x="19" y="11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8219009" y="1065085"/>
            <a:ext cx="222250" cy="217488"/>
            <a:chOff x="7812088" y="1558925"/>
            <a:chExt cx="222250" cy="217488"/>
          </a:xfrm>
        </p:grpSpPr>
        <p:sp>
          <p:nvSpPr>
            <p:cNvPr id="176" name="Freeform 165"/>
            <p:cNvSpPr/>
            <p:nvPr/>
          </p:nvSpPr>
          <p:spPr bwMode="auto">
            <a:xfrm>
              <a:off x="7891463" y="1633538"/>
              <a:ext cx="63500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2"/>
                    <a:pt x="4" y="0"/>
                    <a:pt x="7" y="1"/>
                  </a:cubicBezTo>
                  <a:cubicBezTo>
                    <a:pt x="9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66"/>
            <p:cNvSpPr/>
            <p:nvPr/>
          </p:nvSpPr>
          <p:spPr bwMode="auto">
            <a:xfrm>
              <a:off x="7812088" y="1581150"/>
              <a:ext cx="92075" cy="109537"/>
            </a:xfrm>
            <a:custGeom>
              <a:avLst/>
              <a:gdLst>
                <a:gd name="T0" fmla="*/ 13 w 16"/>
                <a:gd name="T1" fmla="*/ 12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1 h 19"/>
                <a:gd name="T10" fmla="*/ 5 w 16"/>
                <a:gd name="T11" fmla="*/ 3 h 19"/>
                <a:gd name="T12" fmla="*/ 5 w 16"/>
                <a:gd name="T13" fmla="*/ 10 h 19"/>
                <a:gd name="T14" fmla="*/ 1 w 16"/>
                <a:gd name="T15" fmla="*/ 13 h 19"/>
                <a:gd name="T16" fmla="*/ 3 w 16"/>
                <a:gd name="T17" fmla="*/ 18 h 19"/>
                <a:gd name="T18" fmla="*/ 5 w 16"/>
                <a:gd name="T19" fmla="*/ 18 h 19"/>
                <a:gd name="T20" fmla="*/ 13 w 16"/>
                <a:gd name="T21" fmla="*/ 18 h 19"/>
                <a:gd name="T22" fmla="*/ 13 w 16"/>
                <a:gd name="T2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2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3"/>
                    <a:pt x="11" y="1"/>
                    <a:pt x="9" y="0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8" y="19"/>
                    <a:pt x="10" y="18"/>
                    <a:pt x="13" y="18"/>
                  </a:cubicBezTo>
                  <a:cubicBezTo>
                    <a:pt x="12" y="16"/>
                    <a:pt x="12" y="14"/>
                    <a:pt x="13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167"/>
            <p:cNvSpPr/>
            <p:nvPr/>
          </p:nvSpPr>
          <p:spPr bwMode="auto">
            <a:xfrm>
              <a:off x="7840663" y="1690688"/>
              <a:ext cx="103188" cy="85725"/>
            </a:xfrm>
            <a:custGeom>
              <a:avLst/>
              <a:gdLst>
                <a:gd name="T0" fmla="*/ 12 w 18"/>
                <a:gd name="T1" fmla="*/ 2 h 15"/>
                <a:gd name="T2" fmla="*/ 9 w 18"/>
                <a:gd name="T3" fmla="*/ 0 h 15"/>
                <a:gd name="T4" fmla="*/ 5 w 18"/>
                <a:gd name="T5" fmla="*/ 2 h 15"/>
                <a:gd name="T6" fmla="*/ 0 w 18"/>
                <a:gd name="T7" fmla="*/ 7 h 15"/>
                <a:gd name="T8" fmla="*/ 1 w 18"/>
                <a:gd name="T9" fmla="*/ 9 h 15"/>
                <a:gd name="T10" fmla="*/ 3 w 18"/>
                <a:gd name="T11" fmla="*/ 11 h 15"/>
                <a:gd name="T12" fmla="*/ 10 w 18"/>
                <a:gd name="T13" fmla="*/ 10 h 15"/>
                <a:gd name="T14" fmla="*/ 13 w 18"/>
                <a:gd name="T15" fmla="*/ 15 h 15"/>
                <a:gd name="T16" fmla="*/ 18 w 18"/>
                <a:gd name="T17" fmla="*/ 13 h 15"/>
                <a:gd name="T18" fmla="*/ 18 w 18"/>
                <a:gd name="T19" fmla="*/ 11 h 15"/>
                <a:gd name="T20" fmla="*/ 17 w 18"/>
                <a:gd name="T21" fmla="*/ 2 h 15"/>
                <a:gd name="T22" fmla="*/ 12 w 18"/>
                <a:gd name="T2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5">
                  <a:moveTo>
                    <a:pt x="12" y="2"/>
                  </a:moveTo>
                  <a:cubicBezTo>
                    <a:pt x="11" y="2"/>
                    <a:pt x="9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1" y="4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10"/>
                    <a:pt x="2" y="10"/>
                    <a:pt x="3" y="11"/>
                  </a:cubicBezTo>
                  <a:cubicBezTo>
                    <a:pt x="5" y="11"/>
                    <a:pt x="7" y="11"/>
                    <a:pt x="10" y="10"/>
                  </a:cubicBezTo>
                  <a:cubicBezTo>
                    <a:pt x="10" y="12"/>
                    <a:pt x="11" y="14"/>
                    <a:pt x="13" y="15"/>
                  </a:cubicBezTo>
                  <a:cubicBezTo>
                    <a:pt x="14" y="15"/>
                    <a:pt x="17" y="15"/>
                    <a:pt x="18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8"/>
                    <a:pt x="18" y="5"/>
                    <a:pt x="17" y="2"/>
                  </a:cubicBezTo>
                  <a:cubicBezTo>
                    <a:pt x="16" y="3"/>
                    <a:pt x="14" y="3"/>
                    <a:pt x="1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68"/>
            <p:cNvSpPr/>
            <p:nvPr/>
          </p:nvSpPr>
          <p:spPr bwMode="auto">
            <a:xfrm>
              <a:off x="7943850" y="1644650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1 h 19"/>
                <a:gd name="T4" fmla="*/ 3 w 16"/>
                <a:gd name="T5" fmla="*/ 1 h 19"/>
                <a:gd name="T6" fmla="*/ 3 w 16"/>
                <a:gd name="T7" fmla="*/ 6 h 19"/>
                <a:gd name="T8" fmla="*/ 0 w 16"/>
                <a:gd name="T9" fmla="*/ 9 h 19"/>
                <a:gd name="T10" fmla="*/ 2 w 16"/>
                <a:gd name="T11" fmla="*/ 14 h 19"/>
                <a:gd name="T12" fmla="*/ 8 w 16"/>
                <a:gd name="T13" fmla="*/ 19 h 19"/>
                <a:gd name="T14" fmla="*/ 10 w 16"/>
                <a:gd name="T15" fmla="*/ 18 h 19"/>
                <a:gd name="T16" fmla="*/ 12 w 16"/>
                <a:gd name="T17" fmla="*/ 16 h 19"/>
                <a:gd name="T18" fmla="*/ 11 w 16"/>
                <a:gd name="T19" fmla="*/ 9 h 19"/>
                <a:gd name="T20" fmla="*/ 15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1"/>
                    <a:pt x="12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9"/>
                  </a:cubicBezTo>
                  <a:cubicBezTo>
                    <a:pt x="1" y="11"/>
                    <a:pt x="2" y="13"/>
                    <a:pt x="2" y="14"/>
                  </a:cubicBezTo>
                  <a:cubicBezTo>
                    <a:pt x="4" y="16"/>
                    <a:pt x="5" y="18"/>
                    <a:pt x="8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1" y="18"/>
                    <a:pt x="11" y="17"/>
                    <a:pt x="12" y="16"/>
                  </a:cubicBezTo>
                  <a:cubicBezTo>
                    <a:pt x="12" y="14"/>
                    <a:pt x="12" y="11"/>
                    <a:pt x="11" y="9"/>
                  </a:cubicBezTo>
                  <a:cubicBezTo>
                    <a:pt x="13" y="9"/>
                    <a:pt x="15" y="8"/>
                    <a:pt x="15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169"/>
            <p:cNvSpPr/>
            <p:nvPr/>
          </p:nvSpPr>
          <p:spPr bwMode="auto">
            <a:xfrm>
              <a:off x="7904163" y="1558925"/>
              <a:ext cx="106363" cy="85725"/>
            </a:xfrm>
            <a:custGeom>
              <a:avLst/>
              <a:gdLst>
                <a:gd name="T0" fmla="*/ 18 w 19"/>
                <a:gd name="T1" fmla="*/ 6 h 15"/>
                <a:gd name="T2" fmla="*/ 16 w 19"/>
                <a:gd name="T3" fmla="*/ 4 h 15"/>
                <a:gd name="T4" fmla="*/ 9 w 19"/>
                <a:gd name="T5" fmla="*/ 5 h 15"/>
                <a:gd name="T6" fmla="*/ 6 w 19"/>
                <a:gd name="T7" fmla="*/ 0 h 15"/>
                <a:gd name="T8" fmla="*/ 1 w 19"/>
                <a:gd name="T9" fmla="*/ 2 h 15"/>
                <a:gd name="T10" fmla="*/ 0 w 19"/>
                <a:gd name="T11" fmla="*/ 4 h 15"/>
                <a:gd name="T12" fmla="*/ 1 w 19"/>
                <a:gd name="T13" fmla="*/ 12 h 15"/>
                <a:gd name="T14" fmla="*/ 6 w 19"/>
                <a:gd name="T15" fmla="*/ 12 h 15"/>
                <a:gd name="T16" fmla="*/ 9 w 19"/>
                <a:gd name="T17" fmla="*/ 15 h 15"/>
                <a:gd name="T18" fmla="*/ 14 w 19"/>
                <a:gd name="T19" fmla="*/ 13 h 15"/>
                <a:gd name="T20" fmla="*/ 18 w 19"/>
                <a:gd name="T21" fmla="*/ 8 h 15"/>
                <a:gd name="T22" fmla="*/ 18 w 19"/>
                <a:gd name="T23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5">
                  <a:moveTo>
                    <a:pt x="18" y="6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4" y="3"/>
                    <a:pt x="11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1" y="3"/>
                    <a:pt x="0" y="4"/>
                  </a:cubicBezTo>
                  <a:cubicBezTo>
                    <a:pt x="0" y="7"/>
                    <a:pt x="0" y="10"/>
                    <a:pt x="1" y="12"/>
                  </a:cubicBezTo>
                  <a:cubicBezTo>
                    <a:pt x="3" y="12"/>
                    <a:pt x="4" y="12"/>
                    <a:pt x="6" y="12"/>
                  </a:cubicBezTo>
                  <a:cubicBezTo>
                    <a:pt x="7" y="13"/>
                    <a:pt x="9" y="14"/>
                    <a:pt x="9" y="15"/>
                  </a:cubicBezTo>
                  <a:cubicBezTo>
                    <a:pt x="11" y="15"/>
                    <a:pt x="12" y="14"/>
                    <a:pt x="14" y="13"/>
                  </a:cubicBezTo>
                  <a:cubicBezTo>
                    <a:pt x="16" y="12"/>
                    <a:pt x="18" y="10"/>
                    <a:pt x="18" y="8"/>
                  </a:cubicBezTo>
                  <a:cubicBezTo>
                    <a:pt x="19" y="7"/>
                    <a:pt x="19" y="6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10375901" y="679449"/>
            <a:ext cx="215901" cy="222250"/>
            <a:chOff x="8645525" y="987425"/>
            <a:chExt cx="215901" cy="222250"/>
          </a:xfrm>
        </p:grpSpPr>
        <p:sp>
          <p:nvSpPr>
            <p:cNvPr id="181" name="Freeform 170"/>
            <p:cNvSpPr/>
            <p:nvPr/>
          </p:nvSpPr>
          <p:spPr bwMode="auto">
            <a:xfrm>
              <a:off x="8720138" y="10668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2" y="9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171"/>
            <p:cNvSpPr/>
            <p:nvPr/>
          </p:nvSpPr>
          <p:spPr bwMode="auto">
            <a:xfrm>
              <a:off x="8645525" y="1016000"/>
              <a:ext cx="85725" cy="101600"/>
            </a:xfrm>
            <a:custGeom>
              <a:avLst/>
              <a:gdLst>
                <a:gd name="T0" fmla="*/ 12 w 15"/>
                <a:gd name="T1" fmla="*/ 12 h 18"/>
                <a:gd name="T2" fmla="*/ 15 w 15"/>
                <a:gd name="T3" fmla="*/ 9 h 18"/>
                <a:gd name="T4" fmla="*/ 13 w 15"/>
                <a:gd name="T5" fmla="*/ 5 h 18"/>
                <a:gd name="T6" fmla="*/ 8 w 15"/>
                <a:gd name="T7" fmla="*/ 0 h 18"/>
                <a:gd name="T8" fmla="*/ 6 w 15"/>
                <a:gd name="T9" fmla="*/ 1 h 18"/>
                <a:gd name="T10" fmla="*/ 4 w 15"/>
                <a:gd name="T11" fmla="*/ 3 h 18"/>
                <a:gd name="T12" fmla="*/ 5 w 15"/>
                <a:gd name="T13" fmla="*/ 9 h 18"/>
                <a:gd name="T14" fmla="*/ 0 w 15"/>
                <a:gd name="T15" fmla="*/ 13 h 18"/>
                <a:gd name="T16" fmla="*/ 2 w 15"/>
                <a:gd name="T17" fmla="*/ 18 h 18"/>
                <a:gd name="T18" fmla="*/ 4 w 15"/>
                <a:gd name="T19" fmla="*/ 18 h 18"/>
                <a:gd name="T20" fmla="*/ 12 w 15"/>
                <a:gd name="T21" fmla="*/ 17 h 18"/>
                <a:gd name="T22" fmla="*/ 12 w 15"/>
                <a:gd name="T23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8">
                  <a:moveTo>
                    <a:pt x="12" y="12"/>
                  </a:moveTo>
                  <a:cubicBezTo>
                    <a:pt x="13" y="11"/>
                    <a:pt x="14" y="9"/>
                    <a:pt x="15" y="9"/>
                  </a:cubicBezTo>
                  <a:cubicBezTo>
                    <a:pt x="15" y="7"/>
                    <a:pt x="14" y="6"/>
                    <a:pt x="13" y="5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4" y="5"/>
                    <a:pt x="4" y="7"/>
                    <a:pt x="5" y="9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4"/>
                    <a:pt x="0" y="17"/>
                    <a:pt x="2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7" y="18"/>
                    <a:pt x="10" y="18"/>
                    <a:pt x="12" y="17"/>
                  </a:cubicBezTo>
                  <a:cubicBezTo>
                    <a:pt x="12" y="16"/>
                    <a:pt x="11" y="14"/>
                    <a:pt x="12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172"/>
            <p:cNvSpPr/>
            <p:nvPr/>
          </p:nvSpPr>
          <p:spPr bwMode="auto">
            <a:xfrm>
              <a:off x="8669338" y="1117600"/>
              <a:ext cx="107950" cy="92075"/>
            </a:xfrm>
            <a:custGeom>
              <a:avLst/>
              <a:gdLst>
                <a:gd name="T0" fmla="*/ 12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1 w 19"/>
                <a:gd name="T9" fmla="*/ 10 h 16"/>
                <a:gd name="T10" fmla="*/ 3 w 19"/>
                <a:gd name="T11" fmla="*/ 11 h 16"/>
                <a:gd name="T12" fmla="*/ 10 w 19"/>
                <a:gd name="T13" fmla="*/ 11 h 16"/>
                <a:gd name="T14" fmla="*/ 13 w 19"/>
                <a:gd name="T15" fmla="*/ 15 h 16"/>
                <a:gd name="T16" fmla="*/ 18 w 19"/>
                <a:gd name="T17" fmla="*/ 14 h 16"/>
                <a:gd name="T18" fmla="*/ 18 w 19"/>
                <a:gd name="T19" fmla="*/ 12 h 16"/>
                <a:gd name="T20" fmla="*/ 18 w 19"/>
                <a:gd name="T21" fmla="*/ 3 h 16"/>
                <a:gd name="T22" fmla="*/ 12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2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5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9" y="9"/>
                    <a:pt x="18" y="6"/>
                    <a:pt x="18" y="3"/>
                  </a:cubicBezTo>
                  <a:cubicBezTo>
                    <a:pt x="16" y="4"/>
                    <a:pt x="14" y="4"/>
                    <a:pt x="12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173"/>
            <p:cNvSpPr/>
            <p:nvPr/>
          </p:nvSpPr>
          <p:spPr bwMode="auto">
            <a:xfrm>
              <a:off x="8777288" y="1077913"/>
              <a:ext cx="84138" cy="109537"/>
            </a:xfrm>
            <a:custGeom>
              <a:avLst/>
              <a:gdLst>
                <a:gd name="T0" fmla="*/ 13 w 15"/>
                <a:gd name="T1" fmla="*/ 1 h 19"/>
                <a:gd name="T2" fmla="*/ 11 w 15"/>
                <a:gd name="T3" fmla="*/ 0 h 19"/>
                <a:gd name="T4" fmla="*/ 2 w 15"/>
                <a:gd name="T5" fmla="*/ 1 h 19"/>
                <a:gd name="T6" fmla="*/ 2 w 15"/>
                <a:gd name="T7" fmla="*/ 6 h 19"/>
                <a:gd name="T8" fmla="*/ 0 w 15"/>
                <a:gd name="T9" fmla="*/ 9 h 19"/>
                <a:gd name="T10" fmla="*/ 2 w 15"/>
                <a:gd name="T11" fmla="*/ 14 h 19"/>
                <a:gd name="T12" fmla="*/ 7 w 15"/>
                <a:gd name="T13" fmla="*/ 18 h 19"/>
                <a:gd name="T14" fmla="*/ 9 w 15"/>
                <a:gd name="T15" fmla="*/ 18 h 19"/>
                <a:gd name="T16" fmla="*/ 11 w 15"/>
                <a:gd name="T17" fmla="*/ 16 h 19"/>
                <a:gd name="T18" fmla="*/ 10 w 15"/>
                <a:gd name="T19" fmla="*/ 9 h 19"/>
                <a:gd name="T20" fmla="*/ 15 w 15"/>
                <a:gd name="T21" fmla="*/ 6 h 19"/>
                <a:gd name="T22" fmla="*/ 13 w 15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9">
                  <a:moveTo>
                    <a:pt x="13" y="1"/>
                  </a:moveTo>
                  <a:cubicBezTo>
                    <a:pt x="13" y="1"/>
                    <a:pt x="12" y="1"/>
                    <a:pt x="11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7"/>
                    <a:pt x="1" y="9"/>
                    <a:pt x="0" y="9"/>
                  </a:cubicBezTo>
                  <a:cubicBezTo>
                    <a:pt x="0" y="11"/>
                    <a:pt x="1" y="12"/>
                    <a:pt x="2" y="14"/>
                  </a:cubicBezTo>
                  <a:cubicBezTo>
                    <a:pt x="3" y="16"/>
                    <a:pt x="5" y="18"/>
                    <a:pt x="7" y="18"/>
                  </a:cubicBezTo>
                  <a:cubicBezTo>
                    <a:pt x="8" y="19"/>
                    <a:pt x="9" y="18"/>
                    <a:pt x="9" y="18"/>
                  </a:cubicBezTo>
                  <a:cubicBezTo>
                    <a:pt x="10" y="18"/>
                    <a:pt x="11" y="17"/>
                    <a:pt x="11" y="16"/>
                  </a:cubicBezTo>
                  <a:cubicBezTo>
                    <a:pt x="12" y="14"/>
                    <a:pt x="11" y="11"/>
                    <a:pt x="10" y="9"/>
                  </a:cubicBezTo>
                  <a:cubicBezTo>
                    <a:pt x="12" y="9"/>
                    <a:pt x="14" y="8"/>
                    <a:pt x="15" y="6"/>
                  </a:cubicBezTo>
                  <a:cubicBezTo>
                    <a:pt x="15" y="4"/>
                    <a:pt x="15" y="2"/>
                    <a:pt x="13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174"/>
            <p:cNvSpPr/>
            <p:nvPr/>
          </p:nvSpPr>
          <p:spPr bwMode="auto">
            <a:xfrm>
              <a:off x="8731250" y="98742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1 h 16"/>
                <a:gd name="T8" fmla="*/ 1 w 19"/>
                <a:gd name="T9" fmla="*/ 3 h 16"/>
                <a:gd name="T10" fmla="*/ 1 w 19"/>
                <a:gd name="T11" fmla="*/ 5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6"/>
                    <a:pt x="17" y="5"/>
                    <a:pt x="16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8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3659152" y="632513"/>
            <a:ext cx="231775" cy="234950"/>
            <a:chOff x="4513263" y="1323975"/>
            <a:chExt cx="231775" cy="234950"/>
          </a:xfrm>
        </p:grpSpPr>
        <p:sp>
          <p:nvSpPr>
            <p:cNvPr id="186" name="Freeform 175"/>
            <p:cNvSpPr/>
            <p:nvPr/>
          </p:nvSpPr>
          <p:spPr bwMode="auto">
            <a:xfrm>
              <a:off x="4592638" y="1404938"/>
              <a:ext cx="61913" cy="68262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7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176"/>
            <p:cNvSpPr/>
            <p:nvPr/>
          </p:nvSpPr>
          <p:spPr bwMode="auto">
            <a:xfrm>
              <a:off x="4513263" y="1352550"/>
              <a:ext cx="90488" cy="109537"/>
            </a:xfrm>
            <a:custGeom>
              <a:avLst/>
              <a:gdLst>
                <a:gd name="T0" fmla="*/ 13 w 16"/>
                <a:gd name="T1" fmla="*/ 13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0 h 19"/>
                <a:gd name="T10" fmla="*/ 5 w 16"/>
                <a:gd name="T11" fmla="*/ 2 h 19"/>
                <a:gd name="T12" fmla="*/ 5 w 16"/>
                <a:gd name="T13" fmla="*/ 10 h 19"/>
                <a:gd name="T14" fmla="*/ 0 w 16"/>
                <a:gd name="T15" fmla="*/ 13 h 19"/>
                <a:gd name="T16" fmla="*/ 2 w 16"/>
                <a:gd name="T17" fmla="*/ 18 h 19"/>
                <a:gd name="T18" fmla="*/ 4 w 16"/>
                <a:gd name="T19" fmla="*/ 19 h 19"/>
                <a:gd name="T20" fmla="*/ 13 w 16"/>
                <a:gd name="T21" fmla="*/ 18 h 19"/>
                <a:gd name="T22" fmla="*/ 13 w 16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3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2"/>
                    <a:pt x="11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5"/>
                    <a:pt x="0" y="17"/>
                    <a:pt x="2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7" y="19"/>
                    <a:pt x="10" y="19"/>
                    <a:pt x="13" y="18"/>
                  </a:cubicBezTo>
                  <a:cubicBezTo>
                    <a:pt x="12" y="16"/>
                    <a:pt x="12" y="14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177"/>
            <p:cNvSpPr/>
            <p:nvPr/>
          </p:nvSpPr>
          <p:spPr bwMode="auto">
            <a:xfrm>
              <a:off x="4535488" y="1462088"/>
              <a:ext cx="114300" cy="96837"/>
            </a:xfrm>
            <a:custGeom>
              <a:avLst/>
              <a:gdLst>
                <a:gd name="T0" fmla="*/ 13 w 20"/>
                <a:gd name="T1" fmla="*/ 3 h 17"/>
                <a:gd name="T2" fmla="*/ 10 w 20"/>
                <a:gd name="T3" fmla="*/ 0 h 17"/>
                <a:gd name="T4" fmla="*/ 6 w 20"/>
                <a:gd name="T5" fmla="*/ 2 h 17"/>
                <a:gd name="T6" fmla="*/ 1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20 w 20"/>
                <a:gd name="T19" fmla="*/ 12 h 17"/>
                <a:gd name="T20" fmla="*/ 19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2" y="2"/>
                    <a:pt x="10" y="1"/>
                    <a:pt x="10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3" y="3"/>
                    <a:pt x="1" y="5"/>
                    <a:pt x="1" y="8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6" y="13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6" y="17"/>
                    <a:pt x="18" y="16"/>
                    <a:pt x="19" y="14"/>
                  </a:cubicBezTo>
                  <a:cubicBezTo>
                    <a:pt x="19" y="14"/>
                    <a:pt x="20" y="13"/>
                    <a:pt x="20" y="12"/>
                  </a:cubicBezTo>
                  <a:cubicBezTo>
                    <a:pt x="20" y="9"/>
                    <a:pt x="20" y="6"/>
                    <a:pt x="19" y="3"/>
                  </a:cubicBezTo>
                  <a:cubicBezTo>
                    <a:pt x="17" y="3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178"/>
            <p:cNvSpPr/>
            <p:nvPr/>
          </p:nvSpPr>
          <p:spPr bwMode="auto">
            <a:xfrm>
              <a:off x="4649788" y="1416050"/>
              <a:ext cx="95250" cy="114300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2 w 17"/>
                <a:gd name="T5" fmla="*/ 2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20 h 20"/>
                <a:gd name="T14" fmla="*/ 10 w 17"/>
                <a:gd name="T15" fmla="*/ 19 h 20"/>
                <a:gd name="T16" fmla="*/ 12 w 17"/>
                <a:gd name="T17" fmla="*/ 17 h 20"/>
                <a:gd name="T18" fmla="*/ 11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3" y="1"/>
                    <a:pt x="13" y="1"/>
                    <a:pt x="12" y="1"/>
                  </a:cubicBezTo>
                  <a:cubicBezTo>
                    <a:pt x="9" y="0"/>
                    <a:pt x="5" y="1"/>
                    <a:pt x="2" y="2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2"/>
                    <a:pt x="1" y="13"/>
                    <a:pt x="2" y="15"/>
                  </a:cubicBezTo>
                  <a:cubicBezTo>
                    <a:pt x="3" y="17"/>
                    <a:pt x="5" y="19"/>
                    <a:pt x="8" y="20"/>
                  </a:cubicBezTo>
                  <a:cubicBezTo>
                    <a:pt x="8" y="20"/>
                    <a:pt x="9" y="20"/>
                    <a:pt x="10" y="19"/>
                  </a:cubicBezTo>
                  <a:cubicBezTo>
                    <a:pt x="11" y="19"/>
                    <a:pt x="11" y="18"/>
                    <a:pt x="12" y="17"/>
                  </a:cubicBezTo>
                  <a:cubicBezTo>
                    <a:pt x="12" y="15"/>
                    <a:pt x="12" y="12"/>
                    <a:pt x="11" y="10"/>
                  </a:cubicBezTo>
                  <a:cubicBezTo>
                    <a:pt x="13" y="10"/>
                    <a:pt x="15" y="8"/>
                    <a:pt x="16" y="6"/>
                  </a:cubicBezTo>
                  <a:cubicBezTo>
                    <a:pt x="17" y="5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179"/>
            <p:cNvSpPr/>
            <p:nvPr/>
          </p:nvSpPr>
          <p:spPr bwMode="auto">
            <a:xfrm>
              <a:off x="4603750" y="1323975"/>
              <a:ext cx="114300" cy="98425"/>
            </a:xfrm>
            <a:custGeom>
              <a:avLst/>
              <a:gdLst>
                <a:gd name="T0" fmla="*/ 19 w 20"/>
                <a:gd name="T1" fmla="*/ 6 h 17"/>
                <a:gd name="T2" fmla="*/ 17 w 20"/>
                <a:gd name="T3" fmla="*/ 5 h 17"/>
                <a:gd name="T4" fmla="*/ 10 w 20"/>
                <a:gd name="T5" fmla="*/ 5 h 17"/>
                <a:gd name="T6" fmla="*/ 6 w 20"/>
                <a:gd name="T7" fmla="*/ 1 h 17"/>
                <a:gd name="T8" fmla="*/ 1 w 20"/>
                <a:gd name="T9" fmla="*/ 2 h 17"/>
                <a:gd name="T10" fmla="*/ 1 w 20"/>
                <a:gd name="T11" fmla="*/ 5 h 17"/>
                <a:gd name="T12" fmla="*/ 1 w 20"/>
                <a:gd name="T13" fmla="*/ 13 h 17"/>
                <a:gd name="T14" fmla="*/ 6 w 20"/>
                <a:gd name="T15" fmla="*/ 13 h 17"/>
                <a:gd name="T16" fmla="*/ 10 w 20"/>
                <a:gd name="T17" fmla="*/ 17 h 17"/>
                <a:gd name="T18" fmla="*/ 15 w 20"/>
                <a:gd name="T19" fmla="*/ 14 h 17"/>
                <a:gd name="T20" fmla="*/ 20 w 20"/>
                <a:gd name="T21" fmla="*/ 9 h 17"/>
                <a:gd name="T22" fmla="*/ 19 w 20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9" y="6"/>
                  </a:moveTo>
                  <a:cubicBezTo>
                    <a:pt x="19" y="5"/>
                    <a:pt x="18" y="5"/>
                    <a:pt x="17" y="5"/>
                  </a:cubicBezTo>
                  <a:cubicBezTo>
                    <a:pt x="15" y="4"/>
                    <a:pt x="12" y="4"/>
                    <a:pt x="10" y="5"/>
                  </a:cubicBezTo>
                  <a:cubicBezTo>
                    <a:pt x="9" y="3"/>
                    <a:pt x="8" y="1"/>
                    <a:pt x="6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7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2" y="16"/>
                    <a:pt x="13" y="15"/>
                    <a:pt x="15" y="14"/>
                  </a:cubicBezTo>
                  <a:cubicBezTo>
                    <a:pt x="17" y="13"/>
                    <a:pt x="19" y="11"/>
                    <a:pt x="20" y="9"/>
                  </a:cubicBezTo>
                  <a:cubicBezTo>
                    <a:pt x="20" y="8"/>
                    <a:pt x="20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8300765" y="368366"/>
            <a:ext cx="233363" cy="234950"/>
            <a:chOff x="6757988" y="1095375"/>
            <a:chExt cx="233363" cy="234950"/>
          </a:xfrm>
        </p:grpSpPr>
        <p:sp>
          <p:nvSpPr>
            <p:cNvPr id="191" name="Freeform 180"/>
            <p:cNvSpPr/>
            <p:nvPr/>
          </p:nvSpPr>
          <p:spPr bwMode="auto">
            <a:xfrm>
              <a:off x="6843713" y="11811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1"/>
                    <a:pt x="4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181"/>
            <p:cNvSpPr/>
            <p:nvPr/>
          </p:nvSpPr>
          <p:spPr bwMode="auto">
            <a:xfrm>
              <a:off x="6757988" y="1123950"/>
              <a:ext cx="96838" cy="114300"/>
            </a:xfrm>
            <a:custGeom>
              <a:avLst/>
              <a:gdLst>
                <a:gd name="T0" fmla="*/ 14 w 17"/>
                <a:gd name="T1" fmla="*/ 13 h 20"/>
                <a:gd name="T2" fmla="*/ 17 w 17"/>
                <a:gd name="T3" fmla="*/ 9 h 20"/>
                <a:gd name="T4" fmla="*/ 15 w 17"/>
                <a:gd name="T5" fmla="*/ 5 h 20"/>
                <a:gd name="T6" fmla="*/ 9 w 17"/>
                <a:gd name="T7" fmla="*/ 0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3 h 20"/>
                <a:gd name="T16" fmla="*/ 3 w 17"/>
                <a:gd name="T17" fmla="*/ 19 h 20"/>
                <a:gd name="T18" fmla="*/ 5 w 17"/>
                <a:gd name="T19" fmla="*/ 19 h 20"/>
                <a:gd name="T20" fmla="*/ 14 w 17"/>
                <a:gd name="T21" fmla="*/ 19 h 20"/>
                <a:gd name="T22" fmla="*/ 14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5" y="5"/>
                    <a:pt x="5" y="8"/>
                    <a:pt x="6" y="10"/>
                  </a:cubicBezTo>
                  <a:cubicBezTo>
                    <a:pt x="4" y="10"/>
                    <a:pt x="2" y="12"/>
                    <a:pt x="1" y="13"/>
                  </a:cubicBezTo>
                  <a:cubicBezTo>
                    <a:pt x="0" y="15"/>
                    <a:pt x="1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8" y="20"/>
                    <a:pt x="11" y="19"/>
                    <a:pt x="14" y="19"/>
                  </a:cubicBezTo>
                  <a:cubicBezTo>
                    <a:pt x="13" y="17"/>
                    <a:pt x="13" y="15"/>
                    <a:pt x="14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182"/>
            <p:cNvSpPr/>
            <p:nvPr/>
          </p:nvSpPr>
          <p:spPr bwMode="auto">
            <a:xfrm>
              <a:off x="6786563" y="1238250"/>
              <a:ext cx="114300" cy="92075"/>
            </a:xfrm>
            <a:custGeom>
              <a:avLst/>
              <a:gdLst>
                <a:gd name="T0" fmla="*/ 13 w 20"/>
                <a:gd name="T1" fmla="*/ 2 h 16"/>
                <a:gd name="T2" fmla="*/ 9 w 20"/>
                <a:gd name="T3" fmla="*/ 0 h 16"/>
                <a:gd name="T4" fmla="*/ 5 w 20"/>
                <a:gd name="T5" fmla="*/ 2 h 16"/>
                <a:gd name="T6" fmla="*/ 0 w 20"/>
                <a:gd name="T7" fmla="*/ 7 h 16"/>
                <a:gd name="T8" fmla="*/ 1 w 20"/>
                <a:gd name="T9" fmla="*/ 10 h 16"/>
                <a:gd name="T10" fmla="*/ 3 w 20"/>
                <a:gd name="T11" fmla="*/ 11 h 16"/>
                <a:gd name="T12" fmla="*/ 10 w 20"/>
                <a:gd name="T13" fmla="*/ 11 h 16"/>
                <a:gd name="T14" fmla="*/ 14 w 20"/>
                <a:gd name="T15" fmla="*/ 15 h 16"/>
                <a:gd name="T16" fmla="*/ 19 w 20"/>
                <a:gd name="T17" fmla="*/ 14 h 16"/>
                <a:gd name="T18" fmla="*/ 19 w 20"/>
                <a:gd name="T19" fmla="*/ 11 h 16"/>
                <a:gd name="T20" fmla="*/ 19 w 20"/>
                <a:gd name="T21" fmla="*/ 2 h 16"/>
                <a:gd name="T22" fmla="*/ 13 w 20"/>
                <a:gd name="T2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6">
                  <a:moveTo>
                    <a:pt x="13" y="2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0"/>
                    <a:pt x="7" y="1"/>
                    <a:pt x="5" y="2"/>
                  </a:cubicBezTo>
                  <a:cubicBezTo>
                    <a:pt x="3" y="3"/>
                    <a:pt x="1" y="5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5"/>
                  </a:cubicBezTo>
                  <a:cubicBezTo>
                    <a:pt x="15" y="16"/>
                    <a:pt x="18" y="16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20" y="8"/>
                    <a:pt x="19" y="5"/>
                    <a:pt x="19" y="2"/>
                  </a:cubicBezTo>
                  <a:cubicBezTo>
                    <a:pt x="17" y="3"/>
                    <a:pt x="15" y="3"/>
                    <a:pt x="1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183"/>
            <p:cNvSpPr/>
            <p:nvPr/>
          </p:nvSpPr>
          <p:spPr bwMode="auto">
            <a:xfrm>
              <a:off x="6900863" y="1192213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0 h 19"/>
                <a:gd name="T4" fmla="*/ 2 w 16"/>
                <a:gd name="T5" fmla="*/ 1 h 19"/>
                <a:gd name="T6" fmla="*/ 2 w 16"/>
                <a:gd name="T7" fmla="*/ 6 h 19"/>
                <a:gd name="T8" fmla="*/ 0 w 16"/>
                <a:gd name="T9" fmla="*/ 10 h 19"/>
                <a:gd name="T10" fmla="*/ 2 w 16"/>
                <a:gd name="T11" fmla="*/ 14 h 19"/>
                <a:gd name="T12" fmla="*/ 7 w 16"/>
                <a:gd name="T13" fmla="*/ 19 h 19"/>
                <a:gd name="T14" fmla="*/ 10 w 16"/>
                <a:gd name="T15" fmla="*/ 19 h 19"/>
                <a:gd name="T16" fmla="*/ 11 w 16"/>
                <a:gd name="T17" fmla="*/ 17 h 19"/>
                <a:gd name="T18" fmla="*/ 11 w 16"/>
                <a:gd name="T19" fmla="*/ 9 h 19"/>
                <a:gd name="T20" fmla="*/ 16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0"/>
                    <a:pt x="12" y="0"/>
                    <a:pt x="12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1"/>
                    <a:pt x="1" y="13"/>
                    <a:pt x="2" y="14"/>
                  </a:cubicBezTo>
                  <a:cubicBezTo>
                    <a:pt x="3" y="16"/>
                    <a:pt x="5" y="19"/>
                    <a:pt x="7" y="19"/>
                  </a:cubicBezTo>
                  <a:cubicBezTo>
                    <a:pt x="8" y="19"/>
                    <a:pt x="9" y="19"/>
                    <a:pt x="10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4"/>
                    <a:pt x="12" y="12"/>
                    <a:pt x="11" y="9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184"/>
            <p:cNvSpPr/>
            <p:nvPr/>
          </p:nvSpPr>
          <p:spPr bwMode="auto">
            <a:xfrm>
              <a:off x="6854825" y="1095375"/>
              <a:ext cx="107950" cy="96837"/>
            </a:xfrm>
            <a:custGeom>
              <a:avLst/>
              <a:gdLst>
                <a:gd name="T0" fmla="*/ 19 w 19"/>
                <a:gd name="T1" fmla="*/ 7 h 17"/>
                <a:gd name="T2" fmla="*/ 17 w 19"/>
                <a:gd name="T3" fmla="*/ 5 h 17"/>
                <a:gd name="T4" fmla="*/ 10 w 19"/>
                <a:gd name="T5" fmla="*/ 6 h 17"/>
                <a:gd name="T6" fmla="*/ 6 w 19"/>
                <a:gd name="T7" fmla="*/ 1 h 17"/>
                <a:gd name="T8" fmla="*/ 1 w 19"/>
                <a:gd name="T9" fmla="*/ 3 h 17"/>
                <a:gd name="T10" fmla="*/ 0 w 19"/>
                <a:gd name="T11" fmla="*/ 5 h 17"/>
                <a:gd name="T12" fmla="*/ 1 w 19"/>
                <a:gd name="T13" fmla="*/ 14 h 17"/>
                <a:gd name="T14" fmla="*/ 6 w 19"/>
                <a:gd name="T15" fmla="*/ 14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7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4" y="4"/>
                    <a:pt x="12" y="5"/>
                    <a:pt x="10" y="6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4"/>
                  </a:cubicBezTo>
                  <a:cubicBezTo>
                    <a:pt x="3" y="13"/>
                    <a:pt x="4" y="13"/>
                    <a:pt x="6" y="14"/>
                  </a:cubicBezTo>
                  <a:cubicBezTo>
                    <a:pt x="8" y="14"/>
                    <a:pt x="9" y="16"/>
                    <a:pt x="10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7" y="14"/>
                    <a:pt x="19" y="12"/>
                    <a:pt x="19" y="9"/>
                  </a:cubicBezTo>
                  <a:cubicBezTo>
                    <a:pt x="19" y="8"/>
                    <a:pt x="19" y="7"/>
                    <a:pt x="19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10144129" y="1653124"/>
            <a:ext cx="368301" cy="373062"/>
            <a:chOff x="9213850" y="1976438"/>
            <a:chExt cx="368301" cy="373062"/>
          </a:xfrm>
        </p:grpSpPr>
        <p:sp>
          <p:nvSpPr>
            <p:cNvPr id="196" name="Freeform 185"/>
            <p:cNvSpPr/>
            <p:nvPr/>
          </p:nvSpPr>
          <p:spPr bwMode="auto">
            <a:xfrm>
              <a:off x="9344025" y="2108200"/>
              <a:ext cx="101600" cy="103187"/>
            </a:xfrm>
            <a:custGeom>
              <a:avLst/>
              <a:gdLst>
                <a:gd name="T0" fmla="*/ 16 w 18"/>
                <a:gd name="T1" fmla="*/ 12 h 18"/>
                <a:gd name="T2" fmla="*/ 6 w 18"/>
                <a:gd name="T3" fmla="*/ 17 h 18"/>
                <a:gd name="T4" fmla="*/ 1 w 18"/>
                <a:gd name="T5" fmla="*/ 6 h 18"/>
                <a:gd name="T6" fmla="*/ 11 w 18"/>
                <a:gd name="T7" fmla="*/ 2 h 18"/>
                <a:gd name="T8" fmla="*/ 16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cubicBezTo>
                    <a:pt x="15" y="16"/>
                    <a:pt x="10" y="18"/>
                    <a:pt x="6" y="17"/>
                  </a:cubicBezTo>
                  <a:cubicBezTo>
                    <a:pt x="2" y="15"/>
                    <a:pt x="0" y="11"/>
                    <a:pt x="1" y="6"/>
                  </a:cubicBezTo>
                  <a:cubicBezTo>
                    <a:pt x="2" y="2"/>
                    <a:pt x="7" y="0"/>
                    <a:pt x="11" y="2"/>
                  </a:cubicBezTo>
                  <a:cubicBezTo>
                    <a:pt x="15" y="3"/>
                    <a:pt x="18" y="8"/>
                    <a:pt x="16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186"/>
            <p:cNvSpPr/>
            <p:nvPr/>
          </p:nvSpPr>
          <p:spPr bwMode="auto">
            <a:xfrm>
              <a:off x="9213850" y="2022475"/>
              <a:ext cx="146050" cy="177800"/>
            </a:xfrm>
            <a:custGeom>
              <a:avLst/>
              <a:gdLst>
                <a:gd name="T0" fmla="*/ 21 w 26"/>
                <a:gd name="T1" fmla="*/ 20 h 31"/>
                <a:gd name="T2" fmla="*/ 26 w 26"/>
                <a:gd name="T3" fmla="*/ 14 h 31"/>
                <a:gd name="T4" fmla="*/ 23 w 26"/>
                <a:gd name="T5" fmla="*/ 8 h 31"/>
                <a:gd name="T6" fmla="*/ 14 w 26"/>
                <a:gd name="T7" fmla="*/ 0 h 31"/>
                <a:gd name="T8" fmla="*/ 10 w 26"/>
                <a:gd name="T9" fmla="*/ 1 h 31"/>
                <a:gd name="T10" fmla="*/ 8 w 26"/>
                <a:gd name="T11" fmla="*/ 4 h 31"/>
                <a:gd name="T12" fmla="*/ 8 w 26"/>
                <a:gd name="T13" fmla="*/ 16 h 31"/>
                <a:gd name="T14" fmla="*/ 1 w 26"/>
                <a:gd name="T15" fmla="*/ 21 h 31"/>
                <a:gd name="T16" fmla="*/ 4 w 26"/>
                <a:gd name="T17" fmla="*/ 29 h 31"/>
                <a:gd name="T18" fmla="*/ 7 w 26"/>
                <a:gd name="T19" fmla="*/ 30 h 31"/>
                <a:gd name="T20" fmla="*/ 21 w 26"/>
                <a:gd name="T21" fmla="*/ 29 h 31"/>
                <a:gd name="T22" fmla="*/ 21 w 26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1" y="20"/>
                  </a:moveTo>
                  <a:cubicBezTo>
                    <a:pt x="22" y="17"/>
                    <a:pt x="24" y="15"/>
                    <a:pt x="26" y="14"/>
                  </a:cubicBezTo>
                  <a:cubicBezTo>
                    <a:pt x="25" y="12"/>
                    <a:pt x="24" y="10"/>
                    <a:pt x="23" y="8"/>
                  </a:cubicBezTo>
                  <a:cubicBezTo>
                    <a:pt x="21" y="4"/>
                    <a:pt x="18" y="1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9" y="1"/>
                    <a:pt x="8" y="3"/>
                    <a:pt x="8" y="4"/>
                  </a:cubicBezTo>
                  <a:cubicBezTo>
                    <a:pt x="6" y="8"/>
                    <a:pt x="7" y="12"/>
                    <a:pt x="8" y="16"/>
                  </a:cubicBezTo>
                  <a:cubicBezTo>
                    <a:pt x="5" y="16"/>
                    <a:pt x="2" y="18"/>
                    <a:pt x="1" y="21"/>
                  </a:cubicBezTo>
                  <a:cubicBezTo>
                    <a:pt x="0" y="24"/>
                    <a:pt x="1" y="27"/>
                    <a:pt x="4" y="29"/>
                  </a:cubicBezTo>
                  <a:cubicBezTo>
                    <a:pt x="5" y="30"/>
                    <a:pt x="6" y="30"/>
                    <a:pt x="7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187"/>
            <p:cNvSpPr/>
            <p:nvPr/>
          </p:nvSpPr>
          <p:spPr bwMode="auto">
            <a:xfrm>
              <a:off x="9258300" y="220027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5 w 31"/>
                <a:gd name="T13" fmla="*/ 17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7" y="3"/>
                    <a:pt x="15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4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1" y="17"/>
                    <a:pt x="3" y="18"/>
                    <a:pt x="4" y="18"/>
                  </a:cubicBezTo>
                  <a:cubicBezTo>
                    <a:pt x="8" y="19"/>
                    <a:pt x="12" y="19"/>
                    <a:pt x="15" y="17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7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188"/>
            <p:cNvSpPr/>
            <p:nvPr/>
          </p:nvSpPr>
          <p:spPr bwMode="auto">
            <a:xfrm>
              <a:off x="9428163" y="2125663"/>
              <a:ext cx="153988" cy="177800"/>
            </a:xfrm>
            <a:custGeom>
              <a:avLst/>
              <a:gdLst>
                <a:gd name="T0" fmla="*/ 23 w 27"/>
                <a:gd name="T1" fmla="*/ 2 h 31"/>
                <a:gd name="T2" fmla="*/ 19 w 27"/>
                <a:gd name="T3" fmla="*/ 1 h 31"/>
                <a:gd name="T4" fmla="*/ 5 w 27"/>
                <a:gd name="T5" fmla="*/ 2 h 31"/>
                <a:gd name="T6" fmla="*/ 5 w 27"/>
                <a:gd name="T7" fmla="*/ 10 h 31"/>
                <a:gd name="T8" fmla="*/ 0 w 27"/>
                <a:gd name="T9" fmla="*/ 16 h 31"/>
                <a:gd name="T10" fmla="*/ 4 w 27"/>
                <a:gd name="T11" fmla="*/ 23 h 31"/>
                <a:gd name="T12" fmla="*/ 13 w 27"/>
                <a:gd name="T13" fmla="*/ 31 h 31"/>
                <a:gd name="T14" fmla="*/ 17 w 27"/>
                <a:gd name="T15" fmla="*/ 30 h 31"/>
                <a:gd name="T16" fmla="*/ 19 w 27"/>
                <a:gd name="T17" fmla="*/ 27 h 31"/>
                <a:gd name="T18" fmla="*/ 18 w 27"/>
                <a:gd name="T19" fmla="*/ 15 h 31"/>
                <a:gd name="T20" fmla="*/ 26 w 27"/>
                <a:gd name="T21" fmla="*/ 10 h 31"/>
                <a:gd name="T22" fmla="*/ 23 w 27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3" y="2"/>
                  </a:moveTo>
                  <a:cubicBezTo>
                    <a:pt x="22" y="1"/>
                    <a:pt x="21" y="1"/>
                    <a:pt x="19" y="1"/>
                  </a:cubicBezTo>
                  <a:cubicBezTo>
                    <a:pt x="14" y="0"/>
                    <a:pt x="9" y="1"/>
                    <a:pt x="5" y="2"/>
                  </a:cubicBezTo>
                  <a:cubicBezTo>
                    <a:pt x="5" y="5"/>
                    <a:pt x="6" y="7"/>
                    <a:pt x="5" y="10"/>
                  </a:cubicBezTo>
                  <a:cubicBezTo>
                    <a:pt x="4" y="12"/>
                    <a:pt x="2" y="14"/>
                    <a:pt x="0" y="16"/>
                  </a:cubicBezTo>
                  <a:cubicBezTo>
                    <a:pt x="1" y="18"/>
                    <a:pt x="2" y="21"/>
                    <a:pt x="4" y="23"/>
                  </a:cubicBezTo>
                  <a:cubicBezTo>
                    <a:pt x="6" y="27"/>
                    <a:pt x="9" y="30"/>
                    <a:pt x="13" y="31"/>
                  </a:cubicBezTo>
                  <a:cubicBezTo>
                    <a:pt x="14" y="31"/>
                    <a:pt x="16" y="31"/>
                    <a:pt x="17" y="30"/>
                  </a:cubicBezTo>
                  <a:cubicBezTo>
                    <a:pt x="18" y="30"/>
                    <a:pt x="19" y="28"/>
                    <a:pt x="19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2" y="15"/>
                    <a:pt x="25" y="13"/>
                    <a:pt x="26" y="10"/>
                  </a:cubicBezTo>
                  <a:cubicBezTo>
                    <a:pt x="27" y="7"/>
                    <a:pt x="26" y="3"/>
                    <a:pt x="2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189"/>
            <p:cNvSpPr/>
            <p:nvPr/>
          </p:nvSpPr>
          <p:spPr bwMode="auto">
            <a:xfrm>
              <a:off x="9359900" y="197643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7 w 31"/>
                <a:gd name="T3" fmla="*/ 8 h 27"/>
                <a:gd name="T4" fmla="*/ 15 w 31"/>
                <a:gd name="T5" fmla="*/ 8 h 27"/>
                <a:gd name="T6" fmla="*/ 10 w 31"/>
                <a:gd name="T7" fmla="*/ 1 h 27"/>
                <a:gd name="T8" fmla="*/ 2 w 31"/>
                <a:gd name="T9" fmla="*/ 4 h 27"/>
                <a:gd name="T10" fmla="*/ 1 w 31"/>
                <a:gd name="T11" fmla="*/ 8 h 27"/>
                <a:gd name="T12" fmla="*/ 2 w 31"/>
                <a:gd name="T13" fmla="*/ 21 h 27"/>
                <a:gd name="T14" fmla="*/ 9 w 31"/>
                <a:gd name="T15" fmla="*/ 21 h 27"/>
                <a:gd name="T16" fmla="*/ 16 w 31"/>
                <a:gd name="T17" fmla="*/ 27 h 27"/>
                <a:gd name="T18" fmla="*/ 23 w 31"/>
                <a:gd name="T19" fmla="*/ 23 h 27"/>
                <a:gd name="T20" fmla="*/ 31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7" y="8"/>
                  </a:cubicBezTo>
                  <a:cubicBezTo>
                    <a:pt x="23" y="6"/>
                    <a:pt x="19" y="7"/>
                    <a:pt x="15" y="8"/>
                  </a:cubicBezTo>
                  <a:cubicBezTo>
                    <a:pt x="15" y="5"/>
                    <a:pt x="13" y="2"/>
                    <a:pt x="10" y="1"/>
                  </a:cubicBezTo>
                  <a:cubicBezTo>
                    <a:pt x="7" y="0"/>
                    <a:pt x="3" y="1"/>
                    <a:pt x="2" y="4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0" y="12"/>
                    <a:pt x="1" y="17"/>
                    <a:pt x="2" y="21"/>
                  </a:cubicBezTo>
                  <a:cubicBezTo>
                    <a:pt x="4" y="20"/>
                    <a:pt x="7" y="20"/>
                    <a:pt x="9" y="21"/>
                  </a:cubicBezTo>
                  <a:cubicBezTo>
                    <a:pt x="12" y="22"/>
                    <a:pt x="14" y="24"/>
                    <a:pt x="16" y="27"/>
                  </a:cubicBezTo>
                  <a:cubicBezTo>
                    <a:pt x="18" y="26"/>
                    <a:pt x="21" y="24"/>
                    <a:pt x="23" y="23"/>
                  </a:cubicBezTo>
                  <a:cubicBezTo>
                    <a:pt x="27" y="21"/>
                    <a:pt x="30" y="18"/>
                    <a:pt x="31" y="14"/>
                  </a:cubicBezTo>
                  <a:cubicBezTo>
                    <a:pt x="31" y="13"/>
                    <a:pt x="31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6161609" y="555498"/>
            <a:ext cx="504825" cy="509587"/>
            <a:chOff x="5754688" y="1049338"/>
            <a:chExt cx="504825" cy="509587"/>
          </a:xfrm>
        </p:grpSpPr>
        <p:sp>
          <p:nvSpPr>
            <p:cNvPr id="201" name="Freeform 190"/>
            <p:cNvSpPr/>
            <p:nvPr/>
          </p:nvSpPr>
          <p:spPr bwMode="auto">
            <a:xfrm>
              <a:off x="5930900" y="1233488"/>
              <a:ext cx="141288" cy="142875"/>
            </a:xfrm>
            <a:custGeom>
              <a:avLst/>
              <a:gdLst>
                <a:gd name="T0" fmla="*/ 23 w 25"/>
                <a:gd name="T1" fmla="*/ 16 h 25"/>
                <a:gd name="T2" fmla="*/ 9 w 25"/>
                <a:gd name="T3" fmla="*/ 23 h 25"/>
                <a:gd name="T4" fmla="*/ 2 w 25"/>
                <a:gd name="T5" fmla="*/ 9 h 25"/>
                <a:gd name="T6" fmla="*/ 17 w 25"/>
                <a:gd name="T7" fmla="*/ 2 h 25"/>
                <a:gd name="T8" fmla="*/ 23 w 25"/>
                <a:gd name="T9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3" y="16"/>
                  </a:moveTo>
                  <a:cubicBezTo>
                    <a:pt x="21" y="22"/>
                    <a:pt x="15" y="25"/>
                    <a:pt x="9" y="23"/>
                  </a:cubicBezTo>
                  <a:cubicBezTo>
                    <a:pt x="3" y="21"/>
                    <a:pt x="0" y="15"/>
                    <a:pt x="2" y="9"/>
                  </a:cubicBezTo>
                  <a:cubicBezTo>
                    <a:pt x="4" y="3"/>
                    <a:pt x="11" y="0"/>
                    <a:pt x="17" y="2"/>
                  </a:cubicBezTo>
                  <a:cubicBezTo>
                    <a:pt x="22" y="4"/>
                    <a:pt x="25" y="10"/>
                    <a:pt x="23" y="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191"/>
            <p:cNvSpPr/>
            <p:nvPr/>
          </p:nvSpPr>
          <p:spPr bwMode="auto">
            <a:xfrm>
              <a:off x="5754688" y="1112838"/>
              <a:ext cx="204788" cy="239712"/>
            </a:xfrm>
            <a:custGeom>
              <a:avLst/>
              <a:gdLst>
                <a:gd name="T0" fmla="*/ 29 w 36"/>
                <a:gd name="T1" fmla="*/ 28 h 42"/>
                <a:gd name="T2" fmla="*/ 36 w 36"/>
                <a:gd name="T3" fmla="*/ 19 h 42"/>
                <a:gd name="T4" fmla="*/ 32 w 36"/>
                <a:gd name="T5" fmla="*/ 11 h 42"/>
                <a:gd name="T6" fmla="*/ 20 w 36"/>
                <a:gd name="T7" fmla="*/ 0 h 42"/>
                <a:gd name="T8" fmla="*/ 14 w 36"/>
                <a:gd name="T9" fmla="*/ 1 h 42"/>
                <a:gd name="T10" fmla="*/ 11 w 36"/>
                <a:gd name="T11" fmla="*/ 6 h 42"/>
                <a:gd name="T12" fmla="*/ 12 w 36"/>
                <a:gd name="T13" fmla="*/ 22 h 42"/>
                <a:gd name="T14" fmla="*/ 2 w 36"/>
                <a:gd name="T15" fmla="*/ 29 h 42"/>
                <a:gd name="T16" fmla="*/ 6 w 36"/>
                <a:gd name="T17" fmla="*/ 40 h 42"/>
                <a:gd name="T18" fmla="*/ 11 w 36"/>
                <a:gd name="T19" fmla="*/ 41 h 42"/>
                <a:gd name="T20" fmla="*/ 29 w 36"/>
                <a:gd name="T21" fmla="*/ 40 h 42"/>
                <a:gd name="T22" fmla="*/ 29 w 36"/>
                <a:gd name="T2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2">
                  <a:moveTo>
                    <a:pt x="29" y="28"/>
                  </a:moveTo>
                  <a:cubicBezTo>
                    <a:pt x="30" y="24"/>
                    <a:pt x="33" y="21"/>
                    <a:pt x="36" y="19"/>
                  </a:cubicBezTo>
                  <a:cubicBezTo>
                    <a:pt x="35" y="16"/>
                    <a:pt x="34" y="13"/>
                    <a:pt x="32" y="11"/>
                  </a:cubicBezTo>
                  <a:cubicBezTo>
                    <a:pt x="29" y="6"/>
                    <a:pt x="25" y="1"/>
                    <a:pt x="20" y="0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2"/>
                    <a:pt x="12" y="4"/>
                    <a:pt x="11" y="6"/>
                  </a:cubicBezTo>
                  <a:cubicBezTo>
                    <a:pt x="9" y="11"/>
                    <a:pt x="10" y="17"/>
                    <a:pt x="12" y="22"/>
                  </a:cubicBezTo>
                  <a:cubicBezTo>
                    <a:pt x="8" y="22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7" y="41"/>
                    <a:pt x="9" y="41"/>
                    <a:pt x="11" y="41"/>
                  </a:cubicBezTo>
                  <a:cubicBezTo>
                    <a:pt x="17" y="42"/>
                    <a:pt x="23" y="42"/>
                    <a:pt x="29" y="40"/>
                  </a:cubicBezTo>
                  <a:cubicBezTo>
                    <a:pt x="28" y="36"/>
                    <a:pt x="27" y="32"/>
                    <a:pt x="29" y="2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192"/>
            <p:cNvSpPr/>
            <p:nvPr/>
          </p:nvSpPr>
          <p:spPr bwMode="auto">
            <a:xfrm>
              <a:off x="5816600" y="1352550"/>
              <a:ext cx="238125" cy="206375"/>
            </a:xfrm>
            <a:custGeom>
              <a:avLst/>
              <a:gdLst>
                <a:gd name="T0" fmla="*/ 28 w 42"/>
                <a:gd name="T1" fmla="*/ 6 h 36"/>
                <a:gd name="T2" fmla="*/ 20 w 42"/>
                <a:gd name="T3" fmla="*/ 0 h 36"/>
                <a:gd name="T4" fmla="*/ 11 w 42"/>
                <a:gd name="T5" fmla="*/ 5 h 36"/>
                <a:gd name="T6" fmla="*/ 0 w 42"/>
                <a:gd name="T7" fmla="*/ 17 h 36"/>
                <a:gd name="T8" fmla="*/ 1 w 42"/>
                <a:gd name="T9" fmla="*/ 22 h 36"/>
                <a:gd name="T10" fmla="*/ 6 w 42"/>
                <a:gd name="T11" fmla="*/ 26 h 36"/>
                <a:gd name="T12" fmla="*/ 22 w 42"/>
                <a:gd name="T13" fmla="*/ 25 h 36"/>
                <a:gd name="T14" fmla="*/ 29 w 42"/>
                <a:gd name="T15" fmla="*/ 35 h 36"/>
                <a:gd name="T16" fmla="*/ 40 w 42"/>
                <a:gd name="T17" fmla="*/ 31 h 36"/>
                <a:gd name="T18" fmla="*/ 42 w 42"/>
                <a:gd name="T19" fmla="*/ 26 h 36"/>
                <a:gd name="T20" fmla="*/ 40 w 42"/>
                <a:gd name="T21" fmla="*/ 6 h 36"/>
                <a:gd name="T22" fmla="*/ 28 w 42"/>
                <a:gd name="T23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6">
                  <a:moveTo>
                    <a:pt x="28" y="6"/>
                  </a:moveTo>
                  <a:cubicBezTo>
                    <a:pt x="24" y="5"/>
                    <a:pt x="22" y="3"/>
                    <a:pt x="20" y="0"/>
                  </a:cubicBezTo>
                  <a:cubicBezTo>
                    <a:pt x="17" y="1"/>
                    <a:pt x="14" y="3"/>
                    <a:pt x="11" y="5"/>
                  </a:cubicBezTo>
                  <a:cubicBezTo>
                    <a:pt x="6" y="8"/>
                    <a:pt x="1" y="11"/>
                    <a:pt x="0" y="17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5"/>
                    <a:pt x="6" y="26"/>
                  </a:cubicBezTo>
                  <a:cubicBezTo>
                    <a:pt x="11" y="27"/>
                    <a:pt x="17" y="27"/>
                    <a:pt x="22" y="25"/>
                  </a:cubicBezTo>
                  <a:cubicBezTo>
                    <a:pt x="22" y="29"/>
                    <a:pt x="25" y="33"/>
                    <a:pt x="29" y="35"/>
                  </a:cubicBezTo>
                  <a:cubicBezTo>
                    <a:pt x="33" y="36"/>
                    <a:pt x="38" y="35"/>
                    <a:pt x="40" y="31"/>
                  </a:cubicBezTo>
                  <a:cubicBezTo>
                    <a:pt x="41" y="30"/>
                    <a:pt x="41" y="28"/>
                    <a:pt x="42" y="26"/>
                  </a:cubicBezTo>
                  <a:cubicBezTo>
                    <a:pt x="42" y="19"/>
                    <a:pt x="42" y="12"/>
                    <a:pt x="40" y="6"/>
                  </a:cubicBezTo>
                  <a:cubicBezTo>
                    <a:pt x="36" y="8"/>
                    <a:pt x="32" y="8"/>
                    <a:pt x="2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93"/>
            <p:cNvSpPr/>
            <p:nvPr/>
          </p:nvSpPr>
          <p:spPr bwMode="auto">
            <a:xfrm>
              <a:off x="6054725" y="1255713"/>
              <a:ext cx="204788" cy="246062"/>
            </a:xfrm>
            <a:custGeom>
              <a:avLst/>
              <a:gdLst>
                <a:gd name="T0" fmla="*/ 31 w 36"/>
                <a:gd name="T1" fmla="*/ 3 h 43"/>
                <a:gd name="T2" fmla="*/ 26 w 36"/>
                <a:gd name="T3" fmla="*/ 1 h 43"/>
                <a:gd name="T4" fmla="*/ 6 w 36"/>
                <a:gd name="T5" fmla="*/ 3 h 43"/>
                <a:gd name="T6" fmla="*/ 6 w 36"/>
                <a:gd name="T7" fmla="*/ 14 h 43"/>
                <a:gd name="T8" fmla="*/ 0 w 36"/>
                <a:gd name="T9" fmla="*/ 22 h 43"/>
                <a:gd name="T10" fmla="*/ 5 w 36"/>
                <a:gd name="T11" fmla="*/ 32 h 43"/>
                <a:gd name="T12" fmla="*/ 17 w 36"/>
                <a:gd name="T13" fmla="*/ 42 h 43"/>
                <a:gd name="T14" fmla="*/ 23 w 36"/>
                <a:gd name="T15" fmla="*/ 42 h 43"/>
                <a:gd name="T16" fmla="*/ 26 w 36"/>
                <a:gd name="T17" fmla="*/ 37 h 43"/>
                <a:gd name="T18" fmla="*/ 25 w 36"/>
                <a:gd name="T19" fmla="*/ 21 h 43"/>
                <a:gd name="T20" fmla="*/ 35 w 36"/>
                <a:gd name="T21" fmla="*/ 14 h 43"/>
                <a:gd name="T22" fmla="*/ 31 w 36"/>
                <a:gd name="T23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3">
                  <a:moveTo>
                    <a:pt x="31" y="3"/>
                  </a:moveTo>
                  <a:cubicBezTo>
                    <a:pt x="30" y="2"/>
                    <a:pt x="28" y="1"/>
                    <a:pt x="26" y="1"/>
                  </a:cubicBezTo>
                  <a:cubicBezTo>
                    <a:pt x="19" y="0"/>
                    <a:pt x="12" y="1"/>
                    <a:pt x="6" y="3"/>
                  </a:cubicBezTo>
                  <a:cubicBezTo>
                    <a:pt x="7" y="6"/>
                    <a:pt x="7" y="10"/>
                    <a:pt x="6" y="14"/>
                  </a:cubicBezTo>
                  <a:cubicBezTo>
                    <a:pt x="5" y="17"/>
                    <a:pt x="3" y="20"/>
                    <a:pt x="0" y="22"/>
                  </a:cubicBezTo>
                  <a:cubicBezTo>
                    <a:pt x="1" y="25"/>
                    <a:pt x="3" y="29"/>
                    <a:pt x="5" y="32"/>
                  </a:cubicBezTo>
                  <a:cubicBezTo>
                    <a:pt x="8" y="37"/>
                    <a:pt x="12" y="41"/>
                    <a:pt x="17" y="42"/>
                  </a:cubicBezTo>
                  <a:cubicBezTo>
                    <a:pt x="19" y="43"/>
                    <a:pt x="21" y="43"/>
                    <a:pt x="23" y="42"/>
                  </a:cubicBezTo>
                  <a:cubicBezTo>
                    <a:pt x="24" y="40"/>
                    <a:pt x="25" y="39"/>
                    <a:pt x="26" y="37"/>
                  </a:cubicBezTo>
                  <a:cubicBezTo>
                    <a:pt x="28" y="32"/>
                    <a:pt x="27" y="26"/>
                    <a:pt x="25" y="21"/>
                  </a:cubicBezTo>
                  <a:cubicBezTo>
                    <a:pt x="29" y="20"/>
                    <a:pt x="33" y="18"/>
                    <a:pt x="35" y="14"/>
                  </a:cubicBezTo>
                  <a:cubicBezTo>
                    <a:pt x="36" y="10"/>
                    <a:pt x="35" y="5"/>
                    <a:pt x="31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94"/>
            <p:cNvSpPr/>
            <p:nvPr/>
          </p:nvSpPr>
          <p:spPr bwMode="auto">
            <a:xfrm>
              <a:off x="5964238" y="1049338"/>
              <a:ext cx="238125" cy="212725"/>
            </a:xfrm>
            <a:custGeom>
              <a:avLst/>
              <a:gdLst>
                <a:gd name="T0" fmla="*/ 41 w 42"/>
                <a:gd name="T1" fmla="*/ 14 h 37"/>
                <a:gd name="T2" fmla="*/ 36 w 42"/>
                <a:gd name="T3" fmla="*/ 11 h 37"/>
                <a:gd name="T4" fmla="*/ 20 w 42"/>
                <a:gd name="T5" fmla="*/ 12 h 37"/>
                <a:gd name="T6" fmla="*/ 13 w 42"/>
                <a:gd name="T7" fmla="*/ 2 h 37"/>
                <a:gd name="T8" fmla="*/ 2 w 42"/>
                <a:gd name="T9" fmla="*/ 5 h 37"/>
                <a:gd name="T10" fmla="*/ 0 w 42"/>
                <a:gd name="T11" fmla="*/ 11 h 37"/>
                <a:gd name="T12" fmla="*/ 2 w 42"/>
                <a:gd name="T13" fmla="*/ 29 h 37"/>
                <a:gd name="T14" fmla="*/ 12 w 42"/>
                <a:gd name="T15" fmla="*/ 29 h 37"/>
                <a:gd name="T16" fmla="*/ 21 w 42"/>
                <a:gd name="T17" fmla="*/ 37 h 37"/>
                <a:gd name="T18" fmla="*/ 31 w 42"/>
                <a:gd name="T19" fmla="*/ 32 h 37"/>
                <a:gd name="T20" fmla="*/ 42 w 42"/>
                <a:gd name="T21" fmla="*/ 20 h 37"/>
                <a:gd name="T22" fmla="*/ 41 w 42"/>
                <a:gd name="T2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7">
                  <a:moveTo>
                    <a:pt x="41" y="14"/>
                  </a:moveTo>
                  <a:cubicBezTo>
                    <a:pt x="40" y="13"/>
                    <a:pt x="38" y="12"/>
                    <a:pt x="36" y="11"/>
                  </a:cubicBezTo>
                  <a:cubicBezTo>
                    <a:pt x="31" y="9"/>
                    <a:pt x="25" y="9"/>
                    <a:pt x="20" y="12"/>
                  </a:cubicBezTo>
                  <a:cubicBezTo>
                    <a:pt x="20" y="8"/>
                    <a:pt x="17" y="3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1" y="7"/>
                    <a:pt x="0" y="9"/>
                    <a:pt x="0" y="11"/>
                  </a:cubicBezTo>
                  <a:cubicBezTo>
                    <a:pt x="0" y="17"/>
                    <a:pt x="0" y="23"/>
                    <a:pt x="2" y="29"/>
                  </a:cubicBezTo>
                  <a:cubicBezTo>
                    <a:pt x="5" y="28"/>
                    <a:pt x="9" y="28"/>
                    <a:pt x="12" y="29"/>
                  </a:cubicBezTo>
                  <a:cubicBezTo>
                    <a:pt x="16" y="31"/>
                    <a:pt x="19" y="33"/>
                    <a:pt x="21" y="37"/>
                  </a:cubicBezTo>
                  <a:cubicBezTo>
                    <a:pt x="24" y="36"/>
                    <a:pt x="28" y="34"/>
                    <a:pt x="31" y="32"/>
                  </a:cubicBezTo>
                  <a:cubicBezTo>
                    <a:pt x="36" y="29"/>
                    <a:pt x="41" y="25"/>
                    <a:pt x="42" y="20"/>
                  </a:cubicBezTo>
                  <a:cubicBezTo>
                    <a:pt x="42" y="18"/>
                    <a:pt x="42" y="16"/>
                    <a:pt x="41" y="1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4323284" y="336424"/>
            <a:ext cx="368301" cy="373062"/>
            <a:chOff x="4978400" y="928688"/>
            <a:chExt cx="368301" cy="373062"/>
          </a:xfrm>
        </p:grpSpPr>
        <p:sp>
          <p:nvSpPr>
            <p:cNvPr id="206" name="Freeform 195"/>
            <p:cNvSpPr/>
            <p:nvPr/>
          </p:nvSpPr>
          <p:spPr bwMode="auto">
            <a:xfrm>
              <a:off x="5108575" y="1060450"/>
              <a:ext cx="101600" cy="103187"/>
            </a:xfrm>
            <a:custGeom>
              <a:avLst/>
              <a:gdLst>
                <a:gd name="T0" fmla="*/ 17 w 18"/>
                <a:gd name="T1" fmla="*/ 12 h 18"/>
                <a:gd name="T2" fmla="*/ 6 w 18"/>
                <a:gd name="T3" fmla="*/ 17 h 18"/>
                <a:gd name="T4" fmla="*/ 1 w 18"/>
                <a:gd name="T5" fmla="*/ 7 h 18"/>
                <a:gd name="T6" fmla="*/ 12 w 18"/>
                <a:gd name="T7" fmla="*/ 2 h 18"/>
                <a:gd name="T8" fmla="*/ 17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7" y="12"/>
                  </a:moveTo>
                  <a:cubicBezTo>
                    <a:pt x="15" y="16"/>
                    <a:pt x="11" y="18"/>
                    <a:pt x="6" y="17"/>
                  </a:cubicBezTo>
                  <a:cubicBezTo>
                    <a:pt x="2" y="15"/>
                    <a:pt x="0" y="11"/>
                    <a:pt x="1" y="7"/>
                  </a:cubicBezTo>
                  <a:cubicBezTo>
                    <a:pt x="3" y="2"/>
                    <a:pt x="8" y="0"/>
                    <a:pt x="12" y="2"/>
                  </a:cubicBezTo>
                  <a:cubicBezTo>
                    <a:pt x="16" y="3"/>
                    <a:pt x="18" y="8"/>
                    <a:pt x="17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96"/>
            <p:cNvSpPr/>
            <p:nvPr/>
          </p:nvSpPr>
          <p:spPr bwMode="auto">
            <a:xfrm>
              <a:off x="4978400" y="974725"/>
              <a:ext cx="152400" cy="177800"/>
            </a:xfrm>
            <a:custGeom>
              <a:avLst/>
              <a:gdLst>
                <a:gd name="T0" fmla="*/ 21 w 27"/>
                <a:gd name="T1" fmla="*/ 20 h 31"/>
                <a:gd name="T2" fmla="*/ 27 w 27"/>
                <a:gd name="T3" fmla="*/ 14 h 31"/>
                <a:gd name="T4" fmla="*/ 23 w 27"/>
                <a:gd name="T5" fmla="*/ 8 h 31"/>
                <a:gd name="T6" fmla="*/ 15 w 27"/>
                <a:gd name="T7" fmla="*/ 0 h 31"/>
                <a:gd name="T8" fmla="*/ 10 w 27"/>
                <a:gd name="T9" fmla="*/ 1 h 31"/>
                <a:gd name="T10" fmla="*/ 8 w 27"/>
                <a:gd name="T11" fmla="*/ 4 h 31"/>
                <a:gd name="T12" fmla="*/ 9 w 27"/>
                <a:gd name="T13" fmla="*/ 16 h 31"/>
                <a:gd name="T14" fmla="*/ 2 w 27"/>
                <a:gd name="T15" fmla="*/ 21 h 31"/>
                <a:gd name="T16" fmla="*/ 4 w 27"/>
                <a:gd name="T17" fmla="*/ 29 h 31"/>
                <a:gd name="T18" fmla="*/ 8 w 27"/>
                <a:gd name="T19" fmla="*/ 30 h 31"/>
                <a:gd name="T20" fmla="*/ 21 w 27"/>
                <a:gd name="T21" fmla="*/ 29 h 31"/>
                <a:gd name="T22" fmla="*/ 21 w 27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1" y="20"/>
                  </a:moveTo>
                  <a:cubicBezTo>
                    <a:pt x="22" y="17"/>
                    <a:pt x="24" y="15"/>
                    <a:pt x="27" y="14"/>
                  </a:cubicBezTo>
                  <a:cubicBezTo>
                    <a:pt x="26" y="12"/>
                    <a:pt x="25" y="10"/>
                    <a:pt x="23" y="8"/>
                  </a:cubicBezTo>
                  <a:cubicBezTo>
                    <a:pt x="21" y="4"/>
                    <a:pt x="19" y="1"/>
                    <a:pt x="15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9" y="1"/>
                    <a:pt x="9" y="3"/>
                    <a:pt x="8" y="4"/>
                  </a:cubicBezTo>
                  <a:cubicBezTo>
                    <a:pt x="7" y="8"/>
                    <a:pt x="7" y="12"/>
                    <a:pt x="9" y="16"/>
                  </a:cubicBezTo>
                  <a:cubicBezTo>
                    <a:pt x="6" y="16"/>
                    <a:pt x="3" y="18"/>
                    <a:pt x="2" y="21"/>
                  </a:cubicBezTo>
                  <a:cubicBezTo>
                    <a:pt x="0" y="24"/>
                    <a:pt x="1" y="28"/>
                    <a:pt x="4" y="29"/>
                  </a:cubicBezTo>
                  <a:cubicBezTo>
                    <a:pt x="5" y="30"/>
                    <a:pt x="7" y="30"/>
                    <a:pt x="8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97"/>
            <p:cNvSpPr/>
            <p:nvPr/>
          </p:nvSpPr>
          <p:spPr bwMode="auto">
            <a:xfrm>
              <a:off x="5022850" y="115252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6 w 31"/>
                <a:gd name="T13" fmla="*/ 18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8" y="3"/>
                    <a:pt x="16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5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8" y="19"/>
                    <a:pt x="12" y="19"/>
                    <a:pt x="16" y="18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8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98"/>
            <p:cNvSpPr/>
            <p:nvPr/>
          </p:nvSpPr>
          <p:spPr bwMode="auto">
            <a:xfrm>
              <a:off x="5199063" y="1077913"/>
              <a:ext cx="147638" cy="177800"/>
            </a:xfrm>
            <a:custGeom>
              <a:avLst/>
              <a:gdLst>
                <a:gd name="T0" fmla="*/ 22 w 26"/>
                <a:gd name="T1" fmla="*/ 2 h 31"/>
                <a:gd name="T2" fmla="*/ 19 w 26"/>
                <a:gd name="T3" fmla="*/ 1 h 31"/>
                <a:gd name="T4" fmla="*/ 4 w 26"/>
                <a:gd name="T5" fmla="*/ 2 h 31"/>
                <a:gd name="T6" fmla="*/ 4 w 26"/>
                <a:gd name="T7" fmla="*/ 10 h 31"/>
                <a:gd name="T8" fmla="*/ 0 w 26"/>
                <a:gd name="T9" fmla="*/ 16 h 31"/>
                <a:gd name="T10" fmla="*/ 3 w 26"/>
                <a:gd name="T11" fmla="*/ 23 h 31"/>
                <a:gd name="T12" fmla="*/ 12 w 26"/>
                <a:gd name="T13" fmla="*/ 31 h 31"/>
                <a:gd name="T14" fmla="*/ 16 w 26"/>
                <a:gd name="T15" fmla="*/ 30 h 31"/>
                <a:gd name="T16" fmla="*/ 18 w 26"/>
                <a:gd name="T17" fmla="*/ 27 h 31"/>
                <a:gd name="T18" fmla="*/ 18 w 26"/>
                <a:gd name="T19" fmla="*/ 15 h 31"/>
                <a:gd name="T20" fmla="*/ 25 w 26"/>
                <a:gd name="T21" fmla="*/ 10 h 31"/>
                <a:gd name="T22" fmla="*/ 22 w 26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2" y="2"/>
                  </a:moveTo>
                  <a:cubicBezTo>
                    <a:pt x="21" y="1"/>
                    <a:pt x="20" y="1"/>
                    <a:pt x="19" y="1"/>
                  </a:cubicBezTo>
                  <a:cubicBezTo>
                    <a:pt x="14" y="0"/>
                    <a:pt x="9" y="1"/>
                    <a:pt x="4" y="2"/>
                  </a:cubicBezTo>
                  <a:cubicBezTo>
                    <a:pt x="5" y="5"/>
                    <a:pt x="5" y="7"/>
                    <a:pt x="4" y="10"/>
                  </a:cubicBezTo>
                  <a:cubicBezTo>
                    <a:pt x="3" y="12"/>
                    <a:pt x="2" y="14"/>
                    <a:pt x="0" y="16"/>
                  </a:cubicBezTo>
                  <a:cubicBezTo>
                    <a:pt x="0" y="18"/>
                    <a:pt x="2" y="21"/>
                    <a:pt x="3" y="23"/>
                  </a:cubicBezTo>
                  <a:cubicBezTo>
                    <a:pt x="5" y="27"/>
                    <a:pt x="8" y="30"/>
                    <a:pt x="12" y="31"/>
                  </a:cubicBezTo>
                  <a:cubicBezTo>
                    <a:pt x="13" y="31"/>
                    <a:pt x="15" y="31"/>
                    <a:pt x="16" y="30"/>
                  </a:cubicBezTo>
                  <a:cubicBezTo>
                    <a:pt x="17" y="30"/>
                    <a:pt x="18" y="28"/>
                    <a:pt x="18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1" y="15"/>
                    <a:pt x="24" y="13"/>
                    <a:pt x="25" y="10"/>
                  </a:cubicBezTo>
                  <a:cubicBezTo>
                    <a:pt x="26" y="7"/>
                    <a:pt x="25" y="3"/>
                    <a:pt x="2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99"/>
            <p:cNvSpPr/>
            <p:nvPr/>
          </p:nvSpPr>
          <p:spPr bwMode="auto">
            <a:xfrm>
              <a:off x="5130800" y="92868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6 w 31"/>
                <a:gd name="T3" fmla="*/ 8 h 27"/>
                <a:gd name="T4" fmla="*/ 15 w 31"/>
                <a:gd name="T5" fmla="*/ 8 h 27"/>
                <a:gd name="T6" fmla="*/ 9 w 31"/>
                <a:gd name="T7" fmla="*/ 1 h 27"/>
                <a:gd name="T8" fmla="*/ 1 w 31"/>
                <a:gd name="T9" fmla="*/ 4 h 27"/>
                <a:gd name="T10" fmla="*/ 0 w 31"/>
                <a:gd name="T11" fmla="*/ 8 h 27"/>
                <a:gd name="T12" fmla="*/ 1 w 31"/>
                <a:gd name="T13" fmla="*/ 21 h 27"/>
                <a:gd name="T14" fmla="*/ 9 w 31"/>
                <a:gd name="T15" fmla="*/ 21 h 27"/>
                <a:gd name="T16" fmla="*/ 15 w 31"/>
                <a:gd name="T17" fmla="*/ 27 h 27"/>
                <a:gd name="T18" fmla="*/ 23 w 31"/>
                <a:gd name="T19" fmla="*/ 23 h 27"/>
                <a:gd name="T20" fmla="*/ 30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6" y="8"/>
                  </a:cubicBezTo>
                  <a:cubicBezTo>
                    <a:pt x="23" y="6"/>
                    <a:pt x="18" y="7"/>
                    <a:pt x="15" y="8"/>
                  </a:cubicBezTo>
                  <a:cubicBezTo>
                    <a:pt x="14" y="5"/>
                    <a:pt x="12" y="2"/>
                    <a:pt x="9" y="1"/>
                  </a:cubicBezTo>
                  <a:cubicBezTo>
                    <a:pt x="7" y="0"/>
                    <a:pt x="3" y="1"/>
                    <a:pt x="1" y="4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2"/>
                    <a:pt x="0" y="17"/>
                    <a:pt x="1" y="21"/>
                  </a:cubicBezTo>
                  <a:cubicBezTo>
                    <a:pt x="4" y="20"/>
                    <a:pt x="6" y="20"/>
                    <a:pt x="9" y="21"/>
                  </a:cubicBezTo>
                  <a:cubicBezTo>
                    <a:pt x="12" y="22"/>
                    <a:pt x="14" y="24"/>
                    <a:pt x="15" y="27"/>
                  </a:cubicBezTo>
                  <a:cubicBezTo>
                    <a:pt x="18" y="26"/>
                    <a:pt x="20" y="24"/>
                    <a:pt x="23" y="23"/>
                  </a:cubicBezTo>
                  <a:cubicBezTo>
                    <a:pt x="26" y="21"/>
                    <a:pt x="30" y="18"/>
                    <a:pt x="30" y="14"/>
                  </a:cubicBezTo>
                  <a:cubicBezTo>
                    <a:pt x="31" y="13"/>
                    <a:pt x="30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1792288" y="1787525"/>
            <a:ext cx="476250" cy="481012"/>
            <a:chOff x="1792288" y="1787525"/>
            <a:chExt cx="476250" cy="481012"/>
          </a:xfrm>
        </p:grpSpPr>
        <p:sp>
          <p:nvSpPr>
            <p:cNvPr id="211" name="Freeform 200"/>
            <p:cNvSpPr/>
            <p:nvPr/>
          </p:nvSpPr>
          <p:spPr bwMode="auto">
            <a:xfrm>
              <a:off x="1968500" y="1958975"/>
              <a:ext cx="134938" cy="131762"/>
            </a:xfrm>
            <a:custGeom>
              <a:avLst/>
              <a:gdLst>
                <a:gd name="T0" fmla="*/ 2 w 24"/>
                <a:gd name="T1" fmla="*/ 15 h 23"/>
                <a:gd name="T2" fmla="*/ 16 w 24"/>
                <a:gd name="T3" fmla="*/ 21 h 23"/>
                <a:gd name="T4" fmla="*/ 22 w 24"/>
                <a:gd name="T5" fmla="*/ 8 h 23"/>
                <a:gd name="T6" fmla="*/ 9 w 24"/>
                <a:gd name="T7" fmla="*/ 2 h 23"/>
                <a:gd name="T8" fmla="*/ 2 w 24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" y="15"/>
                  </a:moveTo>
                  <a:cubicBezTo>
                    <a:pt x="4" y="20"/>
                    <a:pt x="10" y="23"/>
                    <a:pt x="16" y="21"/>
                  </a:cubicBezTo>
                  <a:cubicBezTo>
                    <a:pt x="21" y="19"/>
                    <a:pt x="24" y="13"/>
                    <a:pt x="22" y="8"/>
                  </a:cubicBezTo>
                  <a:cubicBezTo>
                    <a:pt x="20" y="3"/>
                    <a:pt x="14" y="0"/>
                    <a:pt x="9" y="2"/>
                  </a:cubicBezTo>
                  <a:cubicBezTo>
                    <a:pt x="3" y="3"/>
                    <a:pt x="0" y="9"/>
                    <a:pt x="2" y="1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201"/>
            <p:cNvSpPr/>
            <p:nvPr/>
          </p:nvSpPr>
          <p:spPr bwMode="auto">
            <a:xfrm>
              <a:off x="2074863" y="1844675"/>
              <a:ext cx="193675" cy="228600"/>
            </a:xfrm>
            <a:custGeom>
              <a:avLst/>
              <a:gdLst>
                <a:gd name="T0" fmla="*/ 7 w 34"/>
                <a:gd name="T1" fmla="*/ 26 h 40"/>
                <a:gd name="T2" fmla="*/ 0 w 34"/>
                <a:gd name="T3" fmla="*/ 18 h 40"/>
                <a:gd name="T4" fmla="*/ 4 w 34"/>
                <a:gd name="T5" fmla="*/ 10 h 40"/>
                <a:gd name="T6" fmla="*/ 16 w 34"/>
                <a:gd name="T7" fmla="*/ 0 h 40"/>
                <a:gd name="T8" fmla="*/ 21 w 34"/>
                <a:gd name="T9" fmla="*/ 1 h 40"/>
                <a:gd name="T10" fmla="*/ 24 w 34"/>
                <a:gd name="T11" fmla="*/ 5 h 40"/>
                <a:gd name="T12" fmla="*/ 23 w 34"/>
                <a:gd name="T13" fmla="*/ 20 h 40"/>
                <a:gd name="T14" fmla="*/ 33 w 34"/>
                <a:gd name="T15" fmla="*/ 27 h 40"/>
                <a:gd name="T16" fmla="*/ 29 w 34"/>
                <a:gd name="T17" fmla="*/ 38 h 40"/>
                <a:gd name="T18" fmla="*/ 24 w 34"/>
                <a:gd name="T19" fmla="*/ 39 h 40"/>
                <a:gd name="T20" fmla="*/ 7 w 34"/>
                <a:gd name="T21" fmla="*/ 38 h 40"/>
                <a:gd name="T22" fmla="*/ 7 w 34"/>
                <a:gd name="T23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40">
                  <a:moveTo>
                    <a:pt x="7" y="26"/>
                  </a:moveTo>
                  <a:cubicBezTo>
                    <a:pt x="6" y="23"/>
                    <a:pt x="3" y="20"/>
                    <a:pt x="0" y="18"/>
                  </a:cubicBezTo>
                  <a:cubicBezTo>
                    <a:pt x="1" y="15"/>
                    <a:pt x="3" y="13"/>
                    <a:pt x="4" y="10"/>
                  </a:cubicBezTo>
                  <a:cubicBezTo>
                    <a:pt x="7" y="6"/>
                    <a:pt x="11" y="1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3" y="2"/>
                    <a:pt x="23" y="4"/>
                    <a:pt x="24" y="5"/>
                  </a:cubicBezTo>
                  <a:cubicBezTo>
                    <a:pt x="26" y="10"/>
                    <a:pt x="25" y="16"/>
                    <a:pt x="23" y="20"/>
                  </a:cubicBezTo>
                  <a:cubicBezTo>
                    <a:pt x="27" y="21"/>
                    <a:pt x="31" y="23"/>
                    <a:pt x="33" y="27"/>
                  </a:cubicBezTo>
                  <a:cubicBezTo>
                    <a:pt x="34" y="31"/>
                    <a:pt x="33" y="36"/>
                    <a:pt x="29" y="38"/>
                  </a:cubicBezTo>
                  <a:cubicBezTo>
                    <a:pt x="28" y="39"/>
                    <a:pt x="26" y="39"/>
                    <a:pt x="24" y="39"/>
                  </a:cubicBezTo>
                  <a:cubicBezTo>
                    <a:pt x="19" y="40"/>
                    <a:pt x="13" y="39"/>
                    <a:pt x="7" y="38"/>
                  </a:cubicBezTo>
                  <a:cubicBezTo>
                    <a:pt x="8" y="34"/>
                    <a:pt x="9" y="30"/>
                    <a:pt x="7" y="2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202"/>
            <p:cNvSpPr/>
            <p:nvPr/>
          </p:nvSpPr>
          <p:spPr bwMode="auto">
            <a:xfrm>
              <a:off x="1984375" y="2073275"/>
              <a:ext cx="227013" cy="195262"/>
            </a:xfrm>
            <a:custGeom>
              <a:avLst/>
              <a:gdLst>
                <a:gd name="T0" fmla="*/ 14 w 40"/>
                <a:gd name="T1" fmla="*/ 6 h 34"/>
                <a:gd name="T2" fmla="*/ 22 w 40"/>
                <a:gd name="T3" fmla="*/ 0 h 34"/>
                <a:gd name="T4" fmla="*/ 30 w 40"/>
                <a:gd name="T5" fmla="*/ 4 h 34"/>
                <a:gd name="T6" fmla="*/ 40 w 40"/>
                <a:gd name="T7" fmla="*/ 15 h 34"/>
                <a:gd name="T8" fmla="*/ 39 w 40"/>
                <a:gd name="T9" fmla="*/ 21 h 34"/>
                <a:gd name="T10" fmla="*/ 35 w 40"/>
                <a:gd name="T11" fmla="*/ 24 h 34"/>
                <a:gd name="T12" fmla="*/ 20 w 40"/>
                <a:gd name="T13" fmla="*/ 23 h 34"/>
                <a:gd name="T14" fmla="*/ 13 w 40"/>
                <a:gd name="T15" fmla="*/ 32 h 34"/>
                <a:gd name="T16" fmla="*/ 2 w 40"/>
                <a:gd name="T17" fmla="*/ 29 h 34"/>
                <a:gd name="T18" fmla="*/ 1 w 40"/>
                <a:gd name="T19" fmla="*/ 24 h 34"/>
                <a:gd name="T20" fmla="*/ 3 w 40"/>
                <a:gd name="T21" fmla="*/ 5 h 34"/>
                <a:gd name="T22" fmla="*/ 14 w 40"/>
                <a:gd name="T23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4" y="6"/>
                  </a:moveTo>
                  <a:cubicBezTo>
                    <a:pt x="17" y="5"/>
                    <a:pt x="20" y="2"/>
                    <a:pt x="22" y="0"/>
                  </a:cubicBezTo>
                  <a:cubicBezTo>
                    <a:pt x="24" y="1"/>
                    <a:pt x="27" y="2"/>
                    <a:pt x="30" y="4"/>
                  </a:cubicBezTo>
                  <a:cubicBezTo>
                    <a:pt x="34" y="7"/>
                    <a:pt x="39" y="10"/>
                    <a:pt x="40" y="15"/>
                  </a:cubicBezTo>
                  <a:cubicBezTo>
                    <a:pt x="40" y="17"/>
                    <a:pt x="40" y="19"/>
                    <a:pt x="39" y="21"/>
                  </a:cubicBezTo>
                  <a:cubicBezTo>
                    <a:pt x="38" y="22"/>
                    <a:pt x="36" y="23"/>
                    <a:pt x="35" y="24"/>
                  </a:cubicBezTo>
                  <a:cubicBezTo>
                    <a:pt x="30" y="25"/>
                    <a:pt x="24" y="25"/>
                    <a:pt x="20" y="23"/>
                  </a:cubicBezTo>
                  <a:cubicBezTo>
                    <a:pt x="19" y="27"/>
                    <a:pt x="17" y="31"/>
                    <a:pt x="13" y="32"/>
                  </a:cubicBezTo>
                  <a:cubicBezTo>
                    <a:pt x="9" y="34"/>
                    <a:pt x="4" y="32"/>
                    <a:pt x="2" y="29"/>
                  </a:cubicBezTo>
                  <a:cubicBezTo>
                    <a:pt x="1" y="27"/>
                    <a:pt x="1" y="26"/>
                    <a:pt x="1" y="24"/>
                  </a:cubicBezTo>
                  <a:cubicBezTo>
                    <a:pt x="0" y="18"/>
                    <a:pt x="1" y="11"/>
                    <a:pt x="3" y="5"/>
                  </a:cubicBezTo>
                  <a:cubicBezTo>
                    <a:pt x="6" y="7"/>
                    <a:pt x="10" y="7"/>
                    <a:pt x="1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203"/>
            <p:cNvSpPr/>
            <p:nvPr/>
          </p:nvSpPr>
          <p:spPr bwMode="auto">
            <a:xfrm>
              <a:off x="1792288" y="1982788"/>
              <a:ext cx="198438" cy="228600"/>
            </a:xfrm>
            <a:custGeom>
              <a:avLst/>
              <a:gdLst>
                <a:gd name="T0" fmla="*/ 5 w 35"/>
                <a:gd name="T1" fmla="*/ 2 h 40"/>
                <a:gd name="T2" fmla="*/ 10 w 35"/>
                <a:gd name="T3" fmla="*/ 1 h 40"/>
                <a:gd name="T4" fmla="*/ 29 w 35"/>
                <a:gd name="T5" fmla="*/ 2 h 40"/>
                <a:gd name="T6" fmla="*/ 29 w 35"/>
                <a:gd name="T7" fmla="*/ 12 h 40"/>
                <a:gd name="T8" fmla="*/ 35 w 35"/>
                <a:gd name="T9" fmla="*/ 20 h 40"/>
                <a:gd name="T10" fmla="*/ 30 w 35"/>
                <a:gd name="T11" fmla="*/ 30 h 40"/>
                <a:gd name="T12" fmla="*/ 18 w 35"/>
                <a:gd name="T13" fmla="*/ 40 h 40"/>
                <a:gd name="T14" fmla="*/ 13 w 35"/>
                <a:gd name="T15" fmla="*/ 39 h 40"/>
                <a:gd name="T16" fmla="*/ 10 w 35"/>
                <a:gd name="T17" fmla="*/ 34 h 40"/>
                <a:gd name="T18" fmla="*/ 11 w 35"/>
                <a:gd name="T19" fmla="*/ 19 h 40"/>
                <a:gd name="T20" fmla="*/ 2 w 35"/>
                <a:gd name="T21" fmla="*/ 12 h 40"/>
                <a:gd name="T22" fmla="*/ 5 w 35"/>
                <a:gd name="T23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0">
                  <a:moveTo>
                    <a:pt x="5" y="2"/>
                  </a:moveTo>
                  <a:cubicBezTo>
                    <a:pt x="6" y="1"/>
                    <a:pt x="8" y="1"/>
                    <a:pt x="10" y="1"/>
                  </a:cubicBezTo>
                  <a:cubicBezTo>
                    <a:pt x="16" y="0"/>
                    <a:pt x="23" y="1"/>
                    <a:pt x="29" y="2"/>
                  </a:cubicBezTo>
                  <a:cubicBezTo>
                    <a:pt x="28" y="5"/>
                    <a:pt x="28" y="9"/>
                    <a:pt x="29" y="12"/>
                  </a:cubicBezTo>
                  <a:cubicBezTo>
                    <a:pt x="30" y="16"/>
                    <a:pt x="32" y="18"/>
                    <a:pt x="35" y="20"/>
                  </a:cubicBezTo>
                  <a:cubicBezTo>
                    <a:pt x="34" y="23"/>
                    <a:pt x="32" y="26"/>
                    <a:pt x="30" y="30"/>
                  </a:cubicBezTo>
                  <a:cubicBezTo>
                    <a:pt x="27" y="34"/>
                    <a:pt x="24" y="39"/>
                    <a:pt x="18" y="40"/>
                  </a:cubicBezTo>
                  <a:cubicBezTo>
                    <a:pt x="17" y="40"/>
                    <a:pt x="15" y="40"/>
                    <a:pt x="13" y="39"/>
                  </a:cubicBezTo>
                  <a:cubicBezTo>
                    <a:pt x="12" y="38"/>
                    <a:pt x="11" y="36"/>
                    <a:pt x="10" y="34"/>
                  </a:cubicBezTo>
                  <a:cubicBezTo>
                    <a:pt x="8" y="30"/>
                    <a:pt x="9" y="24"/>
                    <a:pt x="11" y="19"/>
                  </a:cubicBezTo>
                  <a:cubicBezTo>
                    <a:pt x="7" y="19"/>
                    <a:pt x="3" y="16"/>
                    <a:pt x="2" y="12"/>
                  </a:cubicBezTo>
                  <a:cubicBezTo>
                    <a:pt x="0" y="9"/>
                    <a:pt x="1" y="4"/>
                    <a:pt x="5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204"/>
            <p:cNvSpPr/>
            <p:nvPr/>
          </p:nvSpPr>
          <p:spPr bwMode="auto">
            <a:xfrm>
              <a:off x="1849438" y="1787525"/>
              <a:ext cx="225425" cy="195262"/>
            </a:xfrm>
            <a:custGeom>
              <a:avLst/>
              <a:gdLst>
                <a:gd name="T0" fmla="*/ 1 w 40"/>
                <a:gd name="T1" fmla="*/ 13 h 34"/>
                <a:gd name="T2" fmla="*/ 6 w 40"/>
                <a:gd name="T3" fmla="*/ 10 h 34"/>
                <a:gd name="T4" fmla="*/ 21 w 40"/>
                <a:gd name="T5" fmla="*/ 11 h 34"/>
                <a:gd name="T6" fmla="*/ 27 w 40"/>
                <a:gd name="T7" fmla="*/ 1 h 34"/>
                <a:gd name="T8" fmla="*/ 38 w 40"/>
                <a:gd name="T9" fmla="*/ 5 h 34"/>
                <a:gd name="T10" fmla="*/ 39 w 40"/>
                <a:gd name="T11" fmla="*/ 10 h 34"/>
                <a:gd name="T12" fmla="*/ 38 w 40"/>
                <a:gd name="T13" fmla="*/ 27 h 34"/>
                <a:gd name="T14" fmla="*/ 28 w 40"/>
                <a:gd name="T15" fmla="*/ 27 h 34"/>
                <a:gd name="T16" fmla="*/ 20 w 40"/>
                <a:gd name="T17" fmla="*/ 34 h 34"/>
                <a:gd name="T18" fmla="*/ 10 w 40"/>
                <a:gd name="T19" fmla="*/ 30 h 34"/>
                <a:gd name="T20" fmla="*/ 0 w 40"/>
                <a:gd name="T21" fmla="*/ 18 h 34"/>
                <a:gd name="T22" fmla="*/ 1 w 40"/>
                <a:gd name="T23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" y="13"/>
                  </a:moveTo>
                  <a:cubicBezTo>
                    <a:pt x="2" y="11"/>
                    <a:pt x="4" y="10"/>
                    <a:pt x="6" y="10"/>
                  </a:cubicBezTo>
                  <a:cubicBezTo>
                    <a:pt x="10" y="8"/>
                    <a:pt x="16" y="8"/>
                    <a:pt x="21" y="11"/>
                  </a:cubicBezTo>
                  <a:cubicBezTo>
                    <a:pt x="21" y="7"/>
                    <a:pt x="24" y="3"/>
                    <a:pt x="27" y="1"/>
                  </a:cubicBezTo>
                  <a:cubicBezTo>
                    <a:pt x="31" y="0"/>
                    <a:pt x="36" y="1"/>
                    <a:pt x="38" y="5"/>
                  </a:cubicBezTo>
                  <a:cubicBezTo>
                    <a:pt x="39" y="6"/>
                    <a:pt x="39" y="8"/>
                    <a:pt x="39" y="10"/>
                  </a:cubicBezTo>
                  <a:cubicBezTo>
                    <a:pt x="40" y="15"/>
                    <a:pt x="39" y="21"/>
                    <a:pt x="38" y="27"/>
                  </a:cubicBezTo>
                  <a:cubicBezTo>
                    <a:pt x="35" y="26"/>
                    <a:pt x="31" y="26"/>
                    <a:pt x="28" y="27"/>
                  </a:cubicBezTo>
                  <a:cubicBezTo>
                    <a:pt x="24" y="28"/>
                    <a:pt x="22" y="31"/>
                    <a:pt x="20" y="34"/>
                  </a:cubicBezTo>
                  <a:cubicBezTo>
                    <a:pt x="17" y="33"/>
                    <a:pt x="13" y="31"/>
                    <a:pt x="10" y="30"/>
                  </a:cubicBezTo>
                  <a:cubicBezTo>
                    <a:pt x="6" y="27"/>
                    <a:pt x="1" y="23"/>
                    <a:pt x="0" y="18"/>
                  </a:cubicBezTo>
                  <a:cubicBezTo>
                    <a:pt x="0" y="16"/>
                    <a:pt x="0" y="14"/>
                    <a:pt x="1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1416436" y="2020142"/>
            <a:ext cx="1440357" cy="1440354"/>
            <a:chOff x="5663488" y="1758240"/>
            <a:chExt cx="1874676" cy="1874672"/>
          </a:xfrm>
        </p:grpSpPr>
        <p:sp>
          <p:nvSpPr>
            <p:cNvPr id="147" name="圆角矩形 7"/>
            <p:cNvSpPr/>
            <p:nvPr/>
          </p:nvSpPr>
          <p:spPr>
            <a:xfrm>
              <a:off x="5663488" y="1758240"/>
              <a:ext cx="1874676" cy="18746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8" name="椭圆 147"/>
            <p:cNvSpPr/>
            <p:nvPr/>
          </p:nvSpPr>
          <p:spPr>
            <a:xfrm>
              <a:off x="5838251" y="1933001"/>
              <a:ext cx="1525156" cy="1525155"/>
            </a:xfrm>
            <a:prstGeom prst="ellipse">
              <a:avLst/>
            </a:prstGeom>
            <a:solidFill>
              <a:srgbClr val="19B49B"/>
            </a:solidFill>
            <a:ln w="7620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FPYeaSong-B5" panose="02020800000000000000" pitchFamily="18" charset="-120"/>
                <a:ea typeface="DFPYeaSong-B5" panose="02020800000000000000" pitchFamily="18" charset="-120"/>
                <a:cs typeface="+mn-cs"/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8829606" y="2020142"/>
            <a:ext cx="1440357" cy="1440354"/>
            <a:chOff x="5663488" y="1758240"/>
            <a:chExt cx="1874676" cy="1874672"/>
          </a:xfrm>
        </p:grpSpPr>
        <p:sp>
          <p:nvSpPr>
            <p:cNvPr id="150" name="圆角矩形 7"/>
            <p:cNvSpPr/>
            <p:nvPr/>
          </p:nvSpPr>
          <p:spPr>
            <a:xfrm>
              <a:off x="5663488" y="1758240"/>
              <a:ext cx="1874676" cy="18746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1" name="椭圆 150"/>
            <p:cNvSpPr/>
            <p:nvPr/>
          </p:nvSpPr>
          <p:spPr>
            <a:xfrm>
              <a:off x="5838251" y="1933001"/>
              <a:ext cx="1525156" cy="1525155"/>
            </a:xfrm>
            <a:prstGeom prst="ellipse">
              <a:avLst/>
            </a:prstGeom>
            <a:solidFill>
              <a:srgbClr val="19B49B"/>
            </a:solidFill>
            <a:ln w="76200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DFPYeaSong-B5" panose="02020800000000000000" pitchFamily="18" charset="-120"/>
                <a:ea typeface="DFPYeaSong-B5" panose="02020800000000000000" pitchFamily="18" charset="-120"/>
                <a:cs typeface="+mn-cs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3688426" y="2020142"/>
            <a:ext cx="4389140" cy="3659868"/>
            <a:chOff x="857521" y="1675031"/>
            <a:chExt cx="4725413" cy="3940268"/>
          </a:xfrm>
        </p:grpSpPr>
        <p:pic>
          <p:nvPicPr>
            <p:cNvPr id="153" name="Picture 2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857521" y="1675031"/>
              <a:ext cx="4725413" cy="3940268"/>
            </a:xfrm>
            <a:prstGeom prst="rect">
              <a:avLst/>
            </a:prstGeom>
          </p:spPr>
        </p:pic>
        <p:sp>
          <p:nvSpPr>
            <p:cNvPr id="154" name="Rectangle 2"/>
            <p:cNvSpPr/>
            <p:nvPr/>
          </p:nvSpPr>
          <p:spPr>
            <a:xfrm>
              <a:off x="1027738" y="1833163"/>
              <a:ext cx="4384978" cy="2519279"/>
            </a:xfrm>
            <a:prstGeom prst="rect">
              <a:avLst/>
            </a:prstGeom>
            <a:blipFill>
              <a:blip r:embed="rId2" cstate="screen"/>
              <a:srcRect/>
              <a:stretch>
                <a:fillRect/>
              </a:stretch>
            </a:blip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5" name="椭圆 31"/>
          <p:cNvSpPr/>
          <p:nvPr/>
        </p:nvSpPr>
        <p:spPr>
          <a:xfrm>
            <a:off x="1870467" y="2502294"/>
            <a:ext cx="522516" cy="476050"/>
          </a:xfrm>
          <a:custGeom>
            <a:avLst/>
            <a:gdLst>
              <a:gd name="connsiteX0" fmla="*/ 138332 w 334963"/>
              <a:gd name="connsiteY0" fmla="*/ 262313 h 305176"/>
              <a:gd name="connsiteX1" fmla="*/ 143587 w 334963"/>
              <a:gd name="connsiteY1" fmla="*/ 267671 h 305176"/>
              <a:gd name="connsiteX2" fmla="*/ 143587 w 334963"/>
              <a:gd name="connsiteY2" fmla="*/ 279726 h 305176"/>
              <a:gd name="connsiteX3" fmla="*/ 169863 w 334963"/>
              <a:gd name="connsiteY3" fmla="*/ 291781 h 305176"/>
              <a:gd name="connsiteX4" fmla="*/ 196139 w 334963"/>
              <a:gd name="connsiteY4" fmla="*/ 279726 h 305176"/>
              <a:gd name="connsiteX5" fmla="*/ 196139 w 334963"/>
              <a:gd name="connsiteY5" fmla="*/ 267671 h 305176"/>
              <a:gd name="connsiteX6" fmla="*/ 201394 w 334963"/>
              <a:gd name="connsiteY6" fmla="*/ 262313 h 305176"/>
              <a:gd name="connsiteX7" fmla="*/ 207963 w 334963"/>
              <a:gd name="connsiteY7" fmla="*/ 267671 h 305176"/>
              <a:gd name="connsiteX8" fmla="*/ 207963 w 334963"/>
              <a:gd name="connsiteY8" fmla="*/ 283745 h 305176"/>
              <a:gd name="connsiteX9" fmla="*/ 204022 w 334963"/>
              <a:gd name="connsiteY9" fmla="*/ 289102 h 305176"/>
              <a:gd name="connsiteX10" fmla="*/ 172491 w 334963"/>
              <a:gd name="connsiteY10" fmla="*/ 303837 h 305176"/>
              <a:gd name="connsiteX11" fmla="*/ 169863 w 334963"/>
              <a:gd name="connsiteY11" fmla="*/ 305176 h 305176"/>
              <a:gd name="connsiteX12" fmla="*/ 167236 w 334963"/>
              <a:gd name="connsiteY12" fmla="*/ 303837 h 305176"/>
              <a:gd name="connsiteX13" fmla="*/ 135705 w 334963"/>
              <a:gd name="connsiteY13" fmla="*/ 289102 h 305176"/>
              <a:gd name="connsiteX14" fmla="*/ 131763 w 334963"/>
              <a:gd name="connsiteY14" fmla="*/ 283745 h 305176"/>
              <a:gd name="connsiteX15" fmla="*/ 131763 w 334963"/>
              <a:gd name="connsiteY15" fmla="*/ 267671 h 305176"/>
              <a:gd name="connsiteX16" fmla="*/ 138332 w 334963"/>
              <a:gd name="connsiteY16" fmla="*/ 262313 h 305176"/>
              <a:gd name="connsiteX17" fmla="*/ 128043 w 334963"/>
              <a:gd name="connsiteY17" fmla="*/ 230563 h 305176"/>
              <a:gd name="connsiteX18" fmla="*/ 125413 w 334963"/>
              <a:gd name="connsiteY18" fmla="*/ 233341 h 305176"/>
              <a:gd name="connsiteX19" fmla="*/ 125413 w 334963"/>
              <a:gd name="connsiteY19" fmla="*/ 238898 h 305176"/>
              <a:gd name="connsiteX20" fmla="*/ 128043 w 334963"/>
              <a:gd name="connsiteY20" fmla="*/ 241676 h 305176"/>
              <a:gd name="connsiteX21" fmla="*/ 206922 w 334963"/>
              <a:gd name="connsiteY21" fmla="*/ 241676 h 305176"/>
              <a:gd name="connsiteX22" fmla="*/ 209551 w 334963"/>
              <a:gd name="connsiteY22" fmla="*/ 238898 h 305176"/>
              <a:gd name="connsiteX23" fmla="*/ 209551 w 334963"/>
              <a:gd name="connsiteY23" fmla="*/ 233341 h 305176"/>
              <a:gd name="connsiteX24" fmla="*/ 206922 w 334963"/>
              <a:gd name="connsiteY24" fmla="*/ 230563 h 305176"/>
              <a:gd name="connsiteX25" fmla="*/ 128043 w 334963"/>
              <a:gd name="connsiteY25" fmla="*/ 230563 h 305176"/>
              <a:gd name="connsiteX26" fmla="*/ 128781 w 334963"/>
              <a:gd name="connsiteY26" fmla="*/ 219451 h 305176"/>
              <a:gd name="connsiteX27" fmla="*/ 207769 w 334963"/>
              <a:gd name="connsiteY27" fmla="*/ 219451 h 305176"/>
              <a:gd name="connsiteX28" fmla="*/ 222250 w 334963"/>
              <a:gd name="connsiteY28" fmla="*/ 233556 h 305176"/>
              <a:gd name="connsiteX29" fmla="*/ 222250 w 334963"/>
              <a:gd name="connsiteY29" fmla="*/ 238684 h 305176"/>
              <a:gd name="connsiteX30" fmla="*/ 207769 w 334963"/>
              <a:gd name="connsiteY30" fmla="*/ 252789 h 305176"/>
              <a:gd name="connsiteX31" fmla="*/ 128781 w 334963"/>
              <a:gd name="connsiteY31" fmla="*/ 252789 h 305176"/>
              <a:gd name="connsiteX32" fmla="*/ 114300 w 334963"/>
              <a:gd name="connsiteY32" fmla="*/ 238684 h 305176"/>
              <a:gd name="connsiteX33" fmla="*/ 114300 w 334963"/>
              <a:gd name="connsiteY33" fmla="*/ 233556 h 305176"/>
              <a:gd name="connsiteX34" fmla="*/ 128781 w 334963"/>
              <a:gd name="connsiteY34" fmla="*/ 219451 h 305176"/>
              <a:gd name="connsiteX35" fmla="*/ 266120 w 334963"/>
              <a:gd name="connsiteY35" fmla="*/ 168353 h 305176"/>
              <a:gd name="connsiteX36" fmla="*/ 305614 w 334963"/>
              <a:gd name="connsiteY36" fmla="*/ 198019 h 305176"/>
              <a:gd name="connsiteX37" fmla="*/ 306930 w 334963"/>
              <a:gd name="connsiteY37" fmla="*/ 205758 h 305176"/>
              <a:gd name="connsiteX38" fmla="*/ 301664 w 334963"/>
              <a:gd name="connsiteY38" fmla="*/ 208338 h 305176"/>
              <a:gd name="connsiteX39" fmla="*/ 299032 w 334963"/>
              <a:gd name="connsiteY39" fmla="*/ 207048 h 305176"/>
              <a:gd name="connsiteX40" fmla="*/ 259538 w 334963"/>
              <a:gd name="connsiteY40" fmla="*/ 178672 h 305176"/>
              <a:gd name="connsiteX41" fmla="*/ 258221 w 334963"/>
              <a:gd name="connsiteY41" fmla="*/ 169643 h 305176"/>
              <a:gd name="connsiteX42" fmla="*/ 266120 w 334963"/>
              <a:gd name="connsiteY42" fmla="*/ 168353 h 305176"/>
              <a:gd name="connsiteX43" fmla="*/ 75093 w 334963"/>
              <a:gd name="connsiteY43" fmla="*/ 166503 h 305176"/>
              <a:gd name="connsiteX44" fmla="*/ 83067 w 334963"/>
              <a:gd name="connsiteY44" fmla="*/ 167810 h 305176"/>
              <a:gd name="connsiteX45" fmla="*/ 81738 w 334963"/>
              <a:gd name="connsiteY45" fmla="*/ 175654 h 305176"/>
              <a:gd name="connsiteX46" fmla="*/ 39208 w 334963"/>
              <a:gd name="connsiteY46" fmla="*/ 207031 h 305176"/>
              <a:gd name="connsiteX47" fmla="*/ 35221 w 334963"/>
              <a:gd name="connsiteY47" fmla="*/ 208338 h 305176"/>
              <a:gd name="connsiteX48" fmla="*/ 31233 w 334963"/>
              <a:gd name="connsiteY48" fmla="*/ 205723 h 305176"/>
              <a:gd name="connsiteX49" fmla="*/ 32562 w 334963"/>
              <a:gd name="connsiteY49" fmla="*/ 197879 h 305176"/>
              <a:gd name="connsiteX50" fmla="*/ 75093 w 334963"/>
              <a:gd name="connsiteY50" fmla="*/ 166503 h 305176"/>
              <a:gd name="connsiteX51" fmla="*/ 284569 w 334963"/>
              <a:gd name="connsiteY51" fmla="*/ 98801 h 305176"/>
              <a:gd name="connsiteX52" fmla="*/ 329795 w 334963"/>
              <a:gd name="connsiteY52" fmla="*/ 98801 h 305176"/>
              <a:gd name="connsiteX53" fmla="*/ 334963 w 334963"/>
              <a:gd name="connsiteY53" fmla="*/ 104975 h 305176"/>
              <a:gd name="connsiteX54" fmla="*/ 329795 w 334963"/>
              <a:gd name="connsiteY54" fmla="*/ 109914 h 305176"/>
              <a:gd name="connsiteX55" fmla="*/ 284569 w 334963"/>
              <a:gd name="connsiteY55" fmla="*/ 109914 h 305176"/>
              <a:gd name="connsiteX56" fmla="*/ 279400 w 334963"/>
              <a:gd name="connsiteY56" fmla="*/ 104975 h 305176"/>
              <a:gd name="connsiteX57" fmla="*/ 284569 w 334963"/>
              <a:gd name="connsiteY57" fmla="*/ 98801 h 305176"/>
              <a:gd name="connsiteX58" fmla="*/ 5340 w 334963"/>
              <a:gd name="connsiteY58" fmla="*/ 98801 h 305176"/>
              <a:gd name="connsiteX59" fmla="*/ 53398 w 334963"/>
              <a:gd name="connsiteY59" fmla="*/ 98801 h 305176"/>
              <a:gd name="connsiteX60" fmla="*/ 58738 w 334963"/>
              <a:gd name="connsiteY60" fmla="*/ 104975 h 305176"/>
              <a:gd name="connsiteX61" fmla="*/ 53398 w 334963"/>
              <a:gd name="connsiteY61" fmla="*/ 109914 h 305176"/>
              <a:gd name="connsiteX62" fmla="*/ 5340 w 334963"/>
              <a:gd name="connsiteY62" fmla="*/ 109914 h 305176"/>
              <a:gd name="connsiteX63" fmla="*/ 0 w 334963"/>
              <a:gd name="connsiteY63" fmla="*/ 104975 h 305176"/>
              <a:gd name="connsiteX64" fmla="*/ 5340 w 334963"/>
              <a:gd name="connsiteY64" fmla="*/ 98801 h 305176"/>
              <a:gd name="connsiteX65" fmla="*/ 164887 w 334963"/>
              <a:gd name="connsiteY65" fmla="*/ 36888 h 305176"/>
              <a:gd name="connsiteX66" fmla="*/ 171451 w 334963"/>
              <a:gd name="connsiteY66" fmla="*/ 43604 h 305176"/>
              <a:gd name="connsiteX67" fmla="*/ 164887 w 334963"/>
              <a:gd name="connsiteY67" fmla="*/ 48977 h 305176"/>
              <a:gd name="connsiteX68" fmla="*/ 115003 w 334963"/>
              <a:gd name="connsiteY68" fmla="*/ 100022 h 305176"/>
              <a:gd name="connsiteX69" fmla="*/ 109752 w 334963"/>
              <a:gd name="connsiteY69" fmla="*/ 106738 h 305176"/>
              <a:gd name="connsiteX70" fmla="*/ 103188 w 334963"/>
              <a:gd name="connsiteY70" fmla="*/ 100022 h 305176"/>
              <a:gd name="connsiteX71" fmla="*/ 164887 w 334963"/>
              <a:gd name="connsiteY71" fmla="*/ 36888 h 305176"/>
              <a:gd name="connsiteX72" fmla="*/ 169069 w 334963"/>
              <a:gd name="connsiteY72" fmla="*/ 9901 h 305176"/>
              <a:gd name="connsiteX73" fmla="*/ 258763 w 334963"/>
              <a:gd name="connsiteY73" fmla="*/ 99286 h 305176"/>
              <a:gd name="connsiteX74" fmla="*/ 240297 w 334963"/>
              <a:gd name="connsiteY74" fmla="*/ 154495 h 305176"/>
              <a:gd name="connsiteX75" fmla="*/ 221830 w 334963"/>
              <a:gd name="connsiteY75" fmla="*/ 208389 h 305176"/>
              <a:gd name="connsiteX76" fmla="*/ 217873 w 334963"/>
              <a:gd name="connsiteY76" fmla="*/ 214962 h 305176"/>
              <a:gd name="connsiteX77" fmla="*/ 211278 w 334963"/>
              <a:gd name="connsiteY77" fmla="*/ 212333 h 305176"/>
              <a:gd name="connsiteX78" fmla="*/ 231064 w 334963"/>
              <a:gd name="connsiteY78" fmla="*/ 147923 h 305176"/>
              <a:gd name="connsiteX79" fmla="*/ 248211 w 334963"/>
              <a:gd name="connsiteY79" fmla="*/ 99286 h 305176"/>
              <a:gd name="connsiteX80" fmla="*/ 169069 w 334963"/>
              <a:gd name="connsiteY80" fmla="*/ 21731 h 305176"/>
              <a:gd name="connsiteX81" fmla="*/ 89927 w 334963"/>
              <a:gd name="connsiteY81" fmla="*/ 99286 h 305176"/>
              <a:gd name="connsiteX82" fmla="*/ 107075 w 334963"/>
              <a:gd name="connsiteY82" fmla="*/ 146608 h 305176"/>
              <a:gd name="connsiteX83" fmla="*/ 107075 w 334963"/>
              <a:gd name="connsiteY83" fmla="*/ 147923 h 305176"/>
              <a:gd name="connsiteX84" fmla="*/ 128179 w 334963"/>
              <a:gd name="connsiteY84" fmla="*/ 212333 h 305176"/>
              <a:gd name="connsiteX85" fmla="*/ 122903 w 334963"/>
              <a:gd name="connsiteY85" fmla="*/ 216276 h 305176"/>
              <a:gd name="connsiteX86" fmla="*/ 120265 w 334963"/>
              <a:gd name="connsiteY86" fmla="*/ 214962 h 305176"/>
              <a:gd name="connsiteX87" fmla="*/ 117627 w 334963"/>
              <a:gd name="connsiteY87" fmla="*/ 207075 h 305176"/>
              <a:gd name="connsiteX88" fmla="*/ 97842 w 334963"/>
              <a:gd name="connsiteY88" fmla="*/ 154495 h 305176"/>
              <a:gd name="connsiteX89" fmla="*/ 79375 w 334963"/>
              <a:gd name="connsiteY89" fmla="*/ 99286 h 305176"/>
              <a:gd name="connsiteX90" fmla="*/ 169069 w 334963"/>
              <a:gd name="connsiteY90" fmla="*/ 9901 h 305176"/>
              <a:gd name="connsiteX91" fmla="*/ 39107 w 334963"/>
              <a:gd name="connsiteY91" fmla="*/ 1482 h 305176"/>
              <a:gd name="connsiteX92" fmla="*/ 79917 w 334963"/>
              <a:gd name="connsiteY92" fmla="*/ 31115 h 305176"/>
              <a:gd name="connsiteX93" fmla="*/ 81234 w 334963"/>
              <a:gd name="connsiteY93" fmla="*/ 40544 h 305176"/>
              <a:gd name="connsiteX94" fmla="*/ 75968 w 334963"/>
              <a:gd name="connsiteY94" fmla="*/ 43238 h 305176"/>
              <a:gd name="connsiteX95" fmla="*/ 72019 w 334963"/>
              <a:gd name="connsiteY95" fmla="*/ 41891 h 305176"/>
              <a:gd name="connsiteX96" fmla="*/ 32525 w 334963"/>
              <a:gd name="connsiteY96" fmla="*/ 10911 h 305176"/>
              <a:gd name="connsiteX97" fmla="*/ 31208 w 334963"/>
              <a:gd name="connsiteY97" fmla="*/ 2829 h 305176"/>
              <a:gd name="connsiteX98" fmla="*/ 39107 w 334963"/>
              <a:gd name="connsiteY98" fmla="*/ 1482 h 305176"/>
              <a:gd name="connsiteX99" fmla="*/ 299086 w 334963"/>
              <a:gd name="connsiteY99" fmla="*/ 1451 h 305176"/>
              <a:gd name="connsiteX100" fmla="*/ 306944 w 334963"/>
              <a:gd name="connsiteY100" fmla="*/ 2782 h 305176"/>
              <a:gd name="connsiteX101" fmla="*/ 305634 w 334963"/>
              <a:gd name="connsiteY101" fmla="*/ 10771 h 305176"/>
              <a:gd name="connsiteX102" fmla="*/ 267653 w 334963"/>
              <a:gd name="connsiteY102" fmla="*/ 38732 h 305176"/>
              <a:gd name="connsiteX103" fmla="*/ 265033 w 334963"/>
              <a:gd name="connsiteY103" fmla="*/ 40063 h 305176"/>
              <a:gd name="connsiteX104" fmla="*/ 259795 w 334963"/>
              <a:gd name="connsiteY104" fmla="*/ 37400 h 305176"/>
              <a:gd name="connsiteX105" fmla="*/ 261104 w 334963"/>
              <a:gd name="connsiteY105" fmla="*/ 29411 h 305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334963" h="305176">
                <a:moveTo>
                  <a:pt x="138332" y="262313"/>
                </a:moveTo>
                <a:cubicBezTo>
                  <a:pt x="140960" y="262313"/>
                  <a:pt x="143587" y="264992"/>
                  <a:pt x="143587" y="267671"/>
                </a:cubicBezTo>
                <a:cubicBezTo>
                  <a:pt x="143587" y="267671"/>
                  <a:pt x="143587" y="267671"/>
                  <a:pt x="143587" y="279726"/>
                </a:cubicBezTo>
                <a:cubicBezTo>
                  <a:pt x="143587" y="279726"/>
                  <a:pt x="143587" y="279726"/>
                  <a:pt x="169863" y="291781"/>
                </a:cubicBezTo>
                <a:cubicBezTo>
                  <a:pt x="169863" y="291781"/>
                  <a:pt x="169863" y="291781"/>
                  <a:pt x="196139" y="279726"/>
                </a:cubicBezTo>
                <a:cubicBezTo>
                  <a:pt x="196139" y="279726"/>
                  <a:pt x="196139" y="279726"/>
                  <a:pt x="196139" y="267671"/>
                </a:cubicBezTo>
                <a:cubicBezTo>
                  <a:pt x="196139" y="264992"/>
                  <a:pt x="198767" y="262313"/>
                  <a:pt x="201394" y="262313"/>
                </a:cubicBezTo>
                <a:cubicBezTo>
                  <a:pt x="205336" y="262313"/>
                  <a:pt x="207963" y="264992"/>
                  <a:pt x="207963" y="267671"/>
                </a:cubicBezTo>
                <a:cubicBezTo>
                  <a:pt x="207963" y="267671"/>
                  <a:pt x="207963" y="267671"/>
                  <a:pt x="207963" y="283745"/>
                </a:cubicBezTo>
                <a:cubicBezTo>
                  <a:pt x="207963" y="285084"/>
                  <a:pt x="206649" y="287763"/>
                  <a:pt x="204022" y="289102"/>
                </a:cubicBezTo>
                <a:cubicBezTo>
                  <a:pt x="204022" y="289102"/>
                  <a:pt x="204022" y="289102"/>
                  <a:pt x="172491" y="303837"/>
                </a:cubicBezTo>
                <a:cubicBezTo>
                  <a:pt x="171177" y="303837"/>
                  <a:pt x="171177" y="305176"/>
                  <a:pt x="169863" y="305176"/>
                </a:cubicBezTo>
                <a:cubicBezTo>
                  <a:pt x="168549" y="305176"/>
                  <a:pt x="168549" y="303837"/>
                  <a:pt x="167236" y="303837"/>
                </a:cubicBezTo>
                <a:cubicBezTo>
                  <a:pt x="167236" y="303837"/>
                  <a:pt x="167236" y="303837"/>
                  <a:pt x="135705" y="289102"/>
                </a:cubicBezTo>
                <a:cubicBezTo>
                  <a:pt x="133077" y="287763"/>
                  <a:pt x="131763" y="286423"/>
                  <a:pt x="131763" y="283745"/>
                </a:cubicBezTo>
                <a:cubicBezTo>
                  <a:pt x="131763" y="283745"/>
                  <a:pt x="131763" y="283745"/>
                  <a:pt x="131763" y="267671"/>
                </a:cubicBezTo>
                <a:cubicBezTo>
                  <a:pt x="131763" y="264992"/>
                  <a:pt x="134391" y="262313"/>
                  <a:pt x="138332" y="262313"/>
                </a:cubicBezTo>
                <a:close/>
                <a:moveTo>
                  <a:pt x="128043" y="230563"/>
                </a:moveTo>
                <a:cubicBezTo>
                  <a:pt x="126728" y="230563"/>
                  <a:pt x="125413" y="231952"/>
                  <a:pt x="125413" y="233341"/>
                </a:cubicBezTo>
                <a:cubicBezTo>
                  <a:pt x="125413" y="233341"/>
                  <a:pt x="125413" y="233341"/>
                  <a:pt x="125413" y="238898"/>
                </a:cubicBezTo>
                <a:cubicBezTo>
                  <a:pt x="125413" y="240287"/>
                  <a:pt x="126728" y="241676"/>
                  <a:pt x="128043" y="241676"/>
                </a:cubicBezTo>
                <a:cubicBezTo>
                  <a:pt x="128043" y="241676"/>
                  <a:pt x="128043" y="241676"/>
                  <a:pt x="206922" y="241676"/>
                </a:cubicBezTo>
                <a:cubicBezTo>
                  <a:pt x="208237" y="241676"/>
                  <a:pt x="209551" y="240287"/>
                  <a:pt x="209551" y="238898"/>
                </a:cubicBezTo>
                <a:cubicBezTo>
                  <a:pt x="209551" y="238898"/>
                  <a:pt x="209551" y="238898"/>
                  <a:pt x="209551" y="233341"/>
                </a:cubicBezTo>
                <a:cubicBezTo>
                  <a:pt x="209551" y="231952"/>
                  <a:pt x="208237" y="230563"/>
                  <a:pt x="206922" y="230563"/>
                </a:cubicBezTo>
                <a:cubicBezTo>
                  <a:pt x="206922" y="230563"/>
                  <a:pt x="206922" y="230563"/>
                  <a:pt x="128043" y="230563"/>
                </a:cubicBezTo>
                <a:close/>
                <a:moveTo>
                  <a:pt x="128781" y="219451"/>
                </a:moveTo>
                <a:cubicBezTo>
                  <a:pt x="128781" y="219451"/>
                  <a:pt x="128781" y="219451"/>
                  <a:pt x="207769" y="219451"/>
                </a:cubicBezTo>
                <a:cubicBezTo>
                  <a:pt x="215668" y="219451"/>
                  <a:pt x="222250" y="225862"/>
                  <a:pt x="222250" y="233556"/>
                </a:cubicBezTo>
                <a:cubicBezTo>
                  <a:pt x="222250" y="233556"/>
                  <a:pt x="222250" y="233556"/>
                  <a:pt x="222250" y="238684"/>
                </a:cubicBezTo>
                <a:cubicBezTo>
                  <a:pt x="222250" y="246378"/>
                  <a:pt x="215668" y="252789"/>
                  <a:pt x="207769" y="252789"/>
                </a:cubicBezTo>
                <a:cubicBezTo>
                  <a:pt x="207769" y="252789"/>
                  <a:pt x="207769" y="252789"/>
                  <a:pt x="128781" y="252789"/>
                </a:cubicBezTo>
                <a:cubicBezTo>
                  <a:pt x="120883" y="252789"/>
                  <a:pt x="114300" y="246378"/>
                  <a:pt x="114300" y="238684"/>
                </a:cubicBezTo>
                <a:cubicBezTo>
                  <a:pt x="114300" y="238684"/>
                  <a:pt x="114300" y="238684"/>
                  <a:pt x="114300" y="233556"/>
                </a:cubicBezTo>
                <a:cubicBezTo>
                  <a:pt x="114300" y="225862"/>
                  <a:pt x="120883" y="219451"/>
                  <a:pt x="128781" y="219451"/>
                </a:cubicBezTo>
                <a:close/>
                <a:moveTo>
                  <a:pt x="266120" y="168353"/>
                </a:moveTo>
                <a:cubicBezTo>
                  <a:pt x="266120" y="168353"/>
                  <a:pt x="266120" y="168353"/>
                  <a:pt x="305614" y="198019"/>
                </a:cubicBezTo>
                <a:cubicBezTo>
                  <a:pt x="308247" y="199309"/>
                  <a:pt x="309563" y="203179"/>
                  <a:pt x="306930" y="205758"/>
                </a:cubicBezTo>
                <a:cubicBezTo>
                  <a:pt x="305614" y="207048"/>
                  <a:pt x="304297" y="208338"/>
                  <a:pt x="301664" y="208338"/>
                </a:cubicBezTo>
                <a:cubicBezTo>
                  <a:pt x="301664" y="208338"/>
                  <a:pt x="300348" y="208338"/>
                  <a:pt x="299032" y="207048"/>
                </a:cubicBezTo>
                <a:cubicBezTo>
                  <a:pt x="299032" y="207048"/>
                  <a:pt x="299032" y="207048"/>
                  <a:pt x="259538" y="178672"/>
                </a:cubicBezTo>
                <a:cubicBezTo>
                  <a:pt x="256905" y="176092"/>
                  <a:pt x="255588" y="172222"/>
                  <a:pt x="258221" y="169643"/>
                </a:cubicBezTo>
                <a:cubicBezTo>
                  <a:pt x="259538" y="167063"/>
                  <a:pt x="263487" y="167063"/>
                  <a:pt x="266120" y="168353"/>
                </a:cubicBezTo>
                <a:close/>
                <a:moveTo>
                  <a:pt x="75093" y="166503"/>
                </a:moveTo>
                <a:cubicBezTo>
                  <a:pt x="77751" y="163888"/>
                  <a:pt x="81738" y="165195"/>
                  <a:pt x="83067" y="167810"/>
                </a:cubicBezTo>
                <a:cubicBezTo>
                  <a:pt x="85725" y="170425"/>
                  <a:pt x="84396" y="174347"/>
                  <a:pt x="81738" y="175654"/>
                </a:cubicBezTo>
                <a:cubicBezTo>
                  <a:pt x="81738" y="175654"/>
                  <a:pt x="81738" y="175654"/>
                  <a:pt x="39208" y="207031"/>
                </a:cubicBezTo>
                <a:cubicBezTo>
                  <a:pt x="37879" y="208338"/>
                  <a:pt x="36550" y="208338"/>
                  <a:pt x="35221" y="208338"/>
                </a:cubicBezTo>
                <a:cubicBezTo>
                  <a:pt x="33892" y="208338"/>
                  <a:pt x="31233" y="207031"/>
                  <a:pt x="31233" y="205723"/>
                </a:cubicBezTo>
                <a:cubicBezTo>
                  <a:pt x="28575" y="203109"/>
                  <a:pt x="29904" y="199187"/>
                  <a:pt x="32562" y="197879"/>
                </a:cubicBezTo>
                <a:cubicBezTo>
                  <a:pt x="32562" y="197879"/>
                  <a:pt x="32562" y="197879"/>
                  <a:pt x="75093" y="166503"/>
                </a:cubicBezTo>
                <a:close/>
                <a:moveTo>
                  <a:pt x="284569" y="98801"/>
                </a:moveTo>
                <a:cubicBezTo>
                  <a:pt x="284569" y="98801"/>
                  <a:pt x="284569" y="98801"/>
                  <a:pt x="329795" y="98801"/>
                </a:cubicBezTo>
                <a:cubicBezTo>
                  <a:pt x="332379" y="98801"/>
                  <a:pt x="334963" y="101271"/>
                  <a:pt x="334963" y="104975"/>
                </a:cubicBezTo>
                <a:cubicBezTo>
                  <a:pt x="334963" y="107444"/>
                  <a:pt x="332379" y="109914"/>
                  <a:pt x="329795" y="109914"/>
                </a:cubicBezTo>
                <a:cubicBezTo>
                  <a:pt x="329795" y="109914"/>
                  <a:pt x="329795" y="109914"/>
                  <a:pt x="284569" y="109914"/>
                </a:cubicBezTo>
                <a:cubicBezTo>
                  <a:pt x="281985" y="109914"/>
                  <a:pt x="279400" y="107444"/>
                  <a:pt x="279400" y="104975"/>
                </a:cubicBezTo>
                <a:cubicBezTo>
                  <a:pt x="279400" y="101271"/>
                  <a:pt x="281985" y="98801"/>
                  <a:pt x="284569" y="98801"/>
                </a:cubicBezTo>
                <a:close/>
                <a:moveTo>
                  <a:pt x="5340" y="98801"/>
                </a:moveTo>
                <a:cubicBezTo>
                  <a:pt x="5340" y="98801"/>
                  <a:pt x="5340" y="98801"/>
                  <a:pt x="53398" y="98801"/>
                </a:cubicBezTo>
                <a:cubicBezTo>
                  <a:pt x="56068" y="98801"/>
                  <a:pt x="58738" y="101271"/>
                  <a:pt x="58738" y="104975"/>
                </a:cubicBezTo>
                <a:cubicBezTo>
                  <a:pt x="58738" y="107444"/>
                  <a:pt x="56068" y="109914"/>
                  <a:pt x="53398" y="109914"/>
                </a:cubicBezTo>
                <a:cubicBezTo>
                  <a:pt x="53398" y="109914"/>
                  <a:pt x="53398" y="109914"/>
                  <a:pt x="5340" y="109914"/>
                </a:cubicBezTo>
                <a:cubicBezTo>
                  <a:pt x="2670" y="109914"/>
                  <a:pt x="0" y="107444"/>
                  <a:pt x="0" y="104975"/>
                </a:cubicBezTo>
                <a:cubicBezTo>
                  <a:pt x="0" y="101271"/>
                  <a:pt x="2670" y="98801"/>
                  <a:pt x="5340" y="98801"/>
                </a:cubicBezTo>
                <a:close/>
                <a:moveTo>
                  <a:pt x="164887" y="36888"/>
                </a:moveTo>
                <a:cubicBezTo>
                  <a:pt x="168826" y="36888"/>
                  <a:pt x="171451" y="40918"/>
                  <a:pt x="171451" y="43604"/>
                </a:cubicBezTo>
                <a:cubicBezTo>
                  <a:pt x="171451" y="46291"/>
                  <a:pt x="168826" y="48977"/>
                  <a:pt x="164887" y="48977"/>
                </a:cubicBezTo>
                <a:cubicBezTo>
                  <a:pt x="137320" y="48977"/>
                  <a:pt x="115003" y="71813"/>
                  <a:pt x="115003" y="100022"/>
                </a:cubicBezTo>
                <a:cubicBezTo>
                  <a:pt x="115003" y="104051"/>
                  <a:pt x="112377" y="106738"/>
                  <a:pt x="109752" y="106738"/>
                </a:cubicBezTo>
                <a:cubicBezTo>
                  <a:pt x="105814" y="106738"/>
                  <a:pt x="103188" y="104051"/>
                  <a:pt x="103188" y="100022"/>
                </a:cubicBezTo>
                <a:cubicBezTo>
                  <a:pt x="103188" y="65097"/>
                  <a:pt x="130756" y="36888"/>
                  <a:pt x="164887" y="36888"/>
                </a:cubicBezTo>
                <a:close/>
                <a:moveTo>
                  <a:pt x="169069" y="9901"/>
                </a:moveTo>
                <a:cubicBezTo>
                  <a:pt x="219192" y="9901"/>
                  <a:pt x="258763" y="50650"/>
                  <a:pt x="258763" y="99286"/>
                </a:cubicBezTo>
                <a:cubicBezTo>
                  <a:pt x="258763" y="120318"/>
                  <a:pt x="253487" y="138721"/>
                  <a:pt x="240297" y="154495"/>
                </a:cubicBezTo>
                <a:cubicBezTo>
                  <a:pt x="215235" y="189986"/>
                  <a:pt x="221830" y="207075"/>
                  <a:pt x="221830" y="208389"/>
                </a:cubicBezTo>
                <a:cubicBezTo>
                  <a:pt x="223149" y="211018"/>
                  <a:pt x="221830" y="213647"/>
                  <a:pt x="217873" y="214962"/>
                </a:cubicBezTo>
                <a:cubicBezTo>
                  <a:pt x="215235" y="216276"/>
                  <a:pt x="212597" y="214962"/>
                  <a:pt x="211278" y="212333"/>
                </a:cubicBezTo>
                <a:cubicBezTo>
                  <a:pt x="209959" y="211018"/>
                  <a:pt x="200726" y="188672"/>
                  <a:pt x="231064" y="147923"/>
                </a:cubicBezTo>
                <a:cubicBezTo>
                  <a:pt x="241616" y="133463"/>
                  <a:pt x="248211" y="117689"/>
                  <a:pt x="248211" y="99286"/>
                </a:cubicBezTo>
                <a:cubicBezTo>
                  <a:pt x="248211" y="55908"/>
                  <a:pt x="212597" y="21731"/>
                  <a:pt x="169069" y="21731"/>
                </a:cubicBezTo>
                <a:cubicBezTo>
                  <a:pt x="125541" y="21731"/>
                  <a:pt x="89927" y="55908"/>
                  <a:pt x="89927" y="99286"/>
                </a:cubicBezTo>
                <a:cubicBezTo>
                  <a:pt x="89927" y="116375"/>
                  <a:pt x="96523" y="133463"/>
                  <a:pt x="107075" y="146608"/>
                </a:cubicBezTo>
                <a:cubicBezTo>
                  <a:pt x="107075" y="147923"/>
                  <a:pt x="107075" y="147923"/>
                  <a:pt x="107075" y="147923"/>
                </a:cubicBezTo>
                <a:cubicBezTo>
                  <a:pt x="137413" y="189986"/>
                  <a:pt x="129498" y="211018"/>
                  <a:pt x="128179" y="212333"/>
                </a:cubicBezTo>
                <a:cubicBezTo>
                  <a:pt x="126860" y="214962"/>
                  <a:pt x="124222" y="216276"/>
                  <a:pt x="122903" y="216276"/>
                </a:cubicBezTo>
                <a:cubicBezTo>
                  <a:pt x="121584" y="216276"/>
                  <a:pt x="120265" y="216276"/>
                  <a:pt x="120265" y="214962"/>
                </a:cubicBezTo>
                <a:cubicBezTo>
                  <a:pt x="117627" y="213647"/>
                  <a:pt x="116308" y="211018"/>
                  <a:pt x="117627" y="207075"/>
                </a:cubicBezTo>
                <a:cubicBezTo>
                  <a:pt x="117627" y="207075"/>
                  <a:pt x="124222" y="191301"/>
                  <a:pt x="97842" y="154495"/>
                </a:cubicBezTo>
                <a:cubicBezTo>
                  <a:pt x="84651" y="138721"/>
                  <a:pt x="79375" y="120318"/>
                  <a:pt x="79375" y="99286"/>
                </a:cubicBezTo>
                <a:cubicBezTo>
                  <a:pt x="79375" y="50650"/>
                  <a:pt x="118946" y="9901"/>
                  <a:pt x="169069" y="9901"/>
                </a:cubicBezTo>
                <a:close/>
                <a:moveTo>
                  <a:pt x="39107" y="1482"/>
                </a:moveTo>
                <a:cubicBezTo>
                  <a:pt x="39107" y="1482"/>
                  <a:pt x="39107" y="1482"/>
                  <a:pt x="79917" y="31115"/>
                </a:cubicBezTo>
                <a:cubicBezTo>
                  <a:pt x="82550" y="33809"/>
                  <a:pt x="82550" y="37850"/>
                  <a:pt x="81234" y="40544"/>
                </a:cubicBezTo>
                <a:cubicBezTo>
                  <a:pt x="79917" y="41891"/>
                  <a:pt x="78601" y="43238"/>
                  <a:pt x="75968" y="43238"/>
                </a:cubicBezTo>
                <a:cubicBezTo>
                  <a:pt x="74651" y="43238"/>
                  <a:pt x="73335" y="41891"/>
                  <a:pt x="72019" y="41891"/>
                </a:cubicBezTo>
                <a:lnTo>
                  <a:pt x="32525" y="10911"/>
                </a:lnTo>
                <a:cubicBezTo>
                  <a:pt x="29892" y="8217"/>
                  <a:pt x="28575" y="5523"/>
                  <a:pt x="31208" y="2829"/>
                </a:cubicBezTo>
                <a:cubicBezTo>
                  <a:pt x="32525" y="135"/>
                  <a:pt x="36474" y="-1212"/>
                  <a:pt x="39107" y="1482"/>
                </a:cubicBezTo>
                <a:close/>
                <a:moveTo>
                  <a:pt x="299086" y="1451"/>
                </a:moveTo>
                <a:cubicBezTo>
                  <a:pt x="301705" y="-1212"/>
                  <a:pt x="305634" y="119"/>
                  <a:pt x="306944" y="2782"/>
                </a:cubicBezTo>
                <a:cubicBezTo>
                  <a:pt x="309563" y="5445"/>
                  <a:pt x="308254" y="8108"/>
                  <a:pt x="305634" y="10771"/>
                </a:cubicBezTo>
                <a:cubicBezTo>
                  <a:pt x="305634" y="10771"/>
                  <a:pt x="305634" y="10771"/>
                  <a:pt x="267653" y="38732"/>
                </a:cubicBezTo>
                <a:cubicBezTo>
                  <a:pt x="266343" y="40063"/>
                  <a:pt x="265033" y="40063"/>
                  <a:pt x="265033" y="40063"/>
                </a:cubicBezTo>
                <a:cubicBezTo>
                  <a:pt x="262414" y="40063"/>
                  <a:pt x="261104" y="38732"/>
                  <a:pt x="259795" y="37400"/>
                </a:cubicBezTo>
                <a:cubicBezTo>
                  <a:pt x="257175" y="34737"/>
                  <a:pt x="258485" y="30743"/>
                  <a:pt x="261104" y="294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6" name="椭圆 32"/>
          <p:cNvSpPr/>
          <p:nvPr/>
        </p:nvSpPr>
        <p:spPr>
          <a:xfrm>
            <a:off x="9288524" y="2499051"/>
            <a:ext cx="522516" cy="482536"/>
          </a:xfrm>
          <a:custGeom>
            <a:avLst/>
            <a:gdLst>
              <a:gd name="connsiteX0" fmla="*/ 186302 w 608697"/>
              <a:gd name="connsiteY0" fmla="*/ 63862 h 562124"/>
              <a:gd name="connsiteX1" fmla="*/ 204357 w 608697"/>
              <a:gd name="connsiteY1" fmla="*/ 81889 h 562124"/>
              <a:gd name="connsiteX2" fmla="*/ 186302 w 608697"/>
              <a:gd name="connsiteY2" fmla="*/ 99991 h 562124"/>
              <a:gd name="connsiteX3" fmla="*/ 99759 w 608697"/>
              <a:gd name="connsiteY3" fmla="*/ 186326 h 562124"/>
              <a:gd name="connsiteX4" fmla="*/ 81705 w 608697"/>
              <a:gd name="connsiteY4" fmla="*/ 204428 h 562124"/>
              <a:gd name="connsiteX5" fmla="*/ 63650 w 608697"/>
              <a:gd name="connsiteY5" fmla="*/ 186326 h 562124"/>
              <a:gd name="connsiteX6" fmla="*/ 186302 w 608697"/>
              <a:gd name="connsiteY6" fmla="*/ 63862 h 562124"/>
              <a:gd name="connsiteX7" fmla="*/ 175448 w 608697"/>
              <a:gd name="connsiteY7" fmla="*/ 36129 h 562124"/>
              <a:gd name="connsiteX8" fmla="*/ 36179 w 608697"/>
              <a:gd name="connsiteY8" fmla="*/ 175282 h 562124"/>
              <a:gd name="connsiteX9" fmla="*/ 276226 w 608697"/>
              <a:gd name="connsiteY9" fmla="*/ 490611 h 562124"/>
              <a:gd name="connsiteX10" fmla="*/ 276972 w 608697"/>
              <a:gd name="connsiteY10" fmla="*/ 491356 h 562124"/>
              <a:gd name="connsiteX11" fmla="*/ 304349 w 608697"/>
              <a:gd name="connsiteY11" fmla="*/ 518546 h 562124"/>
              <a:gd name="connsiteX12" fmla="*/ 331725 w 608697"/>
              <a:gd name="connsiteY12" fmla="*/ 491356 h 562124"/>
              <a:gd name="connsiteX13" fmla="*/ 332471 w 608697"/>
              <a:gd name="connsiteY13" fmla="*/ 490611 h 562124"/>
              <a:gd name="connsiteX14" fmla="*/ 572518 w 608697"/>
              <a:gd name="connsiteY14" fmla="*/ 175282 h 562124"/>
              <a:gd name="connsiteX15" fmla="*/ 433249 w 608697"/>
              <a:gd name="connsiteY15" fmla="*/ 36129 h 562124"/>
              <a:gd name="connsiteX16" fmla="*/ 318149 w 608697"/>
              <a:gd name="connsiteY16" fmla="*/ 89764 h 562124"/>
              <a:gd name="connsiteX17" fmla="*/ 304349 w 608697"/>
              <a:gd name="connsiteY17" fmla="*/ 96170 h 562124"/>
              <a:gd name="connsiteX18" fmla="*/ 290548 w 608697"/>
              <a:gd name="connsiteY18" fmla="*/ 89764 h 562124"/>
              <a:gd name="connsiteX19" fmla="*/ 175448 w 608697"/>
              <a:gd name="connsiteY19" fmla="*/ 36129 h 562124"/>
              <a:gd name="connsiteX20" fmla="*/ 175448 w 608697"/>
              <a:gd name="connsiteY20" fmla="*/ 0 h 562124"/>
              <a:gd name="connsiteX21" fmla="*/ 304349 w 608697"/>
              <a:gd name="connsiteY21" fmla="*/ 51847 h 562124"/>
              <a:gd name="connsiteX22" fmla="*/ 433249 w 608697"/>
              <a:gd name="connsiteY22" fmla="*/ 0 h 562124"/>
              <a:gd name="connsiteX23" fmla="*/ 608697 w 608697"/>
              <a:gd name="connsiteY23" fmla="*/ 175282 h 562124"/>
              <a:gd name="connsiteX24" fmla="*/ 537309 w 608697"/>
              <a:gd name="connsiteY24" fmla="*/ 342593 h 562124"/>
              <a:gd name="connsiteX25" fmla="*/ 356864 w 608697"/>
              <a:gd name="connsiteY25" fmla="*/ 517354 h 562124"/>
              <a:gd name="connsiteX26" fmla="*/ 317104 w 608697"/>
              <a:gd name="connsiteY26" fmla="*/ 556835 h 562124"/>
              <a:gd name="connsiteX27" fmla="*/ 304349 w 608697"/>
              <a:gd name="connsiteY27" fmla="*/ 562124 h 562124"/>
              <a:gd name="connsiteX28" fmla="*/ 291593 w 608697"/>
              <a:gd name="connsiteY28" fmla="*/ 556835 h 562124"/>
              <a:gd name="connsiteX29" fmla="*/ 251834 w 608697"/>
              <a:gd name="connsiteY29" fmla="*/ 517354 h 562124"/>
              <a:gd name="connsiteX30" fmla="*/ 71388 w 608697"/>
              <a:gd name="connsiteY30" fmla="*/ 342593 h 562124"/>
              <a:gd name="connsiteX31" fmla="*/ 0 w 608697"/>
              <a:gd name="connsiteY31" fmla="*/ 175282 h 562124"/>
              <a:gd name="connsiteX32" fmla="*/ 175448 w 608697"/>
              <a:gd name="connsiteY32" fmla="*/ 0 h 56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8697" h="562124">
                <a:moveTo>
                  <a:pt x="186302" y="63862"/>
                </a:moveTo>
                <a:cubicBezTo>
                  <a:pt x="196225" y="63862"/>
                  <a:pt x="204357" y="71907"/>
                  <a:pt x="204357" y="81889"/>
                </a:cubicBezTo>
                <a:cubicBezTo>
                  <a:pt x="204357" y="91871"/>
                  <a:pt x="196300" y="99991"/>
                  <a:pt x="186302" y="99991"/>
                </a:cubicBezTo>
                <a:cubicBezTo>
                  <a:pt x="137808" y="99991"/>
                  <a:pt x="99759" y="137907"/>
                  <a:pt x="99759" y="186326"/>
                </a:cubicBezTo>
                <a:cubicBezTo>
                  <a:pt x="99759" y="196308"/>
                  <a:pt x="91702" y="204428"/>
                  <a:pt x="81705" y="204428"/>
                </a:cubicBezTo>
                <a:cubicBezTo>
                  <a:pt x="71708" y="204428"/>
                  <a:pt x="63650" y="196308"/>
                  <a:pt x="63650" y="186326"/>
                </a:cubicBezTo>
                <a:cubicBezTo>
                  <a:pt x="63650" y="117645"/>
                  <a:pt x="117516" y="63862"/>
                  <a:pt x="186302" y="63862"/>
                </a:cubicBezTo>
                <a:close/>
                <a:moveTo>
                  <a:pt x="175448" y="36129"/>
                </a:moveTo>
                <a:cubicBezTo>
                  <a:pt x="97347" y="36129"/>
                  <a:pt x="36179" y="97213"/>
                  <a:pt x="36179" y="175282"/>
                </a:cubicBezTo>
                <a:cubicBezTo>
                  <a:pt x="36179" y="273687"/>
                  <a:pt x="122933" y="355182"/>
                  <a:pt x="276226" y="490611"/>
                </a:cubicBezTo>
                <a:cubicBezTo>
                  <a:pt x="276450" y="490834"/>
                  <a:pt x="276748" y="491132"/>
                  <a:pt x="276972" y="491356"/>
                </a:cubicBezTo>
                <a:lnTo>
                  <a:pt x="304349" y="518546"/>
                </a:lnTo>
                <a:lnTo>
                  <a:pt x="331725" y="491356"/>
                </a:lnTo>
                <a:cubicBezTo>
                  <a:pt x="331949" y="491132"/>
                  <a:pt x="332247" y="490834"/>
                  <a:pt x="332471" y="490611"/>
                </a:cubicBezTo>
                <a:cubicBezTo>
                  <a:pt x="485764" y="355182"/>
                  <a:pt x="572518" y="273762"/>
                  <a:pt x="572518" y="175282"/>
                </a:cubicBezTo>
                <a:cubicBezTo>
                  <a:pt x="572518" y="97213"/>
                  <a:pt x="511350" y="36129"/>
                  <a:pt x="433249" y="36129"/>
                </a:cubicBezTo>
                <a:cubicBezTo>
                  <a:pt x="390282" y="36129"/>
                  <a:pt x="346196" y="56689"/>
                  <a:pt x="318149" y="89764"/>
                </a:cubicBezTo>
                <a:cubicBezTo>
                  <a:pt x="314717" y="93861"/>
                  <a:pt x="309645" y="96170"/>
                  <a:pt x="304349" y="96170"/>
                </a:cubicBezTo>
                <a:cubicBezTo>
                  <a:pt x="299052" y="96170"/>
                  <a:pt x="293980" y="93861"/>
                  <a:pt x="290548" y="89764"/>
                </a:cubicBezTo>
                <a:cubicBezTo>
                  <a:pt x="262501" y="56689"/>
                  <a:pt x="218415" y="36129"/>
                  <a:pt x="175448" y="36129"/>
                </a:cubicBezTo>
                <a:close/>
                <a:moveTo>
                  <a:pt x="175448" y="0"/>
                </a:moveTo>
                <a:cubicBezTo>
                  <a:pt x="222891" y="0"/>
                  <a:pt x="269736" y="19145"/>
                  <a:pt x="304349" y="51847"/>
                </a:cubicBezTo>
                <a:cubicBezTo>
                  <a:pt x="338961" y="19145"/>
                  <a:pt x="385807" y="0"/>
                  <a:pt x="433249" y="0"/>
                </a:cubicBezTo>
                <a:cubicBezTo>
                  <a:pt x="531640" y="0"/>
                  <a:pt x="608697" y="77026"/>
                  <a:pt x="608697" y="175282"/>
                </a:cubicBezTo>
                <a:cubicBezTo>
                  <a:pt x="608697" y="230258"/>
                  <a:pt x="586020" y="283446"/>
                  <a:pt x="537309" y="342593"/>
                </a:cubicBezTo>
                <a:cubicBezTo>
                  <a:pt x="494865" y="394291"/>
                  <a:pt x="435711" y="447628"/>
                  <a:pt x="356864" y="517354"/>
                </a:cubicBezTo>
                <a:lnTo>
                  <a:pt x="317104" y="556835"/>
                </a:lnTo>
                <a:cubicBezTo>
                  <a:pt x="313598" y="560336"/>
                  <a:pt x="308973" y="562124"/>
                  <a:pt x="304349" y="562124"/>
                </a:cubicBezTo>
                <a:cubicBezTo>
                  <a:pt x="299724" y="562124"/>
                  <a:pt x="295099" y="560336"/>
                  <a:pt x="291593" y="556835"/>
                </a:cubicBezTo>
                <a:lnTo>
                  <a:pt x="251834" y="517354"/>
                </a:lnTo>
                <a:cubicBezTo>
                  <a:pt x="172986" y="447628"/>
                  <a:pt x="113832" y="394291"/>
                  <a:pt x="71388" y="342593"/>
                </a:cubicBezTo>
                <a:cubicBezTo>
                  <a:pt x="22677" y="283446"/>
                  <a:pt x="0" y="230258"/>
                  <a:pt x="0" y="175282"/>
                </a:cubicBezTo>
                <a:cubicBezTo>
                  <a:pt x="0" y="77026"/>
                  <a:pt x="77057" y="0"/>
                  <a:pt x="1754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57" name="组合 156"/>
          <p:cNvGrpSpPr/>
          <p:nvPr/>
        </p:nvGrpSpPr>
        <p:grpSpPr>
          <a:xfrm>
            <a:off x="920352" y="3966336"/>
            <a:ext cx="2422746" cy="823200"/>
            <a:chOff x="7523108" y="3331677"/>
            <a:chExt cx="2422746" cy="823200"/>
          </a:xfrm>
        </p:grpSpPr>
        <p:sp>
          <p:nvSpPr>
            <p:cNvPr id="158" name="矩形 157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9" name="文本框 19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8338408" y="3966336"/>
            <a:ext cx="2422746" cy="823200"/>
            <a:chOff x="7523108" y="3331677"/>
            <a:chExt cx="2422746" cy="823200"/>
          </a:xfrm>
        </p:grpSpPr>
        <p:sp>
          <p:nvSpPr>
            <p:cNvPr id="221" name="矩形 220"/>
            <p:cNvSpPr/>
            <p:nvPr/>
          </p:nvSpPr>
          <p:spPr>
            <a:xfrm>
              <a:off x="7613494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8" name="文本框 22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785" y="5656734"/>
            <a:ext cx="1123951" cy="1127126"/>
            <a:chOff x="153988" y="4254500"/>
            <a:chExt cx="1123951" cy="1127126"/>
          </a:xfrm>
        </p:grpSpPr>
        <p:sp>
          <p:nvSpPr>
            <p:cNvPr id="10" name="Freeform 9"/>
            <p:cNvSpPr/>
            <p:nvPr/>
          </p:nvSpPr>
          <p:spPr bwMode="auto">
            <a:xfrm>
              <a:off x="168276" y="4283075"/>
              <a:ext cx="407988" cy="373063"/>
            </a:xfrm>
            <a:custGeom>
              <a:avLst/>
              <a:gdLst>
                <a:gd name="T0" fmla="*/ 1 w 57"/>
                <a:gd name="T1" fmla="*/ 50 h 52"/>
                <a:gd name="T2" fmla="*/ 0 w 57"/>
                <a:gd name="T3" fmla="*/ 48 h 52"/>
                <a:gd name="T4" fmla="*/ 0 w 57"/>
                <a:gd name="T5" fmla="*/ 4 h 52"/>
                <a:gd name="T6" fmla="*/ 4 w 57"/>
                <a:gd name="T7" fmla="*/ 0 h 52"/>
                <a:gd name="T8" fmla="*/ 37 w 57"/>
                <a:gd name="T9" fmla="*/ 0 h 52"/>
                <a:gd name="T10" fmla="*/ 40 w 57"/>
                <a:gd name="T11" fmla="*/ 1 h 52"/>
                <a:gd name="T12" fmla="*/ 56 w 57"/>
                <a:gd name="T13" fmla="*/ 16 h 52"/>
                <a:gd name="T14" fmla="*/ 56 w 57"/>
                <a:gd name="T15" fmla="*/ 22 h 52"/>
                <a:gd name="T16" fmla="*/ 32 w 57"/>
                <a:gd name="T17" fmla="*/ 45 h 52"/>
                <a:gd name="T18" fmla="*/ 27 w 57"/>
                <a:gd name="T19" fmla="*/ 45 h 52"/>
                <a:gd name="T20" fmla="*/ 13 w 57"/>
                <a:gd name="T21" fmla="*/ 32 h 52"/>
                <a:gd name="T22" fmla="*/ 13 w 57"/>
                <a:gd name="T23" fmla="*/ 26 h 52"/>
                <a:gd name="T24" fmla="*/ 23 w 57"/>
                <a:gd name="T25" fmla="*/ 17 h 52"/>
                <a:gd name="T26" fmla="*/ 26 w 57"/>
                <a:gd name="T27" fmla="*/ 16 h 52"/>
                <a:gd name="T28" fmla="*/ 36 w 57"/>
                <a:gd name="T29" fmla="*/ 16 h 52"/>
                <a:gd name="T30" fmla="*/ 40 w 57"/>
                <a:gd name="T31" fmla="*/ 20 h 52"/>
                <a:gd name="T32" fmla="*/ 36 w 57"/>
                <a:gd name="T33" fmla="*/ 24 h 52"/>
                <a:gd name="T34" fmla="*/ 28 w 57"/>
                <a:gd name="T35" fmla="*/ 24 h 52"/>
                <a:gd name="T36" fmla="*/ 22 w 57"/>
                <a:gd name="T37" fmla="*/ 29 h 52"/>
                <a:gd name="T38" fmla="*/ 29 w 57"/>
                <a:gd name="T39" fmla="*/ 37 h 52"/>
                <a:gd name="T40" fmla="*/ 47 w 57"/>
                <a:gd name="T41" fmla="*/ 19 h 52"/>
                <a:gd name="T42" fmla="*/ 36 w 57"/>
                <a:gd name="T43" fmla="*/ 8 h 52"/>
                <a:gd name="T44" fmla="*/ 8 w 57"/>
                <a:gd name="T45" fmla="*/ 8 h 52"/>
                <a:gd name="T46" fmla="*/ 8 w 57"/>
                <a:gd name="T47" fmla="*/ 48 h 52"/>
                <a:gd name="T48" fmla="*/ 4 w 57"/>
                <a:gd name="T49" fmla="*/ 52 h 52"/>
                <a:gd name="T50" fmla="*/ 1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50"/>
                  </a:moveTo>
                  <a:cubicBezTo>
                    <a:pt x="1" y="50"/>
                    <a:pt x="0" y="49"/>
                    <a:pt x="0" y="4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9" y="0"/>
                    <a:pt x="40" y="1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8"/>
                    <a:pt x="57" y="20"/>
                    <a:pt x="56" y="22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7"/>
                    <a:pt x="28" y="47"/>
                    <a:pt x="27" y="4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1"/>
                    <a:pt x="12" y="28"/>
                    <a:pt x="13" y="2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8" y="16"/>
                    <a:pt x="40" y="18"/>
                    <a:pt x="40" y="20"/>
                  </a:cubicBezTo>
                  <a:cubicBezTo>
                    <a:pt x="40" y="22"/>
                    <a:pt x="38" y="24"/>
                    <a:pt x="36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50"/>
                    <a:pt x="7" y="52"/>
                    <a:pt x="4" y="52"/>
                  </a:cubicBezTo>
                  <a:cubicBezTo>
                    <a:pt x="3" y="52"/>
                    <a:pt x="2" y="51"/>
                    <a:pt x="1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327026" y="4383088"/>
              <a:ext cx="636588" cy="387350"/>
            </a:xfrm>
            <a:custGeom>
              <a:avLst/>
              <a:gdLst>
                <a:gd name="T0" fmla="*/ 2 w 89"/>
                <a:gd name="T1" fmla="*/ 52 h 54"/>
                <a:gd name="T2" fmla="*/ 2 w 89"/>
                <a:gd name="T3" fmla="*/ 47 h 54"/>
                <a:gd name="T4" fmla="*/ 47 w 89"/>
                <a:gd name="T5" fmla="*/ 1 h 54"/>
                <a:gd name="T6" fmla="*/ 50 w 89"/>
                <a:gd name="T7" fmla="*/ 0 h 54"/>
                <a:gd name="T8" fmla="*/ 76 w 89"/>
                <a:gd name="T9" fmla="*/ 0 h 54"/>
                <a:gd name="T10" fmla="*/ 79 w 89"/>
                <a:gd name="T11" fmla="*/ 1 h 54"/>
                <a:gd name="T12" fmla="*/ 88 w 89"/>
                <a:gd name="T13" fmla="*/ 10 h 54"/>
                <a:gd name="T14" fmla="*/ 88 w 89"/>
                <a:gd name="T15" fmla="*/ 16 h 54"/>
                <a:gd name="T16" fmla="*/ 61 w 89"/>
                <a:gd name="T17" fmla="*/ 43 h 54"/>
                <a:gd name="T18" fmla="*/ 55 w 89"/>
                <a:gd name="T19" fmla="*/ 43 h 54"/>
                <a:gd name="T20" fmla="*/ 42 w 89"/>
                <a:gd name="T21" fmla="*/ 29 h 54"/>
                <a:gd name="T22" fmla="*/ 42 w 89"/>
                <a:gd name="T23" fmla="*/ 24 h 54"/>
                <a:gd name="T24" fmla="*/ 50 w 89"/>
                <a:gd name="T25" fmla="*/ 16 h 54"/>
                <a:gd name="T26" fmla="*/ 53 w 89"/>
                <a:gd name="T27" fmla="*/ 15 h 54"/>
                <a:gd name="T28" fmla="*/ 64 w 89"/>
                <a:gd name="T29" fmla="*/ 15 h 54"/>
                <a:gd name="T30" fmla="*/ 68 w 89"/>
                <a:gd name="T31" fmla="*/ 19 h 54"/>
                <a:gd name="T32" fmla="*/ 64 w 89"/>
                <a:gd name="T33" fmla="*/ 23 h 54"/>
                <a:gd name="T34" fmla="*/ 54 w 89"/>
                <a:gd name="T35" fmla="*/ 23 h 54"/>
                <a:gd name="T36" fmla="*/ 50 w 89"/>
                <a:gd name="T37" fmla="*/ 27 h 54"/>
                <a:gd name="T38" fmla="*/ 58 w 89"/>
                <a:gd name="T39" fmla="*/ 34 h 54"/>
                <a:gd name="T40" fmla="*/ 79 w 89"/>
                <a:gd name="T41" fmla="*/ 13 h 54"/>
                <a:gd name="T42" fmla="*/ 74 w 89"/>
                <a:gd name="T43" fmla="*/ 8 h 54"/>
                <a:gd name="T44" fmla="*/ 52 w 89"/>
                <a:gd name="T45" fmla="*/ 8 h 54"/>
                <a:gd name="T46" fmla="*/ 7 w 89"/>
                <a:gd name="T47" fmla="*/ 52 h 54"/>
                <a:gd name="T48" fmla="*/ 2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52"/>
                  </a:moveTo>
                  <a:cubicBezTo>
                    <a:pt x="0" y="51"/>
                    <a:pt x="0" y="48"/>
                    <a:pt x="2" y="4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7" y="0"/>
                    <a:pt x="78" y="1"/>
                    <a:pt x="79" y="1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9" y="12"/>
                    <a:pt x="89" y="14"/>
                    <a:pt x="88" y="16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9" y="44"/>
                    <a:pt x="57" y="44"/>
                    <a:pt x="55" y="4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0" y="28"/>
                    <a:pt x="40" y="25"/>
                    <a:pt x="42" y="24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5"/>
                    <a:pt x="51" y="15"/>
                    <a:pt x="53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6" y="15"/>
                    <a:pt x="68" y="17"/>
                    <a:pt x="68" y="19"/>
                  </a:cubicBezTo>
                  <a:cubicBezTo>
                    <a:pt x="68" y="21"/>
                    <a:pt x="66" y="23"/>
                    <a:pt x="6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3" y="54"/>
                    <a:pt x="2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877888" y="4957763"/>
              <a:ext cx="371475" cy="407988"/>
            </a:xfrm>
            <a:custGeom>
              <a:avLst/>
              <a:gdLst>
                <a:gd name="T0" fmla="*/ 1 w 52"/>
                <a:gd name="T1" fmla="*/ 55 h 57"/>
                <a:gd name="T2" fmla="*/ 0 w 52"/>
                <a:gd name="T3" fmla="*/ 53 h 57"/>
                <a:gd name="T4" fmla="*/ 4 w 52"/>
                <a:gd name="T5" fmla="*/ 49 h 57"/>
                <a:gd name="T6" fmla="*/ 44 w 52"/>
                <a:gd name="T7" fmla="*/ 49 h 57"/>
                <a:gd name="T8" fmla="*/ 44 w 52"/>
                <a:gd name="T9" fmla="*/ 21 h 57"/>
                <a:gd name="T10" fmla="*/ 33 w 52"/>
                <a:gd name="T11" fmla="*/ 10 h 57"/>
                <a:gd name="T12" fmla="*/ 15 w 52"/>
                <a:gd name="T13" fmla="*/ 27 h 57"/>
                <a:gd name="T14" fmla="*/ 23 w 52"/>
                <a:gd name="T15" fmla="*/ 35 h 57"/>
                <a:gd name="T16" fmla="*/ 28 w 52"/>
                <a:gd name="T17" fmla="*/ 29 h 57"/>
                <a:gd name="T18" fmla="*/ 28 w 52"/>
                <a:gd name="T19" fmla="*/ 21 h 57"/>
                <a:gd name="T20" fmla="*/ 32 w 52"/>
                <a:gd name="T21" fmla="*/ 17 h 57"/>
                <a:gd name="T22" fmla="*/ 36 w 52"/>
                <a:gd name="T23" fmla="*/ 21 h 57"/>
                <a:gd name="T24" fmla="*/ 36 w 52"/>
                <a:gd name="T25" fmla="*/ 31 h 57"/>
                <a:gd name="T26" fmla="*/ 35 w 52"/>
                <a:gd name="T27" fmla="*/ 34 h 57"/>
                <a:gd name="T28" fmla="*/ 25 w 52"/>
                <a:gd name="T29" fmla="*/ 43 h 57"/>
                <a:gd name="T30" fmla="*/ 20 w 52"/>
                <a:gd name="T31" fmla="*/ 43 h 57"/>
                <a:gd name="T32" fmla="*/ 7 w 52"/>
                <a:gd name="T33" fmla="*/ 30 h 57"/>
                <a:gd name="T34" fmla="*/ 7 w 52"/>
                <a:gd name="T35" fmla="*/ 25 h 57"/>
                <a:gd name="T36" fmla="*/ 30 w 52"/>
                <a:gd name="T37" fmla="*/ 1 h 57"/>
                <a:gd name="T38" fmla="*/ 36 w 52"/>
                <a:gd name="T39" fmla="*/ 1 h 57"/>
                <a:gd name="T40" fmla="*/ 51 w 52"/>
                <a:gd name="T41" fmla="*/ 17 h 57"/>
                <a:gd name="T42" fmla="*/ 52 w 52"/>
                <a:gd name="T43" fmla="*/ 20 h 57"/>
                <a:gd name="T44" fmla="*/ 52 w 52"/>
                <a:gd name="T45" fmla="*/ 53 h 57"/>
                <a:gd name="T46" fmla="*/ 48 w 52"/>
                <a:gd name="T47" fmla="*/ 57 h 57"/>
                <a:gd name="T48" fmla="*/ 4 w 52"/>
                <a:gd name="T49" fmla="*/ 57 h 57"/>
                <a:gd name="T50" fmla="*/ 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55"/>
                  </a:moveTo>
                  <a:cubicBezTo>
                    <a:pt x="1" y="55"/>
                    <a:pt x="0" y="54"/>
                    <a:pt x="0" y="53"/>
                  </a:cubicBezTo>
                  <a:cubicBezTo>
                    <a:pt x="0" y="50"/>
                    <a:pt x="2" y="49"/>
                    <a:pt x="4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19"/>
                    <a:pt x="30" y="17"/>
                    <a:pt x="32" y="17"/>
                  </a:cubicBezTo>
                  <a:cubicBezTo>
                    <a:pt x="34" y="17"/>
                    <a:pt x="36" y="19"/>
                    <a:pt x="36" y="2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6" y="33"/>
                    <a:pt x="35" y="3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4" y="45"/>
                    <a:pt x="21" y="45"/>
                    <a:pt x="20" y="43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5" y="29"/>
                    <a:pt x="5" y="26"/>
                    <a:pt x="7" y="25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0"/>
                    <a:pt x="34" y="0"/>
                    <a:pt x="36" y="1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2" y="17"/>
                    <a:pt x="52" y="18"/>
                    <a:pt x="52" y="20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5"/>
                    <a:pt x="50" y="57"/>
                    <a:pt x="48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3" y="57"/>
                    <a:pt x="2" y="56"/>
                    <a:pt x="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762001" y="4570413"/>
              <a:ext cx="387350" cy="638175"/>
            </a:xfrm>
            <a:custGeom>
              <a:avLst/>
              <a:gdLst>
                <a:gd name="T0" fmla="*/ 1 w 54"/>
                <a:gd name="T1" fmla="*/ 87 h 89"/>
                <a:gd name="T2" fmla="*/ 1 w 54"/>
                <a:gd name="T3" fmla="*/ 81 h 89"/>
                <a:gd name="T4" fmla="*/ 46 w 54"/>
                <a:gd name="T5" fmla="*/ 37 h 89"/>
                <a:gd name="T6" fmla="*/ 46 w 54"/>
                <a:gd name="T7" fmla="*/ 14 h 89"/>
                <a:gd name="T8" fmla="*/ 41 w 54"/>
                <a:gd name="T9" fmla="*/ 10 h 89"/>
                <a:gd name="T10" fmla="*/ 20 w 54"/>
                <a:gd name="T11" fmla="*/ 31 h 89"/>
                <a:gd name="T12" fmla="*/ 27 w 54"/>
                <a:gd name="T13" fmla="*/ 38 h 89"/>
                <a:gd name="T14" fmla="*/ 31 w 54"/>
                <a:gd name="T15" fmla="*/ 35 h 89"/>
                <a:gd name="T16" fmla="*/ 31 w 54"/>
                <a:gd name="T17" fmla="*/ 25 h 89"/>
                <a:gd name="T18" fmla="*/ 35 w 54"/>
                <a:gd name="T19" fmla="*/ 21 h 89"/>
                <a:gd name="T20" fmla="*/ 39 w 54"/>
                <a:gd name="T21" fmla="*/ 25 h 89"/>
                <a:gd name="T22" fmla="*/ 39 w 54"/>
                <a:gd name="T23" fmla="*/ 36 h 89"/>
                <a:gd name="T24" fmla="*/ 38 w 54"/>
                <a:gd name="T25" fmla="*/ 39 h 89"/>
                <a:gd name="T26" fmla="*/ 30 w 54"/>
                <a:gd name="T27" fmla="*/ 47 h 89"/>
                <a:gd name="T28" fmla="*/ 24 w 54"/>
                <a:gd name="T29" fmla="*/ 47 h 89"/>
                <a:gd name="T30" fmla="*/ 11 w 54"/>
                <a:gd name="T31" fmla="*/ 34 h 89"/>
                <a:gd name="T32" fmla="*/ 11 w 54"/>
                <a:gd name="T33" fmla="*/ 28 h 89"/>
                <a:gd name="T34" fmla="*/ 38 w 54"/>
                <a:gd name="T35" fmla="*/ 1 h 89"/>
                <a:gd name="T36" fmla="*/ 44 w 54"/>
                <a:gd name="T37" fmla="*/ 1 h 89"/>
                <a:gd name="T38" fmla="*/ 52 w 54"/>
                <a:gd name="T39" fmla="*/ 10 h 89"/>
                <a:gd name="T40" fmla="*/ 54 w 54"/>
                <a:gd name="T41" fmla="*/ 13 h 89"/>
                <a:gd name="T42" fmla="*/ 54 w 54"/>
                <a:gd name="T43" fmla="*/ 39 h 89"/>
                <a:gd name="T44" fmla="*/ 52 w 54"/>
                <a:gd name="T45" fmla="*/ 42 h 89"/>
                <a:gd name="T46" fmla="*/ 7 w 54"/>
                <a:gd name="T47" fmla="*/ 87 h 89"/>
                <a:gd name="T48" fmla="*/ 1 w 54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87"/>
                  </a:moveTo>
                  <a:cubicBezTo>
                    <a:pt x="0" y="85"/>
                    <a:pt x="0" y="83"/>
                    <a:pt x="1" y="81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2"/>
                    <a:pt x="33" y="21"/>
                    <a:pt x="35" y="21"/>
                  </a:cubicBezTo>
                  <a:cubicBezTo>
                    <a:pt x="37" y="21"/>
                    <a:pt x="39" y="22"/>
                    <a:pt x="39" y="25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8"/>
                    <a:pt x="38" y="3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6" y="48"/>
                    <a:pt x="24" y="47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0" y="32"/>
                    <a:pt x="10" y="30"/>
                    <a:pt x="11" y="28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0" y="0"/>
                    <a:pt x="42" y="0"/>
                    <a:pt x="44" y="1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3" y="11"/>
                    <a:pt x="54" y="12"/>
                    <a:pt x="54" y="13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3" y="41"/>
                    <a:pt x="52" y="42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9"/>
                    <a:pt x="3" y="89"/>
                    <a:pt x="1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533401" y="4362450"/>
              <a:ext cx="636588" cy="638175"/>
            </a:xfrm>
            <a:custGeom>
              <a:avLst/>
              <a:gdLst>
                <a:gd name="T0" fmla="*/ 6 w 89"/>
                <a:gd name="T1" fmla="*/ 89 h 89"/>
                <a:gd name="T2" fmla="*/ 87 w 89"/>
                <a:gd name="T3" fmla="*/ 7 h 89"/>
                <a:gd name="T4" fmla="*/ 87 w 89"/>
                <a:gd name="T5" fmla="*/ 2 h 89"/>
                <a:gd name="T6" fmla="*/ 82 w 89"/>
                <a:gd name="T7" fmla="*/ 2 h 89"/>
                <a:gd name="T8" fmla="*/ 0 w 89"/>
                <a:gd name="T9" fmla="*/ 83 h 89"/>
                <a:gd name="T10" fmla="*/ 6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6" y="89"/>
                  </a:moveTo>
                  <a:cubicBezTo>
                    <a:pt x="87" y="7"/>
                    <a:pt x="87" y="7"/>
                    <a:pt x="87" y="7"/>
                  </a:cubicBezTo>
                  <a:cubicBezTo>
                    <a:pt x="89" y="6"/>
                    <a:pt x="89" y="3"/>
                    <a:pt x="87" y="2"/>
                  </a:cubicBezTo>
                  <a:cubicBezTo>
                    <a:pt x="86" y="0"/>
                    <a:pt x="83" y="0"/>
                    <a:pt x="82" y="2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6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504826" y="4627563"/>
              <a:ext cx="393700" cy="401638"/>
            </a:xfrm>
            <a:custGeom>
              <a:avLst/>
              <a:gdLst>
                <a:gd name="T0" fmla="*/ 37 w 55"/>
                <a:gd name="T1" fmla="*/ 54 h 56"/>
                <a:gd name="T2" fmla="*/ 2 w 55"/>
                <a:gd name="T3" fmla="*/ 19 h 56"/>
                <a:gd name="T4" fmla="*/ 2 w 55"/>
                <a:gd name="T5" fmla="*/ 14 h 56"/>
                <a:gd name="T6" fmla="*/ 13 w 55"/>
                <a:gd name="T7" fmla="*/ 2 h 56"/>
                <a:gd name="T8" fmla="*/ 19 w 55"/>
                <a:gd name="T9" fmla="*/ 2 h 56"/>
                <a:gd name="T10" fmla="*/ 19 w 55"/>
                <a:gd name="T11" fmla="*/ 8 h 56"/>
                <a:gd name="T12" fmla="*/ 10 w 55"/>
                <a:gd name="T13" fmla="*/ 16 h 56"/>
                <a:gd name="T14" fmla="*/ 39 w 55"/>
                <a:gd name="T15" fmla="*/ 46 h 56"/>
                <a:gd name="T16" fmla="*/ 48 w 55"/>
                <a:gd name="T17" fmla="*/ 37 h 56"/>
                <a:gd name="T18" fmla="*/ 54 w 55"/>
                <a:gd name="T19" fmla="*/ 37 h 56"/>
                <a:gd name="T20" fmla="*/ 54 w 55"/>
                <a:gd name="T21" fmla="*/ 43 h 56"/>
                <a:gd name="T22" fmla="*/ 42 w 55"/>
                <a:gd name="T23" fmla="*/ 54 h 56"/>
                <a:gd name="T24" fmla="*/ 37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37" y="54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0" y="18"/>
                    <a:pt x="0" y="15"/>
                    <a:pt x="2" y="1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5" y="0"/>
                    <a:pt x="17" y="0"/>
                    <a:pt x="19" y="2"/>
                  </a:cubicBezTo>
                  <a:cubicBezTo>
                    <a:pt x="20" y="4"/>
                    <a:pt x="20" y="6"/>
                    <a:pt x="19" y="8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50" y="35"/>
                    <a:pt x="52" y="35"/>
                    <a:pt x="54" y="37"/>
                  </a:cubicBezTo>
                  <a:cubicBezTo>
                    <a:pt x="55" y="38"/>
                    <a:pt x="55" y="41"/>
                    <a:pt x="54" y="43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1" y="56"/>
                    <a:pt x="38" y="56"/>
                    <a:pt x="37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927101" y="4254500"/>
              <a:ext cx="350838" cy="352425"/>
            </a:xfrm>
            <a:custGeom>
              <a:avLst/>
              <a:gdLst>
                <a:gd name="T0" fmla="*/ 32 w 49"/>
                <a:gd name="T1" fmla="*/ 47 h 49"/>
                <a:gd name="T2" fmla="*/ 2 w 49"/>
                <a:gd name="T3" fmla="*/ 17 h 49"/>
                <a:gd name="T4" fmla="*/ 2 w 49"/>
                <a:gd name="T5" fmla="*/ 11 h 49"/>
                <a:gd name="T6" fmla="*/ 12 w 49"/>
                <a:gd name="T7" fmla="*/ 1 h 49"/>
                <a:gd name="T8" fmla="*/ 17 w 49"/>
                <a:gd name="T9" fmla="*/ 1 h 49"/>
                <a:gd name="T10" fmla="*/ 17 w 49"/>
                <a:gd name="T11" fmla="*/ 7 h 49"/>
                <a:gd name="T12" fmla="*/ 10 w 49"/>
                <a:gd name="T13" fmla="*/ 14 h 49"/>
                <a:gd name="T14" fmla="*/ 35 w 49"/>
                <a:gd name="T15" fmla="*/ 39 h 49"/>
                <a:gd name="T16" fmla="*/ 42 w 49"/>
                <a:gd name="T17" fmla="*/ 31 h 49"/>
                <a:gd name="T18" fmla="*/ 47 w 49"/>
                <a:gd name="T19" fmla="*/ 31 h 49"/>
                <a:gd name="T20" fmla="*/ 47 w 49"/>
                <a:gd name="T21" fmla="*/ 37 h 49"/>
                <a:gd name="T22" fmla="*/ 37 w 49"/>
                <a:gd name="T23" fmla="*/ 47 h 49"/>
                <a:gd name="T24" fmla="*/ 32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32" y="4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ubicBezTo>
                    <a:pt x="19" y="3"/>
                    <a:pt x="19" y="6"/>
                    <a:pt x="17" y="7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0"/>
                    <a:pt x="46" y="30"/>
                    <a:pt x="47" y="31"/>
                  </a:cubicBezTo>
                  <a:cubicBezTo>
                    <a:pt x="49" y="33"/>
                    <a:pt x="49" y="36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9"/>
                    <a:pt x="33" y="49"/>
                    <a:pt x="32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1063626" y="4291013"/>
              <a:ext cx="177800" cy="179388"/>
            </a:xfrm>
            <a:custGeom>
              <a:avLst/>
              <a:gdLst>
                <a:gd name="T0" fmla="*/ 14 w 25"/>
                <a:gd name="T1" fmla="*/ 24 h 25"/>
                <a:gd name="T2" fmla="*/ 1 w 25"/>
                <a:gd name="T3" fmla="*/ 11 h 25"/>
                <a:gd name="T4" fmla="*/ 1 w 25"/>
                <a:gd name="T5" fmla="*/ 5 h 25"/>
                <a:gd name="T6" fmla="*/ 5 w 25"/>
                <a:gd name="T7" fmla="*/ 1 h 25"/>
                <a:gd name="T8" fmla="*/ 11 w 25"/>
                <a:gd name="T9" fmla="*/ 1 h 25"/>
                <a:gd name="T10" fmla="*/ 11 w 25"/>
                <a:gd name="T11" fmla="*/ 7 h 25"/>
                <a:gd name="T12" fmla="*/ 10 w 25"/>
                <a:gd name="T13" fmla="*/ 8 h 25"/>
                <a:gd name="T14" fmla="*/ 17 w 25"/>
                <a:gd name="T15" fmla="*/ 15 h 25"/>
                <a:gd name="T16" fmla="*/ 18 w 25"/>
                <a:gd name="T17" fmla="*/ 14 h 25"/>
                <a:gd name="T18" fmla="*/ 24 w 25"/>
                <a:gd name="T19" fmla="*/ 14 h 25"/>
                <a:gd name="T20" fmla="*/ 24 w 25"/>
                <a:gd name="T21" fmla="*/ 19 h 25"/>
                <a:gd name="T22" fmla="*/ 20 w 25"/>
                <a:gd name="T23" fmla="*/ 24 h 25"/>
                <a:gd name="T24" fmla="*/ 14 w 25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9"/>
                    <a:pt x="0" y="7"/>
                    <a:pt x="1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1" y="1"/>
                  </a:cubicBezTo>
                  <a:cubicBezTo>
                    <a:pt x="13" y="3"/>
                    <a:pt x="13" y="5"/>
                    <a:pt x="11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2"/>
                    <a:pt x="22" y="12"/>
                    <a:pt x="24" y="14"/>
                  </a:cubicBezTo>
                  <a:cubicBezTo>
                    <a:pt x="25" y="15"/>
                    <a:pt x="25" y="18"/>
                    <a:pt x="24" y="19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5"/>
                    <a:pt x="15" y="25"/>
                    <a:pt x="14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153988" y="4513263"/>
              <a:ext cx="866775" cy="868363"/>
            </a:xfrm>
            <a:custGeom>
              <a:avLst/>
              <a:gdLst>
                <a:gd name="T0" fmla="*/ 0 w 121"/>
                <a:gd name="T1" fmla="*/ 0 h 121"/>
                <a:gd name="T2" fmla="*/ 0 w 121"/>
                <a:gd name="T3" fmla="*/ 121 h 121"/>
                <a:gd name="T4" fmla="*/ 121 w 121"/>
                <a:gd name="T5" fmla="*/ 121 h 121"/>
                <a:gd name="T6" fmla="*/ 0 w 121"/>
                <a:gd name="T7" fmla="*/ 0 h 121"/>
                <a:gd name="T8" fmla="*/ 52 w 121"/>
                <a:gd name="T9" fmla="*/ 99 h 121"/>
                <a:gd name="T10" fmla="*/ 52 w 121"/>
                <a:gd name="T11" fmla="*/ 93 h 121"/>
                <a:gd name="T12" fmla="*/ 59 w 121"/>
                <a:gd name="T13" fmla="*/ 86 h 121"/>
                <a:gd name="T14" fmla="*/ 50 w 121"/>
                <a:gd name="T15" fmla="*/ 76 h 121"/>
                <a:gd name="T16" fmla="*/ 25 w 121"/>
                <a:gd name="T17" fmla="*/ 101 h 121"/>
                <a:gd name="T18" fmla="*/ 19 w 121"/>
                <a:gd name="T19" fmla="*/ 101 h 121"/>
                <a:gd name="T20" fmla="*/ 19 w 121"/>
                <a:gd name="T21" fmla="*/ 96 h 121"/>
                <a:gd name="T22" fmla="*/ 44 w 121"/>
                <a:gd name="T23" fmla="*/ 71 h 121"/>
                <a:gd name="T24" fmla="*/ 35 w 121"/>
                <a:gd name="T25" fmla="*/ 61 h 121"/>
                <a:gd name="T26" fmla="*/ 28 w 121"/>
                <a:gd name="T27" fmla="*/ 69 h 121"/>
                <a:gd name="T28" fmla="*/ 22 w 121"/>
                <a:gd name="T29" fmla="*/ 69 h 121"/>
                <a:gd name="T30" fmla="*/ 22 w 121"/>
                <a:gd name="T31" fmla="*/ 63 h 121"/>
                <a:gd name="T32" fmla="*/ 32 w 121"/>
                <a:gd name="T33" fmla="*/ 53 h 121"/>
                <a:gd name="T34" fmla="*/ 38 w 121"/>
                <a:gd name="T35" fmla="*/ 53 h 121"/>
                <a:gd name="T36" fmla="*/ 68 w 121"/>
                <a:gd name="T37" fmla="*/ 83 h 121"/>
                <a:gd name="T38" fmla="*/ 68 w 121"/>
                <a:gd name="T39" fmla="*/ 89 h 121"/>
                <a:gd name="T40" fmla="*/ 58 w 121"/>
                <a:gd name="T41" fmla="*/ 99 h 121"/>
                <a:gd name="T42" fmla="*/ 52 w 121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1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121" y="121"/>
                    <a:pt x="121" y="121"/>
                    <a:pt x="121" y="121"/>
                  </a:cubicBezTo>
                  <a:lnTo>
                    <a:pt x="0" y="0"/>
                  </a:lnTo>
                  <a:close/>
                  <a:moveTo>
                    <a:pt x="52" y="99"/>
                  </a:moveTo>
                  <a:cubicBezTo>
                    <a:pt x="51" y="97"/>
                    <a:pt x="51" y="94"/>
                    <a:pt x="52" y="93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4" y="103"/>
                    <a:pt x="21" y="103"/>
                    <a:pt x="19" y="101"/>
                  </a:cubicBezTo>
                  <a:cubicBezTo>
                    <a:pt x="18" y="100"/>
                    <a:pt x="18" y="97"/>
                    <a:pt x="19" y="96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6" y="70"/>
                    <a:pt x="24" y="70"/>
                    <a:pt x="22" y="69"/>
                  </a:cubicBezTo>
                  <a:cubicBezTo>
                    <a:pt x="21" y="67"/>
                    <a:pt x="21" y="64"/>
                    <a:pt x="22" y="6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4" y="51"/>
                    <a:pt x="36" y="51"/>
                    <a:pt x="38" y="5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70" y="84"/>
                    <a:pt x="70" y="87"/>
                    <a:pt x="68" y="8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6" y="100"/>
                    <a:pt x="54" y="100"/>
                    <a:pt x="5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1068050" y="5682606"/>
            <a:ext cx="1123950" cy="1127126"/>
            <a:chOff x="10922001" y="4254500"/>
            <a:chExt cx="1123950" cy="1127126"/>
          </a:xfrm>
        </p:grpSpPr>
        <p:sp>
          <p:nvSpPr>
            <p:cNvPr id="19" name="Freeform 18"/>
            <p:cNvSpPr/>
            <p:nvPr/>
          </p:nvSpPr>
          <p:spPr bwMode="auto">
            <a:xfrm>
              <a:off x="11623676" y="4283075"/>
              <a:ext cx="407988" cy="373063"/>
            </a:xfrm>
            <a:custGeom>
              <a:avLst/>
              <a:gdLst>
                <a:gd name="T0" fmla="*/ 56 w 57"/>
                <a:gd name="T1" fmla="*/ 50 h 52"/>
                <a:gd name="T2" fmla="*/ 57 w 57"/>
                <a:gd name="T3" fmla="*/ 48 h 52"/>
                <a:gd name="T4" fmla="*/ 57 w 57"/>
                <a:gd name="T5" fmla="*/ 4 h 52"/>
                <a:gd name="T6" fmla="*/ 53 w 57"/>
                <a:gd name="T7" fmla="*/ 0 h 52"/>
                <a:gd name="T8" fmla="*/ 20 w 57"/>
                <a:gd name="T9" fmla="*/ 0 h 52"/>
                <a:gd name="T10" fmla="*/ 17 w 57"/>
                <a:gd name="T11" fmla="*/ 1 h 52"/>
                <a:gd name="T12" fmla="*/ 2 w 57"/>
                <a:gd name="T13" fmla="*/ 16 h 52"/>
                <a:gd name="T14" fmla="*/ 2 w 57"/>
                <a:gd name="T15" fmla="*/ 22 h 52"/>
                <a:gd name="T16" fmla="*/ 25 w 57"/>
                <a:gd name="T17" fmla="*/ 45 h 52"/>
                <a:gd name="T18" fmla="*/ 31 w 57"/>
                <a:gd name="T19" fmla="*/ 45 h 52"/>
                <a:gd name="T20" fmla="*/ 44 w 57"/>
                <a:gd name="T21" fmla="*/ 32 h 52"/>
                <a:gd name="T22" fmla="*/ 44 w 57"/>
                <a:gd name="T23" fmla="*/ 26 h 52"/>
                <a:gd name="T24" fmla="*/ 34 w 57"/>
                <a:gd name="T25" fmla="*/ 17 h 52"/>
                <a:gd name="T26" fmla="*/ 31 w 57"/>
                <a:gd name="T27" fmla="*/ 16 h 52"/>
                <a:gd name="T28" fmla="*/ 21 w 57"/>
                <a:gd name="T29" fmla="*/ 16 h 52"/>
                <a:gd name="T30" fmla="*/ 17 w 57"/>
                <a:gd name="T31" fmla="*/ 20 h 52"/>
                <a:gd name="T32" fmla="*/ 21 w 57"/>
                <a:gd name="T33" fmla="*/ 24 h 52"/>
                <a:gd name="T34" fmla="*/ 30 w 57"/>
                <a:gd name="T35" fmla="*/ 24 h 52"/>
                <a:gd name="T36" fmla="*/ 35 w 57"/>
                <a:gd name="T37" fmla="*/ 29 h 52"/>
                <a:gd name="T38" fmla="*/ 28 w 57"/>
                <a:gd name="T39" fmla="*/ 37 h 52"/>
                <a:gd name="T40" fmla="*/ 10 w 57"/>
                <a:gd name="T41" fmla="*/ 19 h 52"/>
                <a:gd name="T42" fmla="*/ 22 w 57"/>
                <a:gd name="T43" fmla="*/ 8 h 52"/>
                <a:gd name="T44" fmla="*/ 49 w 57"/>
                <a:gd name="T45" fmla="*/ 8 h 52"/>
                <a:gd name="T46" fmla="*/ 49 w 57"/>
                <a:gd name="T47" fmla="*/ 48 h 52"/>
                <a:gd name="T48" fmla="*/ 53 w 57"/>
                <a:gd name="T49" fmla="*/ 52 h 52"/>
                <a:gd name="T50" fmla="*/ 56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50"/>
                  </a:moveTo>
                  <a:cubicBezTo>
                    <a:pt x="56" y="50"/>
                    <a:pt x="57" y="49"/>
                    <a:pt x="57" y="48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1"/>
                    <a:pt x="55" y="0"/>
                    <a:pt x="5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0"/>
                    <a:pt x="2" y="22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7" y="47"/>
                    <a:pt x="29" y="47"/>
                    <a:pt x="31" y="45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5" y="31"/>
                    <a:pt x="45" y="28"/>
                    <a:pt x="44" y="26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6"/>
                    <a:pt x="32" y="16"/>
                    <a:pt x="3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6"/>
                    <a:pt x="17" y="18"/>
                    <a:pt x="17" y="20"/>
                  </a:cubicBezTo>
                  <a:cubicBezTo>
                    <a:pt x="17" y="22"/>
                    <a:pt x="19" y="24"/>
                    <a:pt x="21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50"/>
                    <a:pt x="51" y="52"/>
                    <a:pt x="53" y="52"/>
                  </a:cubicBezTo>
                  <a:cubicBezTo>
                    <a:pt x="54" y="52"/>
                    <a:pt x="55" y="51"/>
                    <a:pt x="56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11236326" y="4383088"/>
              <a:ext cx="636588" cy="387350"/>
            </a:xfrm>
            <a:custGeom>
              <a:avLst/>
              <a:gdLst>
                <a:gd name="T0" fmla="*/ 87 w 89"/>
                <a:gd name="T1" fmla="*/ 52 h 54"/>
                <a:gd name="T2" fmla="*/ 87 w 89"/>
                <a:gd name="T3" fmla="*/ 47 h 54"/>
                <a:gd name="T4" fmla="*/ 42 w 89"/>
                <a:gd name="T5" fmla="*/ 1 h 54"/>
                <a:gd name="T6" fmla="*/ 39 w 89"/>
                <a:gd name="T7" fmla="*/ 0 h 54"/>
                <a:gd name="T8" fmla="*/ 13 w 89"/>
                <a:gd name="T9" fmla="*/ 0 h 54"/>
                <a:gd name="T10" fmla="*/ 10 w 89"/>
                <a:gd name="T11" fmla="*/ 1 h 54"/>
                <a:gd name="T12" fmla="*/ 2 w 89"/>
                <a:gd name="T13" fmla="*/ 10 h 54"/>
                <a:gd name="T14" fmla="*/ 2 w 89"/>
                <a:gd name="T15" fmla="*/ 16 h 54"/>
                <a:gd name="T16" fmla="*/ 28 w 89"/>
                <a:gd name="T17" fmla="*/ 43 h 54"/>
                <a:gd name="T18" fmla="*/ 34 w 89"/>
                <a:gd name="T19" fmla="*/ 43 h 54"/>
                <a:gd name="T20" fmla="*/ 47 w 89"/>
                <a:gd name="T21" fmla="*/ 29 h 54"/>
                <a:gd name="T22" fmla="*/ 47 w 89"/>
                <a:gd name="T23" fmla="*/ 24 h 54"/>
                <a:gd name="T24" fmla="*/ 40 w 89"/>
                <a:gd name="T25" fmla="*/ 16 h 54"/>
                <a:gd name="T26" fmla="*/ 37 w 89"/>
                <a:gd name="T27" fmla="*/ 15 h 54"/>
                <a:gd name="T28" fmla="*/ 25 w 89"/>
                <a:gd name="T29" fmla="*/ 15 h 54"/>
                <a:gd name="T30" fmla="*/ 21 w 89"/>
                <a:gd name="T31" fmla="*/ 19 h 54"/>
                <a:gd name="T32" fmla="*/ 25 w 89"/>
                <a:gd name="T33" fmla="*/ 23 h 54"/>
                <a:gd name="T34" fmla="*/ 35 w 89"/>
                <a:gd name="T35" fmla="*/ 23 h 54"/>
                <a:gd name="T36" fmla="*/ 39 w 89"/>
                <a:gd name="T37" fmla="*/ 27 h 54"/>
                <a:gd name="T38" fmla="*/ 31 w 89"/>
                <a:gd name="T39" fmla="*/ 34 h 54"/>
                <a:gd name="T40" fmla="*/ 10 w 89"/>
                <a:gd name="T41" fmla="*/ 13 h 54"/>
                <a:gd name="T42" fmla="*/ 15 w 89"/>
                <a:gd name="T43" fmla="*/ 8 h 54"/>
                <a:gd name="T44" fmla="*/ 38 w 89"/>
                <a:gd name="T45" fmla="*/ 8 h 54"/>
                <a:gd name="T46" fmla="*/ 82 w 89"/>
                <a:gd name="T47" fmla="*/ 52 h 54"/>
                <a:gd name="T48" fmla="*/ 87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52"/>
                  </a:moveTo>
                  <a:cubicBezTo>
                    <a:pt x="89" y="51"/>
                    <a:pt x="89" y="48"/>
                    <a:pt x="87" y="47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0" y="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2"/>
                    <a:pt x="0" y="14"/>
                    <a:pt x="2" y="16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4"/>
                    <a:pt x="32" y="44"/>
                    <a:pt x="34" y="43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9" y="28"/>
                    <a:pt x="49" y="25"/>
                    <a:pt x="47" y="24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5"/>
                    <a:pt x="38" y="15"/>
                    <a:pt x="37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3" y="15"/>
                    <a:pt x="21" y="17"/>
                    <a:pt x="21" y="19"/>
                  </a:cubicBezTo>
                  <a:cubicBezTo>
                    <a:pt x="21" y="21"/>
                    <a:pt x="23" y="23"/>
                    <a:pt x="2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3" y="54"/>
                    <a:pt x="86" y="54"/>
                    <a:pt x="87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10950576" y="4957763"/>
              <a:ext cx="371475" cy="407988"/>
            </a:xfrm>
            <a:custGeom>
              <a:avLst/>
              <a:gdLst>
                <a:gd name="T0" fmla="*/ 51 w 52"/>
                <a:gd name="T1" fmla="*/ 55 h 57"/>
                <a:gd name="T2" fmla="*/ 52 w 52"/>
                <a:gd name="T3" fmla="*/ 53 h 57"/>
                <a:gd name="T4" fmla="*/ 48 w 52"/>
                <a:gd name="T5" fmla="*/ 49 h 57"/>
                <a:gd name="T6" fmla="*/ 8 w 52"/>
                <a:gd name="T7" fmla="*/ 49 h 57"/>
                <a:gd name="T8" fmla="*/ 8 w 52"/>
                <a:gd name="T9" fmla="*/ 21 h 57"/>
                <a:gd name="T10" fmla="*/ 19 w 52"/>
                <a:gd name="T11" fmla="*/ 10 h 57"/>
                <a:gd name="T12" fmla="*/ 37 w 52"/>
                <a:gd name="T13" fmla="*/ 27 h 57"/>
                <a:gd name="T14" fmla="*/ 30 w 52"/>
                <a:gd name="T15" fmla="*/ 35 h 57"/>
                <a:gd name="T16" fmla="*/ 24 w 52"/>
                <a:gd name="T17" fmla="*/ 29 h 57"/>
                <a:gd name="T18" fmla="*/ 24 w 52"/>
                <a:gd name="T19" fmla="*/ 21 h 57"/>
                <a:gd name="T20" fmla="*/ 20 w 52"/>
                <a:gd name="T21" fmla="*/ 17 h 57"/>
                <a:gd name="T22" fmla="*/ 16 w 52"/>
                <a:gd name="T23" fmla="*/ 21 h 57"/>
                <a:gd name="T24" fmla="*/ 16 w 52"/>
                <a:gd name="T25" fmla="*/ 31 h 57"/>
                <a:gd name="T26" fmla="*/ 17 w 52"/>
                <a:gd name="T27" fmla="*/ 34 h 57"/>
                <a:gd name="T28" fmla="*/ 27 w 52"/>
                <a:gd name="T29" fmla="*/ 43 h 57"/>
                <a:gd name="T30" fmla="*/ 33 w 52"/>
                <a:gd name="T31" fmla="*/ 43 h 57"/>
                <a:gd name="T32" fmla="*/ 46 w 52"/>
                <a:gd name="T33" fmla="*/ 30 h 57"/>
                <a:gd name="T34" fmla="*/ 46 w 52"/>
                <a:gd name="T35" fmla="*/ 25 h 57"/>
                <a:gd name="T36" fmla="*/ 22 w 52"/>
                <a:gd name="T37" fmla="*/ 1 h 57"/>
                <a:gd name="T38" fmla="*/ 17 w 52"/>
                <a:gd name="T39" fmla="*/ 1 h 57"/>
                <a:gd name="T40" fmla="*/ 1 w 52"/>
                <a:gd name="T41" fmla="*/ 17 h 57"/>
                <a:gd name="T42" fmla="*/ 0 w 52"/>
                <a:gd name="T43" fmla="*/ 20 h 57"/>
                <a:gd name="T44" fmla="*/ 0 w 52"/>
                <a:gd name="T45" fmla="*/ 53 h 57"/>
                <a:gd name="T46" fmla="*/ 4 w 52"/>
                <a:gd name="T47" fmla="*/ 57 h 57"/>
                <a:gd name="T48" fmla="*/ 48 w 52"/>
                <a:gd name="T49" fmla="*/ 57 h 57"/>
                <a:gd name="T50" fmla="*/ 5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55"/>
                  </a:moveTo>
                  <a:cubicBezTo>
                    <a:pt x="51" y="55"/>
                    <a:pt x="52" y="54"/>
                    <a:pt x="52" y="53"/>
                  </a:cubicBezTo>
                  <a:cubicBezTo>
                    <a:pt x="52" y="50"/>
                    <a:pt x="50" y="49"/>
                    <a:pt x="4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19"/>
                    <a:pt x="22" y="17"/>
                    <a:pt x="20" y="17"/>
                  </a:cubicBezTo>
                  <a:cubicBezTo>
                    <a:pt x="18" y="17"/>
                    <a:pt x="16" y="19"/>
                    <a:pt x="16" y="2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7" y="33"/>
                    <a:pt x="17" y="34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8" y="45"/>
                    <a:pt x="31" y="45"/>
                    <a:pt x="33" y="43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7" y="29"/>
                    <a:pt x="47" y="26"/>
                    <a:pt x="46" y="25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0"/>
                    <a:pt x="18" y="0"/>
                    <a:pt x="17" y="1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8"/>
                    <a:pt x="0" y="2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5"/>
                    <a:pt x="2" y="57"/>
                    <a:pt x="4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50" y="56"/>
                    <a:pt x="5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11058526" y="4570413"/>
              <a:ext cx="377825" cy="638175"/>
            </a:xfrm>
            <a:custGeom>
              <a:avLst/>
              <a:gdLst>
                <a:gd name="T0" fmla="*/ 52 w 53"/>
                <a:gd name="T1" fmla="*/ 87 h 89"/>
                <a:gd name="T2" fmla="*/ 52 w 53"/>
                <a:gd name="T3" fmla="*/ 81 h 89"/>
                <a:gd name="T4" fmla="*/ 8 w 53"/>
                <a:gd name="T5" fmla="*/ 37 h 89"/>
                <a:gd name="T6" fmla="*/ 8 w 53"/>
                <a:gd name="T7" fmla="*/ 14 h 89"/>
                <a:gd name="T8" fmla="*/ 12 w 53"/>
                <a:gd name="T9" fmla="*/ 10 h 89"/>
                <a:gd name="T10" fmla="*/ 34 w 53"/>
                <a:gd name="T11" fmla="*/ 31 h 89"/>
                <a:gd name="T12" fmla="*/ 26 w 53"/>
                <a:gd name="T13" fmla="*/ 38 h 89"/>
                <a:gd name="T14" fmla="*/ 22 w 53"/>
                <a:gd name="T15" fmla="*/ 35 h 89"/>
                <a:gd name="T16" fmla="*/ 22 w 53"/>
                <a:gd name="T17" fmla="*/ 25 h 89"/>
                <a:gd name="T18" fmla="*/ 18 w 53"/>
                <a:gd name="T19" fmla="*/ 21 h 89"/>
                <a:gd name="T20" fmla="*/ 14 w 53"/>
                <a:gd name="T21" fmla="*/ 25 h 89"/>
                <a:gd name="T22" fmla="*/ 14 w 53"/>
                <a:gd name="T23" fmla="*/ 36 h 89"/>
                <a:gd name="T24" fmla="*/ 15 w 53"/>
                <a:gd name="T25" fmla="*/ 39 h 89"/>
                <a:gd name="T26" fmla="*/ 23 w 53"/>
                <a:gd name="T27" fmla="*/ 47 h 89"/>
                <a:gd name="T28" fmla="*/ 29 w 53"/>
                <a:gd name="T29" fmla="*/ 47 h 89"/>
                <a:gd name="T30" fmla="*/ 42 w 53"/>
                <a:gd name="T31" fmla="*/ 34 h 89"/>
                <a:gd name="T32" fmla="*/ 42 w 53"/>
                <a:gd name="T33" fmla="*/ 28 h 89"/>
                <a:gd name="T34" fmla="*/ 15 w 53"/>
                <a:gd name="T35" fmla="*/ 1 h 89"/>
                <a:gd name="T36" fmla="*/ 10 w 53"/>
                <a:gd name="T37" fmla="*/ 1 h 89"/>
                <a:gd name="T38" fmla="*/ 1 w 53"/>
                <a:gd name="T39" fmla="*/ 10 h 89"/>
                <a:gd name="T40" fmla="*/ 0 w 53"/>
                <a:gd name="T41" fmla="*/ 13 h 89"/>
                <a:gd name="T42" fmla="*/ 0 w 53"/>
                <a:gd name="T43" fmla="*/ 39 h 89"/>
                <a:gd name="T44" fmla="*/ 1 w 53"/>
                <a:gd name="T45" fmla="*/ 42 h 89"/>
                <a:gd name="T46" fmla="*/ 46 w 53"/>
                <a:gd name="T47" fmla="*/ 87 h 89"/>
                <a:gd name="T48" fmla="*/ 52 w 53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87"/>
                  </a:moveTo>
                  <a:cubicBezTo>
                    <a:pt x="53" y="85"/>
                    <a:pt x="53" y="83"/>
                    <a:pt x="52" y="81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2"/>
                    <a:pt x="20" y="21"/>
                    <a:pt x="18" y="21"/>
                  </a:cubicBezTo>
                  <a:cubicBezTo>
                    <a:pt x="16" y="21"/>
                    <a:pt x="14" y="22"/>
                    <a:pt x="14" y="2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5" y="38"/>
                    <a:pt x="15" y="39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5" y="48"/>
                    <a:pt x="27" y="48"/>
                    <a:pt x="29" y="47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4" y="32"/>
                    <a:pt x="44" y="30"/>
                    <a:pt x="42" y="2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1" y="0"/>
                    <a:pt x="10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1"/>
                    <a:pt x="1" y="4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8" y="89"/>
                    <a:pt x="50" y="89"/>
                    <a:pt x="52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11029951" y="4362450"/>
              <a:ext cx="636588" cy="638175"/>
            </a:xfrm>
            <a:custGeom>
              <a:avLst/>
              <a:gdLst>
                <a:gd name="T0" fmla="*/ 83 w 89"/>
                <a:gd name="T1" fmla="*/ 89 h 89"/>
                <a:gd name="T2" fmla="*/ 2 w 89"/>
                <a:gd name="T3" fmla="*/ 7 h 89"/>
                <a:gd name="T4" fmla="*/ 2 w 89"/>
                <a:gd name="T5" fmla="*/ 2 h 89"/>
                <a:gd name="T6" fmla="*/ 8 w 89"/>
                <a:gd name="T7" fmla="*/ 2 h 89"/>
                <a:gd name="T8" fmla="*/ 89 w 89"/>
                <a:gd name="T9" fmla="*/ 83 h 89"/>
                <a:gd name="T10" fmla="*/ 83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83" y="89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6" y="0"/>
                    <a:pt x="8" y="2"/>
                  </a:cubicBezTo>
                  <a:cubicBezTo>
                    <a:pt x="89" y="83"/>
                    <a:pt x="89" y="83"/>
                    <a:pt x="89" y="83"/>
                  </a:cubicBezTo>
                  <a:lnTo>
                    <a:pt x="83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11301413" y="4627563"/>
              <a:ext cx="393700" cy="401638"/>
            </a:xfrm>
            <a:custGeom>
              <a:avLst/>
              <a:gdLst>
                <a:gd name="T0" fmla="*/ 19 w 55"/>
                <a:gd name="T1" fmla="*/ 54 h 56"/>
                <a:gd name="T2" fmla="*/ 54 w 55"/>
                <a:gd name="T3" fmla="*/ 19 h 56"/>
                <a:gd name="T4" fmla="*/ 54 w 55"/>
                <a:gd name="T5" fmla="*/ 14 h 56"/>
                <a:gd name="T6" fmla="*/ 42 w 55"/>
                <a:gd name="T7" fmla="*/ 2 h 56"/>
                <a:gd name="T8" fmla="*/ 36 w 55"/>
                <a:gd name="T9" fmla="*/ 2 h 56"/>
                <a:gd name="T10" fmla="*/ 36 w 55"/>
                <a:gd name="T11" fmla="*/ 8 h 56"/>
                <a:gd name="T12" fmla="*/ 45 w 55"/>
                <a:gd name="T13" fmla="*/ 16 h 56"/>
                <a:gd name="T14" fmla="*/ 16 w 55"/>
                <a:gd name="T15" fmla="*/ 46 h 56"/>
                <a:gd name="T16" fmla="*/ 7 w 55"/>
                <a:gd name="T17" fmla="*/ 37 h 56"/>
                <a:gd name="T18" fmla="*/ 1 w 55"/>
                <a:gd name="T19" fmla="*/ 37 h 56"/>
                <a:gd name="T20" fmla="*/ 1 w 55"/>
                <a:gd name="T21" fmla="*/ 43 h 56"/>
                <a:gd name="T22" fmla="*/ 13 w 55"/>
                <a:gd name="T23" fmla="*/ 54 h 56"/>
                <a:gd name="T24" fmla="*/ 19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19" y="54"/>
                  </a:moveTo>
                  <a:cubicBezTo>
                    <a:pt x="54" y="19"/>
                    <a:pt x="54" y="19"/>
                    <a:pt x="54" y="19"/>
                  </a:cubicBezTo>
                  <a:cubicBezTo>
                    <a:pt x="55" y="18"/>
                    <a:pt x="55" y="15"/>
                    <a:pt x="54" y="1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35" y="4"/>
                    <a:pt x="35" y="6"/>
                    <a:pt x="36" y="8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5" y="35"/>
                    <a:pt x="3" y="35"/>
                    <a:pt x="1" y="37"/>
                  </a:cubicBezTo>
                  <a:cubicBezTo>
                    <a:pt x="0" y="38"/>
                    <a:pt x="0" y="41"/>
                    <a:pt x="1" y="4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5" y="56"/>
                    <a:pt x="17" y="56"/>
                    <a:pt x="19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10922001" y="4254500"/>
              <a:ext cx="350838" cy="352425"/>
            </a:xfrm>
            <a:custGeom>
              <a:avLst/>
              <a:gdLst>
                <a:gd name="T0" fmla="*/ 17 w 49"/>
                <a:gd name="T1" fmla="*/ 47 h 49"/>
                <a:gd name="T2" fmla="*/ 47 w 49"/>
                <a:gd name="T3" fmla="*/ 17 h 49"/>
                <a:gd name="T4" fmla="*/ 47 w 49"/>
                <a:gd name="T5" fmla="*/ 11 h 49"/>
                <a:gd name="T6" fmla="*/ 37 w 49"/>
                <a:gd name="T7" fmla="*/ 1 h 49"/>
                <a:gd name="T8" fmla="*/ 32 w 49"/>
                <a:gd name="T9" fmla="*/ 1 h 49"/>
                <a:gd name="T10" fmla="*/ 32 w 49"/>
                <a:gd name="T11" fmla="*/ 7 h 49"/>
                <a:gd name="T12" fmla="*/ 39 w 49"/>
                <a:gd name="T13" fmla="*/ 14 h 49"/>
                <a:gd name="T14" fmla="*/ 15 w 49"/>
                <a:gd name="T15" fmla="*/ 39 h 49"/>
                <a:gd name="T16" fmla="*/ 7 w 49"/>
                <a:gd name="T17" fmla="*/ 31 h 49"/>
                <a:gd name="T18" fmla="*/ 2 w 49"/>
                <a:gd name="T19" fmla="*/ 31 h 49"/>
                <a:gd name="T20" fmla="*/ 2 w 49"/>
                <a:gd name="T21" fmla="*/ 37 h 49"/>
                <a:gd name="T22" fmla="*/ 12 w 49"/>
                <a:gd name="T23" fmla="*/ 47 h 49"/>
                <a:gd name="T24" fmla="*/ 17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17" y="47"/>
                  </a:moveTo>
                  <a:cubicBezTo>
                    <a:pt x="47" y="17"/>
                    <a:pt x="47" y="17"/>
                    <a:pt x="47" y="17"/>
                  </a:cubicBezTo>
                  <a:cubicBezTo>
                    <a:pt x="49" y="16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ubicBezTo>
                    <a:pt x="30" y="3"/>
                    <a:pt x="30" y="6"/>
                    <a:pt x="32" y="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0"/>
                    <a:pt x="3" y="30"/>
                    <a:pt x="2" y="31"/>
                  </a:cubicBezTo>
                  <a:cubicBezTo>
                    <a:pt x="0" y="33"/>
                    <a:pt x="0" y="36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9"/>
                    <a:pt x="16" y="49"/>
                    <a:pt x="17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10958513" y="4291013"/>
              <a:ext cx="185738" cy="179388"/>
            </a:xfrm>
            <a:custGeom>
              <a:avLst/>
              <a:gdLst>
                <a:gd name="T0" fmla="*/ 11 w 26"/>
                <a:gd name="T1" fmla="*/ 24 h 25"/>
                <a:gd name="T2" fmla="*/ 24 w 26"/>
                <a:gd name="T3" fmla="*/ 11 h 25"/>
                <a:gd name="T4" fmla="*/ 24 w 26"/>
                <a:gd name="T5" fmla="*/ 5 h 25"/>
                <a:gd name="T6" fmla="*/ 20 w 26"/>
                <a:gd name="T7" fmla="*/ 1 h 25"/>
                <a:gd name="T8" fmla="*/ 14 w 26"/>
                <a:gd name="T9" fmla="*/ 1 h 25"/>
                <a:gd name="T10" fmla="*/ 14 w 26"/>
                <a:gd name="T11" fmla="*/ 7 h 25"/>
                <a:gd name="T12" fmla="*/ 16 w 26"/>
                <a:gd name="T13" fmla="*/ 8 h 25"/>
                <a:gd name="T14" fmla="*/ 9 w 26"/>
                <a:gd name="T15" fmla="*/ 15 h 25"/>
                <a:gd name="T16" fmla="*/ 7 w 26"/>
                <a:gd name="T17" fmla="*/ 14 h 25"/>
                <a:gd name="T18" fmla="*/ 1 w 26"/>
                <a:gd name="T19" fmla="*/ 14 h 25"/>
                <a:gd name="T20" fmla="*/ 1 w 26"/>
                <a:gd name="T21" fmla="*/ 19 h 25"/>
                <a:gd name="T22" fmla="*/ 6 w 26"/>
                <a:gd name="T23" fmla="*/ 24 h 25"/>
                <a:gd name="T24" fmla="*/ 11 w 26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5">
                  <a:moveTo>
                    <a:pt x="11" y="24"/>
                  </a:moveTo>
                  <a:cubicBezTo>
                    <a:pt x="24" y="11"/>
                    <a:pt x="24" y="11"/>
                    <a:pt x="24" y="11"/>
                  </a:cubicBezTo>
                  <a:cubicBezTo>
                    <a:pt x="26" y="9"/>
                    <a:pt x="26" y="7"/>
                    <a:pt x="24" y="5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3"/>
                    <a:pt x="13" y="5"/>
                    <a:pt x="14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2"/>
                    <a:pt x="3" y="12"/>
                    <a:pt x="1" y="14"/>
                  </a:cubicBezTo>
                  <a:cubicBezTo>
                    <a:pt x="0" y="15"/>
                    <a:pt x="0" y="18"/>
                    <a:pt x="1" y="19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10" y="25"/>
                    <a:pt x="11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187113" y="4513263"/>
              <a:ext cx="858838" cy="868363"/>
            </a:xfrm>
            <a:custGeom>
              <a:avLst/>
              <a:gdLst>
                <a:gd name="T0" fmla="*/ 0 w 120"/>
                <a:gd name="T1" fmla="*/ 121 h 121"/>
                <a:gd name="T2" fmla="*/ 120 w 120"/>
                <a:gd name="T3" fmla="*/ 121 h 121"/>
                <a:gd name="T4" fmla="*/ 120 w 120"/>
                <a:gd name="T5" fmla="*/ 0 h 121"/>
                <a:gd name="T6" fmla="*/ 0 w 120"/>
                <a:gd name="T7" fmla="*/ 121 h 121"/>
                <a:gd name="T8" fmla="*/ 62 w 120"/>
                <a:gd name="T9" fmla="*/ 99 h 121"/>
                <a:gd name="T10" fmla="*/ 52 w 120"/>
                <a:gd name="T11" fmla="*/ 89 h 121"/>
                <a:gd name="T12" fmla="*/ 52 w 120"/>
                <a:gd name="T13" fmla="*/ 83 h 121"/>
                <a:gd name="T14" fmla="*/ 82 w 120"/>
                <a:gd name="T15" fmla="*/ 53 h 121"/>
                <a:gd name="T16" fmla="*/ 88 w 120"/>
                <a:gd name="T17" fmla="*/ 53 h 121"/>
                <a:gd name="T18" fmla="*/ 98 w 120"/>
                <a:gd name="T19" fmla="*/ 63 h 121"/>
                <a:gd name="T20" fmla="*/ 98 w 120"/>
                <a:gd name="T21" fmla="*/ 69 h 121"/>
                <a:gd name="T22" fmla="*/ 92 w 120"/>
                <a:gd name="T23" fmla="*/ 69 h 121"/>
                <a:gd name="T24" fmla="*/ 85 w 120"/>
                <a:gd name="T25" fmla="*/ 61 h 121"/>
                <a:gd name="T26" fmla="*/ 76 w 120"/>
                <a:gd name="T27" fmla="*/ 71 h 121"/>
                <a:gd name="T28" fmla="*/ 101 w 120"/>
                <a:gd name="T29" fmla="*/ 96 h 121"/>
                <a:gd name="T30" fmla="*/ 101 w 120"/>
                <a:gd name="T31" fmla="*/ 101 h 121"/>
                <a:gd name="T32" fmla="*/ 95 w 120"/>
                <a:gd name="T33" fmla="*/ 101 h 121"/>
                <a:gd name="T34" fmla="*/ 70 w 120"/>
                <a:gd name="T35" fmla="*/ 76 h 121"/>
                <a:gd name="T36" fmla="*/ 61 w 120"/>
                <a:gd name="T37" fmla="*/ 86 h 121"/>
                <a:gd name="T38" fmla="*/ 68 w 120"/>
                <a:gd name="T39" fmla="*/ 93 h 121"/>
                <a:gd name="T40" fmla="*/ 68 w 120"/>
                <a:gd name="T41" fmla="*/ 99 h 121"/>
                <a:gd name="T42" fmla="*/ 62 w 120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1">
                  <a:moveTo>
                    <a:pt x="0" y="121"/>
                  </a:moveTo>
                  <a:cubicBezTo>
                    <a:pt x="120" y="121"/>
                    <a:pt x="120" y="121"/>
                    <a:pt x="120" y="121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121"/>
                  </a:lnTo>
                  <a:close/>
                  <a:moveTo>
                    <a:pt x="62" y="99"/>
                  </a:moveTo>
                  <a:cubicBezTo>
                    <a:pt x="52" y="89"/>
                    <a:pt x="52" y="89"/>
                    <a:pt x="52" y="89"/>
                  </a:cubicBezTo>
                  <a:cubicBezTo>
                    <a:pt x="51" y="87"/>
                    <a:pt x="51" y="84"/>
                    <a:pt x="52" y="8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4" y="51"/>
                    <a:pt x="86" y="51"/>
                    <a:pt x="88" y="5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9" y="64"/>
                    <a:pt x="99" y="67"/>
                    <a:pt x="98" y="69"/>
                  </a:cubicBezTo>
                  <a:cubicBezTo>
                    <a:pt x="96" y="70"/>
                    <a:pt x="94" y="70"/>
                    <a:pt x="92" y="69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102" y="97"/>
                    <a:pt x="102" y="100"/>
                    <a:pt x="101" y="101"/>
                  </a:cubicBezTo>
                  <a:cubicBezTo>
                    <a:pt x="99" y="103"/>
                    <a:pt x="97" y="103"/>
                    <a:pt x="95" y="101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68" y="93"/>
                    <a:pt x="68" y="93"/>
                    <a:pt x="68" y="93"/>
                  </a:cubicBezTo>
                  <a:cubicBezTo>
                    <a:pt x="69" y="94"/>
                    <a:pt x="69" y="97"/>
                    <a:pt x="68" y="99"/>
                  </a:cubicBezTo>
                  <a:cubicBezTo>
                    <a:pt x="66" y="100"/>
                    <a:pt x="64" y="100"/>
                    <a:pt x="6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1082639" y="-11241"/>
            <a:ext cx="1123950" cy="1119188"/>
            <a:chOff x="10922001" y="187325"/>
            <a:chExt cx="1123950" cy="1119188"/>
          </a:xfrm>
        </p:grpSpPr>
        <p:sp>
          <p:nvSpPr>
            <p:cNvPr id="28" name="Freeform 27"/>
            <p:cNvSpPr/>
            <p:nvPr/>
          </p:nvSpPr>
          <p:spPr bwMode="auto">
            <a:xfrm>
              <a:off x="11623676" y="912813"/>
              <a:ext cx="407988" cy="373063"/>
            </a:xfrm>
            <a:custGeom>
              <a:avLst/>
              <a:gdLst>
                <a:gd name="T0" fmla="*/ 56 w 57"/>
                <a:gd name="T1" fmla="*/ 1 h 52"/>
                <a:gd name="T2" fmla="*/ 57 w 57"/>
                <a:gd name="T3" fmla="*/ 4 h 52"/>
                <a:gd name="T4" fmla="*/ 57 w 57"/>
                <a:gd name="T5" fmla="*/ 48 h 52"/>
                <a:gd name="T6" fmla="*/ 53 w 57"/>
                <a:gd name="T7" fmla="*/ 52 h 52"/>
                <a:gd name="T8" fmla="*/ 20 w 57"/>
                <a:gd name="T9" fmla="*/ 52 h 52"/>
                <a:gd name="T10" fmla="*/ 17 w 57"/>
                <a:gd name="T11" fmla="*/ 51 h 52"/>
                <a:gd name="T12" fmla="*/ 2 w 57"/>
                <a:gd name="T13" fmla="*/ 35 h 52"/>
                <a:gd name="T14" fmla="*/ 2 w 57"/>
                <a:gd name="T15" fmla="*/ 29 h 52"/>
                <a:gd name="T16" fmla="*/ 25 w 57"/>
                <a:gd name="T17" fmla="*/ 6 h 52"/>
                <a:gd name="T18" fmla="*/ 31 w 57"/>
                <a:gd name="T19" fmla="*/ 6 h 52"/>
                <a:gd name="T20" fmla="*/ 44 w 57"/>
                <a:gd name="T21" fmla="*/ 19 h 52"/>
                <a:gd name="T22" fmla="*/ 44 w 57"/>
                <a:gd name="T23" fmla="*/ 25 h 52"/>
                <a:gd name="T24" fmla="*/ 34 w 57"/>
                <a:gd name="T25" fmla="*/ 34 h 52"/>
                <a:gd name="T26" fmla="*/ 31 w 57"/>
                <a:gd name="T27" fmla="*/ 36 h 52"/>
                <a:gd name="T28" fmla="*/ 21 w 57"/>
                <a:gd name="T29" fmla="*/ 36 h 52"/>
                <a:gd name="T30" fmla="*/ 17 w 57"/>
                <a:gd name="T31" fmla="*/ 32 h 52"/>
                <a:gd name="T32" fmla="*/ 21 w 57"/>
                <a:gd name="T33" fmla="*/ 28 h 52"/>
                <a:gd name="T34" fmla="*/ 30 w 57"/>
                <a:gd name="T35" fmla="*/ 28 h 52"/>
                <a:gd name="T36" fmla="*/ 35 w 57"/>
                <a:gd name="T37" fmla="*/ 22 h 52"/>
                <a:gd name="T38" fmla="*/ 28 w 57"/>
                <a:gd name="T39" fmla="*/ 15 h 52"/>
                <a:gd name="T40" fmla="*/ 10 w 57"/>
                <a:gd name="T41" fmla="*/ 32 h 52"/>
                <a:gd name="T42" fmla="*/ 22 w 57"/>
                <a:gd name="T43" fmla="*/ 44 h 52"/>
                <a:gd name="T44" fmla="*/ 49 w 57"/>
                <a:gd name="T45" fmla="*/ 44 h 52"/>
                <a:gd name="T46" fmla="*/ 49 w 57"/>
                <a:gd name="T47" fmla="*/ 4 h 52"/>
                <a:gd name="T48" fmla="*/ 53 w 57"/>
                <a:gd name="T49" fmla="*/ 0 h 52"/>
                <a:gd name="T50" fmla="*/ 56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1"/>
                  </a:moveTo>
                  <a:cubicBezTo>
                    <a:pt x="56" y="2"/>
                    <a:pt x="57" y="3"/>
                    <a:pt x="57" y="4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7" y="50"/>
                    <a:pt x="55" y="52"/>
                    <a:pt x="53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19" y="52"/>
                    <a:pt x="18" y="51"/>
                    <a:pt x="17" y="5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4"/>
                    <a:pt x="0" y="31"/>
                    <a:pt x="2" y="29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5"/>
                    <a:pt x="29" y="5"/>
                    <a:pt x="31" y="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5" y="21"/>
                    <a:pt x="45" y="23"/>
                    <a:pt x="44" y="2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3" y="35"/>
                    <a:pt x="32" y="36"/>
                    <a:pt x="3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19" y="36"/>
                    <a:pt x="17" y="34"/>
                    <a:pt x="17" y="32"/>
                  </a:cubicBezTo>
                  <a:cubicBezTo>
                    <a:pt x="17" y="29"/>
                    <a:pt x="19" y="28"/>
                    <a:pt x="21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2"/>
                    <a:pt x="51" y="0"/>
                    <a:pt x="53" y="0"/>
                  </a:cubicBezTo>
                  <a:cubicBezTo>
                    <a:pt x="54" y="0"/>
                    <a:pt x="55" y="0"/>
                    <a:pt x="56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11236326" y="790575"/>
              <a:ext cx="636588" cy="387350"/>
            </a:xfrm>
            <a:custGeom>
              <a:avLst/>
              <a:gdLst>
                <a:gd name="T0" fmla="*/ 87 w 89"/>
                <a:gd name="T1" fmla="*/ 2 h 54"/>
                <a:gd name="T2" fmla="*/ 87 w 89"/>
                <a:gd name="T3" fmla="*/ 8 h 54"/>
                <a:gd name="T4" fmla="*/ 42 w 89"/>
                <a:gd name="T5" fmla="*/ 53 h 54"/>
                <a:gd name="T6" fmla="*/ 39 w 89"/>
                <a:gd name="T7" fmla="*/ 54 h 54"/>
                <a:gd name="T8" fmla="*/ 13 w 89"/>
                <a:gd name="T9" fmla="*/ 54 h 54"/>
                <a:gd name="T10" fmla="*/ 10 w 89"/>
                <a:gd name="T11" fmla="*/ 53 h 54"/>
                <a:gd name="T12" fmla="*/ 2 w 89"/>
                <a:gd name="T13" fmla="*/ 44 h 54"/>
                <a:gd name="T14" fmla="*/ 2 w 89"/>
                <a:gd name="T15" fmla="*/ 39 h 54"/>
                <a:gd name="T16" fmla="*/ 28 w 89"/>
                <a:gd name="T17" fmla="*/ 12 h 54"/>
                <a:gd name="T18" fmla="*/ 34 w 89"/>
                <a:gd name="T19" fmla="*/ 12 h 54"/>
                <a:gd name="T20" fmla="*/ 47 w 89"/>
                <a:gd name="T21" fmla="*/ 25 h 54"/>
                <a:gd name="T22" fmla="*/ 47 w 89"/>
                <a:gd name="T23" fmla="*/ 31 h 54"/>
                <a:gd name="T24" fmla="*/ 40 w 89"/>
                <a:gd name="T25" fmla="*/ 38 h 54"/>
                <a:gd name="T26" fmla="*/ 37 w 89"/>
                <a:gd name="T27" fmla="*/ 40 h 54"/>
                <a:gd name="T28" fmla="*/ 25 w 89"/>
                <a:gd name="T29" fmla="*/ 40 h 54"/>
                <a:gd name="T30" fmla="*/ 21 w 89"/>
                <a:gd name="T31" fmla="*/ 36 h 54"/>
                <a:gd name="T32" fmla="*/ 25 w 89"/>
                <a:gd name="T33" fmla="*/ 32 h 54"/>
                <a:gd name="T34" fmla="*/ 35 w 89"/>
                <a:gd name="T35" fmla="*/ 32 h 54"/>
                <a:gd name="T36" fmla="*/ 39 w 89"/>
                <a:gd name="T37" fmla="*/ 28 h 54"/>
                <a:gd name="T38" fmla="*/ 31 w 89"/>
                <a:gd name="T39" fmla="*/ 20 h 54"/>
                <a:gd name="T40" fmla="*/ 10 w 89"/>
                <a:gd name="T41" fmla="*/ 41 h 54"/>
                <a:gd name="T42" fmla="*/ 15 w 89"/>
                <a:gd name="T43" fmla="*/ 46 h 54"/>
                <a:gd name="T44" fmla="*/ 38 w 89"/>
                <a:gd name="T45" fmla="*/ 46 h 54"/>
                <a:gd name="T46" fmla="*/ 82 w 89"/>
                <a:gd name="T47" fmla="*/ 2 h 54"/>
                <a:gd name="T48" fmla="*/ 87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2"/>
                  </a:moveTo>
                  <a:cubicBezTo>
                    <a:pt x="89" y="4"/>
                    <a:pt x="89" y="6"/>
                    <a:pt x="87" y="8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4"/>
                    <a:pt x="40" y="54"/>
                    <a:pt x="39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2" y="54"/>
                    <a:pt x="11" y="54"/>
                    <a:pt x="10" y="5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0" y="43"/>
                    <a:pt x="0" y="40"/>
                    <a:pt x="2" y="3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30" y="10"/>
                    <a:pt x="32" y="10"/>
                    <a:pt x="34" y="12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7"/>
                    <a:pt x="49" y="29"/>
                    <a:pt x="47" y="31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8" y="40"/>
                    <a:pt x="37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3" y="40"/>
                    <a:pt x="21" y="38"/>
                    <a:pt x="21" y="36"/>
                  </a:cubicBezTo>
                  <a:cubicBezTo>
                    <a:pt x="21" y="33"/>
                    <a:pt x="23" y="32"/>
                    <a:pt x="2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3" y="0"/>
                    <a:pt x="86" y="0"/>
                    <a:pt x="87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10950576" y="201613"/>
              <a:ext cx="371475" cy="409575"/>
            </a:xfrm>
            <a:custGeom>
              <a:avLst/>
              <a:gdLst>
                <a:gd name="T0" fmla="*/ 51 w 52"/>
                <a:gd name="T1" fmla="*/ 1 h 57"/>
                <a:gd name="T2" fmla="*/ 52 w 52"/>
                <a:gd name="T3" fmla="*/ 4 h 57"/>
                <a:gd name="T4" fmla="*/ 48 w 52"/>
                <a:gd name="T5" fmla="*/ 8 h 57"/>
                <a:gd name="T6" fmla="*/ 8 w 52"/>
                <a:gd name="T7" fmla="*/ 8 h 57"/>
                <a:gd name="T8" fmla="*/ 8 w 52"/>
                <a:gd name="T9" fmla="*/ 35 h 57"/>
                <a:gd name="T10" fmla="*/ 19 w 52"/>
                <a:gd name="T11" fmla="*/ 47 h 57"/>
                <a:gd name="T12" fmla="*/ 37 w 52"/>
                <a:gd name="T13" fmla="*/ 29 h 57"/>
                <a:gd name="T14" fmla="*/ 30 w 52"/>
                <a:gd name="T15" fmla="*/ 21 h 57"/>
                <a:gd name="T16" fmla="*/ 24 w 52"/>
                <a:gd name="T17" fmla="*/ 27 h 57"/>
                <a:gd name="T18" fmla="*/ 24 w 52"/>
                <a:gd name="T19" fmla="*/ 35 h 57"/>
                <a:gd name="T20" fmla="*/ 20 w 52"/>
                <a:gd name="T21" fmla="*/ 39 h 57"/>
                <a:gd name="T22" fmla="*/ 16 w 52"/>
                <a:gd name="T23" fmla="*/ 35 h 57"/>
                <a:gd name="T24" fmla="*/ 16 w 52"/>
                <a:gd name="T25" fmla="*/ 25 h 57"/>
                <a:gd name="T26" fmla="*/ 17 w 52"/>
                <a:gd name="T27" fmla="*/ 23 h 57"/>
                <a:gd name="T28" fmla="*/ 27 w 52"/>
                <a:gd name="T29" fmla="*/ 13 h 57"/>
                <a:gd name="T30" fmla="*/ 33 w 52"/>
                <a:gd name="T31" fmla="*/ 13 h 57"/>
                <a:gd name="T32" fmla="*/ 46 w 52"/>
                <a:gd name="T33" fmla="*/ 26 h 57"/>
                <a:gd name="T34" fmla="*/ 46 w 52"/>
                <a:gd name="T35" fmla="*/ 32 h 57"/>
                <a:gd name="T36" fmla="*/ 22 w 52"/>
                <a:gd name="T37" fmla="*/ 55 h 57"/>
                <a:gd name="T38" fmla="*/ 17 w 52"/>
                <a:gd name="T39" fmla="*/ 55 h 57"/>
                <a:gd name="T40" fmla="*/ 1 w 52"/>
                <a:gd name="T41" fmla="*/ 40 h 57"/>
                <a:gd name="T42" fmla="*/ 0 w 52"/>
                <a:gd name="T43" fmla="*/ 37 h 57"/>
                <a:gd name="T44" fmla="*/ 0 w 52"/>
                <a:gd name="T45" fmla="*/ 4 h 57"/>
                <a:gd name="T46" fmla="*/ 4 w 52"/>
                <a:gd name="T47" fmla="*/ 0 h 57"/>
                <a:gd name="T48" fmla="*/ 48 w 52"/>
                <a:gd name="T49" fmla="*/ 0 h 57"/>
                <a:gd name="T50" fmla="*/ 5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1"/>
                  </a:moveTo>
                  <a:cubicBezTo>
                    <a:pt x="51" y="2"/>
                    <a:pt x="52" y="3"/>
                    <a:pt x="52" y="4"/>
                  </a:cubicBezTo>
                  <a:cubicBezTo>
                    <a:pt x="52" y="6"/>
                    <a:pt x="50" y="8"/>
                    <a:pt x="4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8"/>
                    <a:pt x="22" y="39"/>
                    <a:pt x="20" y="39"/>
                  </a:cubicBezTo>
                  <a:cubicBezTo>
                    <a:pt x="18" y="39"/>
                    <a:pt x="16" y="38"/>
                    <a:pt x="16" y="3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1"/>
                    <a:pt x="31" y="11"/>
                    <a:pt x="33" y="13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8"/>
                    <a:pt x="47" y="30"/>
                    <a:pt x="46" y="32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7"/>
                    <a:pt x="18" y="57"/>
                    <a:pt x="17" y="55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0" y="0"/>
                    <a:pt x="5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11058526" y="360363"/>
              <a:ext cx="377825" cy="638175"/>
            </a:xfrm>
            <a:custGeom>
              <a:avLst/>
              <a:gdLst>
                <a:gd name="T0" fmla="*/ 52 w 53"/>
                <a:gd name="T1" fmla="*/ 1 h 89"/>
                <a:gd name="T2" fmla="*/ 52 w 53"/>
                <a:gd name="T3" fmla="*/ 7 h 89"/>
                <a:gd name="T4" fmla="*/ 8 w 53"/>
                <a:gd name="T5" fmla="*/ 51 h 89"/>
                <a:gd name="T6" fmla="*/ 8 w 53"/>
                <a:gd name="T7" fmla="*/ 74 h 89"/>
                <a:gd name="T8" fmla="*/ 12 w 53"/>
                <a:gd name="T9" fmla="*/ 79 h 89"/>
                <a:gd name="T10" fmla="*/ 34 w 53"/>
                <a:gd name="T11" fmla="*/ 58 h 89"/>
                <a:gd name="T12" fmla="*/ 26 w 53"/>
                <a:gd name="T13" fmla="*/ 50 h 89"/>
                <a:gd name="T14" fmla="*/ 22 w 53"/>
                <a:gd name="T15" fmla="*/ 54 h 89"/>
                <a:gd name="T16" fmla="*/ 22 w 53"/>
                <a:gd name="T17" fmla="*/ 64 h 89"/>
                <a:gd name="T18" fmla="*/ 18 w 53"/>
                <a:gd name="T19" fmla="*/ 68 h 89"/>
                <a:gd name="T20" fmla="*/ 14 w 53"/>
                <a:gd name="T21" fmla="*/ 64 h 89"/>
                <a:gd name="T22" fmla="*/ 14 w 53"/>
                <a:gd name="T23" fmla="*/ 52 h 89"/>
                <a:gd name="T24" fmla="*/ 15 w 53"/>
                <a:gd name="T25" fmla="*/ 49 h 89"/>
                <a:gd name="T26" fmla="*/ 23 w 53"/>
                <a:gd name="T27" fmla="*/ 41 h 89"/>
                <a:gd name="T28" fmla="*/ 29 w 53"/>
                <a:gd name="T29" fmla="*/ 41 h 89"/>
                <a:gd name="T30" fmla="*/ 42 w 53"/>
                <a:gd name="T31" fmla="*/ 55 h 89"/>
                <a:gd name="T32" fmla="*/ 42 w 53"/>
                <a:gd name="T33" fmla="*/ 60 h 89"/>
                <a:gd name="T34" fmla="*/ 15 w 53"/>
                <a:gd name="T35" fmla="*/ 87 h 89"/>
                <a:gd name="T36" fmla="*/ 10 w 53"/>
                <a:gd name="T37" fmla="*/ 87 h 89"/>
                <a:gd name="T38" fmla="*/ 1 w 53"/>
                <a:gd name="T39" fmla="*/ 78 h 89"/>
                <a:gd name="T40" fmla="*/ 0 w 53"/>
                <a:gd name="T41" fmla="*/ 76 h 89"/>
                <a:gd name="T42" fmla="*/ 0 w 53"/>
                <a:gd name="T43" fmla="*/ 49 h 89"/>
                <a:gd name="T44" fmla="*/ 1 w 53"/>
                <a:gd name="T45" fmla="*/ 47 h 89"/>
                <a:gd name="T46" fmla="*/ 46 w 53"/>
                <a:gd name="T47" fmla="*/ 1 h 89"/>
                <a:gd name="T48" fmla="*/ 52 w 53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1"/>
                  </a:moveTo>
                  <a:cubicBezTo>
                    <a:pt x="53" y="3"/>
                    <a:pt x="53" y="5"/>
                    <a:pt x="52" y="7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6"/>
                    <a:pt x="20" y="68"/>
                    <a:pt x="18" y="68"/>
                  </a:cubicBezTo>
                  <a:cubicBezTo>
                    <a:pt x="16" y="68"/>
                    <a:pt x="14" y="66"/>
                    <a:pt x="14" y="64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1"/>
                    <a:pt x="15" y="50"/>
                    <a:pt x="15" y="49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5" y="40"/>
                    <a:pt x="27" y="40"/>
                    <a:pt x="29" y="41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4" y="56"/>
                    <a:pt x="44" y="59"/>
                    <a:pt x="42" y="60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4" y="89"/>
                    <a:pt x="11" y="89"/>
                    <a:pt x="10" y="87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0" y="78"/>
                    <a:pt x="0" y="77"/>
                    <a:pt x="0" y="7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8"/>
                    <a:pt x="0" y="47"/>
                    <a:pt x="1" y="47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0"/>
                    <a:pt x="50" y="0"/>
                    <a:pt x="5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11029951" y="568325"/>
              <a:ext cx="636588" cy="630238"/>
            </a:xfrm>
            <a:custGeom>
              <a:avLst/>
              <a:gdLst>
                <a:gd name="T0" fmla="*/ 83 w 89"/>
                <a:gd name="T1" fmla="*/ 0 h 88"/>
                <a:gd name="T2" fmla="*/ 2 w 89"/>
                <a:gd name="T3" fmla="*/ 81 h 88"/>
                <a:gd name="T4" fmla="*/ 2 w 89"/>
                <a:gd name="T5" fmla="*/ 87 h 88"/>
                <a:gd name="T6" fmla="*/ 8 w 89"/>
                <a:gd name="T7" fmla="*/ 87 h 88"/>
                <a:gd name="T8" fmla="*/ 89 w 89"/>
                <a:gd name="T9" fmla="*/ 5 h 88"/>
                <a:gd name="T10" fmla="*/ 83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83" y="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0" y="83"/>
                    <a:pt x="0" y="85"/>
                    <a:pt x="2" y="87"/>
                  </a:cubicBezTo>
                  <a:cubicBezTo>
                    <a:pt x="4" y="88"/>
                    <a:pt x="6" y="88"/>
                    <a:pt x="8" y="87"/>
                  </a:cubicBezTo>
                  <a:cubicBezTo>
                    <a:pt x="89" y="5"/>
                    <a:pt x="89" y="5"/>
                    <a:pt x="89" y="5"/>
                  </a:cubicBezTo>
                  <a:lnTo>
                    <a:pt x="8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11301413" y="539750"/>
              <a:ext cx="393700" cy="393700"/>
            </a:xfrm>
            <a:custGeom>
              <a:avLst/>
              <a:gdLst>
                <a:gd name="T0" fmla="*/ 19 w 55"/>
                <a:gd name="T1" fmla="*/ 1 h 55"/>
                <a:gd name="T2" fmla="*/ 54 w 55"/>
                <a:gd name="T3" fmla="*/ 36 h 55"/>
                <a:gd name="T4" fmla="*/ 54 w 55"/>
                <a:gd name="T5" fmla="*/ 42 h 55"/>
                <a:gd name="T6" fmla="*/ 42 w 55"/>
                <a:gd name="T7" fmla="*/ 53 h 55"/>
                <a:gd name="T8" fmla="*/ 36 w 55"/>
                <a:gd name="T9" fmla="*/ 53 h 55"/>
                <a:gd name="T10" fmla="*/ 36 w 55"/>
                <a:gd name="T11" fmla="*/ 48 h 55"/>
                <a:gd name="T12" fmla="*/ 45 w 55"/>
                <a:gd name="T13" fmla="*/ 39 h 55"/>
                <a:gd name="T14" fmla="*/ 16 w 55"/>
                <a:gd name="T15" fmla="*/ 10 h 55"/>
                <a:gd name="T16" fmla="*/ 7 w 55"/>
                <a:gd name="T17" fmla="*/ 18 h 55"/>
                <a:gd name="T18" fmla="*/ 1 w 55"/>
                <a:gd name="T19" fmla="*/ 18 h 55"/>
                <a:gd name="T20" fmla="*/ 1 w 55"/>
                <a:gd name="T21" fmla="*/ 13 h 55"/>
                <a:gd name="T22" fmla="*/ 13 w 55"/>
                <a:gd name="T23" fmla="*/ 1 h 55"/>
                <a:gd name="T24" fmla="*/ 19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19" y="1"/>
                  </a:moveTo>
                  <a:cubicBezTo>
                    <a:pt x="54" y="36"/>
                    <a:pt x="54" y="36"/>
                    <a:pt x="54" y="36"/>
                  </a:cubicBezTo>
                  <a:cubicBezTo>
                    <a:pt x="55" y="38"/>
                    <a:pt x="55" y="40"/>
                    <a:pt x="54" y="42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0" y="55"/>
                    <a:pt x="38" y="55"/>
                    <a:pt x="36" y="53"/>
                  </a:cubicBezTo>
                  <a:cubicBezTo>
                    <a:pt x="35" y="52"/>
                    <a:pt x="35" y="49"/>
                    <a:pt x="36" y="48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20"/>
                    <a:pt x="3" y="20"/>
                    <a:pt x="1" y="18"/>
                  </a:cubicBezTo>
                  <a:cubicBezTo>
                    <a:pt x="0" y="17"/>
                    <a:pt x="0" y="14"/>
                    <a:pt x="1" y="1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0"/>
                    <a:pt x="17" y="0"/>
                    <a:pt x="19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10922001" y="962025"/>
              <a:ext cx="350838" cy="344488"/>
            </a:xfrm>
            <a:custGeom>
              <a:avLst/>
              <a:gdLst>
                <a:gd name="T0" fmla="*/ 17 w 49"/>
                <a:gd name="T1" fmla="*/ 1 h 48"/>
                <a:gd name="T2" fmla="*/ 47 w 49"/>
                <a:gd name="T3" fmla="*/ 31 h 48"/>
                <a:gd name="T4" fmla="*/ 47 w 49"/>
                <a:gd name="T5" fmla="*/ 37 h 48"/>
                <a:gd name="T6" fmla="*/ 37 w 49"/>
                <a:gd name="T7" fmla="*/ 47 h 48"/>
                <a:gd name="T8" fmla="*/ 32 w 49"/>
                <a:gd name="T9" fmla="*/ 47 h 48"/>
                <a:gd name="T10" fmla="*/ 32 w 49"/>
                <a:gd name="T11" fmla="*/ 41 h 48"/>
                <a:gd name="T12" fmla="*/ 39 w 49"/>
                <a:gd name="T13" fmla="*/ 34 h 48"/>
                <a:gd name="T14" fmla="*/ 15 w 49"/>
                <a:gd name="T15" fmla="*/ 10 h 48"/>
                <a:gd name="T16" fmla="*/ 7 w 49"/>
                <a:gd name="T17" fmla="*/ 17 h 48"/>
                <a:gd name="T18" fmla="*/ 2 w 49"/>
                <a:gd name="T19" fmla="*/ 17 h 48"/>
                <a:gd name="T20" fmla="*/ 2 w 49"/>
                <a:gd name="T21" fmla="*/ 11 h 48"/>
                <a:gd name="T22" fmla="*/ 12 w 49"/>
                <a:gd name="T23" fmla="*/ 1 h 48"/>
                <a:gd name="T24" fmla="*/ 17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17" y="1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9" y="33"/>
                    <a:pt x="49" y="35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8"/>
                    <a:pt x="33" y="48"/>
                    <a:pt x="32" y="47"/>
                  </a:cubicBezTo>
                  <a:cubicBezTo>
                    <a:pt x="30" y="45"/>
                    <a:pt x="30" y="43"/>
                    <a:pt x="32" y="41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9"/>
                    <a:pt x="3" y="19"/>
                    <a:pt x="2" y="17"/>
                  </a:cubicBezTo>
                  <a:cubicBezTo>
                    <a:pt x="0" y="15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10958513" y="1092200"/>
              <a:ext cx="185738" cy="185738"/>
            </a:xfrm>
            <a:custGeom>
              <a:avLst/>
              <a:gdLst>
                <a:gd name="T0" fmla="*/ 11 w 26"/>
                <a:gd name="T1" fmla="*/ 2 h 26"/>
                <a:gd name="T2" fmla="*/ 24 w 26"/>
                <a:gd name="T3" fmla="*/ 14 h 26"/>
                <a:gd name="T4" fmla="*/ 24 w 26"/>
                <a:gd name="T5" fmla="*/ 20 h 26"/>
                <a:gd name="T6" fmla="*/ 20 w 26"/>
                <a:gd name="T7" fmla="*/ 24 h 26"/>
                <a:gd name="T8" fmla="*/ 14 w 26"/>
                <a:gd name="T9" fmla="*/ 24 h 26"/>
                <a:gd name="T10" fmla="*/ 14 w 26"/>
                <a:gd name="T11" fmla="*/ 19 h 26"/>
                <a:gd name="T12" fmla="*/ 16 w 26"/>
                <a:gd name="T13" fmla="*/ 17 h 26"/>
                <a:gd name="T14" fmla="*/ 9 w 26"/>
                <a:gd name="T15" fmla="*/ 10 h 26"/>
                <a:gd name="T16" fmla="*/ 7 w 26"/>
                <a:gd name="T17" fmla="*/ 12 h 26"/>
                <a:gd name="T18" fmla="*/ 1 w 26"/>
                <a:gd name="T19" fmla="*/ 12 h 26"/>
                <a:gd name="T20" fmla="*/ 1 w 26"/>
                <a:gd name="T21" fmla="*/ 6 h 26"/>
                <a:gd name="T22" fmla="*/ 6 w 26"/>
                <a:gd name="T23" fmla="*/ 2 h 26"/>
                <a:gd name="T24" fmla="*/ 11 w 26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6">
                  <a:moveTo>
                    <a:pt x="11" y="2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6" y="16"/>
                    <a:pt x="26" y="19"/>
                    <a:pt x="24" y="20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6"/>
                    <a:pt x="16" y="26"/>
                    <a:pt x="14" y="24"/>
                  </a:cubicBezTo>
                  <a:cubicBezTo>
                    <a:pt x="13" y="23"/>
                    <a:pt x="13" y="20"/>
                    <a:pt x="14" y="19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3"/>
                    <a:pt x="3" y="13"/>
                    <a:pt x="1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0"/>
                    <a:pt x="10" y="0"/>
                    <a:pt x="11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11187113" y="187325"/>
              <a:ext cx="858838" cy="862013"/>
            </a:xfrm>
            <a:custGeom>
              <a:avLst/>
              <a:gdLst>
                <a:gd name="T0" fmla="*/ 120 w 120"/>
                <a:gd name="T1" fmla="*/ 120 h 120"/>
                <a:gd name="T2" fmla="*/ 120 w 120"/>
                <a:gd name="T3" fmla="*/ 0 h 120"/>
                <a:gd name="T4" fmla="*/ 0 w 120"/>
                <a:gd name="T5" fmla="*/ 0 h 120"/>
                <a:gd name="T6" fmla="*/ 120 w 120"/>
                <a:gd name="T7" fmla="*/ 120 h 120"/>
                <a:gd name="T8" fmla="*/ 68 w 120"/>
                <a:gd name="T9" fmla="*/ 22 h 120"/>
                <a:gd name="T10" fmla="*/ 68 w 120"/>
                <a:gd name="T11" fmla="*/ 28 h 120"/>
                <a:gd name="T12" fmla="*/ 61 w 120"/>
                <a:gd name="T13" fmla="*/ 35 h 120"/>
                <a:gd name="T14" fmla="*/ 70 w 120"/>
                <a:gd name="T15" fmla="*/ 44 h 120"/>
                <a:gd name="T16" fmla="*/ 95 w 120"/>
                <a:gd name="T17" fmla="*/ 19 h 120"/>
                <a:gd name="T18" fmla="*/ 101 w 120"/>
                <a:gd name="T19" fmla="*/ 19 h 120"/>
                <a:gd name="T20" fmla="*/ 101 w 120"/>
                <a:gd name="T21" fmla="*/ 25 h 120"/>
                <a:gd name="T22" fmla="*/ 76 w 120"/>
                <a:gd name="T23" fmla="*/ 50 h 120"/>
                <a:gd name="T24" fmla="*/ 85 w 120"/>
                <a:gd name="T25" fmla="*/ 59 h 120"/>
                <a:gd name="T26" fmla="*/ 92 w 120"/>
                <a:gd name="T27" fmla="*/ 52 h 120"/>
                <a:gd name="T28" fmla="*/ 98 w 120"/>
                <a:gd name="T29" fmla="*/ 52 h 120"/>
                <a:gd name="T30" fmla="*/ 98 w 120"/>
                <a:gd name="T31" fmla="*/ 58 h 120"/>
                <a:gd name="T32" fmla="*/ 88 w 120"/>
                <a:gd name="T33" fmla="*/ 67 h 120"/>
                <a:gd name="T34" fmla="*/ 82 w 120"/>
                <a:gd name="T35" fmla="*/ 67 h 120"/>
                <a:gd name="T36" fmla="*/ 52 w 120"/>
                <a:gd name="T37" fmla="*/ 38 h 120"/>
                <a:gd name="T38" fmla="*/ 52 w 120"/>
                <a:gd name="T39" fmla="*/ 32 h 120"/>
                <a:gd name="T40" fmla="*/ 62 w 120"/>
                <a:gd name="T41" fmla="*/ 22 h 120"/>
                <a:gd name="T42" fmla="*/ 68 w 120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0">
                  <a:moveTo>
                    <a:pt x="120" y="12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0" y="120"/>
                  </a:lnTo>
                  <a:close/>
                  <a:moveTo>
                    <a:pt x="68" y="22"/>
                  </a:moveTo>
                  <a:cubicBezTo>
                    <a:pt x="69" y="23"/>
                    <a:pt x="69" y="26"/>
                    <a:pt x="68" y="28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7" y="17"/>
                    <a:pt x="99" y="17"/>
                    <a:pt x="101" y="19"/>
                  </a:cubicBezTo>
                  <a:cubicBezTo>
                    <a:pt x="102" y="21"/>
                    <a:pt x="102" y="23"/>
                    <a:pt x="101" y="25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4" y="50"/>
                    <a:pt x="96" y="50"/>
                    <a:pt x="98" y="52"/>
                  </a:cubicBezTo>
                  <a:cubicBezTo>
                    <a:pt x="99" y="53"/>
                    <a:pt x="99" y="56"/>
                    <a:pt x="98" y="58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6" y="69"/>
                    <a:pt x="84" y="69"/>
                    <a:pt x="82" y="67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1" y="36"/>
                    <a:pt x="51" y="33"/>
                    <a:pt x="52" y="3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4" y="20"/>
                    <a:pt x="66" y="20"/>
                    <a:pt x="6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-6423" y="15191"/>
            <a:ext cx="1123951" cy="1119188"/>
            <a:chOff x="153988" y="187325"/>
            <a:chExt cx="1123951" cy="1119188"/>
          </a:xfrm>
        </p:grpSpPr>
        <p:sp>
          <p:nvSpPr>
            <p:cNvPr id="37" name="Freeform 36"/>
            <p:cNvSpPr/>
            <p:nvPr/>
          </p:nvSpPr>
          <p:spPr bwMode="auto">
            <a:xfrm>
              <a:off x="168276" y="912813"/>
              <a:ext cx="407988" cy="373063"/>
            </a:xfrm>
            <a:custGeom>
              <a:avLst/>
              <a:gdLst>
                <a:gd name="T0" fmla="*/ 1 w 57"/>
                <a:gd name="T1" fmla="*/ 1 h 52"/>
                <a:gd name="T2" fmla="*/ 0 w 57"/>
                <a:gd name="T3" fmla="*/ 4 h 52"/>
                <a:gd name="T4" fmla="*/ 0 w 57"/>
                <a:gd name="T5" fmla="*/ 48 h 52"/>
                <a:gd name="T6" fmla="*/ 4 w 57"/>
                <a:gd name="T7" fmla="*/ 52 h 52"/>
                <a:gd name="T8" fmla="*/ 37 w 57"/>
                <a:gd name="T9" fmla="*/ 52 h 52"/>
                <a:gd name="T10" fmla="*/ 40 w 57"/>
                <a:gd name="T11" fmla="*/ 51 h 52"/>
                <a:gd name="T12" fmla="*/ 56 w 57"/>
                <a:gd name="T13" fmla="*/ 35 h 52"/>
                <a:gd name="T14" fmla="*/ 56 w 57"/>
                <a:gd name="T15" fmla="*/ 29 h 52"/>
                <a:gd name="T16" fmla="*/ 32 w 57"/>
                <a:gd name="T17" fmla="*/ 6 h 52"/>
                <a:gd name="T18" fmla="*/ 27 w 57"/>
                <a:gd name="T19" fmla="*/ 6 h 52"/>
                <a:gd name="T20" fmla="*/ 13 w 57"/>
                <a:gd name="T21" fmla="*/ 19 h 52"/>
                <a:gd name="T22" fmla="*/ 13 w 57"/>
                <a:gd name="T23" fmla="*/ 25 h 52"/>
                <a:gd name="T24" fmla="*/ 23 w 57"/>
                <a:gd name="T25" fmla="*/ 34 h 52"/>
                <a:gd name="T26" fmla="*/ 26 w 57"/>
                <a:gd name="T27" fmla="*/ 36 h 52"/>
                <a:gd name="T28" fmla="*/ 36 w 57"/>
                <a:gd name="T29" fmla="*/ 36 h 52"/>
                <a:gd name="T30" fmla="*/ 40 w 57"/>
                <a:gd name="T31" fmla="*/ 32 h 52"/>
                <a:gd name="T32" fmla="*/ 36 w 57"/>
                <a:gd name="T33" fmla="*/ 28 h 52"/>
                <a:gd name="T34" fmla="*/ 28 w 57"/>
                <a:gd name="T35" fmla="*/ 28 h 52"/>
                <a:gd name="T36" fmla="*/ 22 w 57"/>
                <a:gd name="T37" fmla="*/ 22 h 52"/>
                <a:gd name="T38" fmla="*/ 29 w 57"/>
                <a:gd name="T39" fmla="*/ 15 h 52"/>
                <a:gd name="T40" fmla="*/ 47 w 57"/>
                <a:gd name="T41" fmla="*/ 32 h 52"/>
                <a:gd name="T42" fmla="*/ 36 w 57"/>
                <a:gd name="T43" fmla="*/ 44 h 52"/>
                <a:gd name="T44" fmla="*/ 8 w 57"/>
                <a:gd name="T45" fmla="*/ 44 h 52"/>
                <a:gd name="T46" fmla="*/ 8 w 57"/>
                <a:gd name="T47" fmla="*/ 4 h 52"/>
                <a:gd name="T48" fmla="*/ 4 w 57"/>
                <a:gd name="T49" fmla="*/ 0 h 52"/>
                <a:gd name="T50" fmla="*/ 1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2" y="52"/>
                    <a:pt x="4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8" y="52"/>
                    <a:pt x="39" y="51"/>
                    <a:pt x="40" y="5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4"/>
                    <a:pt x="57" y="31"/>
                    <a:pt x="56" y="29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28" y="5"/>
                    <a:pt x="27" y="6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1"/>
                    <a:pt x="12" y="23"/>
                    <a:pt x="13" y="2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5"/>
                    <a:pt x="25" y="36"/>
                    <a:pt x="2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8" y="36"/>
                    <a:pt x="40" y="34"/>
                    <a:pt x="40" y="32"/>
                  </a:cubicBezTo>
                  <a:cubicBezTo>
                    <a:pt x="40" y="29"/>
                    <a:pt x="38" y="28"/>
                    <a:pt x="36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27026" y="790575"/>
              <a:ext cx="636588" cy="387350"/>
            </a:xfrm>
            <a:custGeom>
              <a:avLst/>
              <a:gdLst>
                <a:gd name="T0" fmla="*/ 2 w 89"/>
                <a:gd name="T1" fmla="*/ 2 h 54"/>
                <a:gd name="T2" fmla="*/ 2 w 89"/>
                <a:gd name="T3" fmla="*/ 8 h 54"/>
                <a:gd name="T4" fmla="*/ 47 w 89"/>
                <a:gd name="T5" fmla="*/ 53 h 54"/>
                <a:gd name="T6" fmla="*/ 50 w 89"/>
                <a:gd name="T7" fmla="*/ 54 h 54"/>
                <a:gd name="T8" fmla="*/ 76 w 89"/>
                <a:gd name="T9" fmla="*/ 54 h 54"/>
                <a:gd name="T10" fmla="*/ 79 w 89"/>
                <a:gd name="T11" fmla="*/ 53 h 54"/>
                <a:gd name="T12" fmla="*/ 88 w 89"/>
                <a:gd name="T13" fmla="*/ 44 h 54"/>
                <a:gd name="T14" fmla="*/ 88 w 89"/>
                <a:gd name="T15" fmla="*/ 39 h 54"/>
                <a:gd name="T16" fmla="*/ 61 w 89"/>
                <a:gd name="T17" fmla="*/ 12 h 54"/>
                <a:gd name="T18" fmla="*/ 55 w 89"/>
                <a:gd name="T19" fmla="*/ 12 h 54"/>
                <a:gd name="T20" fmla="*/ 42 w 89"/>
                <a:gd name="T21" fmla="*/ 25 h 54"/>
                <a:gd name="T22" fmla="*/ 42 w 89"/>
                <a:gd name="T23" fmla="*/ 31 h 54"/>
                <a:gd name="T24" fmla="*/ 50 w 89"/>
                <a:gd name="T25" fmla="*/ 38 h 54"/>
                <a:gd name="T26" fmla="*/ 53 w 89"/>
                <a:gd name="T27" fmla="*/ 40 h 54"/>
                <a:gd name="T28" fmla="*/ 64 w 89"/>
                <a:gd name="T29" fmla="*/ 40 h 54"/>
                <a:gd name="T30" fmla="*/ 68 w 89"/>
                <a:gd name="T31" fmla="*/ 36 h 54"/>
                <a:gd name="T32" fmla="*/ 64 w 89"/>
                <a:gd name="T33" fmla="*/ 32 h 54"/>
                <a:gd name="T34" fmla="*/ 54 w 89"/>
                <a:gd name="T35" fmla="*/ 32 h 54"/>
                <a:gd name="T36" fmla="*/ 50 w 89"/>
                <a:gd name="T37" fmla="*/ 28 h 54"/>
                <a:gd name="T38" fmla="*/ 58 w 89"/>
                <a:gd name="T39" fmla="*/ 20 h 54"/>
                <a:gd name="T40" fmla="*/ 79 w 89"/>
                <a:gd name="T41" fmla="*/ 41 h 54"/>
                <a:gd name="T42" fmla="*/ 74 w 89"/>
                <a:gd name="T43" fmla="*/ 46 h 54"/>
                <a:gd name="T44" fmla="*/ 52 w 89"/>
                <a:gd name="T45" fmla="*/ 46 h 54"/>
                <a:gd name="T46" fmla="*/ 7 w 89"/>
                <a:gd name="T47" fmla="*/ 2 h 54"/>
                <a:gd name="T48" fmla="*/ 2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4"/>
                    <a:pt x="49" y="54"/>
                    <a:pt x="50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8" y="54"/>
                    <a:pt x="79" y="53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9" y="43"/>
                    <a:pt x="89" y="40"/>
                    <a:pt x="88" y="39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10"/>
                    <a:pt x="57" y="10"/>
                    <a:pt x="55" y="12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7"/>
                    <a:pt x="40" y="29"/>
                    <a:pt x="4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9"/>
                    <a:pt x="51" y="40"/>
                    <a:pt x="53" y="40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6" y="40"/>
                    <a:pt x="68" y="38"/>
                    <a:pt x="68" y="36"/>
                  </a:cubicBezTo>
                  <a:cubicBezTo>
                    <a:pt x="68" y="33"/>
                    <a:pt x="66" y="32"/>
                    <a:pt x="64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3" y="0"/>
                    <a:pt x="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877888" y="201613"/>
              <a:ext cx="371475" cy="409575"/>
            </a:xfrm>
            <a:custGeom>
              <a:avLst/>
              <a:gdLst>
                <a:gd name="T0" fmla="*/ 1 w 52"/>
                <a:gd name="T1" fmla="*/ 1 h 57"/>
                <a:gd name="T2" fmla="*/ 0 w 52"/>
                <a:gd name="T3" fmla="*/ 4 h 57"/>
                <a:gd name="T4" fmla="*/ 4 w 52"/>
                <a:gd name="T5" fmla="*/ 8 h 57"/>
                <a:gd name="T6" fmla="*/ 44 w 52"/>
                <a:gd name="T7" fmla="*/ 8 h 57"/>
                <a:gd name="T8" fmla="*/ 44 w 52"/>
                <a:gd name="T9" fmla="*/ 35 h 57"/>
                <a:gd name="T10" fmla="*/ 33 w 52"/>
                <a:gd name="T11" fmla="*/ 47 h 57"/>
                <a:gd name="T12" fmla="*/ 15 w 52"/>
                <a:gd name="T13" fmla="*/ 29 h 57"/>
                <a:gd name="T14" fmla="*/ 23 w 52"/>
                <a:gd name="T15" fmla="*/ 21 h 57"/>
                <a:gd name="T16" fmla="*/ 28 w 52"/>
                <a:gd name="T17" fmla="*/ 27 h 57"/>
                <a:gd name="T18" fmla="*/ 28 w 52"/>
                <a:gd name="T19" fmla="*/ 35 h 57"/>
                <a:gd name="T20" fmla="*/ 32 w 52"/>
                <a:gd name="T21" fmla="*/ 39 h 57"/>
                <a:gd name="T22" fmla="*/ 36 w 52"/>
                <a:gd name="T23" fmla="*/ 35 h 57"/>
                <a:gd name="T24" fmla="*/ 36 w 52"/>
                <a:gd name="T25" fmla="*/ 25 h 57"/>
                <a:gd name="T26" fmla="*/ 35 w 52"/>
                <a:gd name="T27" fmla="*/ 23 h 57"/>
                <a:gd name="T28" fmla="*/ 25 w 52"/>
                <a:gd name="T29" fmla="*/ 13 h 57"/>
                <a:gd name="T30" fmla="*/ 20 w 52"/>
                <a:gd name="T31" fmla="*/ 13 h 57"/>
                <a:gd name="T32" fmla="*/ 7 w 52"/>
                <a:gd name="T33" fmla="*/ 26 h 57"/>
                <a:gd name="T34" fmla="*/ 7 w 52"/>
                <a:gd name="T35" fmla="*/ 32 h 57"/>
                <a:gd name="T36" fmla="*/ 30 w 52"/>
                <a:gd name="T37" fmla="*/ 55 h 57"/>
                <a:gd name="T38" fmla="*/ 36 w 52"/>
                <a:gd name="T39" fmla="*/ 55 h 57"/>
                <a:gd name="T40" fmla="*/ 51 w 52"/>
                <a:gd name="T41" fmla="*/ 40 h 57"/>
                <a:gd name="T42" fmla="*/ 52 w 52"/>
                <a:gd name="T43" fmla="*/ 37 h 57"/>
                <a:gd name="T44" fmla="*/ 52 w 52"/>
                <a:gd name="T45" fmla="*/ 4 h 57"/>
                <a:gd name="T46" fmla="*/ 48 w 52"/>
                <a:gd name="T47" fmla="*/ 0 h 57"/>
                <a:gd name="T48" fmla="*/ 4 w 52"/>
                <a:gd name="T49" fmla="*/ 0 h 57"/>
                <a:gd name="T50" fmla="*/ 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8"/>
                    <a:pt x="30" y="39"/>
                    <a:pt x="32" y="39"/>
                  </a:cubicBezTo>
                  <a:cubicBezTo>
                    <a:pt x="34" y="39"/>
                    <a:pt x="36" y="38"/>
                    <a:pt x="36" y="3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4"/>
                    <a:pt x="36" y="23"/>
                    <a:pt x="35" y="2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1"/>
                    <a:pt x="21" y="11"/>
                    <a:pt x="20" y="1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8"/>
                    <a:pt x="5" y="30"/>
                    <a:pt x="7" y="32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1" y="57"/>
                    <a:pt x="34" y="57"/>
                    <a:pt x="36" y="55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2" y="39"/>
                    <a:pt x="52" y="38"/>
                    <a:pt x="52" y="3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762001" y="360363"/>
              <a:ext cx="387350" cy="638175"/>
            </a:xfrm>
            <a:custGeom>
              <a:avLst/>
              <a:gdLst>
                <a:gd name="T0" fmla="*/ 1 w 54"/>
                <a:gd name="T1" fmla="*/ 1 h 89"/>
                <a:gd name="T2" fmla="*/ 1 w 54"/>
                <a:gd name="T3" fmla="*/ 7 h 89"/>
                <a:gd name="T4" fmla="*/ 46 w 54"/>
                <a:gd name="T5" fmla="*/ 51 h 89"/>
                <a:gd name="T6" fmla="*/ 46 w 54"/>
                <a:gd name="T7" fmla="*/ 74 h 89"/>
                <a:gd name="T8" fmla="*/ 41 w 54"/>
                <a:gd name="T9" fmla="*/ 79 h 89"/>
                <a:gd name="T10" fmla="*/ 20 w 54"/>
                <a:gd name="T11" fmla="*/ 58 h 89"/>
                <a:gd name="T12" fmla="*/ 27 w 54"/>
                <a:gd name="T13" fmla="*/ 50 h 89"/>
                <a:gd name="T14" fmla="*/ 31 w 54"/>
                <a:gd name="T15" fmla="*/ 54 h 89"/>
                <a:gd name="T16" fmla="*/ 31 w 54"/>
                <a:gd name="T17" fmla="*/ 64 h 89"/>
                <a:gd name="T18" fmla="*/ 35 w 54"/>
                <a:gd name="T19" fmla="*/ 68 h 89"/>
                <a:gd name="T20" fmla="*/ 39 w 54"/>
                <a:gd name="T21" fmla="*/ 64 h 89"/>
                <a:gd name="T22" fmla="*/ 39 w 54"/>
                <a:gd name="T23" fmla="*/ 52 h 89"/>
                <a:gd name="T24" fmla="*/ 38 w 54"/>
                <a:gd name="T25" fmla="*/ 49 h 89"/>
                <a:gd name="T26" fmla="*/ 30 w 54"/>
                <a:gd name="T27" fmla="*/ 41 h 89"/>
                <a:gd name="T28" fmla="*/ 24 w 54"/>
                <a:gd name="T29" fmla="*/ 41 h 89"/>
                <a:gd name="T30" fmla="*/ 11 w 54"/>
                <a:gd name="T31" fmla="*/ 55 h 89"/>
                <a:gd name="T32" fmla="*/ 11 w 54"/>
                <a:gd name="T33" fmla="*/ 60 h 89"/>
                <a:gd name="T34" fmla="*/ 38 w 54"/>
                <a:gd name="T35" fmla="*/ 87 h 89"/>
                <a:gd name="T36" fmla="*/ 44 w 54"/>
                <a:gd name="T37" fmla="*/ 87 h 89"/>
                <a:gd name="T38" fmla="*/ 52 w 54"/>
                <a:gd name="T39" fmla="*/ 78 h 89"/>
                <a:gd name="T40" fmla="*/ 54 w 54"/>
                <a:gd name="T41" fmla="*/ 76 h 89"/>
                <a:gd name="T42" fmla="*/ 54 w 54"/>
                <a:gd name="T43" fmla="*/ 49 h 89"/>
                <a:gd name="T44" fmla="*/ 52 w 54"/>
                <a:gd name="T45" fmla="*/ 47 h 89"/>
                <a:gd name="T46" fmla="*/ 7 w 54"/>
                <a:gd name="T47" fmla="*/ 1 h 89"/>
                <a:gd name="T48" fmla="*/ 1 w 54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6"/>
                    <a:pt x="33" y="68"/>
                    <a:pt x="35" y="68"/>
                  </a:cubicBezTo>
                  <a:cubicBezTo>
                    <a:pt x="37" y="68"/>
                    <a:pt x="39" y="66"/>
                    <a:pt x="39" y="64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1"/>
                    <a:pt x="39" y="50"/>
                    <a:pt x="38" y="49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6" y="40"/>
                    <a:pt x="24" y="41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6"/>
                    <a:pt x="10" y="59"/>
                    <a:pt x="11" y="60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40" y="89"/>
                    <a:pt x="42" y="89"/>
                    <a:pt x="44" y="87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3" y="78"/>
                    <a:pt x="54" y="77"/>
                    <a:pt x="54" y="76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8"/>
                    <a:pt x="53" y="47"/>
                    <a:pt x="52" y="4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3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533401" y="568325"/>
              <a:ext cx="636588" cy="630238"/>
            </a:xfrm>
            <a:custGeom>
              <a:avLst/>
              <a:gdLst>
                <a:gd name="T0" fmla="*/ 6 w 89"/>
                <a:gd name="T1" fmla="*/ 0 h 88"/>
                <a:gd name="T2" fmla="*/ 87 w 89"/>
                <a:gd name="T3" fmla="*/ 81 h 88"/>
                <a:gd name="T4" fmla="*/ 87 w 89"/>
                <a:gd name="T5" fmla="*/ 87 h 88"/>
                <a:gd name="T6" fmla="*/ 82 w 89"/>
                <a:gd name="T7" fmla="*/ 87 h 88"/>
                <a:gd name="T8" fmla="*/ 0 w 89"/>
                <a:gd name="T9" fmla="*/ 5 h 88"/>
                <a:gd name="T10" fmla="*/ 6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6" y="0"/>
                  </a:moveTo>
                  <a:cubicBezTo>
                    <a:pt x="87" y="81"/>
                    <a:pt x="87" y="81"/>
                    <a:pt x="87" y="81"/>
                  </a:cubicBezTo>
                  <a:cubicBezTo>
                    <a:pt x="89" y="83"/>
                    <a:pt x="89" y="85"/>
                    <a:pt x="87" y="87"/>
                  </a:cubicBezTo>
                  <a:cubicBezTo>
                    <a:pt x="86" y="88"/>
                    <a:pt x="83" y="88"/>
                    <a:pt x="82" y="87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504826" y="539750"/>
              <a:ext cx="393700" cy="393700"/>
            </a:xfrm>
            <a:custGeom>
              <a:avLst/>
              <a:gdLst>
                <a:gd name="T0" fmla="*/ 37 w 55"/>
                <a:gd name="T1" fmla="*/ 1 h 55"/>
                <a:gd name="T2" fmla="*/ 2 w 55"/>
                <a:gd name="T3" fmla="*/ 36 h 55"/>
                <a:gd name="T4" fmla="*/ 2 w 55"/>
                <a:gd name="T5" fmla="*/ 42 h 55"/>
                <a:gd name="T6" fmla="*/ 13 w 55"/>
                <a:gd name="T7" fmla="*/ 53 h 55"/>
                <a:gd name="T8" fmla="*/ 19 w 55"/>
                <a:gd name="T9" fmla="*/ 53 h 55"/>
                <a:gd name="T10" fmla="*/ 19 w 55"/>
                <a:gd name="T11" fmla="*/ 48 h 55"/>
                <a:gd name="T12" fmla="*/ 10 w 55"/>
                <a:gd name="T13" fmla="*/ 39 h 55"/>
                <a:gd name="T14" fmla="*/ 39 w 55"/>
                <a:gd name="T15" fmla="*/ 10 h 55"/>
                <a:gd name="T16" fmla="*/ 48 w 55"/>
                <a:gd name="T17" fmla="*/ 18 h 55"/>
                <a:gd name="T18" fmla="*/ 54 w 55"/>
                <a:gd name="T19" fmla="*/ 18 h 55"/>
                <a:gd name="T20" fmla="*/ 54 w 55"/>
                <a:gd name="T21" fmla="*/ 13 h 55"/>
                <a:gd name="T22" fmla="*/ 42 w 55"/>
                <a:gd name="T23" fmla="*/ 1 h 55"/>
                <a:gd name="T24" fmla="*/ 37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37" y="1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38"/>
                    <a:pt x="0" y="40"/>
                    <a:pt x="2" y="4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5" y="55"/>
                    <a:pt x="17" y="55"/>
                    <a:pt x="19" y="53"/>
                  </a:cubicBezTo>
                  <a:cubicBezTo>
                    <a:pt x="20" y="52"/>
                    <a:pt x="20" y="49"/>
                    <a:pt x="19" y="4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0" y="20"/>
                    <a:pt x="52" y="20"/>
                    <a:pt x="54" y="18"/>
                  </a:cubicBezTo>
                  <a:cubicBezTo>
                    <a:pt x="55" y="17"/>
                    <a:pt x="55" y="14"/>
                    <a:pt x="54" y="13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0"/>
                    <a:pt x="38" y="0"/>
                    <a:pt x="3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927101" y="962025"/>
              <a:ext cx="350838" cy="344488"/>
            </a:xfrm>
            <a:custGeom>
              <a:avLst/>
              <a:gdLst>
                <a:gd name="T0" fmla="*/ 32 w 49"/>
                <a:gd name="T1" fmla="*/ 1 h 48"/>
                <a:gd name="T2" fmla="*/ 2 w 49"/>
                <a:gd name="T3" fmla="*/ 31 h 48"/>
                <a:gd name="T4" fmla="*/ 2 w 49"/>
                <a:gd name="T5" fmla="*/ 37 h 48"/>
                <a:gd name="T6" fmla="*/ 12 w 49"/>
                <a:gd name="T7" fmla="*/ 47 h 48"/>
                <a:gd name="T8" fmla="*/ 17 w 49"/>
                <a:gd name="T9" fmla="*/ 47 h 48"/>
                <a:gd name="T10" fmla="*/ 17 w 49"/>
                <a:gd name="T11" fmla="*/ 41 h 48"/>
                <a:gd name="T12" fmla="*/ 10 w 49"/>
                <a:gd name="T13" fmla="*/ 34 h 48"/>
                <a:gd name="T14" fmla="*/ 35 w 49"/>
                <a:gd name="T15" fmla="*/ 10 h 48"/>
                <a:gd name="T16" fmla="*/ 42 w 49"/>
                <a:gd name="T17" fmla="*/ 17 h 48"/>
                <a:gd name="T18" fmla="*/ 47 w 49"/>
                <a:gd name="T19" fmla="*/ 17 h 48"/>
                <a:gd name="T20" fmla="*/ 47 w 49"/>
                <a:gd name="T21" fmla="*/ 11 h 48"/>
                <a:gd name="T22" fmla="*/ 37 w 49"/>
                <a:gd name="T23" fmla="*/ 1 h 48"/>
                <a:gd name="T24" fmla="*/ 32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32" y="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5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8"/>
                    <a:pt x="16" y="48"/>
                    <a:pt x="17" y="47"/>
                  </a:cubicBezTo>
                  <a:cubicBezTo>
                    <a:pt x="19" y="45"/>
                    <a:pt x="19" y="43"/>
                    <a:pt x="17" y="41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9"/>
                    <a:pt x="46" y="19"/>
                    <a:pt x="47" y="17"/>
                  </a:cubicBezTo>
                  <a:cubicBezTo>
                    <a:pt x="49" y="15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3"/>
            <p:cNvSpPr/>
            <p:nvPr/>
          </p:nvSpPr>
          <p:spPr bwMode="auto">
            <a:xfrm>
              <a:off x="1063626" y="1092200"/>
              <a:ext cx="177800" cy="185738"/>
            </a:xfrm>
            <a:custGeom>
              <a:avLst/>
              <a:gdLst>
                <a:gd name="T0" fmla="*/ 14 w 25"/>
                <a:gd name="T1" fmla="*/ 2 h 26"/>
                <a:gd name="T2" fmla="*/ 1 w 25"/>
                <a:gd name="T3" fmla="*/ 14 h 26"/>
                <a:gd name="T4" fmla="*/ 1 w 25"/>
                <a:gd name="T5" fmla="*/ 20 h 26"/>
                <a:gd name="T6" fmla="*/ 5 w 25"/>
                <a:gd name="T7" fmla="*/ 24 h 26"/>
                <a:gd name="T8" fmla="*/ 11 w 25"/>
                <a:gd name="T9" fmla="*/ 24 h 26"/>
                <a:gd name="T10" fmla="*/ 11 w 25"/>
                <a:gd name="T11" fmla="*/ 19 h 26"/>
                <a:gd name="T12" fmla="*/ 10 w 25"/>
                <a:gd name="T13" fmla="*/ 17 h 26"/>
                <a:gd name="T14" fmla="*/ 17 w 25"/>
                <a:gd name="T15" fmla="*/ 10 h 26"/>
                <a:gd name="T16" fmla="*/ 18 w 25"/>
                <a:gd name="T17" fmla="*/ 12 h 26"/>
                <a:gd name="T18" fmla="*/ 24 w 25"/>
                <a:gd name="T19" fmla="*/ 12 h 26"/>
                <a:gd name="T20" fmla="*/ 24 w 25"/>
                <a:gd name="T21" fmla="*/ 6 h 26"/>
                <a:gd name="T22" fmla="*/ 20 w 25"/>
                <a:gd name="T23" fmla="*/ 2 h 26"/>
                <a:gd name="T24" fmla="*/ 14 w 25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6">
                  <a:moveTo>
                    <a:pt x="14" y="2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1" y="20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7" y="26"/>
                    <a:pt x="10" y="26"/>
                    <a:pt x="11" y="24"/>
                  </a:cubicBezTo>
                  <a:cubicBezTo>
                    <a:pt x="13" y="23"/>
                    <a:pt x="13" y="20"/>
                    <a:pt x="11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0" y="13"/>
                    <a:pt x="22" y="13"/>
                    <a:pt x="24" y="12"/>
                  </a:cubicBezTo>
                  <a:cubicBezTo>
                    <a:pt x="25" y="10"/>
                    <a:pt x="25" y="8"/>
                    <a:pt x="24" y="6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5" y="0"/>
                    <a:pt x="1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153988" y="187325"/>
              <a:ext cx="866775" cy="862013"/>
            </a:xfrm>
            <a:custGeom>
              <a:avLst/>
              <a:gdLst>
                <a:gd name="T0" fmla="*/ 121 w 121"/>
                <a:gd name="T1" fmla="*/ 0 h 120"/>
                <a:gd name="T2" fmla="*/ 0 w 121"/>
                <a:gd name="T3" fmla="*/ 0 h 120"/>
                <a:gd name="T4" fmla="*/ 0 w 121"/>
                <a:gd name="T5" fmla="*/ 120 h 120"/>
                <a:gd name="T6" fmla="*/ 121 w 121"/>
                <a:gd name="T7" fmla="*/ 0 h 120"/>
                <a:gd name="T8" fmla="*/ 58 w 121"/>
                <a:gd name="T9" fmla="*/ 22 h 120"/>
                <a:gd name="T10" fmla="*/ 68 w 121"/>
                <a:gd name="T11" fmla="*/ 32 h 120"/>
                <a:gd name="T12" fmla="*/ 68 w 121"/>
                <a:gd name="T13" fmla="*/ 38 h 120"/>
                <a:gd name="T14" fmla="*/ 38 w 121"/>
                <a:gd name="T15" fmla="*/ 67 h 120"/>
                <a:gd name="T16" fmla="*/ 32 w 121"/>
                <a:gd name="T17" fmla="*/ 67 h 120"/>
                <a:gd name="T18" fmla="*/ 22 w 121"/>
                <a:gd name="T19" fmla="*/ 58 h 120"/>
                <a:gd name="T20" fmla="*/ 22 w 121"/>
                <a:gd name="T21" fmla="*/ 52 h 120"/>
                <a:gd name="T22" fmla="*/ 28 w 121"/>
                <a:gd name="T23" fmla="*/ 52 h 120"/>
                <a:gd name="T24" fmla="*/ 35 w 121"/>
                <a:gd name="T25" fmla="*/ 59 h 120"/>
                <a:gd name="T26" fmla="*/ 44 w 121"/>
                <a:gd name="T27" fmla="*/ 50 h 120"/>
                <a:gd name="T28" fmla="*/ 19 w 121"/>
                <a:gd name="T29" fmla="*/ 25 h 120"/>
                <a:gd name="T30" fmla="*/ 19 w 121"/>
                <a:gd name="T31" fmla="*/ 19 h 120"/>
                <a:gd name="T32" fmla="*/ 25 w 121"/>
                <a:gd name="T33" fmla="*/ 19 h 120"/>
                <a:gd name="T34" fmla="*/ 50 w 121"/>
                <a:gd name="T35" fmla="*/ 44 h 120"/>
                <a:gd name="T36" fmla="*/ 59 w 121"/>
                <a:gd name="T37" fmla="*/ 35 h 120"/>
                <a:gd name="T38" fmla="*/ 52 w 121"/>
                <a:gd name="T39" fmla="*/ 28 h 120"/>
                <a:gd name="T40" fmla="*/ 52 w 121"/>
                <a:gd name="T41" fmla="*/ 22 h 120"/>
                <a:gd name="T42" fmla="*/ 58 w 121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0">
                  <a:moveTo>
                    <a:pt x="1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121" y="0"/>
                  </a:lnTo>
                  <a:close/>
                  <a:moveTo>
                    <a:pt x="58" y="22"/>
                  </a:moveTo>
                  <a:cubicBezTo>
                    <a:pt x="68" y="32"/>
                    <a:pt x="68" y="32"/>
                    <a:pt x="68" y="32"/>
                  </a:cubicBezTo>
                  <a:cubicBezTo>
                    <a:pt x="70" y="33"/>
                    <a:pt x="70" y="36"/>
                    <a:pt x="68" y="38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6" y="69"/>
                    <a:pt x="34" y="69"/>
                    <a:pt x="32" y="67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1" y="56"/>
                    <a:pt x="21" y="53"/>
                    <a:pt x="22" y="52"/>
                  </a:cubicBezTo>
                  <a:cubicBezTo>
                    <a:pt x="24" y="50"/>
                    <a:pt x="26" y="50"/>
                    <a:pt x="28" y="52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3"/>
                    <a:pt x="18" y="21"/>
                    <a:pt x="19" y="19"/>
                  </a:cubicBezTo>
                  <a:cubicBezTo>
                    <a:pt x="21" y="17"/>
                    <a:pt x="24" y="17"/>
                    <a:pt x="25" y="19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6"/>
                    <a:pt x="51" y="23"/>
                    <a:pt x="52" y="22"/>
                  </a:cubicBezTo>
                  <a:cubicBezTo>
                    <a:pt x="54" y="20"/>
                    <a:pt x="56" y="20"/>
                    <a:pt x="5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3" name="Freeform 48"/>
          <p:cNvSpPr>
            <a:spLocks noEditPoints="1"/>
          </p:cNvSpPr>
          <p:nvPr/>
        </p:nvSpPr>
        <p:spPr bwMode="auto">
          <a:xfrm>
            <a:off x="11152746" y="2700487"/>
            <a:ext cx="1049337" cy="2093913"/>
          </a:xfrm>
          <a:custGeom>
            <a:avLst/>
            <a:gdLst>
              <a:gd name="T0" fmla="*/ 135 w 145"/>
              <a:gd name="T1" fmla="*/ 108 h 287"/>
              <a:gd name="T2" fmla="*/ 145 w 145"/>
              <a:gd name="T3" fmla="*/ 94 h 287"/>
              <a:gd name="T4" fmla="*/ 135 w 145"/>
              <a:gd name="T5" fmla="*/ 62 h 287"/>
              <a:gd name="T6" fmla="*/ 105 w 145"/>
              <a:gd name="T7" fmla="*/ 55 h 287"/>
              <a:gd name="T8" fmla="*/ 135 w 145"/>
              <a:gd name="T9" fmla="*/ 0 h 287"/>
              <a:gd name="T10" fmla="*/ 42 w 145"/>
              <a:gd name="T11" fmla="*/ 42 h 287"/>
              <a:gd name="T12" fmla="*/ 0 w 145"/>
              <a:gd name="T13" fmla="*/ 136 h 287"/>
              <a:gd name="T14" fmla="*/ 61 w 145"/>
              <a:gd name="T15" fmla="*/ 152 h 287"/>
              <a:gd name="T16" fmla="*/ 1 w 145"/>
              <a:gd name="T17" fmla="*/ 159 h 287"/>
              <a:gd name="T18" fmla="*/ 127 w 145"/>
              <a:gd name="T19" fmla="*/ 286 h 287"/>
              <a:gd name="T20" fmla="*/ 135 w 145"/>
              <a:gd name="T21" fmla="*/ 233 h 287"/>
              <a:gd name="T22" fmla="*/ 105 w 145"/>
              <a:gd name="T23" fmla="*/ 226 h 287"/>
              <a:gd name="T24" fmla="*/ 135 w 145"/>
              <a:gd name="T25" fmla="*/ 193 h 287"/>
              <a:gd name="T26" fmla="*/ 145 w 145"/>
              <a:gd name="T27" fmla="*/ 180 h 287"/>
              <a:gd name="T28" fmla="*/ 135 w 145"/>
              <a:gd name="T29" fmla="*/ 152 h 287"/>
              <a:gd name="T30" fmla="*/ 75 w 145"/>
              <a:gd name="T31" fmla="*/ 136 h 287"/>
              <a:gd name="T32" fmla="*/ 121 w 145"/>
              <a:gd name="T33" fmla="*/ 122 h 287"/>
              <a:gd name="T34" fmla="*/ 75 w 145"/>
              <a:gd name="T35" fmla="*/ 75 h 287"/>
              <a:gd name="T36" fmla="*/ 91 w 145"/>
              <a:gd name="T37" fmla="*/ 108 h 287"/>
              <a:gd name="T38" fmla="*/ 121 w 145"/>
              <a:gd name="T39" fmla="*/ 122 h 287"/>
              <a:gd name="T40" fmla="*/ 121 w 145"/>
              <a:gd name="T41" fmla="*/ 94 h 287"/>
              <a:gd name="T42" fmla="*/ 105 w 145"/>
              <a:gd name="T43" fmla="*/ 75 h 287"/>
              <a:gd name="T44" fmla="*/ 15 w 145"/>
              <a:gd name="T45" fmla="*/ 122 h 287"/>
              <a:gd name="T46" fmla="*/ 121 w 145"/>
              <a:gd name="T47" fmla="*/ 16 h 287"/>
              <a:gd name="T48" fmla="*/ 91 w 145"/>
              <a:gd name="T49" fmla="*/ 41 h 287"/>
              <a:gd name="T50" fmla="*/ 61 w 145"/>
              <a:gd name="T51" fmla="*/ 62 h 287"/>
              <a:gd name="T52" fmla="*/ 15 w 145"/>
              <a:gd name="T53" fmla="*/ 122 h 287"/>
              <a:gd name="T54" fmla="*/ 121 w 145"/>
              <a:gd name="T55" fmla="*/ 271 h 287"/>
              <a:gd name="T56" fmla="*/ 15 w 145"/>
              <a:gd name="T57" fmla="*/ 166 h 287"/>
              <a:gd name="T58" fmla="*/ 61 w 145"/>
              <a:gd name="T59" fmla="*/ 226 h 287"/>
              <a:gd name="T60" fmla="*/ 91 w 145"/>
              <a:gd name="T61" fmla="*/ 247 h 287"/>
              <a:gd name="T62" fmla="*/ 121 w 145"/>
              <a:gd name="T63" fmla="*/ 212 h 287"/>
              <a:gd name="T64" fmla="*/ 105 w 145"/>
              <a:gd name="T65" fmla="*/ 193 h 287"/>
              <a:gd name="T66" fmla="*/ 121 w 145"/>
              <a:gd name="T67" fmla="*/ 212 h 287"/>
              <a:gd name="T68" fmla="*/ 121 w 145"/>
              <a:gd name="T69" fmla="*/ 180 h 287"/>
              <a:gd name="T70" fmla="*/ 91 w 145"/>
              <a:gd name="T71" fmla="*/ 212 h 287"/>
              <a:gd name="T72" fmla="*/ 75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135" y="136"/>
                </a:moveTo>
                <a:cubicBezTo>
                  <a:pt x="135" y="108"/>
                  <a:pt x="135" y="108"/>
                  <a:pt x="135" y="108"/>
                </a:cubicBezTo>
                <a:cubicBezTo>
                  <a:pt x="145" y="108"/>
                  <a:pt x="145" y="108"/>
                  <a:pt x="145" y="108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35" y="94"/>
                  <a:pt x="135" y="94"/>
                  <a:pt x="135" y="94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05" y="62"/>
                  <a:pt x="105" y="62"/>
                  <a:pt x="105" y="62"/>
                </a:cubicBezTo>
                <a:cubicBezTo>
                  <a:pt x="105" y="55"/>
                  <a:pt x="105" y="55"/>
                  <a:pt x="105" y="55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35" y="0"/>
                  <a:pt x="135" y="0"/>
                  <a:pt x="135" y="0"/>
                </a:cubicBezTo>
                <a:cubicBezTo>
                  <a:pt x="127" y="1"/>
                  <a:pt x="127" y="1"/>
                  <a:pt x="127" y="1"/>
                </a:cubicBezTo>
                <a:cubicBezTo>
                  <a:pt x="95" y="5"/>
                  <a:pt x="65" y="19"/>
                  <a:pt x="42" y="42"/>
                </a:cubicBezTo>
                <a:cubicBezTo>
                  <a:pt x="19" y="66"/>
                  <a:pt x="4" y="96"/>
                  <a:pt x="1" y="128"/>
                </a:cubicBezTo>
                <a:cubicBezTo>
                  <a:pt x="0" y="136"/>
                  <a:pt x="0" y="136"/>
                  <a:pt x="0" y="136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61" y="152"/>
                  <a:pt x="61" y="152"/>
                  <a:pt x="61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1" y="159"/>
                  <a:pt x="1" y="159"/>
                  <a:pt x="1" y="159"/>
                </a:cubicBezTo>
                <a:cubicBezTo>
                  <a:pt x="4" y="192"/>
                  <a:pt x="19" y="222"/>
                  <a:pt x="42" y="245"/>
                </a:cubicBezTo>
                <a:cubicBezTo>
                  <a:pt x="65" y="268"/>
                  <a:pt x="95" y="283"/>
                  <a:pt x="127" y="286"/>
                </a:cubicBezTo>
                <a:cubicBezTo>
                  <a:pt x="135" y="287"/>
                  <a:pt x="135" y="287"/>
                  <a:pt x="135" y="287"/>
                </a:cubicBezTo>
                <a:cubicBezTo>
                  <a:pt x="135" y="233"/>
                  <a:pt x="135" y="233"/>
                  <a:pt x="135" y="233"/>
                </a:cubicBezTo>
                <a:cubicBezTo>
                  <a:pt x="105" y="233"/>
                  <a:pt x="105" y="233"/>
                  <a:pt x="105" y="233"/>
                </a:cubicBezTo>
                <a:cubicBezTo>
                  <a:pt x="105" y="226"/>
                  <a:pt x="105" y="226"/>
                  <a:pt x="105" y="226"/>
                </a:cubicBezTo>
                <a:cubicBezTo>
                  <a:pt x="135" y="226"/>
                  <a:pt x="135" y="226"/>
                  <a:pt x="135" y="226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45" y="193"/>
                  <a:pt x="145" y="193"/>
                  <a:pt x="145" y="193"/>
                </a:cubicBezTo>
                <a:cubicBezTo>
                  <a:pt x="145" y="180"/>
                  <a:pt x="145" y="180"/>
                  <a:pt x="145" y="180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75" y="152"/>
                  <a:pt x="75" y="152"/>
                  <a:pt x="75" y="152"/>
                </a:cubicBezTo>
                <a:cubicBezTo>
                  <a:pt x="75" y="136"/>
                  <a:pt x="75" y="136"/>
                  <a:pt x="75" y="136"/>
                </a:cubicBezTo>
                <a:lnTo>
                  <a:pt x="135" y="136"/>
                </a:lnTo>
                <a:close/>
                <a:moveTo>
                  <a:pt x="121" y="122"/>
                </a:moveTo>
                <a:cubicBezTo>
                  <a:pt x="75" y="122"/>
                  <a:pt x="75" y="122"/>
                  <a:pt x="75" y="122"/>
                </a:cubicBezTo>
                <a:cubicBezTo>
                  <a:pt x="75" y="75"/>
                  <a:pt x="75" y="75"/>
                  <a:pt x="75" y="75"/>
                </a:cubicBezTo>
                <a:cubicBezTo>
                  <a:pt x="91" y="75"/>
                  <a:pt x="91" y="75"/>
                  <a:pt x="91" y="75"/>
                </a:cubicBezTo>
                <a:cubicBezTo>
                  <a:pt x="91" y="108"/>
                  <a:pt x="91" y="108"/>
                  <a:pt x="91" y="108"/>
                </a:cubicBezTo>
                <a:cubicBezTo>
                  <a:pt x="121" y="108"/>
                  <a:pt x="121" y="108"/>
                  <a:pt x="121" y="108"/>
                </a:cubicBezTo>
                <a:lnTo>
                  <a:pt x="121" y="122"/>
                </a:lnTo>
                <a:close/>
                <a:moveTo>
                  <a:pt x="121" y="75"/>
                </a:moveTo>
                <a:cubicBezTo>
                  <a:pt x="121" y="94"/>
                  <a:pt x="121" y="94"/>
                  <a:pt x="121" y="94"/>
                </a:cubicBezTo>
                <a:cubicBezTo>
                  <a:pt x="105" y="94"/>
                  <a:pt x="105" y="94"/>
                  <a:pt x="105" y="94"/>
                </a:cubicBezTo>
                <a:cubicBezTo>
                  <a:pt x="105" y="75"/>
                  <a:pt x="105" y="75"/>
                  <a:pt x="105" y="75"/>
                </a:cubicBezTo>
                <a:lnTo>
                  <a:pt x="121" y="75"/>
                </a:lnTo>
                <a:close/>
                <a:moveTo>
                  <a:pt x="15" y="122"/>
                </a:moveTo>
                <a:cubicBezTo>
                  <a:pt x="20" y="96"/>
                  <a:pt x="33" y="71"/>
                  <a:pt x="51" y="52"/>
                </a:cubicBezTo>
                <a:cubicBezTo>
                  <a:pt x="70" y="33"/>
                  <a:pt x="95" y="21"/>
                  <a:pt x="121" y="16"/>
                </a:cubicBezTo>
                <a:cubicBezTo>
                  <a:pt x="121" y="41"/>
                  <a:pt x="121" y="41"/>
                  <a:pt x="121" y="41"/>
                </a:cubicBezTo>
                <a:cubicBezTo>
                  <a:pt x="91" y="41"/>
                  <a:pt x="91" y="41"/>
                  <a:pt x="91" y="41"/>
                </a:cubicBezTo>
                <a:cubicBezTo>
                  <a:pt x="91" y="62"/>
                  <a:pt x="91" y="62"/>
                  <a:pt x="9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122"/>
                  <a:pt x="61" y="122"/>
                  <a:pt x="61" y="122"/>
                </a:cubicBezTo>
                <a:lnTo>
                  <a:pt x="15" y="122"/>
                </a:lnTo>
                <a:close/>
                <a:moveTo>
                  <a:pt x="121" y="247"/>
                </a:moveTo>
                <a:cubicBezTo>
                  <a:pt x="121" y="271"/>
                  <a:pt x="121" y="271"/>
                  <a:pt x="121" y="271"/>
                </a:cubicBezTo>
                <a:cubicBezTo>
                  <a:pt x="95" y="267"/>
                  <a:pt x="70" y="254"/>
                  <a:pt x="51" y="235"/>
                </a:cubicBezTo>
                <a:cubicBezTo>
                  <a:pt x="33" y="216"/>
                  <a:pt x="20" y="192"/>
                  <a:pt x="15" y="166"/>
                </a:cubicBezTo>
                <a:cubicBezTo>
                  <a:pt x="61" y="166"/>
                  <a:pt x="61" y="166"/>
                  <a:pt x="61" y="166"/>
                </a:cubicBezTo>
                <a:cubicBezTo>
                  <a:pt x="61" y="226"/>
                  <a:pt x="61" y="226"/>
                  <a:pt x="61" y="226"/>
                </a:cubicBezTo>
                <a:cubicBezTo>
                  <a:pt x="91" y="226"/>
                  <a:pt x="91" y="226"/>
                  <a:pt x="91" y="226"/>
                </a:cubicBezTo>
                <a:cubicBezTo>
                  <a:pt x="91" y="247"/>
                  <a:pt x="91" y="247"/>
                  <a:pt x="91" y="247"/>
                </a:cubicBezTo>
                <a:lnTo>
                  <a:pt x="121" y="247"/>
                </a:lnTo>
                <a:close/>
                <a:moveTo>
                  <a:pt x="121" y="212"/>
                </a:moveTo>
                <a:cubicBezTo>
                  <a:pt x="105" y="212"/>
                  <a:pt x="105" y="212"/>
                  <a:pt x="105" y="212"/>
                </a:cubicBezTo>
                <a:cubicBezTo>
                  <a:pt x="105" y="193"/>
                  <a:pt x="105" y="193"/>
                  <a:pt x="105" y="193"/>
                </a:cubicBezTo>
                <a:cubicBezTo>
                  <a:pt x="121" y="193"/>
                  <a:pt x="121" y="193"/>
                  <a:pt x="121" y="193"/>
                </a:cubicBezTo>
                <a:lnTo>
                  <a:pt x="121" y="212"/>
                </a:lnTo>
                <a:close/>
                <a:moveTo>
                  <a:pt x="121" y="166"/>
                </a:moveTo>
                <a:cubicBezTo>
                  <a:pt x="121" y="180"/>
                  <a:pt x="121" y="180"/>
                  <a:pt x="121" y="180"/>
                </a:cubicBezTo>
                <a:cubicBezTo>
                  <a:pt x="91" y="180"/>
                  <a:pt x="91" y="180"/>
                  <a:pt x="91" y="180"/>
                </a:cubicBezTo>
                <a:cubicBezTo>
                  <a:pt x="91" y="212"/>
                  <a:pt x="91" y="212"/>
                  <a:pt x="91" y="212"/>
                </a:cubicBezTo>
                <a:cubicBezTo>
                  <a:pt x="75" y="212"/>
                  <a:pt x="75" y="212"/>
                  <a:pt x="75" y="212"/>
                </a:cubicBezTo>
                <a:cubicBezTo>
                  <a:pt x="75" y="166"/>
                  <a:pt x="75" y="166"/>
                  <a:pt x="75" y="166"/>
                </a:cubicBezTo>
                <a:lnTo>
                  <a:pt x="121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4" name="Freeform 49"/>
          <p:cNvSpPr>
            <a:spLocks noEditPoints="1"/>
          </p:cNvSpPr>
          <p:nvPr/>
        </p:nvSpPr>
        <p:spPr bwMode="auto">
          <a:xfrm>
            <a:off x="16262" y="2663974"/>
            <a:ext cx="1049337" cy="2093913"/>
          </a:xfrm>
          <a:custGeom>
            <a:avLst/>
            <a:gdLst>
              <a:gd name="T0" fmla="*/ 70 w 145"/>
              <a:gd name="T1" fmla="*/ 152 h 287"/>
              <a:gd name="T2" fmla="*/ 10 w 145"/>
              <a:gd name="T3" fmla="*/ 180 h 287"/>
              <a:gd name="T4" fmla="*/ 0 w 145"/>
              <a:gd name="T5" fmla="*/ 193 h 287"/>
              <a:gd name="T6" fmla="*/ 10 w 145"/>
              <a:gd name="T7" fmla="*/ 226 h 287"/>
              <a:gd name="T8" fmla="*/ 41 w 145"/>
              <a:gd name="T9" fmla="*/ 233 h 287"/>
              <a:gd name="T10" fmla="*/ 10 w 145"/>
              <a:gd name="T11" fmla="*/ 287 h 287"/>
              <a:gd name="T12" fmla="*/ 103 w 145"/>
              <a:gd name="T13" fmla="*/ 245 h 287"/>
              <a:gd name="T14" fmla="*/ 145 w 145"/>
              <a:gd name="T15" fmla="*/ 152 h 287"/>
              <a:gd name="T16" fmla="*/ 84 w 145"/>
              <a:gd name="T17" fmla="*/ 136 h 287"/>
              <a:gd name="T18" fmla="*/ 145 w 145"/>
              <a:gd name="T19" fmla="*/ 128 h 287"/>
              <a:gd name="T20" fmla="*/ 18 w 145"/>
              <a:gd name="T21" fmla="*/ 1 h 287"/>
              <a:gd name="T22" fmla="*/ 10 w 145"/>
              <a:gd name="T23" fmla="*/ 55 h 287"/>
              <a:gd name="T24" fmla="*/ 41 w 145"/>
              <a:gd name="T25" fmla="*/ 62 h 287"/>
              <a:gd name="T26" fmla="*/ 10 w 145"/>
              <a:gd name="T27" fmla="*/ 94 h 287"/>
              <a:gd name="T28" fmla="*/ 0 w 145"/>
              <a:gd name="T29" fmla="*/ 108 h 287"/>
              <a:gd name="T30" fmla="*/ 10 w 145"/>
              <a:gd name="T31" fmla="*/ 136 h 287"/>
              <a:gd name="T32" fmla="*/ 24 w 145"/>
              <a:gd name="T33" fmla="*/ 108 h 287"/>
              <a:gd name="T34" fmla="*/ 54 w 145"/>
              <a:gd name="T35" fmla="*/ 75 h 287"/>
              <a:gd name="T36" fmla="*/ 70 w 145"/>
              <a:gd name="T37" fmla="*/ 122 h 287"/>
              <a:gd name="T38" fmla="*/ 24 w 145"/>
              <a:gd name="T39" fmla="*/ 108 h 287"/>
              <a:gd name="T40" fmla="*/ 41 w 145"/>
              <a:gd name="T41" fmla="*/ 94 h 287"/>
              <a:gd name="T42" fmla="*/ 24 w 145"/>
              <a:gd name="T43" fmla="*/ 75 h 287"/>
              <a:gd name="T44" fmla="*/ 84 w 145"/>
              <a:gd name="T45" fmla="*/ 122 h 287"/>
              <a:gd name="T46" fmla="*/ 54 w 145"/>
              <a:gd name="T47" fmla="*/ 62 h 287"/>
              <a:gd name="T48" fmla="*/ 24 w 145"/>
              <a:gd name="T49" fmla="*/ 41 h 287"/>
              <a:gd name="T50" fmla="*/ 94 w 145"/>
              <a:gd name="T51" fmla="*/ 52 h 287"/>
              <a:gd name="T52" fmla="*/ 84 w 145"/>
              <a:gd name="T53" fmla="*/ 122 h 287"/>
              <a:gd name="T54" fmla="*/ 54 w 145"/>
              <a:gd name="T55" fmla="*/ 226 h 287"/>
              <a:gd name="T56" fmla="*/ 84 w 145"/>
              <a:gd name="T57" fmla="*/ 166 h 287"/>
              <a:gd name="T58" fmla="*/ 94 w 145"/>
              <a:gd name="T59" fmla="*/ 235 h 287"/>
              <a:gd name="T60" fmla="*/ 24 w 145"/>
              <a:gd name="T61" fmla="*/ 247 h 287"/>
              <a:gd name="T62" fmla="*/ 24 w 145"/>
              <a:gd name="T63" fmla="*/ 193 h 287"/>
              <a:gd name="T64" fmla="*/ 41 w 145"/>
              <a:gd name="T65" fmla="*/ 212 h 287"/>
              <a:gd name="T66" fmla="*/ 24 w 145"/>
              <a:gd name="T67" fmla="*/ 193 h 287"/>
              <a:gd name="T68" fmla="*/ 70 w 145"/>
              <a:gd name="T69" fmla="*/ 212 h 287"/>
              <a:gd name="T70" fmla="*/ 54 w 145"/>
              <a:gd name="T71" fmla="*/ 180 h 287"/>
              <a:gd name="T72" fmla="*/ 24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70" y="136"/>
                </a:moveTo>
                <a:cubicBezTo>
                  <a:pt x="70" y="152"/>
                  <a:pt x="70" y="152"/>
                  <a:pt x="70" y="152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80"/>
                  <a:pt x="10" y="180"/>
                  <a:pt x="10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93"/>
                  <a:pt x="0" y="193"/>
                  <a:pt x="0" y="193"/>
                </a:cubicBezTo>
                <a:cubicBezTo>
                  <a:pt x="10" y="193"/>
                  <a:pt x="10" y="193"/>
                  <a:pt x="10" y="193"/>
                </a:cubicBezTo>
                <a:cubicBezTo>
                  <a:pt x="10" y="226"/>
                  <a:pt x="10" y="226"/>
                  <a:pt x="10" y="226"/>
                </a:cubicBezTo>
                <a:cubicBezTo>
                  <a:pt x="41" y="226"/>
                  <a:pt x="41" y="226"/>
                  <a:pt x="41" y="226"/>
                </a:cubicBezTo>
                <a:cubicBezTo>
                  <a:pt x="41" y="233"/>
                  <a:pt x="41" y="233"/>
                  <a:pt x="41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87"/>
                  <a:pt x="10" y="287"/>
                  <a:pt x="10" y="287"/>
                </a:cubicBezTo>
                <a:cubicBezTo>
                  <a:pt x="18" y="286"/>
                  <a:pt x="18" y="286"/>
                  <a:pt x="18" y="286"/>
                </a:cubicBezTo>
                <a:cubicBezTo>
                  <a:pt x="50" y="283"/>
                  <a:pt x="80" y="268"/>
                  <a:pt x="103" y="245"/>
                </a:cubicBezTo>
                <a:cubicBezTo>
                  <a:pt x="126" y="222"/>
                  <a:pt x="141" y="192"/>
                  <a:pt x="145" y="159"/>
                </a:cubicBezTo>
                <a:cubicBezTo>
                  <a:pt x="145" y="152"/>
                  <a:pt x="145" y="152"/>
                  <a:pt x="145" y="152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145" y="136"/>
                  <a:pt x="145" y="136"/>
                  <a:pt x="145" y="136"/>
                </a:cubicBezTo>
                <a:cubicBezTo>
                  <a:pt x="145" y="128"/>
                  <a:pt x="145" y="128"/>
                  <a:pt x="145" y="128"/>
                </a:cubicBezTo>
                <a:cubicBezTo>
                  <a:pt x="141" y="96"/>
                  <a:pt x="126" y="66"/>
                  <a:pt x="103" y="42"/>
                </a:cubicBezTo>
                <a:cubicBezTo>
                  <a:pt x="80" y="19"/>
                  <a:pt x="50" y="5"/>
                  <a:pt x="18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55"/>
                  <a:pt x="10" y="55"/>
                  <a:pt x="10" y="55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62"/>
                  <a:pt x="41" y="62"/>
                  <a:pt x="41" y="62"/>
                </a:cubicBezTo>
                <a:cubicBezTo>
                  <a:pt x="10" y="62"/>
                  <a:pt x="10" y="62"/>
                  <a:pt x="10" y="62"/>
                </a:cubicBezTo>
                <a:cubicBezTo>
                  <a:pt x="10" y="94"/>
                  <a:pt x="10" y="94"/>
                  <a:pt x="1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8"/>
                  <a:pt x="0" y="108"/>
                  <a:pt x="0" y="108"/>
                </a:cubicBezTo>
                <a:cubicBezTo>
                  <a:pt x="10" y="108"/>
                  <a:pt x="10" y="108"/>
                  <a:pt x="10" y="108"/>
                </a:cubicBezTo>
                <a:cubicBezTo>
                  <a:pt x="10" y="136"/>
                  <a:pt x="10" y="136"/>
                  <a:pt x="10" y="136"/>
                </a:cubicBezTo>
                <a:lnTo>
                  <a:pt x="70" y="136"/>
                </a:lnTo>
                <a:close/>
                <a:moveTo>
                  <a:pt x="2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75"/>
                  <a:pt x="54" y="75"/>
                  <a:pt x="54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24" y="122"/>
                  <a:pt x="24" y="122"/>
                  <a:pt x="24" y="122"/>
                </a:cubicBezTo>
                <a:lnTo>
                  <a:pt x="24" y="108"/>
                </a:lnTo>
                <a:close/>
                <a:moveTo>
                  <a:pt x="41" y="75"/>
                </a:moveTo>
                <a:cubicBezTo>
                  <a:pt x="41" y="94"/>
                  <a:pt x="41" y="94"/>
                  <a:pt x="41" y="94"/>
                </a:cubicBezTo>
                <a:cubicBezTo>
                  <a:pt x="24" y="94"/>
                  <a:pt x="24" y="94"/>
                  <a:pt x="24" y="94"/>
                </a:cubicBezTo>
                <a:cubicBezTo>
                  <a:pt x="24" y="75"/>
                  <a:pt x="24" y="75"/>
                  <a:pt x="24" y="75"/>
                </a:cubicBezTo>
                <a:lnTo>
                  <a:pt x="41" y="75"/>
                </a:lnTo>
                <a:close/>
                <a:moveTo>
                  <a:pt x="84" y="122"/>
                </a:moveTo>
                <a:cubicBezTo>
                  <a:pt x="84" y="62"/>
                  <a:pt x="84" y="62"/>
                  <a:pt x="84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41"/>
                  <a:pt x="54" y="41"/>
                  <a:pt x="5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16"/>
                  <a:pt x="24" y="16"/>
                  <a:pt x="24" y="16"/>
                </a:cubicBezTo>
                <a:cubicBezTo>
                  <a:pt x="50" y="21"/>
                  <a:pt x="75" y="33"/>
                  <a:pt x="94" y="52"/>
                </a:cubicBezTo>
                <a:cubicBezTo>
                  <a:pt x="113" y="71"/>
                  <a:pt x="125" y="96"/>
                  <a:pt x="130" y="122"/>
                </a:cubicBezTo>
                <a:lnTo>
                  <a:pt x="84" y="122"/>
                </a:lnTo>
                <a:close/>
                <a:moveTo>
                  <a:pt x="54" y="247"/>
                </a:moveTo>
                <a:cubicBezTo>
                  <a:pt x="54" y="226"/>
                  <a:pt x="54" y="226"/>
                  <a:pt x="54" y="226"/>
                </a:cubicBezTo>
                <a:cubicBezTo>
                  <a:pt x="84" y="226"/>
                  <a:pt x="84" y="226"/>
                  <a:pt x="84" y="22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130" y="166"/>
                  <a:pt x="130" y="166"/>
                  <a:pt x="130" y="166"/>
                </a:cubicBezTo>
                <a:cubicBezTo>
                  <a:pt x="125" y="192"/>
                  <a:pt x="113" y="216"/>
                  <a:pt x="94" y="235"/>
                </a:cubicBezTo>
                <a:cubicBezTo>
                  <a:pt x="75" y="254"/>
                  <a:pt x="50" y="267"/>
                  <a:pt x="24" y="271"/>
                </a:cubicBezTo>
                <a:cubicBezTo>
                  <a:pt x="24" y="247"/>
                  <a:pt x="24" y="247"/>
                  <a:pt x="24" y="247"/>
                </a:cubicBezTo>
                <a:lnTo>
                  <a:pt x="54" y="247"/>
                </a:lnTo>
                <a:close/>
                <a:moveTo>
                  <a:pt x="24" y="193"/>
                </a:moveTo>
                <a:cubicBezTo>
                  <a:pt x="41" y="193"/>
                  <a:pt x="41" y="193"/>
                  <a:pt x="41" y="193"/>
                </a:cubicBezTo>
                <a:cubicBezTo>
                  <a:pt x="41" y="212"/>
                  <a:pt x="41" y="212"/>
                  <a:pt x="41" y="212"/>
                </a:cubicBezTo>
                <a:cubicBezTo>
                  <a:pt x="24" y="212"/>
                  <a:pt x="24" y="212"/>
                  <a:pt x="24" y="212"/>
                </a:cubicBezTo>
                <a:lnTo>
                  <a:pt x="24" y="193"/>
                </a:lnTo>
                <a:close/>
                <a:moveTo>
                  <a:pt x="70" y="166"/>
                </a:moveTo>
                <a:cubicBezTo>
                  <a:pt x="70" y="212"/>
                  <a:pt x="70" y="212"/>
                  <a:pt x="70" y="212"/>
                </a:cubicBezTo>
                <a:cubicBezTo>
                  <a:pt x="54" y="212"/>
                  <a:pt x="54" y="212"/>
                  <a:pt x="54" y="212"/>
                </a:cubicBezTo>
                <a:cubicBezTo>
                  <a:pt x="54" y="180"/>
                  <a:pt x="54" y="180"/>
                  <a:pt x="54" y="180"/>
                </a:cubicBezTo>
                <a:cubicBezTo>
                  <a:pt x="24" y="180"/>
                  <a:pt x="24" y="180"/>
                  <a:pt x="24" y="180"/>
                </a:cubicBezTo>
                <a:cubicBezTo>
                  <a:pt x="24" y="166"/>
                  <a:pt x="24" y="166"/>
                  <a:pt x="24" y="166"/>
                </a:cubicBezTo>
                <a:lnTo>
                  <a:pt x="70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7036282" y="6004869"/>
            <a:ext cx="2422525" cy="833438"/>
            <a:chOff x="7729538" y="5945188"/>
            <a:chExt cx="2422525" cy="833438"/>
          </a:xfrm>
        </p:grpSpPr>
        <p:sp>
          <p:nvSpPr>
            <p:cNvPr id="87" name="Freeform 80"/>
            <p:cNvSpPr/>
            <p:nvPr/>
          </p:nvSpPr>
          <p:spPr bwMode="auto">
            <a:xfrm>
              <a:off x="9404350" y="6180138"/>
              <a:ext cx="177800" cy="158750"/>
            </a:xfrm>
            <a:custGeom>
              <a:avLst/>
              <a:gdLst>
                <a:gd name="T0" fmla="*/ 0 w 31"/>
                <a:gd name="T1" fmla="*/ 9 h 27"/>
                <a:gd name="T2" fmla="*/ 31 w 31"/>
                <a:gd name="T3" fmla="*/ 22 h 27"/>
                <a:gd name="T4" fmla="*/ 0 w 31"/>
                <a:gd name="T5" fmla="*/ 10 h 27"/>
                <a:gd name="T6" fmla="*/ 18 w 31"/>
                <a:gd name="T7" fmla="*/ 17 h 27"/>
                <a:gd name="T8" fmla="*/ 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0" y="9"/>
                  </a:moveTo>
                  <a:cubicBezTo>
                    <a:pt x="0" y="9"/>
                    <a:pt x="15" y="0"/>
                    <a:pt x="31" y="22"/>
                  </a:cubicBezTo>
                  <a:cubicBezTo>
                    <a:pt x="31" y="22"/>
                    <a:pt x="8" y="27"/>
                    <a:pt x="0" y="10"/>
                  </a:cubicBezTo>
                  <a:cubicBezTo>
                    <a:pt x="18" y="17"/>
                    <a:pt x="18" y="17"/>
                    <a:pt x="18" y="17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81"/>
            <p:cNvSpPr/>
            <p:nvPr/>
          </p:nvSpPr>
          <p:spPr bwMode="auto">
            <a:xfrm>
              <a:off x="9051925" y="6238875"/>
              <a:ext cx="242888" cy="187325"/>
            </a:xfrm>
            <a:custGeom>
              <a:avLst/>
              <a:gdLst>
                <a:gd name="T0" fmla="*/ 0 w 42"/>
                <a:gd name="T1" fmla="*/ 22 h 32"/>
                <a:gd name="T2" fmla="*/ 42 w 42"/>
                <a:gd name="T3" fmla="*/ 6 h 32"/>
                <a:gd name="T4" fmla="*/ 1 w 42"/>
                <a:gd name="T5" fmla="*/ 25 h 32"/>
                <a:gd name="T6" fmla="*/ 24 w 42"/>
                <a:gd name="T7" fmla="*/ 13 h 32"/>
                <a:gd name="T8" fmla="*/ 0 w 42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0" y="22"/>
                  </a:moveTo>
                  <a:cubicBezTo>
                    <a:pt x="0" y="22"/>
                    <a:pt x="6" y="0"/>
                    <a:pt x="42" y="6"/>
                  </a:cubicBezTo>
                  <a:cubicBezTo>
                    <a:pt x="42" y="6"/>
                    <a:pt x="25" y="32"/>
                    <a:pt x="1" y="25"/>
                  </a:cubicBezTo>
                  <a:cubicBezTo>
                    <a:pt x="24" y="13"/>
                    <a:pt x="24" y="13"/>
                    <a:pt x="24" y="1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82"/>
            <p:cNvSpPr/>
            <p:nvPr/>
          </p:nvSpPr>
          <p:spPr bwMode="auto">
            <a:xfrm>
              <a:off x="9972675" y="6156325"/>
              <a:ext cx="179388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5 h 25"/>
                <a:gd name="T4" fmla="*/ 1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5"/>
                  </a:cubicBezTo>
                  <a:cubicBezTo>
                    <a:pt x="31" y="5"/>
                    <a:pt x="18" y="25"/>
                    <a:pt x="1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83"/>
            <p:cNvSpPr/>
            <p:nvPr/>
          </p:nvSpPr>
          <p:spPr bwMode="auto">
            <a:xfrm>
              <a:off x="9634538" y="6038850"/>
              <a:ext cx="177800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6 h 25"/>
                <a:gd name="T4" fmla="*/ 0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5"/>
                    <a:pt x="0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84"/>
            <p:cNvSpPr/>
            <p:nvPr/>
          </p:nvSpPr>
          <p:spPr bwMode="auto">
            <a:xfrm>
              <a:off x="9323388" y="5945188"/>
              <a:ext cx="177800" cy="152400"/>
            </a:xfrm>
            <a:custGeom>
              <a:avLst/>
              <a:gdLst>
                <a:gd name="T0" fmla="*/ 0 w 31"/>
                <a:gd name="T1" fmla="*/ 17 h 26"/>
                <a:gd name="T2" fmla="*/ 31 w 31"/>
                <a:gd name="T3" fmla="*/ 6 h 26"/>
                <a:gd name="T4" fmla="*/ 0 w 31"/>
                <a:gd name="T5" fmla="*/ 20 h 26"/>
                <a:gd name="T6" fmla="*/ 18 w 31"/>
                <a:gd name="T7" fmla="*/ 11 h 26"/>
                <a:gd name="T8" fmla="*/ 0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6"/>
                    <a:pt x="0" y="20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85"/>
            <p:cNvSpPr/>
            <p:nvPr/>
          </p:nvSpPr>
          <p:spPr bwMode="auto">
            <a:xfrm>
              <a:off x="8913813" y="6021388"/>
              <a:ext cx="155575" cy="176213"/>
            </a:xfrm>
            <a:custGeom>
              <a:avLst/>
              <a:gdLst>
                <a:gd name="T0" fmla="*/ 9 w 27"/>
                <a:gd name="T1" fmla="*/ 29 h 30"/>
                <a:gd name="T2" fmla="*/ 24 w 27"/>
                <a:gd name="T3" fmla="*/ 0 h 30"/>
                <a:gd name="T4" fmla="*/ 10 w 27"/>
                <a:gd name="T5" fmla="*/ 30 h 30"/>
                <a:gd name="T6" fmla="*/ 18 w 27"/>
                <a:gd name="T7" fmla="*/ 13 h 30"/>
                <a:gd name="T8" fmla="*/ 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9" y="29"/>
                  </a:moveTo>
                  <a:cubicBezTo>
                    <a:pt x="9" y="29"/>
                    <a:pt x="0" y="14"/>
                    <a:pt x="24" y="0"/>
                  </a:cubicBezTo>
                  <a:cubicBezTo>
                    <a:pt x="24" y="0"/>
                    <a:pt x="27" y="23"/>
                    <a:pt x="10" y="30"/>
                  </a:cubicBezTo>
                  <a:cubicBezTo>
                    <a:pt x="18" y="13"/>
                    <a:pt x="18" y="13"/>
                    <a:pt x="18" y="13"/>
                  </a:cubicBezTo>
                  <a:lnTo>
                    <a:pt x="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86"/>
            <p:cNvSpPr/>
            <p:nvPr/>
          </p:nvSpPr>
          <p:spPr bwMode="auto">
            <a:xfrm>
              <a:off x="8678863" y="6221413"/>
              <a:ext cx="201613" cy="252413"/>
            </a:xfrm>
            <a:custGeom>
              <a:avLst/>
              <a:gdLst>
                <a:gd name="T0" fmla="*/ 22 w 35"/>
                <a:gd name="T1" fmla="*/ 43 h 43"/>
                <a:gd name="T2" fmla="*/ 10 w 35"/>
                <a:gd name="T3" fmla="*/ 0 h 43"/>
                <a:gd name="T4" fmla="*/ 25 w 35"/>
                <a:gd name="T5" fmla="*/ 42 h 43"/>
                <a:gd name="T6" fmla="*/ 16 w 35"/>
                <a:gd name="T7" fmla="*/ 18 h 43"/>
                <a:gd name="T8" fmla="*/ 22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22" y="43"/>
                  </a:moveTo>
                  <a:cubicBezTo>
                    <a:pt x="22" y="43"/>
                    <a:pt x="0" y="35"/>
                    <a:pt x="10" y="0"/>
                  </a:cubicBezTo>
                  <a:cubicBezTo>
                    <a:pt x="10" y="0"/>
                    <a:pt x="35" y="19"/>
                    <a:pt x="25" y="42"/>
                  </a:cubicBezTo>
                  <a:cubicBezTo>
                    <a:pt x="16" y="18"/>
                    <a:pt x="16" y="18"/>
                    <a:pt x="16" y="18"/>
                  </a:cubicBezTo>
                  <a:lnTo>
                    <a:pt x="22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87"/>
            <p:cNvSpPr/>
            <p:nvPr/>
          </p:nvSpPr>
          <p:spPr bwMode="auto">
            <a:xfrm>
              <a:off x="8615363" y="6075363"/>
              <a:ext cx="1323975" cy="703263"/>
            </a:xfrm>
            <a:custGeom>
              <a:avLst/>
              <a:gdLst>
                <a:gd name="T0" fmla="*/ 114 w 230"/>
                <a:gd name="T1" fmla="*/ 3 h 120"/>
                <a:gd name="T2" fmla="*/ 44 w 230"/>
                <a:gd name="T3" fmla="*/ 59 h 120"/>
                <a:gd name="T4" fmla="*/ 0 w 230"/>
                <a:gd name="T5" fmla="*/ 120 h 120"/>
                <a:gd name="T6" fmla="*/ 48 w 230"/>
                <a:gd name="T7" fmla="*/ 117 h 120"/>
                <a:gd name="T8" fmla="*/ 59 w 230"/>
                <a:gd name="T9" fmla="*/ 78 h 120"/>
                <a:gd name="T10" fmla="*/ 139 w 230"/>
                <a:gd name="T11" fmla="*/ 19 h 120"/>
                <a:gd name="T12" fmla="*/ 226 w 230"/>
                <a:gd name="T13" fmla="*/ 32 h 120"/>
                <a:gd name="T14" fmla="*/ 230 w 230"/>
                <a:gd name="T15" fmla="*/ 29 h 120"/>
                <a:gd name="T16" fmla="*/ 230 w 230"/>
                <a:gd name="T17" fmla="*/ 29 h 120"/>
                <a:gd name="T18" fmla="*/ 226 w 230"/>
                <a:gd name="T19" fmla="*/ 26 h 120"/>
                <a:gd name="T20" fmla="*/ 114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4" y="3"/>
                  </a:moveTo>
                  <a:cubicBezTo>
                    <a:pt x="87" y="7"/>
                    <a:pt x="50" y="29"/>
                    <a:pt x="44" y="59"/>
                  </a:cubicBezTo>
                  <a:cubicBezTo>
                    <a:pt x="39" y="81"/>
                    <a:pt x="12" y="108"/>
                    <a:pt x="0" y="120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52" y="106"/>
                    <a:pt x="57" y="93"/>
                    <a:pt x="59" y="78"/>
                  </a:cubicBezTo>
                  <a:cubicBezTo>
                    <a:pt x="65" y="39"/>
                    <a:pt x="93" y="6"/>
                    <a:pt x="139" y="19"/>
                  </a:cubicBezTo>
                  <a:cubicBezTo>
                    <a:pt x="178" y="30"/>
                    <a:pt x="215" y="32"/>
                    <a:pt x="226" y="32"/>
                  </a:cubicBezTo>
                  <a:cubicBezTo>
                    <a:pt x="228" y="32"/>
                    <a:pt x="230" y="31"/>
                    <a:pt x="230" y="29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30" y="27"/>
                    <a:pt x="228" y="25"/>
                    <a:pt x="226" y="26"/>
                  </a:cubicBezTo>
                  <a:cubicBezTo>
                    <a:pt x="182" y="31"/>
                    <a:pt x="141" y="0"/>
                    <a:pt x="114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88"/>
            <p:cNvSpPr/>
            <p:nvPr/>
          </p:nvSpPr>
          <p:spPr bwMode="auto">
            <a:xfrm>
              <a:off x="8172450" y="6438900"/>
              <a:ext cx="103188" cy="87313"/>
            </a:xfrm>
            <a:custGeom>
              <a:avLst/>
              <a:gdLst>
                <a:gd name="T0" fmla="*/ 1 w 18"/>
                <a:gd name="T1" fmla="*/ 5 h 15"/>
                <a:gd name="T2" fmla="*/ 18 w 18"/>
                <a:gd name="T3" fmla="*/ 13 h 15"/>
                <a:gd name="T4" fmla="*/ 0 w 18"/>
                <a:gd name="T5" fmla="*/ 6 h 15"/>
                <a:gd name="T6" fmla="*/ 10 w 18"/>
                <a:gd name="T7" fmla="*/ 10 h 15"/>
                <a:gd name="T8" fmla="*/ 1 w 18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" y="5"/>
                  </a:moveTo>
                  <a:cubicBezTo>
                    <a:pt x="1" y="5"/>
                    <a:pt x="9" y="0"/>
                    <a:pt x="18" y="13"/>
                  </a:cubicBezTo>
                  <a:cubicBezTo>
                    <a:pt x="18" y="13"/>
                    <a:pt x="5" y="15"/>
                    <a:pt x="0" y="6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89"/>
            <p:cNvSpPr/>
            <p:nvPr/>
          </p:nvSpPr>
          <p:spPr bwMode="auto">
            <a:xfrm>
              <a:off x="7977188" y="6473825"/>
              <a:ext cx="131763" cy="104775"/>
            </a:xfrm>
            <a:custGeom>
              <a:avLst/>
              <a:gdLst>
                <a:gd name="T0" fmla="*/ 0 w 23"/>
                <a:gd name="T1" fmla="*/ 13 h 18"/>
                <a:gd name="T2" fmla="*/ 23 w 23"/>
                <a:gd name="T3" fmla="*/ 3 h 18"/>
                <a:gd name="T4" fmla="*/ 0 w 23"/>
                <a:gd name="T5" fmla="*/ 14 h 18"/>
                <a:gd name="T6" fmla="*/ 13 w 23"/>
                <a:gd name="T7" fmla="*/ 8 h 18"/>
                <a:gd name="T8" fmla="*/ 0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0" y="13"/>
                  </a:moveTo>
                  <a:cubicBezTo>
                    <a:pt x="0" y="13"/>
                    <a:pt x="3" y="0"/>
                    <a:pt x="23" y="3"/>
                  </a:cubicBezTo>
                  <a:cubicBezTo>
                    <a:pt x="23" y="3"/>
                    <a:pt x="14" y="18"/>
                    <a:pt x="0" y="14"/>
                  </a:cubicBezTo>
                  <a:cubicBezTo>
                    <a:pt x="13" y="8"/>
                    <a:pt x="13" y="8"/>
                    <a:pt x="13" y="8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90"/>
            <p:cNvSpPr/>
            <p:nvPr/>
          </p:nvSpPr>
          <p:spPr bwMode="auto">
            <a:xfrm>
              <a:off x="8494713" y="6426200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1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91"/>
            <p:cNvSpPr/>
            <p:nvPr/>
          </p:nvSpPr>
          <p:spPr bwMode="auto">
            <a:xfrm>
              <a:off x="8304213" y="6362700"/>
              <a:ext cx="98425" cy="80963"/>
            </a:xfrm>
            <a:custGeom>
              <a:avLst/>
              <a:gdLst>
                <a:gd name="T0" fmla="*/ 0 w 17"/>
                <a:gd name="T1" fmla="*/ 10 h 14"/>
                <a:gd name="T2" fmla="*/ 17 w 17"/>
                <a:gd name="T3" fmla="*/ 3 h 14"/>
                <a:gd name="T4" fmla="*/ 0 w 17"/>
                <a:gd name="T5" fmla="*/ 11 h 14"/>
                <a:gd name="T6" fmla="*/ 10 w 17"/>
                <a:gd name="T7" fmla="*/ 6 h 14"/>
                <a:gd name="T8" fmla="*/ 0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0" y="10"/>
                  </a:moveTo>
                  <a:cubicBezTo>
                    <a:pt x="0" y="10"/>
                    <a:pt x="2" y="0"/>
                    <a:pt x="17" y="3"/>
                  </a:cubicBezTo>
                  <a:cubicBezTo>
                    <a:pt x="17" y="3"/>
                    <a:pt x="10" y="14"/>
                    <a:pt x="0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92"/>
            <p:cNvSpPr/>
            <p:nvPr/>
          </p:nvSpPr>
          <p:spPr bwMode="auto">
            <a:xfrm>
              <a:off x="8126413" y="6308725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0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93"/>
            <p:cNvSpPr/>
            <p:nvPr/>
          </p:nvSpPr>
          <p:spPr bwMode="auto">
            <a:xfrm>
              <a:off x="7896225" y="6350000"/>
              <a:ext cx="92075" cy="100013"/>
            </a:xfrm>
            <a:custGeom>
              <a:avLst/>
              <a:gdLst>
                <a:gd name="T0" fmla="*/ 5 w 16"/>
                <a:gd name="T1" fmla="*/ 17 h 17"/>
                <a:gd name="T2" fmla="*/ 14 w 16"/>
                <a:gd name="T3" fmla="*/ 0 h 17"/>
                <a:gd name="T4" fmla="*/ 6 w 16"/>
                <a:gd name="T5" fmla="*/ 17 h 17"/>
                <a:gd name="T6" fmla="*/ 10 w 16"/>
                <a:gd name="T7" fmla="*/ 7 h 17"/>
                <a:gd name="T8" fmla="*/ 5 w 16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5" y="17"/>
                  </a:moveTo>
                  <a:cubicBezTo>
                    <a:pt x="5" y="17"/>
                    <a:pt x="0" y="8"/>
                    <a:pt x="14" y="0"/>
                  </a:cubicBezTo>
                  <a:cubicBezTo>
                    <a:pt x="14" y="0"/>
                    <a:pt x="16" y="13"/>
                    <a:pt x="6" y="1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5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94"/>
            <p:cNvSpPr/>
            <p:nvPr/>
          </p:nvSpPr>
          <p:spPr bwMode="auto">
            <a:xfrm>
              <a:off x="7764463" y="6461125"/>
              <a:ext cx="114300" cy="141288"/>
            </a:xfrm>
            <a:custGeom>
              <a:avLst/>
              <a:gdLst>
                <a:gd name="T0" fmla="*/ 13 w 20"/>
                <a:gd name="T1" fmla="*/ 24 h 24"/>
                <a:gd name="T2" fmla="*/ 6 w 20"/>
                <a:gd name="T3" fmla="*/ 0 h 24"/>
                <a:gd name="T4" fmla="*/ 14 w 20"/>
                <a:gd name="T5" fmla="*/ 24 h 24"/>
                <a:gd name="T6" fmla="*/ 9 w 20"/>
                <a:gd name="T7" fmla="*/ 10 h 24"/>
                <a:gd name="T8" fmla="*/ 13 w 20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4">
                  <a:moveTo>
                    <a:pt x="13" y="24"/>
                  </a:moveTo>
                  <a:cubicBezTo>
                    <a:pt x="13" y="24"/>
                    <a:pt x="0" y="20"/>
                    <a:pt x="6" y="0"/>
                  </a:cubicBezTo>
                  <a:cubicBezTo>
                    <a:pt x="6" y="0"/>
                    <a:pt x="20" y="11"/>
                    <a:pt x="14" y="24"/>
                  </a:cubicBezTo>
                  <a:cubicBezTo>
                    <a:pt x="9" y="10"/>
                    <a:pt x="9" y="10"/>
                    <a:pt x="9" y="10"/>
                  </a:cubicBezTo>
                  <a:lnTo>
                    <a:pt x="13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95"/>
            <p:cNvSpPr/>
            <p:nvPr/>
          </p:nvSpPr>
          <p:spPr bwMode="auto">
            <a:xfrm>
              <a:off x="7729538" y="6380163"/>
              <a:ext cx="747713" cy="398463"/>
            </a:xfrm>
            <a:custGeom>
              <a:avLst/>
              <a:gdLst>
                <a:gd name="T0" fmla="*/ 64 w 130"/>
                <a:gd name="T1" fmla="*/ 2 h 68"/>
                <a:gd name="T2" fmla="*/ 25 w 130"/>
                <a:gd name="T3" fmla="*/ 33 h 68"/>
                <a:gd name="T4" fmla="*/ 0 w 130"/>
                <a:gd name="T5" fmla="*/ 68 h 68"/>
                <a:gd name="T6" fmla="*/ 27 w 130"/>
                <a:gd name="T7" fmla="*/ 66 h 68"/>
                <a:gd name="T8" fmla="*/ 33 w 130"/>
                <a:gd name="T9" fmla="*/ 44 h 68"/>
                <a:gd name="T10" fmla="*/ 79 w 130"/>
                <a:gd name="T11" fmla="*/ 11 h 68"/>
                <a:gd name="T12" fmla="*/ 128 w 130"/>
                <a:gd name="T13" fmla="*/ 18 h 68"/>
                <a:gd name="T14" fmla="*/ 130 w 130"/>
                <a:gd name="T15" fmla="*/ 16 h 68"/>
                <a:gd name="T16" fmla="*/ 130 w 130"/>
                <a:gd name="T17" fmla="*/ 16 h 68"/>
                <a:gd name="T18" fmla="*/ 128 w 130"/>
                <a:gd name="T19" fmla="*/ 15 h 68"/>
                <a:gd name="T20" fmla="*/ 64 w 130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68">
                  <a:moveTo>
                    <a:pt x="64" y="2"/>
                  </a:moveTo>
                  <a:cubicBezTo>
                    <a:pt x="49" y="4"/>
                    <a:pt x="28" y="17"/>
                    <a:pt x="25" y="33"/>
                  </a:cubicBezTo>
                  <a:cubicBezTo>
                    <a:pt x="22" y="46"/>
                    <a:pt x="7" y="61"/>
                    <a:pt x="0" y="68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9" y="60"/>
                    <a:pt x="32" y="53"/>
                    <a:pt x="33" y="44"/>
                  </a:cubicBezTo>
                  <a:cubicBezTo>
                    <a:pt x="37" y="22"/>
                    <a:pt x="52" y="4"/>
                    <a:pt x="79" y="11"/>
                  </a:cubicBezTo>
                  <a:cubicBezTo>
                    <a:pt x="100" y="17"/>
                    <a:pt x="121" y="18"/>
                    <a:pt x="128" y="18"/>
                  </a:cubicBezTo>
                  <a:cubicBezTo>
                    <a:pt x="129" y="18"/>
                    <a:pt x="130" y="17"/>
                    <a:pt x="130" y="16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30" y="15"/>
                    <a:pt x="129" y="14"/>
                    <a:pt x="128" y="15"/>
                  </a:cubicBezTo>
                  <a:cubicBezTo>
                    <a:pt x="103" y="17"/>
                    <a:pt x="79" y="0"/>
                    <a:pt x="6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1840216" y="5991697"/>
            <a:ext cx="2427288" cy="833438"/>
            <a:chOff x="2625725" y="5945188"/>
            <a:chExt cx="2427288" cy="833438"/>
          </a:xfrm>
        </p:grpSpPr>
        <p:sp>
          <p:nvSpPr>
            <p:cNvPr id="103" name="Freeform 96"/>
            <p:cNvSpPr/>
            <p:nvPr/>
          </p:nvSpPr>
          <p:spPr bwMode="auto">
            <a:xfrm>
              <a:off x="3200400" y="6180138"/>
              <a:ext cx="179388" cy="158750"/>
            </a:xfrm>
            <a:custGeom>
              <a:avLst/>
              <a:gdLst>
                <a:gd name="T0" fmla="*/ 30 w 31"/>
                <a:gd name="T1" fmla="*/ 9 h 27"/>
                <a:gd name="T2" fmla="*/ 0 w 31"/>
                <a:gd name="T3" fmla="*/ 22 h 27"/>
                <a:gd name="T4" fmla="*/ 31 w 31"/>
                <a:gd name="T5" fmla="*/ 10 h 27"/>
                <a:gd name="T6" fmla="*/ 13 w 31"/>
                <a:gd name="T7" fmla="*/ 17 h 27"/>
                <a:gd name="T8" fmla="*/ 3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30" y="9"/>
                  </a:moveTo>
                  <a:cubicBezTo>
                    <a:pt x="30" y="9"/>
                    <a:pt x="15" y="0"/>
                    <a:pt x="0" y="22"/>
                  </a:cubicBezTo>
                  <a:cubicBezTo>
                    <a:pt x="0" y="22"/>
                    <a:pt x="22" y="27"/>
                    <a:pt x="31" y="10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3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97"/>
            <p:cNvSpPr/>
            <p:nvPr/>
          </p:nvSpPr>
          <p:spPr bwMode="auto">
            <a:xfrm>
              <a:off x="3487738" y="6238875"/>
              <a:ext cx="236538" cy="187325"/>
            </a:xfrm>
            <a:custGeom>
              <a:avLst/>
              <a:gdLst>
                <a:gd name="T0" fmla="*/ 41 w 41"/>
                <a:gd name="T1" fmla="*/ 22 h 32"/>
                <a:gd name="T2" fmla="*/ 0 w 41"/>
                <a:gd name="T3" fmla="*/ 6 h 32"/>
                <a:gd name="T4" fmla="*/ 40 w 41"/>
                <a:gd name="T5" fmla="*/ 25 h 32"/>
                <a:gd name="T6" fmla="*/ 17 w 41"/>
                <a:gd name="T7" fmla="*/ 13 h 32"/>
                <a:gd name="T8" fmla="*/ 41 w 41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2">
                  <a:moveTo>
                    <a:pt x="41" y="22"/>
                  </a:moveTo>
                  <a:cubicBezTo>
                    <a:pt x="41" y="22"/>
                    <a:pt x="35" y="0"/>
                    <a:pt x="0" y="6"/>
                  </a:cubicBezTo>
                  <a:cubicBezTo>
                    <a:pt x="0" y="6"/>
                    <a:pt x="17" y="32"/>
                    <a:pt x="40" y="25"/>
                  </a:cubicBezTo>
                  <a:cubicBezTo>
                    <a:pt x="17" y="13"/>
                    <a:pt x="17" y="13"/>
                    <a:pt x="17" y="13"/>
                  </a:cubicBezTo>
                  <a:lnTo>
                    <a:pt x="41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98"/>
            <p:cNvSpPr/>
            <p:nvPr/>
          </p:nvSpPr>
          <p:spPr bwMode="auto">
            <a:xfrm>
              <a:off x="2625725" y="6156325"/>
              <a:ext cx="177800" cy="147638"/>
            </a:xfrm>
            <a:custGeom>
              <a:avLst/>
              <a:gdLst>
                <a:gd name="T0" fmla="*/ 31 w 31"/>
                <a:gd name="T1" fmla="*/ 17 h 25"/>
                <a:gd name="T2" fmla="*/ 0 w 31"/>
                <a:gd name="T3" fmla="*/ 5 h 25"/>
                <a:gd name="T4" fmla="*/ 31 w 31"/>
                <a:gd name="T5" fmla="*/ 19 h 25"/>
                <a:gd name="T6" fmla="*/ 13 w 31"/>
                <a:gd name="T7" fmla="*/ 11 h 25"/>
                <a:gd name="T8" fmla="*/ 31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17"/>
                  </a:moveTo>
                  <a:cubicBezTo>
                    <a:pt x="31" y="17"/>
                    <a:pt x="27" y="0"/>
                    <a:pt x="0" y="5"/>
                  </a:cubicBezTo>
                  <a:cubicBezTo>
                    <a:pt x="0" y="5"/>
                    <a:pt x="13" y="25"/>
                    <a:pt x="31" y="19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99"/>
            <p:cNvSpPr/>
            <p:nvPr/>
          </p:nvSpPr>
          <p:spPr bwMode="auto">
            <a:xfrm>
              <a:off x="2965450" y="6038850"/>
              <a:ext cx="184150" cy="147638"/>
            </a:xfrm>
            <a:custGeom>
              <a:avLst/>
              <a:gdLst>
                <a:gd name="T0" fmla="*/ 32 w 32"/>
                <a:gd name="T1" fmla="*/ 17 h 25"/>
                <a:gd name="T2" fmla="*/ 0 w 32"/>
                <a:gd name="T3" fmla="*/ 6 h 25"/>
                <a:gd name="T4" fmla="*/ 31 w 32"/>
                <a:gd name="T5" fmla="*/ 19 h 25"/>
                <a:gd name="T6" fmla="*/ 14 w 32"/>
                <a:gd name="T7" fmla="*/ 11 h 25"/>
                <a:gd name="T8" fmla="*/ 32 w 32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32" y="17"/>
                  </a:moveTo>
                  <a:cubicBezTo>
                    <a:pt x="32" y="17"/>
                    <a:pt x="27" y="0"/>
                    <a:pt x="0" y="6"/>
                  </a:cubicBezTo>
                  <a:cubicBezTo>
                    <a:pt x="0" y="6"/>
                    <a:pt x="13" y="25"/>
                    <a:pt x="31" y="19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32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0"/>
            <p:cNvSpPr/>
            <p:nvPr/>
          </p:nvSpPr>
          <p:spPr bwMode="auto">
            <a:xfrm>
              <a:off x="3275013" y="5945188"/>
              <a:ext cx="179388" cy="152400"/>
            </a:xfrm>
            <a:custGeom>
              <a:avLst/>
              <a:gdLst>
                <a:gd name="T0" fmla="*/ 31 w 31"/>
                <a:gd name="T1" fmla="*/ 17 h 26"/>
                <a:gd name="T2" fmla="*/ 0 w 31"/>
                <a:gd name="T3" fmla="*/ 6 h 26"/>
                <a:gd name="T4" fmla="*/ 31 w 31"/>
                <a:gd name="T5" fmla="*/ 20 h 26"/>
                <a:gd name="T6" fmla="*/ 13 w 31"/>
                <a:gd name="T7" fmla="*/ 11 h 26"/>
                <a:gd name="T8" fmla="*/ 31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31" y="17"/>
                  </a:moveTo>
                  <a:cubicBezTo>
                    <a:pt x="31" y="17"/>
                    <a:pt x="27" y="0"/>
                    <a:pt x="0" y="6"/>
                  </a:cubicBezTo>
                  <a:cubicBezTo>
                    <a:pt x="0" y="6"/>
                    <a:pt x="13" y="26"/>
                    <a:pt x="31" y="20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01"/>
            <p:cNvSpPr/>
            <p:nvPr/>
          </p:nvSpPr>
          <p:spPr bwMode="auto">
            <a:xfrm>
              <a:off x="3706813" y="6021388"/>
              <a:ext cx="155575" cy="176213"/>
            </a:xfrm>
            <a:custGeom>
              <a:avLst/>
              <a:gdLst>
                <a:gd name="T0" fmla="*/ 19 w 27"/>
                <a:gd name="T1" fmla="*/ 29 h 30"/>
                <a:gd name="T2" fmla="*/ 4 w 27"/>
                <a:gd name="T3" fmla="*/ 0 h 30"/>
                <a:gd name="T4" fmla="*/ 17 w 27"/>
                <a:gd name="T5" fmla="*/ 30 h 30"/>
                <a:gd name="T6" fmla="*/ 10 w 27"/>
                <a:gd name="T7" fmla="*/ 13 h 30"/>
                <a:gd name="T8" fmla="*/ 1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19" y="29"/>
                  </a:moveTo>
                  <a:cubicBezTo>
                    <a:pt x="19" y="29"/>
                    <a:pt x="27" y="14"/>
                    <a:pt x="4" y="0"/>
                  </a:cubicBezTo>
                  <a:cubicBezTo>
                    <a:pt x="4" y="0"/>
                    <a:pt x="0" y="23"/>
                    <a:pt x="17" y="30"/>
                  </a:cubicBezTo>
                  <a:cubicBezTo>
                    <a:pt x="10" y="13"/>
                    <a:pt x="10" y="13"/>
                    <a:pt x="10" y="13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02"/>
            <p:cNvSpPr/>
            <p:nvPr/>
          </p:nvSpPr>
          <p:spPr bwMode="auto">
            <a:xfrm>
              <a:off x="3897313" y="6221413"/>
              <a:ext cx="201613" cy="252413"/>
            </a:xfrm>
            <a:custGeom>
              <a:avLst/>
              <a:gdLst>
                <a:gd name="T0" fmla="*/ 13 w 35"/>
                <a:gd name="T1" fmla="*/ 43 h 43"/>
                <a:gd name="T2" fmla="*/ 25 w 35"/>
                <a:gd name="T3" fmla="*/ 0 h 43"/>
                <a:gd name="T4" fmla="*/ 10 w 35"/>
                <a:gd name="T5" fmla="*/ 42 h 43"/>
                <a:gd name="T6" fmla="*/ 19 w 35"/>
                <a:gd name="T7" fmla="*/ 18 h 43"/>
                <a:gd name="T8" fmla="*/ 13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13" y="43"/>
                  </a:moveTo>
                  <a:cubicBezTo>
                    <a:pt x="13" y="43"/>
                    <a:pt x="35" y="35"/>
                    <a:pt x="25" y="0"/>
                  </a:cubicBezTo>
                  <a:cubicBezTo>
                    <a:pt x="25" y="0"/>
                    <a:pt x="0" y="19"/>
                    <a:pt x="10" y="42"/>
                  </a:cubicBezTo>
                  <a:cubicBezTo>
                    <a:pt x="19" y="18"/>
                    <a:pt x="19" y="18"/>
                    <a:pt x="19" y="18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03"/>
            <p:cNvSpPr/>
            <p:nvPr/>
          </p:nvSpPr>
          <p:spPr bwMode="auto">
            <a:xfrm>
              <a:off x="2838450" y="6075363"/>
              <a:ext cx="1323975" cy="703263"/>
            </a:xfrm>
            <a:custGeom>
              <a:avLst/>
              <a:gdLst>
                <a:gd name="T0" fmla="*/ 116 w 230"/>
                <a:gd name="T1" fmla="*/ 3 h 120"/>
                <a:gd name="T2" fmla="*/ 186 w 230"/>
                <a:gd name="T3" fmla="*/ 59 h 120"/>
                <a:gd name="T4" fmla="*/ 230 w 230"/>
                <a:gd name="T5" fmla="*/ 120 h 120"/>
                <a:gd name="T6" fmla="*/ 183 w 230"/>
                <a:gd name="T7" fmla="*/ 117 h 120"/>
                <a:gd name="T8" fmla="*/ 171 w 230"/>
                <a:gd name="T9" fmla="*/ 78 h 120"/>
                <a:gd name="T10" fmla="*/ 91 w 230"/>
                <a:gd name="T11" fmla="*/ 19 h 120"/>
                <a:gd name="T12" fmla="*/ 4 w 230"/>
                <a:gd name="T13" fmla="*/ 32 h 120"/>
                <a:gd name="T14" fmla="*/ 0 w 230"/>
                <a:gd name="T15" fmla="*/ 29 h 120"/>
                <a:gd name="T16" fmla="*/ 0 w 230"/>
                <a:gd name="T17" fmla="*/ 29 h 120"/>
                <a:gd name="T18" fmla="*/ 4 w 230"/>
                <a:gd name="T19" fmla="*/ 26 h 120"/>
                <a:gd name="T20" fmla="*/ 116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6" y="3"/>
                  </a:moveTo>
                  <a:cubicBezTo>
                    <a:pt x="143" y="7"/>
                    <a:pt x="180" y="29"/>
                    <a:pt x="186" y="59"/>
                  </a:cubicBezTo>
                  <a:cubicBezTo>
                    <a:pt x="191" y="81"/>
                    <a:pt x="218" y="108"/>
                    <a:pt x="230" y="120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78" y="106"/>
                    <a:pt x="173" y="93"/>
                    <a:pt x="171" y="78"/>
                  </a:cubicBezTo>
                  <a:cubicBezTo>
                    <a:pt x="165" y="39"/>
                    <a:pt x="137" y="6"/>
                    <a:pt x="91" y="19"/>
                  </a:cubicBezTo>
                  <a:cubicBezTo>
                    <a:pt x="53" y="30"/>
                    <a:pt x="15" y="32"/>
                    <a:pt x="4" y="32"/>
                  </a:cubicBezTo>
                  <a:cubicBezTo>
                    <a:pt x="2" y="32"/>
                    <a:pt x="0" y="31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6"/>
                  </a:cubicBezTo>
                  <a:cubicBezTo>
                    <a:pt x="48" y="31"/>
                    <a:pt x="90" y="0"/>
                    <a:pt x="116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04"/>
            <p:cNvSpPr/>
            <p:nvPr/>
          </p:nvSpPr>
          <p:spPr bwMode="auto">
            <a:xfrm>
              <a:off x="4506913" y="6438900"/>
              <a:ext cx="98425" cy="87313"/>
            </a:xfrm>
            <a:custGeom>
              <a:avLst/>
              <a:gdLst>
                <a:gd name="T0" fmla="*/ 17 w 17"/>
                <a:gd name="T1" fmla="*/ 5 h 15"/>
                <a:gd name="T2" fmla="*/ 0 w 17"/>
                <a:gd name="T3" fmla="*/ 13 h 15"/>
                <a:gd name="T4" fmla="*/ 17 w 17"/>
                <a:gd name="T5" fmla="*/ 6 h 15"/>
                <a:gd name="T6" fmla="*/ 7 w 17"/>
                <a:gd name="T7" fmla="*/ 10 h 15"/>
                <a:gd name="T8" fmla="*/ 17 w 17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5"/>
                  </a:moveTo>
                  <a:cubicBezTo>
                    <a:pt x="17" y="5"/>
                    <a:pt x="8" y="0"/>
                    <a:pt x="0" y="13"/>
                  </a:cubicBezTo>
                  <a:cubicBezTo>
                    <a:pt x="0" y="13"/>
                    <a:pt x="13" y="15"/>
                    <a:pt x="17" y="6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17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105"/>
            <p:cNvSpPr/>
            <p:nvPr/>
          </p:nvSpPr>
          <p:spPr bwMode="auto">
            <a:xfrm>
              <a:off x="4667250" y="6473825"/>
              <a:ext cx="133350" cy="104775"/>
            </a:xfrm>
            <a:custGeom>
              <a:avLst/>
              <a:gdLst>
                <a:gd name="T0" fmla="*/ 23 w 23"/>
                <a:gd name="T1" fmla="*/ 13 h 18"/>
                <a:gd name="T2" fmla="*/ 0 w 23"/>
                <a:gd name="T3" fmla="*/ 3 h 18"/>
                <a:gd name="T4" fmla="*/ 23 w 23"/>
                <a:gd name="T5" fmla="*/ 14 h 18"/>
                <a:gd name="T6" fmla="*/ 10 w 23"/>
                <a:gd name="T7" fmla="*/ 8 h 18"/>
                <a:gd name="T8" fmla="*/ 23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23" y="13"/>
                  </a:moveTo>
                  <a:cubicBezTo>
                    <a:pt x="23" y="13"/>
                    <a:pt x="20" y="0"/>
                    <a:pt x="0" y="3"/>
                  </a:cubicBezTo>
                  <a:cubicBezTo>
                    <a:pt x="0" y="3"/>
                    <a:pt x="10" y="18"/>
                    <a:pt x="23" y="14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23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106"/>
            <p:cNvSpPr/>
            <p:nvPr/>
          </p:nvSpPr>
          <p:spPr bwMode="auto">
            <a:xfrm>
              <a:off x="4178300" y="6426200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7"/>
            <p:cNvSpPr/>
            <p:nvPr/>
          </p:nvSpPr>
          <p:spPr bwMode="auto">
            <a:xfrm>
              <a:off x="4375150" y="6362700"/>
              <a:ext cx="96838" cy="80963"/>
            </a:xfrm>
            <a:custGeom>
              <a:avLst/>
              <a:gdLst>
                <a:gd name="T0" fmla="*/ 17 w 17"/>
                <a:gd name="T1" fmla="*/ 10 h 14"/>
                <a:gd name="T2" fmla="*/ 0 w 17"/>
                <a:gd name="T3" fmla="*/ 3 h 14"/>
                <a:gd name="T4" fmla="*/ 17 w 17"/>
                <a:gd name="T5" fmla="*/ 11 h 14"/>
                <a:gd name="T6" fmla="*/ 7 w 17"/>
                <a:gd name="T7" fmla="*/ 6 h 14"/>
                <a:gd name="T8" fmla="*/ 17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10"/>
                  </a:moveTo>
                  <a:cubicBezTo>
                    <a:pt x="17" y="10"/>
                    <a:pt x="15" y="0"/>
                    <a:pt x="0" y="3"/>
                  </a:cubicBezTo>
                  <a:cubicBezTo>
                    <a:pt x="0" y="3"/>
                    <a:pt x="7" y="14"/>
                    <a:pt x="17" y="11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7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8"/>
            <p:cNvSpPr/>
            <p:nvPr/>
          </p:nvSpPr>
          <p:spPr bwMode="auto">
            <a:xfrm>
              <a:off x="4546600" y="6308725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09"/>
            <p:cNvSpPr/>
            <p:nvPr/>
          </p:nvSpPr>
          <p:spPr bwMode="auto">
            <a:xfrm>
              <a:off x="4794250" y="6350000"/>
              <a:ext cx="87313" cy="100013"/>
            </a:xfrm>
            <a:custGeom>
              <a:avLst/>
              <a:gdLst>
                <a:gd name="T0" fmla="*/ 10 w 15"/>
                <a:gd name="T1" fmla="*/ 17 h 17"/>
                <a:gd name="T2" fmla="*/ 2 w 15"/>
                <a:gd name="T3" fmla="*/ 0 h 17"/>
                <a:gd name="T4" fmla="*/ 9 w 15"/>
                <a:gd name="T5" fmla="*/ 17 h 17"/>
                <a:gd name="T6" fmla="*/ 5 w 15"/>
                <a:gd name="T7" fmla="*/ 7 h 17"/>
                <a:gd name="T8" fmla="*/ 10 w 15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0" y="17"/>
                  </a:moveTo>
                  <a:cubicBezTo>
                    <a:pt x="10" y="17"/>
                    <a:pt x="15" y="8"/>
                    <a:pt x="2" y="0"/>
                  </a:cubicBezTo>
                  <a:cubicBezTo>
                    <a:pt x="2" y="0"/>
                    <a:pt x="0" y="13"/>
                    <a:pt x="9" y="17"/>
                  </a:cubicBezTo>
                  <a:cubicBezTo>
                    <a:pt x="5" y="7"/>
                    <a:pt x="5" y="7"/>
                    <a:pt x="5" y="7"/>
                  </a:cubicBezTo>
                  <a:lnTo>
                    <a:pt x="1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110"/>
            <p:cNvSpPr/>
            <p:nvPr/>
          </p:nvSpPr>
          <p:spPr bwMode="auto">
            <a:xfrm>
              <a:off x="4903788" y="6461125"/>
              <a:ext cx="109538" cy="141288"/>
            </a:xfrm>
            <a:custGeom>
              <a:avLst/>
              <a:gdLst>
                <a:gd name="T0" fmla="*/ 7 w 19"/>
                <a:gd name="T1" fmla="*/ 24 h 24"/>
                <a:gd name="T2" fmla="*/ 14 w 19"/>
                <a:gd name="T3" fmla="*/ 0 h 24"/>
                <a:gd name="T4" fmla="*/ 5 w 19"/>
                <a:gd name="T5" fmla="*/ 24 h 24"/>
                <a:gd name="T6" fmla="*/ 10 w 19"/>
                <a:gd name="T7" fmla="*/ 10 h 24"/>
                <a:gd name="T8" fmla="*/ 7 w 1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4">
                  <a:moveTo>
                    <a:pt x="7" y="24"/>
                  </a:moveTo>
                  <a:cubicBezTo>
                    <a:pt x="7" y="24"/>
                    <a:pt x="19" y="20"/>
                    <a:pt x="14" y="0"/>
                  </a:cubicBezTo>
                  <a:cubicBezTo>
                    <a:pt x="14" y="0"/>
                    <a:pt x="0" y="11"/>
                    <a:pt x="5" y="24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7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111"/>
            <p:cNvSpPr/>
            <p:nvPr/>
          </p:nvSpPr>
          <p:spPr bwMode="auto">
            <a:xfrm>
              <a:off x="4300538" y="6380163"/>
              <a:ext cx="752475" cy="398463"/>
            </a:xfrm>
            <a:custGeom>
              <a:avLst/>
              <a:gdLst>
                <a:gd name="T0" fmla="*/ 66 w 131"/>
                <a:gd name="T1" fmla="*/ 2 h 68"/>
                <a:gd name="T2" fmla="*/ 106 w 131"/>
                <a:gd name="T3" fmla="*/ 33 h 68"/>
                <a:gd name="T4" fmla="*/ 131 w 131"/>
                <a:gd name="T5" fmla="*/ 68 h 68"/>
                <a:gd name="T6" fmla="*/ 104 w 131"/>
                <a:gd name="T7" fmla="*/ 66 h 68"/>
                <a:gd name="T8" fmla="*/ 97 w 131"/>
                <a:gd name="T9" fmla="*/ 44 h 68"/>
                <a:gd name="T10" fmla="*/ 52 w 131"/>
                <a:gd name="T11" fmla="*/ 11 h 68"/>
                <a:gd name="T12" fmla="*/ 2 w 131"/>
                <a:gd name="T13" fmla="*/ 18 h 68"/>
                <a:gd name="T14" fmla="*/ 0 w 131"/>
                <a:gd name="T15" fmla="*/ 16 h 68"/>
                <a:gd name="T16" fmla="*/ 0 w 131"/>
                <a:gd name="T17" fmla="*/ 16 h 68"/>
                <a:gd name="T18" fmla="*/ 3 w 131"/>
                <a:gd name="T19" fmla="*/ 15 h 68"/>
                <a:gd name="T20" fmla="*/ 66 w 131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68">
                  <a:moveTo>
                    <a:pt x="66" y="2"/>
                  </a:moveTo>
                  <a:cubicBezTo>
                    <a:pt x="81" y="4"/>
                    <a:pt x="102" y="17"/>
                    <a:pt x="106" y="33"/>
                  </a:cubicBezTo>
                  <a:cubicBezTo>
                    <a:pt x="108" y="46"/>
                    <a:pt x="124" y="61"/>
                    <a:pt x="131" y="68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1" y="60"/>
                    <a:pt x="98" y="53"/>
                    <a:pt x="97" y="44"/>
                  </a:cubicBezTo>
                  <a:cubicBezTo>
                    <a:pt x="94" y="22"/>
                    <a:pt x="78" y="4"/>
                    <a:pt x="52" y="11"/>
                  </a:cubicBezTo>
                  <a:cubicBezTo>
                    <a:pt x="30" y="17"/>
                    <a:pt x="9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4"/>
                    <a:pt x="3" y="15"/>
                  </a:cubicBezTo>
                  <a:cubicBezTo>
                    <a:pt x="27" y="17"/>
                    <a:pt x="51" y="0"/>
                    <a:pt x="66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9264907" y="2159002"/>
            <a:ext cx="231776" cy="228600"/>
            <a:chOff x="9105900" y="1679575"/>
            <a:chExt cx="231776" cy="228600"/>
          </a:xfrm>
        </p:grpSpPr>
        <p:sp>
          <p:nvSpPr>
            <p:cNvPr id="161" name="Freeform 150"/>
            <p:cNvSpPr/>
            <p:nvPr/>
          </p:nvSpPr>
          <p:spPr bwMode="auto">
            <a:xfrm>
              <a:off x="9185275" y="1758950"/>
              <a:ext cx="68263" cy="68262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151"/>
            <p:cNvSpPr/>
            <p:nvPr/>
          </p:nvSpPr>
          <p:spPr bwMode="auto">
            <a:xfrm>
              <a:off x="9105900" y="1701800"/>
              <a:ext cx="90488" cy="114300"/>
            </a:xfrm>
            <a:custGeom>
              <a:avLst/>
              <a:gdLst>
                <a:gd name="T0" fmla="*/ 13 w 16"/>
                <a:gd name="T1" fmla="*/ 13 h 20"/>
                <a:gd name="T2" fmla="*/ 16 w 16"/>
                <a:gd name="T3" fmla="*/ 9 h 20"/>
                <a:gd name="T4" fmla="*/ 14 w 16"/>
                <a:gd name="T5" fmla="*/ 5 h 20"/>
                <a:gd name="T6" fmla="*/ 9 w 16"/>
                <a:gd name="T7" fmla="*/ 1 h 20"/>
                <a:gd name="T8" fmla="*/ 6 w 16"/>
                <a:gd name="T9" fmla="*/ 1 h 20"/>
                <a:gd name="T10" fmla="*/ 5 w 16"/>
                <a:gd name="T11" fmla="*/ 3 h 20"/>
                <a:gd name="T12" fmla="*/ 5 w 16"/>
                <a:gd name="T13" fmla="*/ 10 h 20"/>
                <a:gd name="T14" fmla="*/ 1 w 16"/>
                <a:gd name="T15" fmla="*/ 14 h 20"/>
                <a:gd name="T16" fmla="*/ 2 w 16"/>
                <a:gd name="T17" fmla="*/ 19 h 20"/>
                <a:gd name="T18" fmla="*/ 5 w 16"/>
                <a:gd name="T19" fmla="*/ 20 h 20"/>
                <a:gd name="T20" fmla="*/ 13 w 16"/>
                <a:gd name="T21" fmla="*/ 19 h 20"/>
                <a:gd name="T22" fmla="*/ 13 w 16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0">
                  <a:moveTo>
                    <a:pt x="13" y="13"/>
                  </a:moveTo>
                  <a:cubicBezTo>
                    <a:pt x="14" y="12"/>
                    <a:pt x="15" y="10"/>
                    <a:pt x="16" y="9"/>
                  </a:cubicBezTo>
                  <a:cubicBezTo>
                    <a:pt x="16" y="8"/>
                    <a:pt x="15" y="7"/>
                    <a:pt x="14" y="5"/>
                  </a:cubicBezTo>
                  <a:cubicBezTo>
                    <a:pt x="13" y="3"/>
                    <a:pt x="11" y="1"/>
                    <a:pt x="9" y="1"/>
                  </a:cubicBezTo>
                  <a:cubicBezTo>
                    <a:pt x="8" y="0"/>
                    <a:pt x="7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5"/>
                    <a:pt x="4" y="8"/>
                    <a:pt x="5" y="10"/>
                  </a:cubicBezTo>
                  <a:cubicBezTo>
                    <a:pt x="3" y="11"/>
                    <a:pt x="1" y="12"/>
                    <a:pt x="1" y="14"/>
                  </a:cubicBezTo>
                  <a:cubicBezTo>
                    <a:pt x="0" y="16"/>
                    <a:pt x="1" y="18"/>
                    <a:pt x="2" y="19"/>
                  </a:cubicBezTo>
                  <a:cubicBezTo>
                    <a:pt x="3" y="19"/>
                    <a:pt x="4" y="19"/>
                    <a:pt x="5" y="20"/>
                  </a:cubicBezTo>
                  <a:cubicBezTo>
                    <a:pt x="8" y="20"/>
                    <a:pt x="10" y="20"/>
                    <a:pt x="13" y="19"/>
                  </a:cubicBezTo>
                  <a:cubicBezTo>
                    <a:pt x="13" y="17"/>
                    <a:pt x="12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152"/>
            <p:cNvSpPr/>
            <p:nvPr/>
          </p:nvSpPr>
          <p:spPr bwMode="auto">
            <a:xfrm>
              <a:off x="9134475" y="1816100"/>
              <a:ext cx="106363" cy="92075"/>
            </a:xfrm>
            <a:custGeom>
              <a:avLst/>
              <a:gdLst>
                <a:gd name="T0" fmla="*/ 13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0 w 19"/>
                <a:gd name="T9" fmla="*/ 10 h 16"/>
                <a:gd name="T10" fmla="*/ 2 w 19"/>
                <a:gd name="T11" fmla="*/ 12 h 16"/>
                <a:gd name="T12" fmla="*/ 10 w 19"/>
                <a:gd name="T13" fmla="*/ 11 h 16"/>
                <a:gd name="T14" fmla="*/ 13 w 19"/>
                <a:gd name="T15" fmla="*/ 16 h 16"/>
                <a:gd name="T16" fmla="*/ 18 w 19"/>
                <a:gd name="T17" fmla="*/ 14 h 16"/>
                <a:gd name="T18" fmla="*/ 19 w 19"/>
                <a:gd name="T19" fmla="*/ 12 h 16"/>
                <a:gd name="T20" fmla="*/ 18 w 19"/>
                <a:gd name="T21" fmla="*/ 2 h 16"/>
                <a:gd name="T22" fmla="*/ 13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0" y="5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6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9"/>
                    <a:pt x="19" y="5"/>
                    <a:pt x="18" y="2"/>
                  </a:cubicBezTo>
                  <a:cubicBezTo>
                    <a:pt x="16" y="3"/>
                    <a:pt x="14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153"/>
            <p:cNvSpPr/>
            <p:nvPr/>
          </p:nvSpPr>
          <p:spPr bwMode="auto">
            <a:xfrm>
              <a:off x="9240838" y="1770063"/>
              <a:ext cx="96838" cy="115887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19 h 20"/>
                <a:gd name="T14" fmla="*/ 10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4" y="1"/>
                    <a:pt x="13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1" y="12"/>
                    <a:pt x="1" y="13"/>
                    <a:pt x="2" y="15"/>
                  </a:cubicBezTo>
                  <a:cubicBezTo>
                    <a:pt x="4" y="17"/>
                    <a:pt x="5" y="19"/>
                    <a:pt x="8" y="19"/>
                  </a:cubicBezTo>
                  <a:cubicBezTo>
                    <a:pt x="9" y="20"/>
                    <a:pt x="10" y="20"/>
                    <a:pt x="10" y="19"/>
                  </a:cubicBezTo>
                  <a:cubicBezTo>
                    <a:pt x="11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7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154"/>
            <p:cNvSpPr/>
            <p:nvPr/>
          </p:nvSpPr>
          <p:spPr bwMode="auto">
            <a:xfrm>
              <a:off x="9201150" y="167957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5 w 19"/>
                <a:gd name="T15" fmla="*/ 13 h 16"/>
                <a:gd name="T16" fmla="*/ 9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4" y="4"/>
                    <a:pt x="11" y="4"/>
                    <a:pt x="9" y="5"/>
                  </a:cubicBezTo>
                  <a:cubicBezTo>
                    <a:pt x="9" y="3"/>
                    <a:pt x="7" y="1"/>
                    <a:pt x="6" y="0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2" y="12"/>
                    <a:pt x="4" y="12"/>
                    <a:pt x="5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2489200" y="974725"/>
            <a:ext cx="233363" cy="234950"/>
            <a:chOff x="2489200" y="974725"/>
            <a:chExt cx="233363" cy="234950"/>
          </a:xfrm>
        </p:grpSpPr>
        <p:sp>
          <p:nvSpPr>
            <p:cNvPr id="166" name="Freeform 155"/>
            <p:cNvSpPr/>
            <p:nvPr/>
          </p:nvSpPr>
          <p:spPr bwMode="auto">
            <a:xfrm>
              <a:off x="2574925" y="106045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56"/>
            <p:cNvSpPr/>
            <p:nvPr/>
          </p:nvSpPr>
          <p:spPr bwMode="auto">
            <a:xfrm>
              <a:off x="2489200" y="1003300"/>
              <a:ext cx="96838" cy="109537"/>
            </a:xfrm>
            <a:custGeom>
              <a:avLst/>
              <a:gdLst>
                <a:gd name="T0" fmla="*/ 13 w 17"/>
                <a:gd name="T1" fmla="*/ 13 h 19"/>
                <a:gd name="T2" fmla="*/ 17 w 17"/>
                <a:gd name="T3" fmla="*/ 9 h 19"/>
                <a:gd name="T4" fmla="*/ 15 w 17"/>
                <a:gd name="T5" fmla="*/ 5 h 19"/>
                <a:gd name="T6" fmla="*/ 9 w 17"/>
                <a:gd name="T7" fmla="*/ 0 h 19"/>
                <a:gd name="T8" fmla="*/ 7 w 17"/>
                <a:gd name="T9" fmla="*/ 0 h 19"/>
                <a:gd name="T10" fmla="*/ 5 w 17"/>
                <a:gd name="T11" fmla="*/ 3 h 19"/>
                <a:gd name="T12" fmla="*/ 6 w 17"/>
                <a:gd name="T13" fmla="*/ 10 h 19"/>
                <a:gd name="T14" fmla="*/ 1 w 17"/>
                <a:gd name="T15" fmla="*/ 13 h 19"/>
                <a:gd name="T16" fmla="*/ 3 w 17"/>
                <a:gd name="T17" fmla="*/ 18 h 19"/>
                <a:gd name="T18" fmla="*/ 5 w 17"/>
                <a:gd name="T19" fmla="*/ 19 h 19"/>
                <a:gd name="T20" fmla="*/ 14 w 17"/>
                <a:gd name="T21" fmla="*/ 18 h 19"/>
                <a:gd name="T22" fmla="*/ 13 w 17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3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4" y="5"/>
                    <a:pt x="5" y="8"/>
                    <a:pt x="6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9"/>
                    <a:pt x="4" y="19"/>
                    <a:pt x="5" y="19"/>
                  </a:cubicBezTo>
                  <a:cubicBezTo>
                    <a:pt x="8" y="19"/>
                    <a:pt x="11" y="19"/>
                    <a:pt x="14" y="18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157"/>
            <p:cNvSpPr/>
            <p:nvPr/>
          </p:nvSpPr>
          <p:spPr bwMode="auto">
            <a:xfrm>
              <a:off x="2517775" y="1112838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1 h 17"/>
                <a:gd name="T10" fmla="*/ 3 w 20"/>
                <a:gd name="T11" fmla="*/ 12 h 17"/>
                <a:gd name="T12" fmla="*/ 10 w 20"/>
                <a:gd name="T13" fmla="*/ 12 h 17"/>
                <a:gd name="T14" fmla="*/ 14 w 20"/>
                <a:gd name="T15" fmla="*/ 16 h 17"/>
                <a:gd name="T16" fmla="*/ 19 w 20"/>
                <a:gd name="T17" fmla="*/ 15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1"/>
                    <a:pt x="2" y="12"/>
                    <a:pt x="3" y="12"/>
                  </a:cubicBezTo>
                  <a:cubicBezTo>
                    <a:pt x="5" y="13"/>
                    <a:pt x="8" y="13"/>
                    <a:pt x="10" y="12"/>
                  </a:cubicBezTo>
                  <a:cubicBezTo>
                    <a:pt x="10" y="14"/>
                    <a:pt x="12" y="15"/>
                    <a:pt x="14" y="16"/>
                  </a:cubicBezTo>
                  <a:cubicBezTo>
                    <a:pt x="15" y="17"/>
                    <a:pt x="18" y="16"/>
                    <a:pt x="19" y="15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4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158"/>
            <p:cNvSpPr/>
            <p:nvPr/>
          </p:nvSpPr>
          <p:spPr bwMode="auto">
            <a:xfrm>
              <a:off x="2625725" y="1073150"/>
              <a:ext cx="96838" cy="107950"/>
            </a:xfrm>
            <a:custGeom>
              <a:avLst/>
              <a:gdLst>
                <a:gd name="T0" fmla="*/ 15 w 17"/>
                <a:gd name="T1" fmla="*/ 1 h 19"/>
                <a:gd name="T2" fmla="*/ 12 w 17"/>
                <a:gd name="T3" fmla="*/ 0 h 19"/>
                <a:gd name="T4" fmla="*/ 3 w 17"/>
                <a:gd name="T5" fmla="*/ 1 h 19"/>
                <a:gd name="T6" fmla="*/ 3 w 17"/>
                <a:gd name="T7" fmla="*/ 6 h 19"/>
                <a:gd name="T8" fmla="*/ 0 w 17"/>
                <a:gd name="T9" fmla="*/ 9 h 19"/>
                <a:gd name="T10" fmla="*/ 3 w 17"/>
                <a:gd name="T11" fmla="*/ 14 h 19"/>
                <a:gd name="T12" fmla="*/ 8 w 17"/>
                <a:gd name="T13" fmla="*/ 19 h 19"/>
                <a:gd name="T14" fmla="*/ 11 w 17"/>
                <a:gd name="T15" fmla="*/ 19 h 19"/>
                <a:gd name="T16" fmla="*/ 12 w 17"/>
                <a:gd name="T17" fmla="*/ 16 h 19"/>
                <a:gd name="T18" fmla="*/ 12 w 17"/>
                <a:gd name="T19" fmla="*/ 9 h 19"/>
                <a:gd name="T20" fmla="*/ 16 w 17"/>
                <a:gd name="T21" fmla="*/ 6 h 19"/>
                <a:gd name="T22" fmla="*/ 15 w 17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5" y="1"/>
                  </a:moveTo>
                  <a:cubicBezTo>
                    <a:pt x="14" y="0"/>
                    <a:pt x="13" y="0"/>
                    <a:pt x="12" y="0"/>
                  </a:cubicBezTo>
                  <a:cubicBezTo>
                    <a:pt x="9" y="0"/>
                    <a:pt x="6" y="0"/>
                    <a:pt x="3" y="1"/>
                  </a:cubicBezTo>
                  <a:cubicBezTo>
                    <a:pt x="4" y="2"/>
                    <a:pt x="4" y="4"/>
                    <a:pt x="3" y="6"/>
                  </a:cubicBezTo>
                  <a:cubicBezTo>
                    <a:pt x="3" y="7"/>
                    <a:pt x="2" y="8"/>
                    <a:pt x="0" y="9"/>
                  </a:cubicBezTo>
                  <a:cubicBezTo>
                    <a:pt x="1" y="11"/>
                    <a:pt x="2" y="13"/>
                    <a:pt x="3" y="14"/>
                  </a:cubicBezTo>
                  <a:cubicBezTo>
                    <a:pt x="4" y="16"/>
                    <a:pt x="6" y="18"/>
                    <a:pt x="8" y="19"/>
                  </a:cubicBezTo>
                  <a:cubicBezTo>
                    <a:pt x="9" y="19"/>
                    <a:pt x="10" y="19"/>
                    <a:pt x="11" y="19"/>
                  </a:cubicBezTo>
                  <a:cubicBezTo>
                    <a:pt x="12" y="18"/>
                    <a:pt x="12" y="17"/>
                    <a:pt x="12" y="16"/>
                  </a:cubicBezTo>
                  <a:cubicBezTo>
                    <a:pt x="13" y="14"/>
                    <a:pt x="13" y="11"/>
                    <a:pt x="12" y="9"/>
                  </a:cubicBezTo>
                  <a:cubicBezTo>
                    <a:pt x="14" y="9"/>
                    <a:pt x="16" y="8"/>
                    <a:pt x="16" y="6"/>
                  </a:cubicBezTo>
                  <a:cubicBezTo>
                    <a:pt x="17" y="4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59"/>
            <p:cNvSpPr/>
            <p:nvPr/>
          </p:nvSpPr>
          <p:spPr bwMode="auto">
            <a:xfrm>
              <a:off x="2586038" y="974725"/>
              <a:ext cx="107950" cy="98425"/>
            </a:xfrm>
            <a:custGeom>
              <a:avLst/>
              <a:gdLst>
                <a:gd name="T0" fmla="*/ 19 w 19"/>
                <a:gd name="T1" fmla="*/ 6 h 17"/>
                <a:gd name="T2" fmla="*/ 17 w 19"/>
                <a:gd name="T3" fmla="*/ 5 h 17"/>
                <a:gd name="T4" fmla="*/ 9 w 19"/>
                <a:gd name="T5" fmla="*/ 5 h 17"/>
                <a:gd name="T6" fmla="*/ 6 w 19"/>
                <a:gd name="T7" fmla="*/ 1 h 17"/>
                <a:gd name="T8" fmla="*/ 1 w 19"/>
                <a:gd name="T9" fmla="*/ 2 h 17"/>
                <a:gd name="T10" fmla="*/ 0 w 19"/>
                <a:gd name="T11" fmla="*/ 5 h 17"/>
                <a:gd name="T12" fmla="*/ 1 w 19"/>
                <a:gd name="T13" fmla="*/ 13 h 17"/>
                <a:gd name="T14" fmla="*/ 6 w 19"/>
                <a:gd name="T15" fmla="*/ 13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6"/>
                  </a:moveTo>
                  <a:cubicBezTo>
                    <a:pt x="18" y="6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2"/>
                    <a:pt x="6" y="1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2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1" y="16"/>
                    <a:pt x="13" y="15"/>
                    <a:pt x="14" y="15"/>
                  </a:cubicBezTo>
                  <a:cubicBezTo>
                    <a:pt x="16" y="13"/>
                    <a:pt x="19" y="12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3729559" y="1036510"/>
            <a:ext cx="233363" cy="234950"/>
            <a:chOff x="3322638" y="1530350"/>
            <a:chExt cx="233363" cy="234950"/>
          </a:xfrm>
        </p:grpSpPr>
        <p:sp>
          <p:nvSpPr>
            <p:cNvPr id="171" name="Freeform 160"/>
            <p:cNvSpPr/>
            <p:nvPr/>
          </p:nvSpPr>
          <p:spPr bwMode="auto">
            <a:xfrm>
              <a:off x="3408363" y="1609725"/>
              <a:ext cx="61913" cy="69850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6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161"/>
            <p:cNvSpPr/>
            <p:nvPr/>
          </p:nvSpPr>
          <p:spPr bwMode="auto">
            <a:xfrm>
              <a:off x="3322638" y="1552575"/>
              <a:ext cx="96838" cy="115887"/>
            </a:xfrm>
            <a:custGeom>
              <a:avLst/>
              <a:gdLst>
                <a:gd name="T0" fmla="*/ 13 w 17"/>
                <a:gd name="T1" fmla="*/ 13 h 20"/>
                <a:gd name="T2" fmla="*/ 17 w 17"/>
                <a:gd name="T3" fmla="*/ 9 h 20"/>
                <a:gd name="T4" fmla="*/ 15 w 17"/>
                <a:gd name="T5" fmla="*/ 6 h 20"/>
                <a:gd name="T6" fmla="*/ 9 w 17"/>
                <a:gd name="T7" fmla="*/ 1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4 h 20"/>
                <a:gd name="T16" fmla="*/ 3 w 17"/>
                <a:gd name="T17" fmla="*/ 19 h 20"/>
                <a:gd name="T18" fmla="*/ 5 w 17"/>
                <a:gd name="T19" fmla="*/ 20 h 20"/>
                <a:gd name="T20" fmla="*/ 14 w 17"/>
                <a:gd name="T21" fmla="*/ 19 h 20"/>
                <a:gd name="T22" fmla="*/ 13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3" y="13"/>
                  </a:moveTo>
                  <a:cubicBezTo>
                    <a:pt x="14" y="12"/>
                    <a:pt x="15" y="10"/>
                    <a:pt x="17" y="9"/>
                  </a:cubicBezTo>
                  <a:cubicBezTo>
                    <a:pt x="16" y="8"/>
                    <a:pt x="16" y="7"/>
                    <a:pt x="15" y="6"/>
                  </a:cubicBezTo>
                  <a:cubicBezTo>
                    <a:pt x="14" y="3"/>
                    <a:pt x="12" y="1"/>
                    <a:pt x="9" y="1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4" y="6"/>
                    <a:pt x="5" y="8"/>
                    <a:pt x="6" y="10"/>
                  </a:cubicBezTo>
                  <a:cubicBezTo>
                    <a:pt x="4" y="11"/>
                    <a:pt x="2" y="12"/>
                    <a:pt x="1" y="14"/>
                  </a:cubicBezTo>
                  <a:cubicBezTo>
                    <a:pt x="0" y="16"/>
                    <a:pt x="1" y="18"/>
                    <a:pt x="3" y="19"/>
                  </a:cubicBezTo>
                  <a:cubicBezTo>
                    <a:pt x="4" y="19"/>
                    <a:pt x="4" y="20"/>
                    <a:pt x="5" y="20"/>
                  </a:cubicBezTo>
                  <a:cubicBezTo>
                    <a:pt x="8" y="20"/>
                    <a:pt x="11" y="20"/>
                    <a:pt x="14" y="19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162"/>
            <p:cNvSpPr/>
            <p:nvPr/>
          </p:nvSpPr>
          <p:spPr bwMode="auto">
            <a:xfrm>
              <a:off x="3351213" y="1668463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1"/>
                    <a:pt x="7" y="1"/>
                    <a:pt x="5" y="2"/>
                  </a:cubicBezTo>
                  <a:cubicBezTo>
                    <a:pt x="3" y="3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5" y="17"/>
                    <a:pt x="18" y="16"/>
                    <a:pt x="19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3"/>
                    <a:pt x="15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63"/>
            <p:cNvSpPr/>
            <p:nvPr/>
          </p:nvSpPr>
          <p:spPr bwMode="auto">
            <a:xfrm>
              <a:off x="3459163" y="1622425"/>
              <a:ext cx="96838" cy="114300"/>
            </a:xfrm>
            <a:custGeom>
              <a:avLst/>
              <a:gdLst>
                <a:gd name="T0" fmla="*/ 15 w 17"/>
                <a:gd name="T1" fmla="*/ 1 h 20"/>
                <a:gd name="T2" fmla="*/ 13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3 w 17"/>
                <a:gd name="T11" fmla="*/ 15 h 20"/>
                <a:gd name="T12" fmla="*/ 8 w 17"/>
                <a:gd name="T13" fmla="*/ 20 h 20"/>
                <a:gd name="T14" fmla="*/ 11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7 w 17"/>
                <a:gd name="T21" fmla="*/ 6 h 20"/>
                <a:gd name="T22" fmla="*/ 15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5" y="1"/>
                  </a:moveTo>
                  <a:cubicBezTo>
                    <a:pt x="14" y="1"/>
                    <a:pt x="13" y="1"/>
                    <a:pt x="13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4" y="3"/>
                    <a:pt x="4" y="5"/>
                    <a:pt x="3" y="6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" y="12"/>
                    <a:pt x="2" y="13"/>
                    <a:pt x="3" y="15"/>
                  </a:cubicBezTo>
                  <a:cubicBezTo>
                    <a:pt x="4" y="17"/>
                    <a:pt x="6" y="19"/>
                    <a:pt x="8" y="20"/>
                  </a:cubicBezTo>
                  <a:cubicBezTo>
                    <a:pt x="9" y="20"/>
                    <a:pt x="10" y="20"/>
                    <a:pt x="11" y="19"/>
                  </a:cubicBezTo>
                  <a:cubicBezTo>
                    <a:pt x="12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4" y="9"/>
                    <a:pt x="16" y="8"/>
                    <a:pt x="17" y="6"/>
                  </a:cubicBezTo>
                  <a:cubicBezTo>
                    <a:pt x="17" y="5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64"/>
            <p:cNvSpPr/>
            <p:nvPr/>
          </p:nvSpPr>
          <p:spPr bwMode="auto">
            <a:xfrm>
              <a:off x="3419475" y="1530350"/>
              <a:ext cx="107950" cy="92075"/>
            </a:xfrm>
            <a:custGeom>
              <a:avLst/>
              <a:gdLst>
                <a:gd name="T0" fmla="*/ 19 w 19"/>
                <a:gd name="T1" fmla="*/ 6 h 16"/>
                <a:gd name="T2" fmla="*/ 17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9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9" y="6"/>
                  </a:moveTo>
                  <a:cubicBezTo>
                    <a:pt x="18" y="5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3" y="13"/>
                    <a:pt x="4" y="12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7" y="13"/>
                    <a:pt x="19" y="11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8219009" y="1065085"/>
            <a:ext cx="222250" cy="217488"/>
            <a:chOff x="7812088" y="1558925"/>
            <a:chExt cx="222250" cy="217488"/>
          </a:xfrm>
        </p:grpSpPr>
        <p:sp>
          <p:nvSpPr>
            <p:cNvPr id="176" name="Freeform 165"/>
            <p:cNvSpPr/>
            <p:nvPr/>
          </p:nvSpPr>
          <p:spPr bwMode="auto">
            <a:xfrm>
              <a:off x="7891463" y="1633538"/>
              <a:ext cx="63500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2"/>
                    <a:pt x="4" y="0"/>
                    <a:pt x="7" y="1"/>
                  </a:cubicBezTo>
                  <a:cubicBezTo>
                    <a:pt x="9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66"/>
            <p:cNvSpPr/>
            <p:nvPr/>
          </p:nvSpPr>
          <p:spPr bwMode="auto">
            <a:xfrm>
              <a:off x="7812088" y="1581150"/>
              <a:ext cx="92075" cy="109537"/>
            </a:xfrm>
            <a:custGeom>
              <a:avLst/>
              <a:gdLst>
                <a:gd name="T0" fmla="*/ 13 w 16"/>
                <a:gd name="T1" fmla="*/ 12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1 h 19"/>
                <a:gd name="T10" fmla="*/ 5 w 16"/>
                <a:gd name="T11" fmla="*/ 3 h 19"/>
                <a:gd name="T12" fmla="*/ 5 w 16"/>
                <a:gd name="T13" fmla="*/ 10 h 19"/>
                <a:gd name="T14" fmla="*/ 1 w 16"/>
                <a:gd name="T15" fmla="*/ 13 h 19"/>
                <a:gd name="T16" fmla="*/ 3 w 16"/>
                <a:gd name="T17" fmla="*/ 18 h 19"/>
                <a:gd name="T18" fmla="*/ 5 w 16"/>
                <a:gd name="T19" fmla="*/ 18 h 19"/>
                <a:gd name="T20" fmla="*/ 13 w 16"/>
                <a:gd name="T21" fmla="*/ 18 h 19"/>
                <a:gd name="T22" fmla="*/ 13 w 16"/>
                <a:gd name="T2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2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3"/>
                    <a:pt x="11" y="1"/>
                    <a:pt x="9" y="0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8" y="19"/>
                    <a:pt x="10" y="18"/>
                    <a:pt x="13" y="18"/>
                  </a:cubicBezTo>
                  <a:cubicBezTo>
                    <a:pt x="12" y="16"/>
                    <a:pt x="12" y="14"/>
                    <a:pt x="13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167"/>
            <p:cNvSpPr/>
            <p:nvPr/>
          </p:nvSpPr>
          <p:spPr bwMode="auto">
            <a:xfrm>
              <a:off x="7840663" y="1690688"/>
              <a:ext cx="103188" cy="85725"/>
            </a:xfrm>
            <a:custGeom>
              <a:avLst/>
              <a:gdLst>
                <a:gd name="T0" fmla="*/ 12 w 18"/>
                <a:gd name="T1" fmla="*/ 2 h 15"/>
                <a:gd name="T2" fmla="*/ 9 w 18"/>
                <a:gd name="T3" fmla="*/ 0 h 15"/>
                <a:gd name="T4" fmla="*/ 5 w 18"/>
                <a:gd name="T5" fmla="*/ 2 h 15"/>
                <a:gd name="T6" fmla="*/ 0 w 18"/>
                <a:gd name="T7" fmla="*/ 7 h 15"/>
                <a:gd name="T8" fmla="*/ 1 w 18"/>
                <a:gd name="T9" fmla="*/ 9 h 15"/>
                <a:gd name="T10" fmla="*/ 3 w 18"/>
                <a:gd name="T11" fmla="*/ 11 h 15"/>
                <a:gd name="T12" fmla="*/ 10 w 18"/>
                <a:gd name="T13" fmla="*/ 10 h 15"/>
                <a:gd name="T14" fmla="*/ 13 w 18"/>
                <a:gd name="T15" fmla="*/ 15 h 15"/>
                <a:gd name="T16" fmla="*/ 18 w 18"/>
                <a:gd name="T17" fmla="*/ 13 h 15"/>
                <a:gd name="T18" fmla="*/ 18 w 18"/>
                <a:gd name="T19" fmla="*/ 11 h 15"/>
                <a:gd name="T20" fmla="*/ 17 w 18"/>
                <a:gd name="T21" fmla="*/ 2 h 15"/>
                <a:gd name="T22" fmla="*/ 12 w 18"/>
                <a:gd name="T2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5">
                  <a:moveTo>
                    <a:pt x="12" y="2"/>
                  </a:moveTo>
                  <a:cubicBezTo>
                    <a:pt x="11" y="2"/>
                    <a:pt x="9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1" y="4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10"/>
                    <a:pt x="2" y="10"/>
                    <a:pt x="3" y="11"/>
                  </a:cubicBezTo>
                  <a:cubicBezTo>
                    <a:pt x="5" y="11"/>
                    <a:pt x="7" y="11"/>
                    <a:pt x="10" y="10"/>
                  </a:cubicBezTo>
                  <a:cubicBezTo>
                    <a:pt x="10" y="12"/>
                    <a:pt x="11" y="14"/>
                    <a:pt x="13" y="15"/>
                  </a:cubicBezTo>
                  <a:cubicBezTo>
                    <a:pt x="14" y="15"/>
                    <a:pt x="17" y="15"/>
                    <a:pt x="18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8"/>
                    <a:pt x="18" y="5"/>
                    <a:pt x="17" y="2"/>
                  </a:cubicBezTo>
                  <a:cubicBezTo>
                    <a:pt x="16" y="3"/>
                    <a:pt x="14" y="3"/>
                    <a:pt x="1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68"/>
            <p:cNvSpPr/>
            <p:nvPr/>
          </p:nvSpPr>
          <p:spPr bwMode="auto">
            <a:xfrm>
              <a:off x="7943850" y="1644650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1 h 19"/>
                <a:gd name="T4" fmla="*/ 3 w 16"/>
                <a:gd name="T5" fmla="*/ 1 h 19"/>
                <a:gd name="T6" fmla="*/ 3 w 16"/>
                <a:gd name="T7" fmla="*/ 6 h 19"/>
                <a:gd name="T8" fmla="*/ 0 w 16"/>
                <a:gd name="T9" fmla="*/ 9 h 19"/>
                <a:gd name="T10" fmla="*/ 2 w 16"/>
                <a:gd name="T11" fmla="*/ 14 h 19"/>
                <a:gd name="T12" fmla="*/ 8 w 16"/>
                <a:gd name="T13" fmla="*/ 19 h 19"/>
                <a:gd name="T14" fmla="*/ 10 w 16"/>
                <a:gd name="T15" fmla="*/ 18 h 19"/>
                <a:gd name="T16" fmla="*/ 12 w 16"/>
                <a:gd name="T17" fmla="*/ 16 h 19"/>
                <a:gd name="T18" fmla="*/ 11 w 16"/>
                <a:gd name="T19" fmla="*/ 9 h 19"/>
                <a:gd name="T20" fmla="*/ 15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1"/>
                    <a:pt x="12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9"/>
                  </a:cubicBezTo>
                  <a:cubicBezTo>
                    <a:pt x="1" y="11"/>
                    <a:pt x="2" y="13"/>
                    <a:pt x="2" y="14"/>
                  </a:cubicBezTo>
                  <a:cubicBezTo>
                    <a:pt x="4" y="16"/>
                    <a:pt x="5" y="18"/>
                    <a:pt x="8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1" y="18"/>
                    <a:pt x="11" y="17"/>
                    <a:pt x="12" y="16"/>
                  </a:cubicBezTo>
                  <a:cubicBezTo>
                    <a:pt x="12" y="14"/>
                    <a:pt x="12" y="11"/>
                    <a:pt x="11" y="9"/>
                  </a:cubicBezTo>
                  <a:cubicBezTo>
                    <a:pt x="13" y="9"/>
                    <a:pt x="15" y="8"/>
                    <a:pt x="15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169"/>
            <p:cNvSpPr/>
            <p:nvPr/>
          </p:nvSpPr>
          <p:spPr bwMode="auto">
            <a:xfrm>
              <a:off x="7904163" y="1558925"/>
              <a:ext cx="106363" cy="85725"/>
            </a:xfrm>
            <a:custGeom>
              <a:avLst/>
              <a:gdLst>
                <a:gd name="T0" fmla="*/ 18 w 19"/>
                <a:gd name="T1" fmla="*/ 6 h 15"/>
                <a:gd name="T2" fmla="*/ 16 w 19"/>
                <a:gd name="T3" fmla="*/ 4 h 15"/>
                <a:gd name="T4" fmla="*/ 9 w 19"/>
                <a:gd name="T5" fmla="*/ 5 h 15"/>
                <a:gd name="T6" fmla="*/ 6 w 19"/>
                <a:gd name="T7" fmla="*/ 0 h 15"/>
                <a:gd name="T8" fmla="*/ 1 w 19"/>
                <a:gd name="T9" fmla="*/ 2 h 15"/>
                <a:gd name="T10" fmla="*/ 0 w 19"/>
                <a:gd name="T11" fmla="*/ 4 h 15"/>
                <a:gd name="T12" fmla="*/ 1 w 19"/>
                <a:gd name="T13" fmla="*/ 12 h 15"/>
                <a:gd name="T14" fmla="*/ 6 w 19"/>
                <a:gd name="T15" fmla="*/ 12 h 15"/>
                <a:gd name="T16" fmla="*/ 9 w 19"/>
                <a:gd name="T17" fmla="*/ 15 h 15"/>
                <a:gd name="T18" fmla="*/ 14 w 19"/>
                <a:gd name="T19" fmla="*/ 13 h 15"/>
                <a:gd name="T20" fmla="*/ 18 w 19"/>
                <a:gd name="T21" fmla="*/ 8 h 15"/>
                <a:gd name="T22" fmla="*/ 18 w 19"/>
                <a:gd name="T23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5">
                  <a:moveTo>
                    <a:pt x="18" y="6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4" y="3"/>
                    <a:pt x="11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1" y="3"/>
                    <a:pt x="0" y="4"/>
                  </a:cubicBezTo>
                  <a:cubicBezTo>
                    <a:pt x="0" y="7"/>
                    <a:pt x="0" y="10"/>
                    <a:pt x="1" y="12"/>
                  </a:cubicBezTo>
                  <a:cubicBezTo>
                    <a:pt x="3" y="12"/>
                    <a:pt x="4" y="12"/>
                    <a:pt x="6" y="12"/>
                  </a:cubicBezTo>
                  <a:cubicBezTo>
                    <a:pt x="7" y="13"/>
                    <a:pt x="9" y="14"/>
                    <a:pt x="9" y="15"/>
                  </a:cubicBezTo>
                  <a:cubicBezTo>
                    <a:pt x="11" y="15"/>
                    <a:pt x="12" y="14"/>
                    <a:pt x="14" y="13"/>
                  </a:cubicBezTo>
                  <a:cubicBezTo>
                    <a:pt x="16" y="12"/>
                    <a:pt x="18" y="10"/>
                    <a:pt x="18" y="8"/>
                  </a:cubicBezTo>
                  <a:cubicBezTo>
                    <a:pt x="19" y="7"/>
                    <a:pt x="19" y="6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10375901" y="679449"/>
            <a:ext cx="215901" cy="222250"/>
            <a:chOff x="8645525" y="987425"/>
            <a:chExt cx="215901" cy="222250"/>
          </a:xfrm>
        </p:grpSpPr>
        <p:sp>
          <p:nvSpPr>
            <p:cNvPr id="181" name="Freeform 170"/>
            <p:cNvSpPr/>
            <p:nvPr/>
          </p:nvSpPr>
          <p:spPr bwMode="auto">
            <a:xfrm>
              <a:off x="8720138" y="10668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2" y="9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171"/>
            <p:cNvSpPr/>
            <p:nvPr/>
          </p:nvSpPr>
          <p:spPr bwMode="auto">
            <a:xfrm>
              <a:off x="8645525" y="1016000"/>
              <a:ext cx="85725" cy="101600"/>
            </a:xfrm>
            <a:custGeom>
              <a:avLst/>
              <a:gdLst>
                <a:gd name="T0" fmla="*/ 12 w 15"/>
                <a:gd name="T1" fmla="*/ 12 h 18"/>
                <a:gd name="T2" fmla="*/ 15 w 15"/>
                <a:gd name="T3" fmla="*/ 9 h 18"/>
                <a:gd name="T4" fmla="*/ 13 w 15"/>
                <a:gd name="T5" fmla="*/ 5 h 18"/>
                <a:gd name="T6" fmla="*/ 8 w 15"/>
                <a:gd name="T7" fmla="*/ 0 h 18"/>
                <a:gd name="T8" fmla="*/ 6 w 15"/>
                <a:gd name="T9" fmla="*/ 1 h 18"/>
                <a:gd name="T10" fmla="*/ 4 w 15"/>
                <a:gd name="T11" fmla="*/ 3 h 18"/>
                <a:gd name="T12" fmla="*/ 5 w 15"/>
                <a:gd name="T13" fmla="*/ 9 h 18"/>
                <a:gd name="T14" fmla="*/ 0 w 15"/>
                <a:gd name="T15" fmla="*/ 13 h 18"/>
                <a:gd name="T16" fmla="*/ 2 w 15"/>
                <a:gd name="T17" fmla="*/ 18 h 18"/>
                <a:gd name="T18" fmla="*/ 4 w 15"/>
                <a:gd name="T19" fmla="*/ 18 h 18"/>
                <a:gd name="T20" fmla="*/ 12 w 15"/>
                <a:gd name="T21" fmla="*/ 17 h 18"/>
                <a:gd name="T22" fmla="*/ 12 w 15"/>
                <a:gd name="T23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8">
                  <a:moveTo>
                    <a:pt x="12" y="12"/>
                  </a:moveTo>
                  <a:cubicBezTo>
                    <a:pt x="13" y="11"/>
                    <a:pt x="14" y="9"/>
                    <a:pt x="15" y="9"/>
                  </a:cubicBezTo>
                  <a:cubicBezTo>
                    <a:pt x="15" y="7"/>
                    <a:pt x="14" y="6"/>
                    <a:pt x="13" y="5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4" y="5"/>
                    <a:pt x="4" y="7"/>
                    <a:pt x="5" y="9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4"/>
                    <a:pt x="0" y="17"/>
                    <a:pt x="2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7" y="18"/>
                    <a:pt x="10" y="18"/>
                    <a:pt x="12" y="17"/>
                  </a:cubicBezTo>
                  <a:cubicBezTo>
                    <a:pt x="12" y="16"/>
                    <a:pt x="11" y="14"/>
                    <a:pt x="12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172"/>
            <p:cNvSpPr/>
            <p:nvPr/>
          </p:nvSpPr>
          <p:spPr bwMode="auto">
            <a:xfrm>
              <a:off x="8669338" y="1117600"/>
              <a:ext cx="107950" cy="92075"/>
            </a:xfrm>
            <a:custGeom>
              <a:avLst/>
              <a:gdLst>
                <a:gd name="T0" fmla="*/ 12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1 w 19"/>
                <a:gd name="T9" fmla="*/ 10 h 16"/>
                <a:gd name="T10" fmla="*/ 3 w 19"/>
                <a:gd name="T11" fmla="*/ 11 h 16"/>
                <a:gd name="T12" fmla="*/ 10 w 19"/>
                <a:gd name="T13" fmla="*/ 11 h 16"/>
                <a:gd name="T14" fmla="*/ 13 w 19"/>
                <a:gd name="T15" fmla="*/ 15 h 16"/>
                <a:gd name="T16" fmla="*/ 18 w 19"/>
                <a:gd name="T17" fmla="*/ 14 h 16"/>
                <a:gd name="T18" fmla="*/ 18 w 19"/>
                <a:gd name="T19" fmla="*/ 12 h 16"/>
                <a:gd name="T20" fmla="*/ 18 w 19"/>
                <a:gd name="T21" fmla="*/ 3 h 16"/>
                <a:gd name="T22" fmla="*/ 12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2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5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9" y="9"/>
                    <a:pt x="18" y="6"/>
                    <a:pt x="18" y="3"/>
                  </a:cubicBezTo>
                  <a:cubicBezTo>
                    <a:pt x="16" y="4"/>
                    <a:pt x="14" y="4"/>
                    <a:pt x="12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173"/>
            <p:cNvSpPr/>
            <p:nvPr/>
          </p:nvSpPr>
          <p:spPr bwMode="auto">
            <a:xfrm>
              <a:off x="8777288" y="1077913"/>
              <a:ext cx="84138" cy="109537"/>
            </a:xfrm>
            <a:custGeom>
              <a:avLst/>
              <a:gdLst>
                <a:gd name="T0" fmla="*/ 13 w 15"/>
                <a:gd name="T1" fmla="*/ 1 h 19"/>
                <a:gd name="T2" fmla="*/ 11 w 15"/>
                <a:gd name="T3" fmla="*/ 0 h 19"/>
                <a:gd name="T4" fmla="*/ 2 w 15"/>
                <a:gd name="T5" fmla="*/ 1 h 19"/>
                <a:gd name="T6" fmla="*/ 2 w 15"/>
                <a:gd name="T7" fmla="*/ 6 h 19"/>
                <a:gd name="T8" fmla="*/ 0 w 15"/>
                <a:gd name="T9" fmla="*/ 9 h 19"/>
                <a:gd name="T10" fmla="*/ 2 w 15"/>
                <a:gd name="T11" fmla="*/ 14 h 19"/>
                <a:gd name="T12" fmla="*/ 7 w 15"/>
                <a:gd name="T13" fmla="*/ 18 h 19"/>
                <a:gd name="T14" fmla="*/ 9 w 15"/>
                <a:gd name="T15" fmla="*/ 18 h 19"/>
                <a:gd name="T16" fmla="*/ 11 w 15"/>
                <a:gd name="T17" fmla="*/ 16 h 19"/>
                <a:gd name="T18" fmla="*/ 10 w 15"/>
                <a:gd name="T19" fmla="*/ 9 h 19"/>
                <a:gd name="T20" fmla="*/ 15 w 15"/>
                <a:gd name="T21" fmla="*/ 6 h 19"/>
                <a:gd name="T22" fmla="*/ 13 w 15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9">
                  <a:moveTo>
                    <a:pt x="13" y="1"/>
                  </a:moveTo>
                  <a:cubicBezTo>
                    <a:pt x="13" y="1"/>
                    <a:pt x="12" y="1"/>
                    <a:pt x="11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7"/>
                    <a:pt x="1" y="9"/>
                    <a:pt x="0" y="9"/>
                  </a:cubicBezTo>
                  <a:cubicBezTo>
                    <a:pt x="0" y="11"/>
                    <a:pt x="1" y="12"/>
                    <a:pt x="2" y="14"/>
                  </a:cubicBezTo>
                  <a:cubicBezTo>
                    <a:pt x="3" y="16"/>
                    <a:pt x="5" y="18"/>
                    <a:pt x="7" y="18"/>
                  </a:cubicBezTo>
                  <a:cubicBezTo>
                    <a:pt x="8" y="19"/>
                    <a:pt x="9" y="18"/>
                    <a:pt x="9" y="18"/>
                  </a:cubicBezTo>
                  <a:cubicBezTo>
                    <a:pt x="10" y="18"/>
                    <a:pt x="11" y="17"/>
                    <a:pt x="11" y="16"/>
                  </a:cubicBezTo>
                  <a:cubicBezTo>
                    <a:pt x="12" y="14"/>
                    <a:pt x="11" y="11"/>
                    <a:pt x="10" y="9"/>
                  </a:cubicBezTo>
                  <a:cubicBezTo>
                    <a:pt x="12" y="9"/>
                    <a:pt x="14" y="8"/>
                    <a:pt x="15" y="6"/>
                  </a:cubicBezTo>
                  <a:cubicBezTo>
                    <a:pt x="15" y="4"/>
                    <a:pt x="15" y="2"/>
                    <a:pt x="13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174"/>
            <p:cNvSpPr/>
            <p:nvPr/>
          </p:nvSpPr>
          <p:spPr bwMode="auto">
            <a:xfrm>
              <a:off x="8731250" y="98742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1 h 16"/>
                <a:gd name="T8" fmla="*/ 1 w 19"/>
                <a:gd name="T9" fmla="*/ 3 h 16"/>
                <a:gd name="T10" fmla="*/ 1 w 19"/>
                <a:gd name="T11" fmla="*/ 5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6"/>
                    <a:pt x="17" y="5"/>
                    <a:pt x="16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8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3659152" y="632513"/>
            <a:ext cx="231775" cy="234950"/>
            <a:chOff x="4513263" y="1323975"/>
            <a:chExt cx="231775" cy="234950"/>
          </a:xfrm>
        </p:grpSpPr>
        <p:sp>
          <p:nvSpPr>
            <p:cNvPr id="186" name="Freeform 175"/>
            <p:cNvSpPr/>
            <p:nvPr/>
          </p:nvSpPr>
          <p:spPr bwMode="auto">
            <a:xfrm>
              <a:off x="4592638" y="1404938"/>
              <a:ext cx="61913" cy="68262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7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176"/>
            <p:cNvSpPr/>
            <p:nvPr/>
          </p:nvSpPr>
          <p:spPr bwMode="auto">
            <a:xfrm>
              <a:off x="4513263" y="1352550"/>
              <a:ext cx="90488" cy="109537"/>
            </a:xfrm>
            <a:custGeom>
              <a:avLst/>
              <a:gdLst>
                <a:gd name="T0" fmla="*/ 13 w 16"/>
                <a:gd name="T1" fmla="*/ 13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0 h 19"/>
                <a:gd name="T10" fmla="*/ 5 w 16"/>
                <a:gd name="T11" fmla="*/ 2 h 19"/>
                <a:gd name="T12" fmla="*/ 5 w 16"/>
                <a:gd name="T13" fmla="*/ 10 h 19"/>
                <a:gd name="T14" fmla="*/ 0 w 16"/>
                <a:gd name="T15" fmla="*/ 13 h 19"/>
                <a:gd name="T16" fmla="*/ 2 w 16"/>
                <a:gd name="T17" fmla="*/ 18 h 19"/>
                <a:gd name="T18" fmla="*/ 4 w 16"/>
                <a:gd name="T19" fmla="*/ 19 h 19"/>
                <a:gd name="T20" fmla="*/ 13 w 16"/>
                <a:gd name="T21" fmla="*/ 18 h 19"/>
                <a:gd name="T22" fmla="*/ 13 w 16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3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2"/>
                    <a:pt x="11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5"/>
                    <a:pt x="0" y="17"/>
                    <a:pt x="2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7" y="19"/>
                    <a:pt x="10" y="19"/>
                    <a:pt x="13" y="18"/>
                  </a:cubicBezTo>
                  <a:cubicBezTo>
                    <a:pt x="12" y="16"/>
                    <a:pt x="12" y="14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177"/>
            <p:cNvSpPr/>
            <p:nvPr/>
          </p:nvSpPr>
          <p:spPr bwMode="auto">
            <a:xfrm>
              <a:off x="4535488" y="1462088"/>
              <a:ext cx="114300" cy="96837"/>
            </a:xfrm>
            <a:custGeom>
              <a:avLst/>
              <a:gdLst>
                <a:gd name="T0" fmla="*/ 13 w 20"/>
                <a:gd name="T1" fmla="*/ 3 h 17"/>
                <a:gd name="T2" fmla="*/ 10 w 20"/>
                <a:gd name="T3" fmla="*/ 0 h 17"/>
                <a:gd name="T4" fmla="*/ 6 w 20"/>
                <a:gd name="T5" fmla="*/ 2 h 17"/>
                <a:gd name="T6" fmla="*/ 1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20 w 20"/>
                <a:gd name="T19" fmla="*/ 12 h 17"/>
                <a:gd name="T20" fmla="*/ 19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2" y="2"/>
                    <a:pt x="10" y="1"/>
                    <a:pt x="10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3" y="3"/>
                    <a:pt x="1" y="5"/>
                    <a:pt x="1" y="8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6" y="13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6" y="17"/>
                    <a:pt x="18" y="16"/>
                    <a:pt x="19" y="14"/>
                  </a:cubicBezTo>
                  <a:cubicBezTo>
                    <a:pt x="19" y="14"/>
                    <a:pt x="20" y="13"/>
                    <a:pt x="20" y="12"/>
                  </a:cubicBezTo>
                  <a:cubicBezTo>
                    <a:pt x="20" y="9"/>
                    <a:pt x="20" y="6"/>
                    <a:pt x="19" y="3"/>
                  </a:cubicBezTo>
                  <a:cubicBezTo>
                    <a:pt x="17" y="3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178"/>
            <p:cNvSpPr/>
            <p:nvPr/>
          </p:nvSpPr>
          <p:spPr bwMode="auto">
            <a:xfrm>
              <a:off x="4649788" y="1416050"/>
              <a:ext cx="95250" cy="114300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2 w 17"/>
                <a:gd name="T5" fmla="*/ 2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20 h 20"/>
                <a:gd name="T14" fmla="*/ 10 w 17"/>
                <a:gd name="T15" fmla="*/ 19 h 20"/>
                <a:gd name="T16" fmla="*/ 12 w 17"/>
                <a:gd name="T17" fmla="*/ 17 h 20"/>
                <a:gd name="T18" fmla="*/ 11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3" y="1"/>
                    <a:pt x="13" y="1"/>
                    <a:pt x="12" y="1"/>
                  </a:cubicBezTo>
                  <a:cubicBezTo>
                    <a:pt x="9" y="0"/>
                    <a:pt x="5" y="1"/>
                    <a:pt x="2" y="2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2"/>
                    <a:pt x="1" y="13"/>
                    <a:pt x="2" y="15"/>
                  </a:cubicBezTo>
                  <a:cubicBezTo>
                    <a:pt x="3" y="17"/>
                    <a:pt x="5" y="19"/>
                    <a:pt x="8" y="20"/>
                  </a:cubicBezTo>
                  <a:cubicBezTo>
                    <a:pt x="8" y="20"/>
                    <a:pt x="9" y="20"/>
                    <a:pt x="10" y="19"/>
                  </a:cubicBezTo>
                  <a:cubicBezTo>
                    <a:pt x="11" y="19"/>
                    <a:pt x="11" y="18"/>
                    <a:pt x="12" y="17"/>
                  </a:cubicBezTo>
                  <a:cubicBezTo>
                    <a:pt x="12" y="15"/>
                    <a:pt x="12" y="12"/>
                    <a:pt x="11" y="10"/>
                  </a:cubicBezTo>
                  <a:cubicBezTo>
                    <a:pt x="13" y="10"/>
                    <a:pt x="15" y="8"/>
                    <a:pt x="16" y="6"/>
                  </a:cubicBezTo>
                  <a:cubicBezTo>
                    <a:pt x="17" y="5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179"/>
            <p:cNvSpPr/>
            <p:nvPr/>
          </p:nvSpPr>
          <p:spPr bwMode="auto">
            <a:xfrm>
              <a:off x="4603750" y="1323975"/>
              <a:ext cx="114300" cy="98425"/>
            </a:xfrm>
            <a:custGeom>
              <a:avLst/>
              <a:gdLst>
                <a:gd name="T0" fmla="*/ 19 w 20"/>
                <a:gd name="T1" fmla="*/ 6 h 17"/>
                <a:gd name="T2" fmla="*/ 17 w 20"/>
                <a:gd name="T3" fmla="*/ 5 h 17"/>
                <a:gd name="T4" fmla="*/ 10 w 20"/>
                <a:gd name="T5" fmla="*/ 5 h 17"/>
                <a:gd name="T6" fmla="*/ 6 w 20"/>
                <a:gd name="T7" fmla="*/ 1 h 17"/>
                <a:gd name="T8" fmla="*/ 1 w 20"/>
                <a:gd name="T9" fmla="*/ 2 h 17"/>
                <a:gd name="T10" fmla="*/ 1 w 20"/>
                <a:gd name="T11" fmla="*/ 5 h 17"/>
                <a:gd name="T12" fmla="*/ 1 w 20"/>
                <a:gd name="T13" fmla="*/ 13 h 17"/>
                <a:gd name="T14" fmla="*/ 6 w 20"/>
                <a:gd name="T15" fmla="*/ 13 h 17"/>
                <a:gd name="T16" fmla="*/ 10 w 20"/>
                <a:gd name="T17" fmla="*/ 17 h 17"/>
                <a:gd name="T18" fmla="*/ 15 w 20"/>
                <a:gd name="T19" fmla="*/ 14 h 17"/>
                <a:gd name="T20" fmla="*/ 20 w 20"/>
                <a:gd name="T21" fmla="*/ 9 h 17"/>
                <a:gd name="T22" fmla="*/ 19 w 20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9" y="6"/>
                  </a:moveTo>
                  <a:cubicBezTo>
                    <a:pt x="19" y="5"/>
                    <a:pt x="18" y="5"/>
                    <a:pt x="17" y="5"/>
                  </a:cubicBezTo>
                  <a:cubicBezTo>
                    <a:pt x="15" y="4"/>
                    <a:pt x="12" y="4"/>
                    <a:pt x="10" y="5"/>
                  </a:cubicBezTo>
                  <a:cubicBezTo>
                    <a:pt x="9" y="3"/>
                    <a:pt x="8" y="1"/>
                    <a:pt x="6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7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2" y="16"/>
                    <a:pt x="13" y="15"/>
                    <a:pt x="15" y="14"/>
                  </a:cubicBezTo>
                  <a:cubicBezTo>
                    <a:pt x="17" y="13"/>
                    <a:pt x="19" y="11"/>
                    <a:pt x="20" y="9"/>
                  </a:cubicBezTo>
                  <a:cubicBezTo>
                    <a:pt x="20" y="8"/>
                    <a:pt x="20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8300765" y="368366"/>
            <a:ext cx="233363" cy="234950"/>
            <a:chOff x="6757988" y="1095375"/>
            <a:chExt cx="233363" cy="234950"/>
          </a:xfrm>
        </p:grpSpPr>
        <p:sp>
          <p:nvSpPr>
            <p:cNvPr id="191" name="Freeform 180"/>
            <p:cNvSpPr/>
            <p:nvPr/>
          </p:nvSpPr>
          <p:spPr bwMode="auto">
            <a:xfrm>
              <a:off x="6843713" y="11811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1"/>
                    <a:pt x="4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181"/>
            <p:cNvSpPr/>
            <p:nvPr/>
          </p:nvSpPr>
          <p:spPr bwMode="auto">
            <a:xfrm>
              <a:off x="6757988" y="1123950"/>
              <a:ext cx="96838" cy="114300"/>
            </a:xfrm>
            <a:custGeom>
              <a:avLst/>
              <a:gdLst>
                <a:gd name="T0" fmla="*/ 14 w 17"/>
                <a:gd name="T1" fmla="*/ 13 h 20"/>
                <a:gd name="T2" fmla="*/ 17 w 17"/>
                <a:gd name="T3" fmla="*/ 9 h 20"/>
                <a:gd name="T4" fmla="*/ 15 w 17"/>
                <a:gd name="T5" fmla="*/ 5 h 20"/>
                <a:gd name="T6" fmla="*/ 9 w 17"/>
                <a:gd name="T7" fmla="*/ 0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3 h 20"/>
                <a:gd name="T16" fmla="*/ 3 w 17"/>
                <a:gd name="T17" fmla="*/ 19 h 20"/>
                <a:gd name="T18" fmla="*/ 5 w 17"/>
                <a:gd name="T19" fmla="*/ 19 h 20"/>
                <a:gd name="T20" fmla="*/ 14 w 17"/>
                <a:gd name="T21" fmla="*/ 19 h 20"/>
                <a:gd name="T22" fmla="*/ 14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5" y="5"/>
                    <a:pt x="5" y="8"/>
                    <a:pt x="6" y="10"/>
                  </a:cubicBezTo>
                  <a:cubicBezTo>
                    <a:pt x="4" y="10"/>
                    <a:pt x="2" y="12"/>
                    <a:pt x="1" y="13"/>
                  </a:cubicBezTo>
                  <a:cubicBezTo>
                    <a:pt x="0" y="15"/>
                    <a:pt x="1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8" y="20"/>
                    <a:pt x="11" y="19"/>
                    <a:pt x="14" y="19"/>
                  </a:cubicBezTo>
                  <a:cubicBezTo>
                    <a:pt x="13" y="17"/>
                    <a:pt x="13" y="15"/>
                    <a:pt x="14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182"/>
            <p:cNvSpPr/>
            <p:nvPr/>
          </p:nvSpPr>
          <p:spPr bwMode="auto">
            <a:xfrm>
              <a:off x="6786563" y="1238250"/>
              <a:ext cx="114300" cy="92075"/>
            </a:xfrm>
            <a:custGeom>
              <a:avLst/>
              <a:gdLst>
                <a:gd name="T0" fmla="*/ 13 w 20"/>
                <a:gd name="T1" fmla="*/ 2 h 16"/>
                <a:gd name="T2" fmla="*/ 9 w 20"/>
                <a:gd name="T3" fmla="*/ 0 h 16"/>
                <a:gd name="T4" fmla="*/ 5 w 20"/>
                <a:gd name="T5" fmla="*/ 2 h 16"/>
                <a:gd name="T6" fmla="*/ 0 w 20"/>
                <a:gd name="T7" fmla="*/ 7 h 16"/>
                <a:gd name="T8" fmla="*/ 1 w 20"/>
                <a:gd name="T9" fmla="*/ 10 h 16"/>
                <a:gd name="T10" fmla="*/ 3 w 20"/>
                <a:gd name="T11" fmla="*/ 11 h 16"/>
                <a:gd name="T12" fmla="*/ 10 w 20"/>
                <a:gd name="T13" fmla="*/ 11 h 16"/>
                <a:gd name="T14" fmla="*/ 14 w 20"/>
                <a:gd name="T15" fmla="*/ 15 h 16"/>
                <a:gd name="T16" fmla="*/ 19 w 20"/>
                <a:gd name="T17" fmla="*/ 14 h 16"/>
                <a:gd name="T18" fmla="*/ 19 w 20"/>
                <a:gd name="T19" fmla="*/ 11 h 16"/>
                <a:gd name="T20" fmla="*/ 19 w 20"/>
                <a:gd name="T21" fmla="*/ 2 h 16"/>
                <a:gd name="T22" fmla="*/ 13 w 20"/>
                <a:gd name="T2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6">
                  <a:moveTo>
                    <a:pt x="13" y="2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0"/>
                    <a:pt x="7" y="1"/>
                    <a:pt x="5" y="2"/>
                  </a:cubicBezTo>
                  <a:cubicBezTo>
                    <a:pt x="3" y="3"/>
                    <a:pt x="1" y="5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5"/>
                  </a:cubicBezTo>
                  <a:cubicBezTo>
                    <a:pt x="15" y="16"/>
                    <a:pt x="18" y="16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20" y="8"/>
                    <a:pt x="19" y="5"/>
                    <a:pt x="19" y="2"/>
                  </a:cubicBezTo>
                  <a:cubicBezTo>
                    <a:pt x="17" y="3"/>
                    <a:pt x="15" y="3"/>
                    <a:pt x="1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183"/>
            <p:cNvSpPr/>
            <p:nvPr/>
          </p:nvSpPr>
          <p:spPr bwMode="auto">
            <a:xfrm>
              <a:off x="6900863" y="1192213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0 h 19"/>
                <a:gd name="T4" fmla="*/ 2 w 16"/>
                <a:gd name="T5" fmla="*/ 1 h 19"/>
                <a:gd name="T6" fmla="*/ 2 w 16"/>
                <a:gd name="T7" fmla="*/ 6 h 19"/>
                <a:gd name="T8" fmla="*/ 0 w 16"/>
                <a:gd name="T9" fmla="*/ 10 h 19"/>
                <a:gd name="T10" fmla="*/ 2 w 16"/>
                <a:gd name="T11" fmla="*/ 14 h 19"/>
                <a:gd name="T12" fmla="*/ 7 w 16"/>
                <a:gd name="T13" fmla="*/ 19 h 19"/>
                <a:gd name="T14" fmla="*/ 10 w 16"/>
                <a:gd name="T15" fmla="*/ 19 h 19"/>
                <a:gd name="T16" fmla="*/ 11 w 16"/>
                <a:gd name="T17" fmla="*/ 17 h 19"/>
                <a:gd name="T18" fmla="*/ 11 w 16"/>
                <a:gd name="T19" fmla="*/ 9 h 19"/>
                <a:gd name="T20" fmla="*/ 16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0"/>
                    <a:pt x="12" y="0"/>
                    <a:pt x="12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1"/>
                    <a:pt x="1" y="13"/>
                    <a:pt x="2" y="14"/>
                  </a:cubicBezTo>
                  <a:cubicBezTo>
                    <a:pt x="3" y="16"/>
                    <a:pt x="5" y="19"/>
                    <a:pt x="7" y="19"/>
                  </a:cubicBezTo>
                  <a:cubicBezTo>
                    <a:pt x="8" y="19"/>
                    <a:pt x="9" y="19"/>
                    <a:pt x="10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4"/>
                    <a:pt x="12" y="12"/>
                    <a:pt x="11" y="9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184"/>
            <p:cNvSpPr/>
            <p:nvPr/>
          </p:nvSpPr>
          <p:spPr bwMode="auto">
            <a:xfrm>
              <a:off x="6854825" y="1095375"/>
              <a:ext cx="107950" cy="96837"/>
            </a:xfrm>
            <a:custGeom>
              <a:avLst/>
              <a:gdLst>
                <a:gd name="T0" fmla="*/ 19 w 19"/>
                <a:gd name="T1" fmla="*/ 7 h 17"/>
                <a:gd name="T2" fmla="*/ 17 w 19"/>
                <a:gd name="T3" fmla="*/ 5 h 17"/>
                <a:gd name="T4" fmla="*/ 10 w 19"/>
                <a:gd name="T5" fmla="*/ 6 h 17"/>
                <a:gd name="T6" fmla="*/ 6 w 19"/>
                <a:gd name="T7" fmla="*/ 1 h 17"/>
                <a:gd name="T8" fmla="*/ 1 w 19"/>
                <a:gd name="T9" fmla="*/ 3 h 17"/>
                <a:gd name="T10" fmla="*/ 0 w 19"/>
                <a:gd name="T11" fmla="*/ 5 h 17"/>
                <a:gd name="T12" fmla="*/ 1 w 19"/>
                <a:gd name="T13" fmla="*/ 14 h 17"/>
                <a:gd name="T14" fmla="*/ 6 w 19"/>
                <a:gd name="T15" fmla="*/ 14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7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4" y="4"/>
                    <a:pt x="12" y="5"/>
                    <a:pt x="10" y="6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4"/>
                  </a:cubicBezTo>
                  <a:cubicBezTo>
                    <a:pt x="3" y="13"/>
                    <a:pt x="4" y="13"/>
                    <a:pt x="6" y="14"/>
                  </a:cubicBezTo>
                  <a:cubicBezTo>
                    <a:pt x="8" y="14"/>
                    <a:pt x="9" y="16"/>
                    <a:pt x="10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7" y="14"/>
                    <a:pt x="19" y="12"/>
                    <a:pt x="19" y="9"/>
                  </a:cubicBezTo>
                  <a:cubicBezTo>
                    <a:pt x="19" y="8"/>
                    <a:pt x="19" y="7"/>
                    <a:pt x="19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10144129" y="1653124"/>
            <a:ext cx="368301" cy="373062"/>
            <a:chOff x="9213850" y="1976438"/>
            <a:chExt cx="368301" cy="373062"/>
          </a:xfrm>
        </p:grpSpPr>
        <p:sp>
          <p:nvSpPr>
            <p:cNvPr id="196" name="Freeform 185"/>
            <p:cNvSpPr/>
            <p:nvPr/>
          </p:nvSpPr>
          <p:spPr bwMode="auto">
            <a:xfrm>
              <a:off x="9344025" y="2108200"/>
              <a:ext cx="101600" cy="103187"/>
            </a:xfrm>
            <a:custGeom>
              <a:avLst/>
              <a:gdLst>
                <a:gd name="T0" fmla="*/ 16 w 18"/>
                <a:gd name="T1" fmla="*/ 12 h 18"/>
                <a:gd name="T2" fmla="*/ 6 w 18"/>
                <a:gd name="T3" fmla="*/ 17 h 18"/>
                <a:gd name="T4" fmla="*/ 1 w 18"/>
                <a:gd name="T5" fmla="*/ 6 h 18"/>
                <a:gd name="T6" fmla="*/ 11 w 18"/>
                <a:gd name="T7" fmla="*/ 2 h 18"/>
                <a:gd name="T8" fmla="*/ 16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cubicBezTo>
                    <a:pt x="15" y="16"/>
                    <a:pt x="10" y="18"/>
                    <a:pt x="6" y="17"/>
                  </a:cubicBezTo>
                  <a:cubicBezTo>
                    <a:pt x="2" y="15"/>
                    <a:pt x="0" y="11"/>
                    <a:pt x="1" y="6"/>
                  </a:cubicBezTo>
                  <a:cubicBezTo>
                    <a:pt x="2" y="2"/>
                    <a:pt x="7" y="0"/>
                    <a:pt x="11" y="2"/>
                  </a:cubicBezTo>
                  <a:cubicBezTo>
                    <a:pt x="15" y="3"/>
                    <a:pt x="18" y="8"/>
                    <a:pt x="16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186"/>
            <p:cNvSpPr/>
            <p:nvPr/>
          </p:nvSpPr>
          <p:spPr bwMode="auto">
            <a:xfrm>
              <a:off x="9213850" y="2022475"/>
              <a:ext cx="146050" cy="177800"/>
            </a:xfrm>
            <a:custGeom>
              <a:avLst/>
              <a:gdLst>
                <a:gd name="T0" fmla="*/ 21 w 26"/>
                <a:gd name="T1" fmla="*/ 20 h 31"/>
                <a:gd name="T2" fmla="*/ 26 w 26"/>
                <a:gd name="T3" fmla="*/ 14 h 31"/>
                <a:gd name="T4" fmla="*/ 23 w 26"/>
                <a:gd name="T5" fmla="*/ 8 h 31"/>
                <a:gd name="T6" fmla="*/ 14 w 26"/>
                <a:gd name="T7" fmla="*/ 0 h 31"/>
                <a:gd name="T8" fmla="*/ 10 w 26"/>
                <a:gd name="T9" fmla="*/ 1 h 31"/>
                <a:gd name="T10" fmla="*/ 8 w 26"/>
                <a:gd name="T11" fmla="*/ 4 h 31"/>
                <a:gd name="T12" fmla="*/ 8 w 26"/>
                <a:gd name="T13" fmla="*/ 16 h 31"/>
                <a:gd name="T14" fmla="*/ 1 w 26"/>
                <a:gd name="T15" fmla="*/ 21 h 31"/>
                <a:gd name="T16" fmla="*/ 4 w 26"/>
                <a:gd name="T17" fmla="*/ 29 h 31"/>
                <a:gd name="T18" fmla="*/ 7 w 26"/>
                <a:gd name="T19" fmla="*/ 30 h 31"/>
                <a:gd name="T20" fmla="*/ 21 w 26"/>
                <a:gd name="T21" fmla="*/ 29 h 31"/>
                <a:gd name="T22" fmla="*/ 21 w 26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1" y="20"/>
                  </a:moveTo>
                  <a:cubicBezTo>
                    <a:pt x="22" y="17"/>
                    <a:pt x="24" y="15"/>
                    <a:pt x="26" y="14"/>
                  </a:cubicBezTo>
                  <a:cubicBezTo>
                    <a:pt x="25" y="12"/>
                    <a:pt x="24" y="10"/>
                    <a:pt x="23" y="8"/>
                  </a:cubicBezTo>
                  <a:cubicBezTo>
                    <a:pt x="21" y="4"/>
                    <a:pt x="18" y="1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9" y="1"/>
                    <a:pt x="8" y="3"/>
                    <a:pt x="8" y="4"/>
                  </a:cubicBezTo>
                  <a:cubicBezTo>
                    <a:pt x="6" y="8"/>
                    <a:pt x="7" y="12"/>
                    <a:pt x="8" y="16"/>
                  </a:cubicBezTo>
                  <a:cubicBezTo>
                    <a:pt x="5" y="16"/>
                    <a:pt x="2" y="18"/>
                    <a:pt x="1" y="21"/>
                  </a:cubicBezTo>
                  <a:cubicBezTo>
                    <a:pt x="0" y="24"/>
                    <a:pt x="1" y="27"/>
                    <a:pt x="4" y="29"/>
                  </a:cubicBezTo>
                  <a:cubicBezTo>
                    <a:pt x="5" y="30"/>
                    <a:pt x="6" y="30"/>
                    <a:pt x="7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187"/>
            <p:cNvSpPr/>
            <p:nvPr/>
          </p:nvSpPr>
          <p:spPr bwMode="auto">
            <a:xfrm>
              <a:off x="9258300" y="220027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5 w 31"/>
                <a:gd name="T13" fmla="*/ 17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7" y="3"/>
                    <a:pt x="15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4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1" y="17"/>
                    <a:pt x="3" y="18"/>
                    <a:pt x="4" y="18"/>
                  </a:cubicBezTo>
                  <a:cubicBezTo>
                    <a:pt x="8" y="19"/>
                    <a:pt x="12" y="19"/>
                    <a:pt x="15" y="17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7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188"/>
            <p:cNvSpPr/>
            <p:nvPr/>
          </p:nvSpPr>
          <p:spPr bwMode="auto">
            <a:xfrm>
              <a:off x="9428163" y="2125663"/>
              <a:ext cx="153988" cy="177800"/>
            </a:xfrm>
            <a:custGeom>
              <a:avLst/>
              <a:gdLst>
                <a:gd name="T0" fmla="*/ 23 w 27"/>
                <a:gd name="T1" fmla="*/ 2 h 31"/>
                <a:gd name="T2" fmla="*/ 19 w 27"/>
                <a:gd name="T3" fmla="*/ 1 h 31"/>
                <a:gd name="T4" fmla="*/ 5 w 27"/>
                <a:gd name="T5" fmla="*/ 2 h 31"/>
                <a:gd name="T6" fmla="*/ 5 w 27"/>
                <a:gd name="T7" fmla="*/ 10 h 31"/>
                <a:gd name="T8" fmla="*/ 0 w 27"/>
                <a:gd name="T9" fmla="*/ 16 h 31"/>
                <a:gd name="T10" fmla="*/ 4 w 27"/>
                <a:gd name="T11" fmla="*/ 23 h 31"/>
                <a:gd name="T12" fmla="*/ 13 w 27"/>
                <a:gd name="T13" fmla="*/ 31 h 31"/>
                <a:gd name="T14" fmla="*/ 17 w 27"/>
                <a:gd name="T15" fmla="*/ 30 h 31"/>
                <a:gd name="T16" fmla="*/ 19 w 27"/>
                <a:gd name="T17" fmla="*/ 27 h 31"/>
                <a:gd name="T18" fmla="*/ 18 w 27"/>
                <a:gd name="T19" fmla="*/ 15 h 31"/>
                <a:gd name="T20" fmla="*/ 26 w 27"/>
                <a:gd name="T21" fmla="*/ 10 h 31"/>
                <a:gd name="T22" fmla="*/ 23 w 27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3" y="2"/>
                  </a:moveTo>
                  <a:cubicBezTo>
                    <a:pt x="22" y="1"/>
                    <a:pt x="21" y="1"/>
                    <a:pt x="19" y="1"/>
                  </a:cubicBezTo>
                  <a:cubicBezTo>
                    <a:pt x="14" y="0"/>
                    <a:pt x="9" y="1"/>
                    <a:pt x="5" y="2"/>
                  </a:cubicBezTo>
                  <a:cubicBezTo>
                    <a:pt x="5" y="5"/>
                    <a:pt x="6" y="7"/>
                    <a:pt x="5" y="10"/>
                  </a:cubicBezTo>
                  <a:cubicBezTo>
                    <a:pt x="4" y="12"/>
                    <a:pt x="2" y="14"/>
                    <a:pt x="0" y="16"/>
                  </a:cubicBezTo>
                  <a:cubicBezTo>
                    <a:pt x="1" y="18"/>
                    <a:pt x="2" y="21"/>
                    <a:pt x="4" y="23"/>
                  </a:cubicBezTo>
                  <a:cubicBezTo>
                    <a:pt x="6" y="27"/>
                    <a:pt x="9" y="30"/>
                    <a:pt x="13" y="31"/>
                  </a:cubicBezTo>
                  <a:cubicBezTo>
                    <a:pt x="14" y="31"/>
                    <a:pt x="16" y="31"/>
                    <a:pt x="17" y="30"/>
                  </a:cubicBezTo>
                  <a:cubicBezTo>
                    <a:pt x="18" y="30"/>
                    <a:pt x="19" y="28"/>
                    <a:pt x="19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2" y="15"/>
                    <a:pt x="25" y="13"/>
                    <a:pt x="26" y="10"/>
                  </a:cubicBezTo>
                  <a:cubicBezTo>
                    <a:pt x="27" y="7"/>
                    <a:pt x="26" y="3"/>
                    <a:pt x="2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189"/>
            <p:cNvSpPr/>
            <p:nvPr/>
          </p:nvSpPr>
          <p:spPr bwMode="auto">
            <a:xfrm>
              <a:off x="9359900" y="197643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7 w 31"/>
                <a:gd name="T3" fmla="*/ 8 h 27"/>
                <a:gd name="T4" fmla="*/ 15 w 31"/>
                <a:gd name="T5" fmla="*/ 8 h 27"/>
                <a:gd name="T6" fmla="*/ 10 w 31"/>
                <a:gd name="T7" fmla="*/ 1 h 27"/>
                <a:gd name="T8" fmla="*/ 2 w 31"/>
                <a:gd name="T9" fmla="*/ 4 h 27"/>
                <a:gd name="T10" fmla="*/ 1 w 31"/>
                <a:gd name="T11" fmla="*/ 8 h 27"/>
                <a:gd name="T12" fmla="*/ 2 w 31"/>
                <a:gd name="T13" fmla="*/ 21 h 27"/>
                <a:gd name="T14" fmla="*/ 9 w 31"/>
                <a:gd name="T15" fmla="*/ 21 h 27"/>
                <a:gd name="T16" fmla="*/ 16 w 31"/>
                <a:gd name="T17" fmla="*/ 27 h 27"/>
                <a:gd name="T18" fmla="*/ 23 w 31"/>
                <a:gd name="T19" fmla="*/ 23 h 27"/>
                <a:gd name="T20" fmla="*/ 31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7" y="8"/>
                  </a:cubicBezTo>
                  <a:cubicBezTo>
                    <a:pt x="23" y="6"/>
                    <a:pt x="19" y="7"/>
                    <a:pt x="15" y="8"/>
                  </a:cubicBezTo>
                  <a:cubicBezTo>
                    <a:pt x="15" y="5"/>
                    <a:pt x="13" y="2"/>
                    <a:pt x="10" y="1"/>
                  </a:cubicBezTo>
                  <a:cubicBezTo>
                    <a:pt x="7" y="0"/>
                    <a:pt x="3" y="1"/>
                    <a:pt x="2" y="4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0" y="12"/>
                    <a:pt x="1" y="17"/>
                    <a:pt x="2" y="21"/>
                  </a:cubicBezTo>
                  <a:cubicBezTo>
                    <a:pt x="4" y="20"/>
                    <a:pt x="7" y="20"/>
                    <a:pt x="9" y="21"/>
                  </a:cubicBezTo>
                  <a:cubicBezTo>
                    <a:pt x="12" y="22"/>
                    <a:pt x="14" y="24"/>
                    <a:pt x="16" y="27"/>
                  </a:cubicBezTo>
                  <a:cubicBezTo>
                    <a:pt x="18" y="26"/>
                    <a:pt x="21" y="24"/>
                    <a:pt x="23" y="23"/>
                  </a:cubicBezTo>
                  <a:cubicBezTo>
                    <a:pt x="27" y="21"/>
                    <a:pt x="30" y="18"/>
                    <a:pt x="31" y="14"/>
                  </a:cubicBezTo>
                  <a:cubicBezTo>
                    <a:pt x="31" y="13"/>
                    <a:pt x="31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6161609" y="555498"/>
            <a:ext cx="504825" cy="509587"/>
            <a:chOff x="5754688" y="1049338"/>
            <a:chExt cx="504825" cy="509587"/>
          </a:xfrm>
        </p:grpSpPr>
        <p:sp>
          <p:nvSpPr>
            <p:cNvPr id="201" name="Freeform 190"/>
            <p:cNvSpPr/>
            <p:nvPr/>
          </p:nvSpPr>
          <p:spPr bwMode="auto">
            <a:xfrm>
              <a:off x="5930900" y="1233488"/>
              <a:ext cx="141288" cy="142875"/>
            </a:xfrm>
            <a:custGeom>
              <a:avLst/>
              <a:gdLst>
                <a:gd name="T0" fmla="*/ 23 w 25"/>
                <a:gd name="T1" fmla="*/ 16 h 25"/>
                <a:gd name="T2" fmla="*/ 9 w 25"/>
                <a:gd name="T3" fmla="*/ 23 h 25"/>
                <a:gd name="T4" fmla="*/ 2 w 25"/>
                <a:gd name="T5" fmla="*/ 9 h 25"/>
                <a:gd name="T6" fmla="*/ 17 w 25"/>
                <a:gd name="T7" fmla="*/ 2 h 25"/>
                <a:gd name="T8" fmla="*/ 23 w 25"/>
                <a:gd name="T9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3" y="16"/>
                  </a:moveTo>
                  <a:cubicBezTo>
                    <a:pt x="21" y="22"/>
                    <a:pt x="15" y="25"/>
                    <a:pt x="9" y="23"/>
                  </a:cubicBezTo>
                  <a:cubicBezTo>
                    <a:pt x="3" y="21"/>
                    <a:pt x="0" y="15"/>
                    <a:pt x="2" y="9"/>
                  </a:cubicBezTo>
                  <a:cubicBezTo>
                    <a:pt x="4" y="3"/>
                    <a:pt x="11" y="0"/>
                    <a:pt x="17" y="2"/>
                  </a:cubicBezTo>
                  <a:cubicBezTo>
                    <a:pt x="22" y="4"/>
                    <a:pt x="25" y="10"/>
                    <a:pt x="23" y="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191"/>
            <p:cNvSpPr/>
            <p:nvPr/>
          </p:nvSpPr>
          <p:spPr bwMode="auto">
            <a:xfrm>
              <a:off x="5754688" y="1112838"/>
              <a:ext cx="204788" cy="239712"/>
            </a:xfrm>
            <a:custGeom>
              <a:avLst/>
              <a:gdLst>
                <a:gd name="T0" fmla="*/ 29 w 36"/>
                <a:gd name="T1" fmla="*/ 28 h 42"/>
                <a:gd name="T2" fmla="*/ 36 w 36"/>
                <a:gd name="T3" fmla="*/ 19 h 42"/>
                <a:gd name="T4" fmla="*/ 32 w 36"/>
                <a:gd name="T5" fmla="*/ 11 h 42"/>
                <a:gd name="T6" fmla="*/ 20 w 36"/>
                <a:gd name="T7" fmla="*/ 0 h 42"/>
                <a:gd name="T8" fmla="*/ 14 w 36"/>
                <a:gd name="T9" fmla="*/ 1 h 42"/>
                <a:gd name="T10" fmla="*/ 11 w 36"/>
                <a:gd name="T11" fmla="*/ 6 h 42"/>
                <a:gd name="T12" fmla="*/ 12 w 36"/>
                <a:gd name="T13" fmla="*/ 22 h 42"/>
                <a:gd name="T14" fmla="*/ 2 w 36"/>
                <a:gd name="T15" fmla="*/ 29 h 42"/>
                <a:gd name="T16" fmla="*/ 6 w 36"/>
                <a:gd name="T17" fmla="*/ 40 h 42"/>
                <a:gd name="T18" fmla="*/ 11 w 36"/>
                <a:gd name="T19" fmla="*/ 41 h 42"/>
                <a:gd name="T20" fmla="*/ 29 w 36"/>
                <a:gd name="T21" fmla="*/ 40 h 42"/>
                <a:gd name="T22" fmla="*/ 29 w 36"/>
                <a:gd name="T2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2">
                  <a:moveTo>
                    <a:pt x="29" y="28"/>
                  </a:moveTo>
                  <a:cubicBezTo>
                    <a:pt x="30" y="24"/>
                    <a:pt x="33" y="21"/>
                    <a:pt x="36" y="19"/>
                  </a:cubicBezTo>
                  <a:cubicBezTo>
                    <a:pt x="35" y="16"/>
                    <a:pt x="34" y="13"/>
                    <a:pt x="32" y="11"/>
                  </a:cubicBezTo>
                  <a:cubicBezTo>
                    <a:pt x="29" y="6"/>
                    <a:pt x="25" y="1"/>
                    <a:pt x="20" y="0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2"/>
                    <a:pt x="12" y="4"/>
                    <a:pt x="11" y="6"/>
                  </a:cubicBezTo>
                  <a:cubicBezTo>
                    <a:pt x="9" y="11"/>
                    <a:pt x="10" y="17"/>
                    <a:pt x="12" y="22"/>
                  </a:cubicBezTo>
                  <a:cubicBezTo>
                    <a:pt x="8" y="22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7" y="41"/>
                    <a:pt x="9" y="41"/>
                    <a:pt x="11" y="41"/>
                  </a:cubicBezTo>
                  <a:cubicBezTo>
                    <a:pt x="17" y="42"/>
                    <a:pt x="23" y="42"/>
                    <a:pt x="29" y="40"/>
                  </a:cubicBezTo>
                  <a:cubicBezTo>
                    <a:pt x="28" y="36"/>
                    <a:pt x="27" y="32"/>
                    <a:pt x="29" y="2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192"/>
            <p:cNvSpPr/>
            <p:nvPr/>
          </p:nvSpPr>
          <p:spPr bwMode="auto">
            <a:xfrm>
              <a:off x="5816600" y="1352550"/>
              <a:ext cx="238125" cy="206375"/>
            </a:xfrm>
            <a:custGeom>
              <a:avLst/>
              <a:gdLst>
                <a:gd name="T0" fmla="*/ 28 w 42"/>
                <a:gd name="T1" fmla="*/ 6 h 36"/>
                <a:gd name="T2" fmla="*/ 20 w 42"/>
                <a:gd name="T3" fmla="*/ 0 h 36"/>
                <a:gd name="T4" fmla="*/ 11 w 42"/>
                <a:gd name="T5" fmla="*/ 5 h 36"/>
                <a:gd name="T6" fmla="*/ 0 w 42"/>
                <a:gd name="T7" fmla="*/ 17 h 36"/>
                <a:gd name="T8" fmla="*/ 1 w 42"/>
                <a:gd name="T9" fmla="*/ 22 h 36"/>
                <a:gd name="T10" fmla="*/ 6 w 42"/>
                <a:gd name="T11" fmla="*/ 26 h 36"/>
                <a:gd name="T12" fmla="*/ 22 w 42"/>
                <a:gd name="T13" fmla="*/ 25 h 36"/>
                <a:gd name="T14" fmla="*/ 29 w 42"/>
                <a:gd name="T15" fmla="*/ 35 h 36"/>
                <a:gd name="T16" fmla="*/ 40 w 42"/>
                <a:gd name="T17" fmla="*/ 31 h 36"/>
                <a:gd name="T18" fmla="*/ 42 w 42"/>
                <a:gd name="T19" fmla="*/ 26 h 36"/>
                <a:gd name="T20" fmla="*/ 40 w 42"/>
                <a:gd name="T21" fmla="*/ 6 h 36"/>
                <a:gd name="T22" fmla="*/ 28 w 42"/>
                <a:gd name="T23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6">
                  <a:moveTo>
                    <a:pt x="28" y="6"/>
                  </a:moveTo>
                  <a:cubicBezTo>
                    <a:pt x="24" y="5"/>
                    <a:pt x="22" y="3"/>
                    <a:pt x="20" y="0"/>
                  </a:cubicBezTo>
                  <a:cubicBezTo>
                    <a:pt x="17" y="1"/>
                    <a:pt x="14" y="3"/>
                    <a:pt x="11" y="5"/>
                  </a:cubicBezTo>
                  <a:cubicBezTo>
                    <a:pt x="6" y="8"/>
                    <a:pt x="1" y="11"/>
                    <a:pt x="0" y="17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5"/>
                    <a:pt x="6" y="26"/>
                  </a:cubicBezTo>
                  <a:cubicBezTo>
                    <a:pt x="11" y="27"/>
                    <a:pt x="17" y="27"/>
                    <a:pt x="22" y="25"/>
                  </a:cubicBezTo>
                  <a:cubicBezTo>
                    <a:pt x="22" y="29"/>
                    <a:pt x="25" y="33"/>
                    <a:pt x="29" y="35"/>
                  </a:cubicBezTo>
                  <a:cubicBezTo>
                    <a:pt x="33" y="36"/>
                    <a:pt x="38" y="35"/>
                    <a:pt x="40" y="31"/>
                  </a:cubicBezTo>
                  <a:cubicBezTo>
                    <a:pt x="41" y="30"/>
                    <a:pt x="41" y="28"/>
                    <a:pt x="42" y="26"/>
                  </a:cubicBezTo>
                  <a:cubicBezTo>
                    <a:pt x="42" y="19"/>
                    <a:pt x="42" y="12"/>
                    <a:pt x="40" y="6"/>
                  </a:cubicBezTo>
                  <a:cubicBezTo>
                    <a:pt x="36" y="8"/>
                    <a:pt x="32" y="8"/>
                    <a:pt x="2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93"/>
            <p:cNvSpPr/>
            <p:nvPr/>
          </p:nvSpPr>
          <p:spPr bwMode="auto">
            <a:xfrm>
              <a:off x="6054725" y="1255713"/>
              <a:ext cx="204788" cy="246062"/>
            </a:xfrm>
            <a:custGeom>
              <a:avLst/>
              <a:gdLst>
                <a:gd name="T0" fmla="*/ 31 w 36"/>
                <a:gd name="T1" fmla="*/ 3 h 43"/>
                <a:gd name="T2" fmla="*/ 26 w 36"/>
                <a:gd name="T3" fmla="*/ 1 h 43"/>
                <a:gd name="T4" fmla="*/ 6 w 36"/>
                <a:gd name="T5" fmla="*/ 3 h 43"/>
                <a:gd name="T6" fmla="*/ 6 w 36"/>
                <a:gd name="T7" fmla="*/ 14 h 43"/>
                <a:gd name="T8" fmla="*/ 0 w 36"/>
                <a:gd name="T9" fmla="*/ 22 h 43"/>
                <a:gd name="T10" fmla="*/ 5 w 36"/>
                <a:gd name="T11" fmla="*/ 32 h 43"/>
                <a:gd name="T12" fmla="*/ 17 w 36"/>
                <a:gd name="T13" fmla="*/ 42 h 43"/>
                <a:gd name="T14" fmla="*/ 23 w 36"/>
                <a:gd name="T15" fmla="*/ 42 h 43"/>
                <a:gd name="T16" fmla="*/ 26 w 36"/>
                <a:gd name="T17" fmla="*/ 37 h 43"/>
                <a:gd name="T18" fmla="*/ 25 w 36"/>
                <a:gd name="T19" fmla="*/ 21 h 43"/>
                <a:gd name="T20" fmla="*/ 35 w 36"/>
                <a:gd name="T21" fmla="*/ 14 h 43"/>
                <a:gd name="T22" fmla="*/ 31 w 36"/>
                <a:gd name="T23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3">
                  <a:moveTo>
                    <a:pt x="31" y="3"/>
                  </a:moveTo>
                  <a:cubicBezTo>
                    <a:pt x="30" y="2"/>
                    <a:pt x="28" y="1"/>
                    <a:pt x="26" y="1"/>
                  </a:cubicBezTo>
                  <a:cubicBezTo>
                    <a:pt x="19" y="0"/>
                    <a:pt x="12" y="1"/>
                    <a:pt x="6" y="3"/>
                  </a:cubicBezTo>
                  <a:cubicBezTo>
                    <a:pt x="7" y="6"/>
                    <a:pt x="7" y="10"/>
                    <a:pt x="6" y="14"/>
                  </a:cubicBezTo>
                  <a:cubicBezTo>
                    <a:pt x="5" y="17"/>
                    <a:pt x="3" y="20"/>
                    <a:pt x="0" y="22"/>
                  </a:cubicBezTo>
                  <a:cubicBezTo>
                    <a:pt x="1" y="25"/>
                    <a:pt x="3" y="29"/>
                    <a:pt x="5" y="32"/>
                  </a:cubicBezTo>
                  <a:cubicBezTo>
                    <a:pt x="8" y="37"/>
                    <a:pt x="12" y="41"/>
                    <a:pt x="17" y="42"/>
                  </a:cubicBezTo>
                  <a:cubicBezTo>
                    <a:pt x="19" y="43"/>
                    <a:pt x="21" y="43"/>
                    <a:pt x="23" y="42"/>
                  </a:cubicBezTo>
                  <a:cubicBezTo>
                    <a:pt x="24" y="40"/>
                    <a:pt x="25" y="39"/>
                    <a:pt x="26" y="37"/>
                  </a:cubicBezTo>
                  <a:cubicBezTo>
                    <a:pt x="28" y="32"/>
                    <a:pt x="27" y="26"/>
                    <a:pt x="25" y="21"/>
                  </a:cubicBezTo>
                  <a:cubicBezTo>
                    <a:pt x="29" y="20"/>
                    <a:pt x="33" y="18"/>
                    <a:pt x="35" y="14"/>
                  </a:cubicBezTo>
                  <a:cubicBezTo>
                    <a:pt x="36" y="10"/>
                    <a:pt x="35" y="5"/>
                    <a:pt x="31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94"/>
            <p:cNvSpPr/>
            <p:nvPr/>
          </p:nvSpPr>
          <p:spPr bwMode="auto">
            <a:xfrm>
              <a:off x="5964238" y="1049338"/>
              <a:ext cx="238125" cy="212725"/>
            </a:xfrm>
            <a:custGeom>
              <a:avLst/>
              <a:gdLst>
                <a:gd name="T0" fmla="*/ 41 w 42"/>
                <a:gd name="T1" fmla="*/ 14 h 37"/>
                <a:gd name="T2" fmla="*/ 36 w 42"/>
                <a:gd name="T3" fmla="*/ 11 h 37"/>
                <a:gd name="T4" fmla="*/ 20 w 42"/>
                <a:gd name="T5" fmla="*/ 12 h 37"/>
                <a:gd name="T6" fmla="*/ 13 w 42"/>
                <a:gd name="T7" fmla="*/ 2 h 37"/>
                <a:gd name="T8" fmla="*/ 2 w 42"/>
                <a:gd name="T9" fmla="*/ 5 h 37"/>
                <a:gd name="T10" fmla="*/ 0 w 42"/>
                <a:gd name="T11" fmla="*/ 11 h 37"/>
                <a:gd name="T12" fmla="*/ 2 w 42"/>
                <a:gd name="T13" fmla="*/ 29 h 37"/>
                <a:gd name="T14" fmla="*/ 12 w 42"/>
                <a:gd name="T15" fmla="*/ 29 h 37"/>
                <a:gd name="T16" fmla="*/ 21 w 42"/>
                <a:gd name="T17" fmla="*/ 37 h 37"/>
                <a:gd name="T18" fmla="*/ 31 w 42"/>
                <a:gd name="T19" fmla="*/ 32 h 37"/>
                <a:gd name="T20" fmla="*/ 42 w 42"/>
                <a:gd name="T21" fmla="*/ 20 h 37"/>
                <a:gd name="T22" fmla="*/ 41 w 42"/>
                <a:gd name="T2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7">
                  <a:moveTo>
                    <a:pt x="41" y="14"/>
                  </a:moveTo>
                  <a:cubicBezTo>
                    <a:pt x="40" y="13"/>
                    <a:pt x="38" y="12"/>
                    <a:pt x="36" y="11"/>
                  </a:cubicBezTo>
                  <a:cubicBezTo>
                    <a:pt x="31" y="9"/>
                    <a:pt x="25" y="9"/>
                    <a:pt x="20" y="12"/>
                  </a:cubicBezTo>
                  <a:cubicBezTo>
                    <a:pt x="20" y="8"/>
                    <a:pt x="17" y="3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1" y="7"/>
                    <a:pt x="0" y="9"/>
                    <a:pt x="0" y="11"/>
                  </a:cubicBezTo>
                  <a:cubicBezTo>
                    <a:pt x="0" y="17"/>
                    <a:pt x="0" y="23"/>
                    <a:pt x="2" y="29"/>
                  </a:cubicBezTo>
                  <a:cubicBezTo>
                    <a:pt x="5" y="28"/>
                    <a:pt x="9" y="28"/>
                    <a:pt x="12" y="29"/>
                  </a:cubicBezTo>
                  <a:cubicBezTo>
                    <a:pt x="16" y="31"/>
                    <a:pt x="19" y="33"/>
                    <a:pt x="21" y="37"/>
                  </a:cubicBezTo>
                  <a:cubicBezTo>
                    <a:pt x="24" y="36"/>
                    <a:pt x="28" y="34"/>
                    <a:pt x="31" y="32"/>
                  </a:cubicBezTo>
                  <a:cubicBezTo>
                    <a:pt x="36" y="29"/>
                    <a:pt x="41" y="25"/>
                    <a:pt x="42" y="20"/>
                  </a:cubicBezTo>
                  <a:cubicBezTo>
                    <a:pt x="42" y="18"/>
                    <a:pt x="42" y="16"/>
                    <a:pt x="41" y="1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4323284" y="336424"/>
            <a:ext cx="368301" cy="373062"/>
            <a:chOff x="4978400" y="928688"/>
            <a:chExt cx="368301" cy="373062"/>
          </a:xfrm>
        </p:grpSpPr>
        <p:sp>
          <p:nvSpPr>
            <p:cNvPr id="206" name="Freeform 195"/>
            <p:cNvSpPr/>
            <p:nvPr/>
          </p:nvSpPr>
          <p:spPr bwMode="auto">
            <a:xfrm>
              <a:off x="5108575" y="1060450"/>
              <a:ext cx="101600" cy="103187"/>
            </a:xfrm>
            <a:custGeom>
              <a:avLst/>
              <a:gdLst>
                <a:gd name="T0" fmla="*/ 17 w 18"/>
                <a:gd name="T1" fmla="*/ 12 h 18"/>
                <a:gd name="T2" fmla="*/ 6 w 18"/>
                <a:gd name="T3" fmla="*/ 17 h 18"/>
                <a:gd name="T4" fmla="*/ 1 w 18"/>
                <a:gd name="T5" fmla="*/ 7 h 18"/>
                <a:gd name="T6" fmla="*/ 12 w 18"/>
                <a:gd name="T7" fmla="*/ 2 h 18"/>
                <a:gd name="T8" fmla="*/ 17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7" y="12"/>
                  </a:moveTo>
                  <a:cubicBezTo>
                    <a:pt x="15" y="16"/>
                    <a:pt x="11" y="18"/>
                    <a:pt x="6" y="17"/>
                  </a:cubicBezTo>
                  <a:cubicBezTo>
                    <a:pt x="2" y="15"/>
                    <a:pt x="0" y="11"/>
                    <a:pt x="1" y="7"/>
                  </a:cubicBezTo>
                  <a:cubicBezTo>
                    <a:pt x="3" y="2"/>
                    <a:pt x="8" y="0"/>
                    <a:pt x="12" y="2"/>
                  </a:cubicBezTo>
                  <a:cubicBezTo>
                    <a:pt x="16" y="3"/>
                    <a:pt x="18" y="8"/>
                    <a:pt x="17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96"/>
            <p:cNvSpPr/>
            <p:nvPr/>
          </p:nvSpPr>
          <p:spPr bwMode="auto">
            <a:xfrm>
              <a:off x="4978400" y="974725"/>
              <a:ext cx="152400" cy="177800"/>
            </a:xfrm>
            <a:custGeom>
              <a:avLst/>
              <a:gdLst>
                <a:gd name="T0" fmla="*/ 21 w 27"/>
                <a:gd name="T1" fmla="*/ 20 h 31"/>
                <a:gd name="T2" fmla="*/ 27 w 27"/>
                <a:gd name="T3" fmla="*/ 14 h 31"/>
                <a:gd name="T4" fmla="*/ 23 w 27"/>
                <a:gd name="T5" fmla="*/ 8 h 31"/>
                <a:gd name="T6" fmla="*/ 15 w 27"/>
                <a:gd name="T7" fmla="*/ 0 h 31"/>
                <a:gd name="T8" fmla="*/ 10 w 27"/>
                <a:gd name="T9" fmla="*/ 1 h 31"/>
                <a:gd name="T10" fmla="*/ 8 w 27"/>
                <a:gd name="T11" fmla="*/ 4 h 31"/>
                <a:gd name="T12" fmla="*/ 9 w 27"/>
                <a:gd name="T13" fmla="*/ 16 h 31"/>
                <a:gd name="T14" fmla="*/ 2 w 27"/>
                <a:gd name="T15" fmla="*/ 21 h 31"/>
                <a:gd name="T16" fmla="*/ 4 w 27"/>
                <a:gd name="T17" fmla="*/ 29 h 31"/>
                <a:gd name="T18" fmla="*/ 8 w 27"/>
                <a:gd name="T19" fmla="*/ 30 h 31"/>
                <a:gd name="T20" fmla="*/ 21 w 27"/>
                <a:gd name="T21" fmla="*/ 29 h 31"/>
                <a:gd name="T22" fmla="*/ 21 w 27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1" y="20"/>
                  </a:moveTo>
                  <a:cubicBezTo>
                    <a:pt x="22" y="17"/>
                    <a:pt x="24" y="15"/>
                    <a:pt x="27" y="14"/>
                  </a:cubicBezTo>
                  <a:cubicBezTo>
                    <a:pt x="26" y="12"/>
                    <a:pt x="25" y="10"/>
                    <a:pt x="23" y="8"/>
                  </a:cubicBezTo>
                  <a:cubicBezTo>
                    <a:pt x="21" y="4"/>
                    <a:pt x="19" y="1"/>
                    <a:pt x="15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9" y="1"/>
                    <a:pt x="9" y="3"/>
                    <a:pt x="8" y="4"/>
                  </a:cubicBezTo>
                  <a:cubicBezTo>
                    <a:pt x="7" y="8"/>
                    <a:pt x="7" y="12"/>
                    <a:pt x="9" y="16"/>
                  </a:cubicBezTo>
                  <a:cubicBezTo>
                    <a:pt x="6" y="16"/>
                    <a:pt x="3" y="18"/>
                    <a:pt x="2" y="21"/>
                  </a:cubicBezTo>
                  <a:cubicBezTo>
                    <a:pt x="0" y="24"/>
                    <a:pt x="1" y="28"/>
                    <a:pt x="4" y="29"/>
                  </a:cubicBezTo>
                  <a:cubicBezTo>
                    <a:pt x="5" y="30"/>
                    <a:pt x="7" y="30"/>
                    <a:pt x="8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97"/>
            <p:cNvSpPr/>
            <p:nvPr/>
          </p:nvSpPr>
          <p:spPr bwMode="auto">
            <a:xfrm>
              <a:off x="5022850" y="115252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6 w 31"/>
                <a:gd name="T13" fmla="*/ 18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8" y="3"/>
                    <a:pt x="16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5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8" y="19"/>
                    <a:pt x="12" y="19"/>
                    <a:pt x="16" y="18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8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98"/>
            <p:cNvSpPr/>
            <p:nvPr/>
          </p:nvSpPr>
          <p:spPr bwMode="auto">
            <a:xfrm>
              <a:off x="5199063" y="1077913"/>
              <a:ext cx="147638" cy="177800"/>
            </a:xfrm>
            <a:custGeom>
              <a:avLst/>
              <a:gdLst>
                <a:gd name="T0" fmla="*/ 22 w 26"/>
                <a:gd name="T1" fmla="*/ 2 h 31"/>
                <a:gd name="T2" fmla="*/ 19 w 26"/>
                <a:gd name="T3" fmla="*/ 1 h 31"/>
                <a:gd name="T4" fmla="*/ 4 w 26"/>
                <a:gd name="T5" fmla="*/ 2 h 31"/>
                <a:gd name="T6" fmla="*/ 4 w 26"/>
                <a:gd name="T7" fmla="*/ 10 h 31"/>
                <a:gd name="T8" fmla="*/ 0 w 26"/>
                <a:gd name="T9" fmla="*/ 16 h 31"/>
                <a:gd name="T10" fmla="*/ 3 w 26"/>
                <a:gd name="T11" fmla="*/ 23 h 31"/>
                <a:gd name="T12" fmla="*/ 12 w 26"/>
                <a:gd name="T13" fmla="*/ 31 h 31"/>
                <a:gd name="T14" fmla="*/ 16 w 26"/>
                <a:gd name="T15" fmla="*/ 30 h 31"/>
                <a:gd name="T16" fmla="*/ 18 w 26"/>
                <a:gd name="T17" fmla="*/ 27 h 31"/>
                <a:gd name="T18" fmla="*/ 18 w 26"/>
                <a:gd name="T19" fmla="*/ 15 h 31"/>
                <a:gd name="T20" fmla="*/ 25 w 26"/>
                <a:gd name="T21" fmla="*/ 10 h 31"/>
                <a:gd name="T22" fmla="*/ 22 w 26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2" y="2"/>
                  </a:moveTo>
                  <a:cubicBezTo>
                    <a:pt x="21" y="1"/>
                    <a:pt x="20" y="1"/>
                    <a:pt x="19" y="1"/>
                  </a:cubicBezTo>
                  <a:cubicBezTo>
                    <a:pt x="14" y="0"/>
                    <a:pt x="9" y="1"/>
                    <a:pt x="4" y="2"/>
                  </a:cubicBezTo>
                  <a:cubicBezTo>
                    <a:pt x="5" y="5"/>
                    <a:pt x="5" y="7"/>
                    <a:pt x="4" y="10"/>
                  </a:cubicBezTo>
                  <a:cubicBezTo>
                    <a:pt x="3" y="12"/>
                    <a:pt x="2" y="14"/>
                    <a:pt x="0" y="16"/>
                  </a:cubicBezTo>
                  <a:cubicBezTo>
                    <a:pt x="0" y="18"/>
                    <a:pt x="2" y="21"/>
                    <a:pt x="3" y="23"/>
                  </a:cubicBezTo>
                  <a:cubicBezTo>
                    <a:pt x="5" y="27"/>
                    <a:pt x="8" y="30"/>
                    <a:pt x="12" y="31"/>
                  </a:cubicBezTo>
                  <a:cubicBezTo>
                    <a:pt x="13" y="31"/>
                    <a:pt x="15" y="31"/>
                    <a:pt x="16" y="30"/>
                  </a:cubicBezTo>
                  <a:cubicBezTo>
                    <a:pt x="17" y="30"/>
                    <a:pt x="18" y="28"/>
                    <a:pt x="18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1" y="15"/>
                    <a:pt x="24" y="13"/>
                    <a:pt x="25" y="10"/>
                  </a:cubicBezTo>
                  <a:cubicBezTo>
                    <a:pt x="26" y="7"/>
                    <a:pt x="25" y="3"/>
                    <a:pt x="2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99"/>
            <p:cNvSpPr/>
            <p:nvPr/>
          </p:nvSpPr>
          <p:spPr bwMode="auto">
            <a:xfrm>
              <a:off x="5130800" y="92868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6 w 31"/>
                <a:gd name="T3" fmla="*/ 8 h 27"/>
                <a:gd name="T4" fmla="*/ 15 w 31"/>
                <a:gd name="T5" fmla="*/ 8 h 27"/>
                <a:gd name="T6" fmla="*/ 9 w 31"/>
                <a:gd name="T7" fmla="*/ 1 h 27"/>
                <a:gd name="T8" fmla="*/ 1 w 31"/>
                <a:gd name="T9" fmla="*/ 4 h 27"/>
                <a:gd name="T10" fmla="*/ 0 w 31"/>
                <a:gd name="T11" fmla="*/ 8 h 27"/>
                <a:gd name="T12" fmla="*/ 1 w 31"/>
                <a:gd name="T13" fmla="*/ 21 h 27"/>
                <a:gd name="T14" fmla="*/ 9 w 31"/>
                <a:gd name="T15" fmla="*/ 21 h 27"/>
                <a:gd name="T16" fmla="*/ 15 w 31"/>
                <a:gd name="T17" fmla="*/ 27 h 27"/>
                <a:gd name="T18" fmla="*/ 23 w 31"/>
                <a:gd name="T19" fmla="*/ 23 h 27"/>
                <a:gd name="T20" fmla="*/ 30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6" y="8"/>
                  </a:cubicBezTo>
                  <a:cubicBezTo>
                    <a:pt x="23" y="6"/>
                    <a:pt x="18" y="7"/>
                    <a:pt x="15" y="8"/>
                  </a:cubicBezTo>
                  <a:cubicBezTo>
                    <a:pt x="14" y="5"/>
                    <a:pt x="12" y="2"/>
                    <a:pt x="9" y="1"/>
                  </a:cubicBezTo>
                  <a:cubicBezTo>
                    <a:pt x="7" y="0"/>
                    <a:pt x="3" y="1"/>
                    <a:pt x="1" y="4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2"/>
                    <a:pt x="0" y="17"/>
                    <a:pt x="1" y="21"/>
                  </a:cubicBezTo>
                  <a:cubicBezTo>
                    <a:pt x="4" y="20"/>
                    <a:pt x="6" y="20"/>
                    <a:pt x="9" y="21"/>
                  </a:cubicBezTo>
                  <a:cubicBezTo>
                    <a:pt x="12" y="22"/>
                    <a:pt x="14" y="24"/>
                    <a:pt x="15" y="27"/>
                  </a:cubicBezTo>
                  <a:cubicBezTo>
                    <a:pt x="18" y="26"/>
                    <a:pt x="20" y="24"/>
                    <a:pt x="23" y="23"/>
                  </a:cubicBezTo>
                  <a:cubicBezTo>
                    <a:pt x="26" y="21"/>
                    <a:pt x="30" y="18"/>
                    <a:pt x="30" y="14"/>
                  </a:cubicBezTo>
                  <a:cubicBezTo>
                    <a:pt x="31" y="13"/>
                    <a:pt x="30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1792288" y="1787525"/>
            <a:ext cx="476250" cy="481012"/>
            <a:chOff x="1792288" y="1787525"/>
            <a:chExt cx="476250" cy="481012"/>
          </a:xfrm>
        </p:grpSpPr>
        <p:sp>
          <p:nvSpPr>
            <p:cNvPr id="211" name="Freeform 200"/>
            <p:cNvSpPr/>
            <p:nvPr/>
          </p:nvSpPr>
          <p:spPr bwMode="auto">
            <a:xfrm>
              <a:off x="1968500" y="1958975"/>
              <a:ext cx="134938" cy="131762"/>
            </a:xfrm>
            <a:custGeom>
              <a:avLst/>
              <a:gdLst>
                <a:gd name="T0" fmla="*/ 2 w 24"/>
                <a:gd name="T1" fmla="*/ 15 h 23"/>
                <a:gd name="T2" fmla="*/ 16 w 24"/>
                <a:gd name="T3" fmla="*/ 21 h 23"/>
                <a:gd name="T4" fmla="*/ 22 w 24"/>
                <a:gd name="T5" fmla="*/ 8 h 23"/>
                <a:gd name="T6" fmla="*/ 9 w 24"/>
                <a:gd name="T7" fmla="*/ 2 h 23"/>
                <a:gd name="T8" fmla="*/ 2 w 24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" y="15"/>
                  </a:moveTo>
                  <a:cubicBezTo>
                    <a:pt x="4" y="20"/>
                    <a:pt x="10" y="23"/>
                    <a:pt x="16" y="21"/>
                  </a:cubicBezTo>
                  <a:cubicBezTo>
                    <a:pt x="21" y="19"/>
                    <a:pt x="24" y="13"/>
                    <a:pt x="22" y="8"/>
                  </a:cubicBezTo>
                  <a:cubicBezTo>
                    <a:pt x="20" y="3"/>
                    <a:pt x="14" y="0"/>
                    <a:pt x="9" y="2"/>
                  </a:cubicBezTo>
                  <a:cubicBezTo>
                    <a:pt x="3" y="3"/>
                    <a:pt x="0" y="9"/>
                    <a:pt x="2" y="1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201"/>
            <p:cNvSpPr/>
            <p:nvPr/>
          </p:nvSpPr>
          <p:spPr bwMode="auto">
            <a:xfrm>
              <a:off x="2074863" y="1844675"/>
              <a:ext cx="193675" cy="228600"/>
            </a:xfrm>
            <a:custGeom>
              <a:avLst/>
              <a:gdLst>
                <a:gd name="T0" fmla="*/ 7 w 34"/>
                <a:gd name="T1" fmla="*/ 26 h 40"/>
                <a:gd name="T2" fmla="*/ 0 w 34"/>
                <a:gd name="T3" fmla="*/ 18 h 40"/>
                <a:gd name="T4" fmla="*/ 4 w 34"/>
                <a:gd name="T5" fmla="*/ 10 h 40"/>
                <a:gd name="T6" fmla="*/ 16 w 34"/>
                <a:gd name="T7" fmla="*/ 0 h 40"/>
                <a:gd name="T8" fmla="*/ 21 w 34"/>
                <a:gd name="T9" fmla="*/ 1 h 40"/>
                <a:gd name="T10" fmla="*/ 24 w 34"/>
                <a:gd name="T11" fmla="*/ 5 h 40"/>
                <a:gd name="T12" fmla="*/ 23 w 34"/>
                <a:gd name="T13" fmla="*/ 20 h 40"/>
                <a:gd name="T14" fmla="*/ 33 w 34"/>
                <a:gd name="T15" fmla="*/ 27 h 40"/>
                <a:gd name="T16" fmla="*/ 29 w 34"/>
                <a:gd name="T17" fmla="*/ 38 h 40"/>
                <a:gd name="T18" fmla="*/ 24 w 34"/>
                <a:gd name="T19" fmla="*/ 39 h 40"/>
                <a:gd name="T20" fmla="*/ 7 w 34"/>
                <a:gd name="T21" fmla="*/ 38 h 40"/>
                <a:gd name="T22" fmla="*/ 7 w 34"/>
                <a:gd name="T23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40">
                  <a:moveTo>
                    <a:pt x="7" y="26"/>
                  </a:moveTo>
                  <a:cubicBezTo>
                    <a:pt x="6" y="23"/>
                    <a:pt x="3" y="20"/>
                    <a:pt x="0" y="18"/>
                  </a:cubicBezTo>
                  <a:cubicBezTo>
                    <a:pt x="1" y="15"/>
                    <a:pt x="3" y="13"/>
                    <a:pt x="4" y="10"/>
                  </a:cubicBezTo>
                  <a:cubicBezTo>
                    <a:pt x="7" y="6"/>
                    <a:pt x="11" y="1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3" y="2"/>
                    <a:pt x="23" y="4"/>
                    <a:pt x="24" y="5"/>
                  </a:cubicBezTo>
                  <a:cubicBezTo>
                    <a:pt x="26" y="10"/>
                    <a:pt x="25" y="16"/>
                    <a:pt x="23" y="20"/>
                  </a:cubicBezTo>
                  <a:cubicBezTo>
                    <a:pt x="27" y="21"/>
                    <a:pt x="31" y="23"/>
                    <a:pt x="33" y="27"/>
                  </a:cubicBezTo>
                  <a:cubicBezTo>
                    <a:pt x="34" y="31"/>
                    <a:pt x="33" y="36"/>
                    <a:pt x="29" y="38"/>
                  </a:cubicBezTo>
                  <a:cubicBezTo>
                    <a:pt x="28" y="39"/>
                    <a:pt x="26" y="39"/>
                    <a:pt x="24" y="39"/>
                  </a:cubicBezTo>
                  <a:cubicBezTo>
                    <a:pt x="19" y="40"/>
                    <a:pt x="13" y="39"/>
                    <a:pt x="7" y="38"/>
                  </a:cubicBezTo>
                  <a:cubicBezTo>
                    <a:pt x="8" y="34"/>
                    <a:pt x="9" y="30"/>
                    <a:pt x="7" y="2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202"/>
            <p:cNvSpPr/>
            <p:nvPr/>
          </p:nvSpPr>
          <p:spPr bwMode="auto">
            <a:xfrm>
              <a:off x="1984375" y="2073275"/>
              <a:ext cx="227013" cy="195262"/>
            </a:xfrm>
            <a:custGeom>
              <a:avLst/>
              <a:gdLst>
                <a:gd name="T0" fmla="*/ 14 w 40"/>
                <a:gd name="T1" fmla="*/ 6 h 34"/>
                <a:gd name="T2" fmla="*/ 22 w 40"/>
                <a:gd name="T3" fmla="*/ 0 h 34"/>
                <a:gd name="T4" fmla="*/ 30 w 40"/>
                <a:gd name="T5" fmla="*/ 4 h 34"/>
                <a:gd name="T6" fmla="*/ 40 w 40"/>
                <a:gd name="T7" fmla="*/ 15 h 34"/>
                <a:gd name="T8" fmla="*/ 39 w 40"/>
                <a:gd name="T9" fmla="*/ 21 h 34"/>
                <a:gd name="T10" fmla="*/ 35 w 40"/>
                <a:gd name="T11" fmla="*/ 24 h 34"/>
                <a:gd name="T12" fmla="*/ 20 w 40"/>
                <a:gd name="T13" fmla="*/ 23 h 34"/>
                <a:gd name="T14" fmla="*/ 13 w 40"/>
                <a:gd name="T15" fmla="*/ 32 h 34"/>
                <a:gd name="T16" fmla="*/ 2 w 40"/>
                <a:gd name="T17" fmla="*/ 29 h 34"/>
                <a:gd name="T18" fmla="*/ 1 w 40"/>
                <a:gd name="T19" fmla="*/ 24 h 34"/>
                <a:gd name="T20" fmla="*/ 3 w 40"/>
                <a:gd name="T21" fmla="*/ 5 h 34"/>
                <a:gd name="T22" fmla="*/ 14 w 40"/>
                <a:gd name="T23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4" y="6"/>
                  </a:moveTo>
                  <a:cubicBezTo>
                    <a:pt x="17" y="5"/>
                    <a:pt x="20" y="2"/>
                    <a:pt x="22" y="0"/>
                  </a:cubicBezTo>
                  <a:cubicBezTo>
                    <a:pt x="24" y="1"/>
                    <a:pt x="27" y="2"/>
                    <a:pt x="30" y="4"/>
                  </a:cubicBezTo>
                  <a:cubicBezTo>
                    <a:pt x="34" y="7"/>
                    <a:pt x="39" y="10"/>
                    <a:pt x="40" y="15"/>
                  </a:cubicBezTo>
                  <a:cubicBezTo>
                    <a:pt x="40" y="17"/>
                    <a:pt x="40" y="19"/>
                    <a:pt x="39" y="21"/>
                  </a:cubicBezTo>
                  <a:cubicBezTo>
                    <a:pt x="38" y="22"/>
                    <a:pt x="36" y="23"/>
                    <a:pt x="35" y="24"/>
                  </a:cubicBezTo>
                  <a:cubicBezTo>
                    <a:pt x="30" y="25"/>
                    <a:pt x="24" y="25"/>
                    <a:pt x="20" y="23"/>
                  </a:cubicBezTo>
                  <a:cubicBezTo>
                    <a:pt x="19" y="27"/>
                    <a:pt x="17" y="31"/>
                    <a:pt x="13" y="32"/>
                  </a:cubicBezTo>
                  <a:cubicBezTo>
                    <a:pt x="9" y="34"/>
                    <a:pt x="4" y="32"/>
                    <a:pt x="2" y="29"/>
                  </a:cubicBezTo>
                  <a:cubicBezTo>
                    <a:pt x="1" y="27"/>
                    <a:pt x="1" y="26"/>
                    <a:pt x="1" y="24"/>
                  </a:cubicBezTo>
                  <a:cubicBezTo>
                    <a:pt x="0" y="18"/>
                    <a:pt x="1" y="11"/>
                    <a:pt x="3" y="5"/>
                  </a:cubicBezTo>
                  <a:cubicBezTo>
                    <a:pt x="6" y="7"/>
                    <a:pt x="10" y="7"/>
                    <a:pt x="1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203"/>
            <p:cNvSpPr/>
            <p:nvPr/>
          </p:nvSpPr>
          <p:spPr bwMode="auto">
            <a:xfrm>
              <a:off x="1792288" y="1982788"/>
              <a:ext cx="198438" cy="228600"/>
            </a:xfrm>
            <a:custGeom>
              <a:avLst/>
              <a:gdLst>
                <a:gd name="T0" fmla="*/ 5 w 35"/>
                <a:gd name="T1" fmla="*/ 2 h 40"/>
                <a:gd name="T2" fmla="*/ 10 w 35"/>
                <a:gd name="T3" fmla="*/ 1 h 40"/>
                <a:gd name="T4" fmla="*/ 29 w 35"/>
                <a:gd name="T5" fmla="*/ 2 h 40"/>
                <a:gd name="T6" fmla="*/ 29 w 35"/>
                <a:gd name="T7" fmla="*/ 12 h 40"/>
                <a:gd name="T8" fmla="*/ 35 w 35"/>
                <a:gd name="T9" fmla="*/ 20 h 40"/>
                <a:gd name="T10" fmla="*/ 30 w 35"/>
                <a:gd name="T11" fmla="*/ 30 h 40"/>
                <a:gd name="T12" fmla="*/ 18 w 35"/>
                <a:gd name="T13" fmla="*/ 40 h 40"/>
                <a:gd name="T14" fmla="*/ 13 w 35"/>
                <a:gd name="T15" fmla="*/ 39 h 40"/>
                <a:gd name="T16" fmla="*/ 10 w 35"/>
                <a:gd name="T17" fmla="*/ 34 h 40"/>
                <a:gd name="T18" fmla="*/ 11 w 35"/>
                <a:gd name="T19" fmla="*/ 19 h 40"/>
                <a:gd name="T20" fmla="*/ 2 w 35"/>
                <a:gd name="T21" fmla="*/ 12 h 40"/>
                <a:gd name="T22" fmla="*/ 5 w 35"/>
                <a:gd name="T23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0">
                  <a:moveTo>
                    <a:pt x="5" y="2"/>
                  </a:moveTo>
                  <a:cubicBezTo>
                    <a:pt x="6" y="1"/>
                    <a:pt x="8" y="1"/>
                    <a:pt x="10" y="1"/>
                  </a:cubicBezTo>
                  <a:cubicBezTo>
                    <a:pt x="16" y="0"/>
                    <a:pt x="23" y="1"/>
                    <a:pt x="29" y="2"/>
                  </a:cubicBezTo>
                  <a:cubicBezTo>
                    <a:pt x="28" y="5"/>
                    <a:pt x="28" y="9"/>
                    <a:pt x="29" y="12"/>
                  </a:cubicBezTo>
                  <a:cubicBezTo>
                    <a:pt x="30" y="16"/>
                    <a:pt x="32" y="18"/>
                    <a:pt x="35" y="20"/>
                  </a:cubicBezTo>
                  <a:cubicBezTo>
                    <a:pt x="34" y="23"/>
                    <a:pt x="32" y="26"/>
                    <a:pt x="30" y="30"/>
                  </a:cubicBezTo>
                  <a:cubicBezTo>
                    <a:pt x="27" y="34"/>
                    <a:pt x="24" y="39"/>
                    <a:pt x="18" y="40"/>
                  </a:cubicBezTo>
                  <a:cubicBezTo>
                    <a:pt x="17" y="40"/>
                    <a:pt x="15" y="40"/>
                    <a:pt x="13" y="39"/>
                  </a:cubicBezTo>
                  <a:cubicBezTo>
                    <a:pt x="12" y="38"/>
                    <a:pt x="11" y="36"/>
                    <a:pt x="10" y="34"/>
                  </a:cubicBezTo>
                  <a:cubicBezTo>
                    <a:pt x="8" y="30"/>
                    <a:pt x="9" y="24"/>
                    <a:pt x="11" y="19"/>
                  </a:cubicBezTo>
                  <a:cubicBezTo>
                    <a:pt x="7" y="19"/>
                    <a:pt x="3" y="16"/>
                    <a:pt x="2" y="12"/>
                  </a:cubicBezTo>
                  <a:cubicBezTo>
                    <a:pt x="0" y="9"/>
                    <a:pt x="1" y="4"/>
                    <a:pt x="5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204"/>
            <p:cNvSpPr/>
            <p:nvPr/>
          </p:nvSpPr>
          <p:spPr bwMode="auto">
            <a:xfrm>
              <a:off x="1849438" y="1787525"/>
              <a:ext cx="225425" cy="195262"/>
            </a:xfrm>
            <a:custGeom>
              <a:avLst/>
              <a:gdLst>
                <a:gd name="T0" fmla="*/ 1 w 40"/>
                <a:gd name="T1" fmla="*/ 13 h 34"/>
                <a:gd name="T2" fmla="*/ 6 w 40"/>
                <a:gd name="T3" fmla="*/ 10 h 34"/>
                <a:gd name="T4" fmla="*/ 21 w 40"/>
                <a:gd name="T5" fmla="*/ 11 h 34"/>
                <a:gd name="T6" fmla="*/ 27 w 40"/>
                <a:gd name="T7" fmla="*/ 1 h 34"/>
                <a:gd name="T8" fmla="*/ 38 w 40"/>
                <a:gd name="T9" fmla="*/ 5 h 34"/>
                <a:gd name="T10" fmla="*/ 39 w 40"/>
                <a:gd name="T11" fmla="*/ 10 h 34"/>
                <a:gd name="T12" fmla="*/ 38 w 40"/>
                <a:gd name="T13" fmla="*/ 27 h 34"/>
                <a:gd name="T14" fmla="*/ 28 w 40"/>
                <a:gd name="T15" fmla="*/ 27 h 34"/>
                <a:gd name="T16" fmla="*/ 20 w 40"/>
                <a:gd name="T17" fmla="*/ 34 h 34"/>
                <a:gd name="T18" fmla="*/ 10 w 40"/>
                <a:gd name="T19" fmla="*/ 30 h 34"/>
                <a:gd name="T20" fmla="*/ 0 w 40"/>
                <a:gd name="T21" fmla="*/ 18 h 34"/>
                <a:gd name="T22" fmla="*/ 1 w 40"/>
                <a:gd name="T23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" y="13"/>
                  </a:moveTo>
                  <a:cubicBezTo>
                    <a:pt x="2" y="11"/>
                    <a:pt x="4" y="10"/>
                    <a:pt x="6" y="10"/>
                  </a:cubicBezTo>
                  <a:cubicBezTo>
                    <a:pt x="10" y="8"/>
                    <a:pt x="16" y="8"/>
                    <a:pt x="21" y="11"/>
                  </a:cubicBezTo>
                  <a:cubicBezTo>
                    <a:pt x="21" y="7"/>
                    <a:pt x="24" y="3"/>
                    <a:pt x="27" y="1"/>
                  </a:cubicBezTo>
                  <a:cubicBezTo>
                    <a:pt x="31" y="0"/>
                    <a:pt x="36" y="1"/>
                    <a:pt x="38" y="5"/>
                  </a:cubicBezTo>
                  <a:cubicBezTo>
                    <a:pt x="39" y="6"/>
                    <a:pt x="39" y="8"/>
                    <a:pt x="39" y="10"/>
                  </a:cubicBezTo>
                  <a:cubicBezTo>
                    <a:pt x="40" y="15"/>
                    <a:pt x="39" y="21"/>
                    <a:pt x="38" y="27"/>
                  </a:cubicBezTo>
                  <a:cubicBezTo>
                    <a:pt x="35" y="26"/>
                    <a:pt x="31" y="26"/>
                    <a:pt x="28" y="27"/>
                  </a:cubicBezTo>
                  <a:cubicBezTo>
                    <a:pt x="24" y="28"/>
                    <a:pt x="22" y="31"/>
                    <a:pt x="20" y="34"/>
                  </a:cubicBezTo>
                  <a:cubicBezTo>
                    <a:pt x="17" y="33"/>
                    <a:pt x="13" y="31"/>
                    <a:pt x="10" y="30"/>
                  </a:cubicBezTo>
                  <a:cubicBezTo>
                    <a:pt x="6" y="27"/>
                    <a:pt x="1" y="23"/>
                    <a:pt x="0" y="18"/>
                  </a:cubicBezTo>
                  <a:cubicBezTo>
                    <a:pt x="0" y="16"/>
                    <a:pt x="0" y="14"/>
                    <a:pt x="1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4237747" y="1844402"/>
            <a:ext cx="3684360" cy="3684363"/>
            <a:chOff x="4733926" y="2379663"/>
            <a:chExt cx="2724149" cy="2724151"/>
          </a:xfrm>
        </p:grpSpPr>
        <p:sp>
          <p:nvSpPr>
            <p:cNvPr id="147" name="MH_Other_1"/>
            <p:cNvSpPr>
              <a:spLocks noChangeAspect="1"/>
            </p:cNvSpPr>
            <p:nvPr/>
          </p:nvSpPr>
          <p:spPr bwMode="auto">
            <a:xfrm>
              <a:off x="6118225" y="2379663"/>
              <a:ext cx="1339850" cy="1543050"/>
            </a:xfrm>
            <a:custGeom>
              <a:avLst/>
              <a:gdLst>
                <a:gd name="T0" fmla="*/ 35 w 1260"/>
                <a:gd name="T1" fmla="*/ 1 h 1451"/>
                <a:gd name="T2" fmla="*/ 100 w 1260"/>
                <a:gd name="T3" fmla="*/ 6 h 1451"/>
                <a:gd name="T4" fmla="*/ 162 w 1260"/>
                <a:gd name="T5" fmla="*/ 13 h 1451"/>
                <a:gd name="T6" fmla="*/ 225 w 1260"/>
                <a:gd name="T7" fmla="*/ 23 h 1451"/>
                <a:gd name="T8" fmla="*/ 285 w 1260"/>
                <a:gd name="T9" fmla="*/ 37 h 1451"/>
                <a:gd name="T10" fmla="*/ 345 w 1260"/>
                <a:gd name="T11" fmla="*/ 53 h 1451"/>
                <a:gd name="T12" fmla="*/ 404 w 1260"/>
                <a:gd name="T13" fmla="*/ 72 h 1451"/>
                <a:gd name="T14" fmla="*/ 461 w 1260"/>
                <a:gd name="T15" fmla="*/ 94 h 1451"/>
                <a:gd name="T16" fmla="*/ 517 w 1260"/>
                <a:gd name="T17" fmla="*/ 119 h 1451"/>
                <a:gd name="T18" fmla="*/ 572 w 1260"/>
                <a:gd name="T19" fmla="*/ 145 h 1451"/>
                <a:gd name="T20" fmla="*/ 625 w 1260"/>
                <a:gd name="T21" fmla="*/ 175 h 1451"/>
                <a:gd name="T22" fmla="*/ 676 w 1260"/>
                <a:gd name="T23" fmla="*/ 206 h 1451"/>
                <a:gd name="T24" fmla="*/ 726 w 1260"/>
                <a:gd name="T25" fmla="*/ 240 h 1451"/>
                <a:gd name="T26" fmla="*/ 774 w 1260"/>
                <a:gd name="T27" fmla="*/ 277 h 1451"/>
                <a:gd name="T28" fmla="*/ 820 w 1260"/>
                <a:gd name="T29" fmla="*/ 316 h 1451"/>
                <a:gd name="T30" fmla="*/ 866 w 1260"/>
                <a:gd name="T31" fmla="*/ 356 h 1451"/>
                <a:gd name="T32" fmla="*/ 908 w 1260"/>
                <a:gd name="T33" fmla="*/ 398 h 1451"/>
                <a:gd name="T34" fmla="*/ 948 w 1260"/>
                <a:gd name="T35" fmla="*/ 444 h 1451"/>
                <a:gd name="T36" fmla="*/ 986 w 1260"/>
                <a:gd name="T37" fmla="*/ 490 h 1451"/>
                <a:gd name="T38" fmla="*/ 1023 w 1260"/>
                <a:gd name="T39" fmla="*/ 538 h 1451"/>
                <a:gd name="T40" fmla="*/ 1057 w 1260"/>
                <a:gd name="T41" fmla="*/ 589 h 1451"/>
                <a:gd name="T42" fmla="*/ 1088 w 1260"/>
                <a:gd name="T43" fmla="*/ 640 h 1451"/>
                <a:gd name="T44" fmla="*/ 1117 w 1260"/>
                <a:gd name="T45" fmla="*/ 693 h 1451"/>
                <a:gd name="T46" fmla="*/ 1144 w 1260"/>
                <a:gd name="T47" fmla="*/ 748 h 1451"/>
                <a:gd name="T48" fmla="*/ 1168 w 1260"/>
                <a:gd name="T49" fmla="*/ 804 h 1451"/>
                <a:gd name="T50" fmla="*/ 1190 w 1260"/>
                <a:gd name="T51" fmla="*/ 861 h 1451"/>
                <a:gd name="T52" fmla="*/ 1209 w 1260"/>
                <a:gd name="T53" fmla="*/ 921 h 1451"/>
                <a:gd name="T54" fmla="*/ 1224 w 1260"/>
                <a:gd name="T55" fmla="*/ 980 h 1451"/>
                <a:gd name="T56" fmla="*/ 1237 w 1260"/>
                <a:gd name="T57" fmla="*/ 1042 h 1451"/>
                <a:gd name="T58" fmla="*/ 1248 w 1260"/>
                <a:gd name="T59" fmla="*/ 1104 h 1451"/>
                <a:gd name="T60" fmla="*/ 1255 w 1260"/>
                <a:gd name="T61" fmla="*/ 1166 h 1451"/>
                <a:gd name="T62" fmla="*/ 1259 w 1260"/>
                <a:gd name="T63" fmla="*/ 1231 h 1451"/>
                <a:gd name="T64" fmla="*/ 921 w 1260"/>
                <a:gd name="T65" fmla="*/ 1451 h 1451"/>
                <a:gd name="T66" fmla="*/ 622 w 1260"/>
                <a:gd name="T67" fmla="*/ 1231 h 1451"/>
                <a:gd name="T68" fmla="*/ 616 w 1260"/>
                <a:gd name="T69" fmla="*/ 1184 h 1451"/>
                <a:gd name="T70" fmla="*/ 608 w 1260"/>
                <a:gd name="T71" fmla="*/ 1139 h 1451"/>
                <a:gd name="T72" fmla="*/ 597 w 1260"/>
                <a:gd name="T73" fmla="*/ 1096 h 1451"/>
                <a:gd name="T74" fmla="*/ 588 w 1260"/>
                <a:gd name="T75" fmla="*/ 1067 h 1451"/>
                <a:gd name="T76" fmla="*/ 572 w 1260"/>
                <a:gd name="T77" fmla="*/ 1025 h 1451"/>
                <a:gd name="T78" fmla="*/ 559 w 1260"/>
                <a:gd name="T79" fmla="*/ 998 h 1451"/>
                <a:gd name="T80" fmla="*/ 539 w 1260"/>
                <a:gd name="T81" fmla="*/ 959 h 1451"/>
                <a:gd name="T82" fmla="*/ 523 w 1260"/>
                <a:gd name="T83" fmla="*/ 934 h 1451"/>
                <a:gd name="T84" fmla="*/ 498 w 1260"/>
                <a:gd name="T85" fmla="*/ 898 h 1451"/>
                <a:gd name="T86" fmla="*/ 480 w 1260"/>
                <a:gd name="T87" fmla="*/ 874 h 1451"/>
                <a:gd name="T88" fmla="*/ 461 w 1260"/>
                <a:gd name="T89" fmla="*/ 852 h 1451"/>
                <a:gd name="T90" fmla="*/ 431 w 1260"/>
                <a:gd name="T91" fmla="*/ 821 h 1451"/>
                <a:gd name="T92" fmla="*/ 399 w 1260"/>
                <a:gd name="T93" fmla="*/ 791 h 1451"/>
                <a:gd name="T94" fmla="*/ 375 w 1260"/>
                <a:gd name="T95" fmla="*/ 773 h 1451"/>
                <a:gd name="T96" fmla="*/ 352 w 1260"/>
                <a:gd name="T97" fmla="*/ 755 h 1451"/>
                <a:gd name="T98" fmla="*/ 328 w 1260"/>
                <a:gd name="T99" fmla="*/ 739 h 1451"/>
                <a:gd name="T100" fmla="*/ 290 w 1260"/>
                <a:gd name="T101" fmla="*/ 716 h 1451"/>
                <a:gd name="T102" fmla="*/ 264 w 1260"/>
                <a:gd name="T103" fmla="*/ 702 h 1451"/>
                <a:gd name="T104" fmla="*/ 223 w 1260"/>
                <a:gd name="T105" fmla="*/ 684 h 1451"/>
                <a:gd name="T106" fmla="*/ 181 w 1260"/>
                <a:gd name="T107" fmla="*/ 669 h 1451"/>
                <a:gd name="T108" fmla="*/ 137 w 1260"/>
                <a:gd name="T109" fmla="*/ 656 h 1451"/>
                <a:gd name="T110" fmla="*/ 108 w 1260"/>
                <a:gd name="T111" fmla="*/ 649 h 1451"/>
                <a:gd name="T112" fmla="*/ 63 w 1260"/>
                <a:gd name="T113" fmla="*/ 642 h 1451"/>
                <a:gd name="T114" fmla="*/ 31 w 1260"/>
                <a:gd name="T115" fmla="*/ 639 h 1451"/>
                <a:gd name="T116" fmla="*/ 0 w 1260"/>
                <a:gd name="T117" fmla="*/ 637 h 1451"/>
                <a:gd name="T118" fmla="*/ 3 w 1260"/>
                <a:gd name="T119" fmla="*/ 0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60" h="1451">
                  <a:moveTo>
                    <a:pt x="3" y="0"/>
                  </a:moveTo>
                  <a:lnTo>
                    <a:pt x="35" y="1"/>
                  </a:lnTo>
                  <a:lnTo>
                    <a:pt x="68" y="3"/>
                  </a:lnTo>
                  <a:lnTo>
                    <a:pt x="100" y="6"/>
                  </a:lnTo>
                  <a:lnTo>
                    <a:pt x="131" y="9"/>
                  </a:lnTo>
                  <a:lnTo>
                    <a:pt x="162" y="13"/>
                  </a:lnTo>
                  <a:lnTo>
                    <a:pt x="193" y="18"/>
                  </a:lnTo>
                  <a:lnTo>
                    <a:pt x="225" y="23"/>
                  </a:lnTo>
                  <a:lnTo>
                    <a:pt x="255" y="30"/>
                  </a:lnTo>
                  <a:lnTo>
                    <a:pt x="285" y="37"/>
                  </a:lnTo>
                  <a:lnTo>
                    <a:pt x="315" y="44"/>
                  </a:lnTo>
                  <a:lnTo>
                    <a:pt x="345" y="53"/>
                  </a:lnTo>
                  <a:lnTo>
                    <a:pt x="374" y="62"/>
                  </a:lnTo>
                  <a:lnTo>
                    <a:pt x="404" y="72"/>
                  </a:lnTo>
                  <a:lnTo>
                    <a:pt x="433" y="83"/>
                  </a:lnTo>
                  <a:lnTo>
                    <a:pt x="461" y="94"/>
                  </a:lnTo>
                  <a:lnTo>
                    <a:pt x="489" y="106"/>
                  </a:lnTo>
                  <a:lnTo>
                    <a:pt x="517" y="119"/>
                  </a:lnTo>
                  <a:lnTo>
                    <a:pt x="545" y="132"/>
                  </a:lnTo>
                  <a:lnTo>
                    <a:pt x="572" y="145"/>
                  </a:lnTo>
                  <a:lnTo>
                    <a:pt x="599" y="160"/>
                  </a:lnTo>
                  <a:lnTo>
                    <a:pt x="625" y="175"/>
                  </a:lnTo>
                  <a:lnTo>
                    <a:pt x="651" y="190"/>
                  </a:lnTo>
                  <a:lnTo>
                    <a:pt x="676" y="206"/>
                  </a:lnTo>
                  <a:lnTo>
                    <a:pt x="702" y="223"/>
                  </a:lnTo>
                  <a:lnTo>
                    <a:pt x="726" y="240"/>
                  </a:lnTo>
                  <a:lnTo>
                    <a:pt x="751" y="259"/>
                  </a:lnTo>
                  <a:lnTo>
                    <a:pt x="774" y="277"/>
                  </a:lnTo>
                  <a:lnTo>
                    <a:pt x="798" y="296"/>
                  </a:lnTo>
                  <a:lnTo>
                    <a:pt x="820" y="316"/>
                  </a:lnTo>
                  <a:lnTo>
                    <a:pt x="843" y="336"/>
                  </a:lnTo>
                  <a:lnTo>
                    <a:pt x="866" y="356"/>
                  </a:lnTo>
                  <a:lnTo>
                    <a:pt x="887" y="377"/>
                  </a:lnTo>
                  <a:lnTo>
                    <a:pt x="908" y="398"/>
                  </a:lnTo>
                  <a:lnTo>
                    <a:pt x="928" y="421"/>
                  </a:lnTo>
                  <a:lnTo>
                    <a:pt x="948" y="444"/>
                  </a:lnTo>
                  <a:lnTo>
                    <a:pt x="967" y="467"/>
                  </a:lnTo>
                  <a:lnTo>
                    <a:pt x="986" y="490"/>
                  </a:lnTo>
                  <a:lnTo>
                    <a:pt x="1004" y="514"/>
                  </a:lnTo>
                  <a:lnTo>
                    <a:pt x="1023" y="538"/>
                  </a:lnTo>
                  <a:lnTo>
                    <a:pt x="1040" y="564"/>
                  </a:lnTo>
                  <a:lnTo>
                    <a:pt x="1057" y="589"/>
                  </a:lnTo>
                  <a:lnTo>
                    <a:pt x="1073" y="614"/>
                  </a:lnTo>
                  <a:lnTo>
                    <a:pt x="1088" y="640"/>
                  </a:lnTo>
                  <a:lnTo>
                    <a:pt x="1103" y="666"/>
                  </a:lnTo>
                  <a:lnTo>
                    <a:pt x="1117" y="693"/>
                  </a:lnTo>
                  <a:lnTo>
                    <a:pt x="1131" y="720"/>
                  </a:lnTo>
                  <a:lnTo>
                    <a:pt x="1144" y="748"/>
                  </a:lnTo>
                  <a:lnTo>
                    <a:pt x="1156" y="776"/>
                  </a:lnTo>
                  <a:lnTo>
                    <a:pt x="1168" y="804"/>
                  </a:lnTo>
                  <a:lnTo>
                    <a:pt x="1180" y="833"/>
                  </a:lnTo>
                  <a:lnTo>
                    <a:pt x="1190" y="861"/>
                  </a:lnTo>
                  <a:lnTo>
                    <a:pt x="1200" y="891"/>
                  </a:lnTo>
                  <a:lnTo>
                    <a:pt x="1209" y="921"/>
                  </a:lnTo>
                  <a:lnTo>
                    <a:pt x="1217" y="950"/>
                  </a:lnTo>
                  <a:lnTo>
                    <a:pt x="1224" y="980"/>
                  </a:lnTo>
                  <a:lnTo>
                    <a:pt x="1231" y="1010"/>
                  </a:lnTo>
                  <a:lnTo>
                    <a:pt x="1237" y="1042"/>
                  </a:lnTo>
                  <a:lnTo>
                    <a:pt x="1243" y="1073"/>
                  </a:lnTo>
                  <a:lnTo>
                    <a:pt x="1248" y="1104"/>
                  </a:lnTo>
                  <a:lnTo>
                    <a:pt x="1252" y="1135"/>
                  </a:lnTo>
                  <a:lnTo>
                    <a:pt x="1255" y="1166"/>
                  </a:lnTo>
                  <a:lnTo>
                    <a:pt x="1257" y="1198"/>
                  </a:lnTo>
                  <a:lnTo>
                    <a:pt x="1259" y="1231"/>
                  </a:lnTo>
                  <a:lnTo>
                    <a:pt x="1260" y="1263"/>
                  </a:lnTo>
                  <a:lnTo>
                    <a:pt x="921" y="1451"/>
                  </a:lnTo>
                  <a:lnTo>
                    <a:pt x="622" y="1246"/>
                  </a:lnTo>
                  <a:lnTo>
                    <a:pt x="622" y="1231"/>
                  </a:lnTo>
                  <a:lnTo>
                    <a:pt x="620" y="1215"/>
                  </a:lnTo>
                  <a:lnTo>
                    <a:pt x="616" y="1184"/>
                  </a:lnTo>
                  <a:lnTo>
                    <a:pt x="611" y="1154"/>
                  </a:lnTo>
                  <a:lnTo>
                    <a:pt x="608" y="1139"/>
                  </a:lnTo>
                  <a:lnTo>
                    <a:pt x="605" y="1125"/>
                  </a:lnTo>
                  <a:lnTo>
                    <a:pt x="597" y="1096"/>
                  </a:lnTo>
                  <a:lnTo>
                    <a:pt x="593" y="1082"/>
                  </a:lnTo>
                  <a:lnTo>
                    <a:pt x="588" y="1067"/>
                  </a:lnTo>
                  <a:lnTo>
                    <a:pt x="577" y="1039"/>
                  </a:lnTo>
                  <a:lnTo>
                    <a:pt x="572" y="1025"/>
                  </a:lnTo>
                  <a:lnTo>
                    <a:pt x="566" y="1012"/>
                  </a:lnTo>
                  <a:lnTo>
                    <a:pt x="559" y="998"/>
                  </a:lnTo>
                  <a:lnTo>
                    <a:pt x="553" y="985"/>
                  </a:lnTo>
                  <a:lnTo>
                    <a:pt x="539" y="959"/>
                  </a:lnTo>
                  <a:lnTo>
                    <a:pt x="530" y="947"/>
                  </a:lnTo>
                  <a:lnTo>
                    <a:pt x="523" y="934"/>
                  </a:lnTo>
                  <a:lnTo>
                    <a:pt x="506" y="910"/>
                  </a:lnTo>
                  <a:lnTo>
                    <a:pt x="498" y="898"/>
                  </a:lnTo>
                  <a:lnTo>
                    <a:pt x="489" y="887"/>
                  </a:lnTo>
                  <a:lnTo>
                    <a:pt x="480" y="874"/>
                  </a:lnTo>
                  <a:lnTo>
                    <a:pt x="471" y="863"/>
                  </a:lnTo>
                  <a:lnTo>
                    <a:pt x="461" y="852"/>
                  </a:lnTo>
                  <a:lnTo>
                    <a:pt x="451" y="841"/>
                  </a:lnTo>
                  <a:lnTo>
                    <a:pt x="431" y="821"/>
                  </a:lnTo>
                  <a:lnTo>
                    <a:pt x="410" y="801"/>
                  </a:lnTo>
                  <a:lnTo>
                    <a:pt x="399" y="791"/>
                  </a:lnTo>
                  <a:lnTo>
                    <a:pt x="388" y="782"/>
                  </a:lnTo>
                  <a:lnTo>
                    <a:pt x="375" y="773"/>
                  </a:lnTo>
                  <a:lnTo>
                    <a:pt x="364" y="764"/>
                  </a:lnTo>
                  <a:lnTo>
                    <a:pt x="352" y="755"/>
                  </a:lnTo>
                  <a:lnTo>
                    <a:pt x="340" y="747"/>
                  </a:lnTo>
                  <a:lnTo>
                    <a:pt x="328" y="739"/>
                  </a:lnTo>
                  <a:lnTo>
                    <a:pt x="315" y="731"/>
                  </a:lnTo>
                  <a:lnTo>
                    <a:pt x="290" y="716"/>
                  </a:lnTo>
                  <a:lnTo>
                    <a:pt x="277" y="709"/>
                  </a:lnTo>
                  <a:lnTo>
                    <a:pt x="264" y="702"/>
                  </a:lnTo>
                  <a:lnTo>
                    <a:pt x="237" y="690"/>
                  </a:lnTo>
                  <a:lnTo>
                    <a:pt x="223" y="684"/>
                  </a:lnTo>
                  <a:lnTo>
                    <a:pt x="209" y="678"/>
                  </a:lnTo>
                  <a:lnTo>
                    <a:pt x="181" y="669"/>
                  </a:lnTo>
                  <a:lnTo>
                    <a:pt x="152" y="660"/>
                  </a:lnTo>
                  <a:lnTo>
                    <a:pt x="137" y="656"/>
                  </a:lnTo>
                  <a:lnTo>
                    <a:pt x="123" y="653"/>
                  </a:lnTo>
                  <a:lnTo>
                    <a:pt x="108" y="649"/>
                  </a:lnTo>
                  <a:lnTo>
                    <a:pt x="93" y="647"/>
                  </a:lnTo>
                  <a:lnTo>
                    <a:pt x="63" y="642"/>
                  </a:lnTo>
                  <a:lnTo>
                    <a:pt x="47" y="640"/>
                  </a:lnTo>
                  <a:lnTo>
                    <a:pt x="31" y="639"/>
                  </a:lnTo>
                  <a:lnTo>
                    <a:pt x="16" y="638"/>
                  </a:lnTo>
                  <a:lnTo>
                    <a:pt x="0" y="637"/>
                  </a:lnTo>
                  <a:lnTo>
                    <a:pt x="197" y="34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9B49B"/>
            </a:solidFill>
            <a:ln w="3175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defRPr/>
              </a:pPr>
              <a:endParaRPr lang="en-US" sz="2100">
                <a:solidFill>
                  <a:schemeClr val="bg1"/>
                </a:solidFill>
              </a:endParaRPr>
            </a:p>
          </p:txBody>
        </p:sp>
        <p:sp>
          <p:nvSpPr>
            <p:cNvPr id="148" name="MH_Other_2"/>
            <p:cNvSpPr>
              <a:spLocks noChangeAspect="1"/>
            </p:cNvSpPr>
            <p:nvPr/>
          </p:nvSpPr>
          <p:spPr bwMode="auto">
            <a:xfrm>
              <a:off x="4733926" y="2381251"/>
              <a:ext cx="1520825" cy="1408113"/>
            </a:xfrm>
            <a:custGeom>
              <a:avLst/>
              <a:gdLst>
                <a:gd name="T0" fmla="*/ 637 w 1431"/>
                <a:gd name="T1" fmla="*/ 1302 h 1325"/>
                <a:gd name="T2" fmla="*/ 637 w 1431"/>
                <a:gd name="T3" fmla="*/ 1248 h 1325"/>
                <a:gd name="T4" fmla="*/ 640 w 1431"/>
                <a:gd name="T5" fmla="*/ 1217 h 1325"/>
                <a:gd name="T6" fmla="*/ 646 w 1431"/>
                <a:gd name="T7" fmla="*/ 1170 h 1325"/>
                <a:gd name="T8" fmla="*/ 655 w 1431"/>
                <a:gd name="T9" fmla="*/ 1125 h 1325"/>
                <a:gd name="T10" fmla="*/ 663 w 1431"/>
                <a:gd name="T11" fmla="*/ 1095 h 1325"/>
                <a:gd name="T12" fmla="*/ 678 w 1431"/>
                <a:gd name="T13" fmla="*/ 1052 h 1325"/>
                <a:gd name="T14" fmla="*/ 689 w 1431"/>
                <a:gd name="T15" fmla="*/ 1024 h 1325"/>
                <a:gd name="T16" fmla="*/ 708 w 1431"/>
                <a:gd name="T17" fmla="*/ 983 h 1325"/>
                <a:gd name="T18" fmla="*/ 724 w 1431"/>
                <a:gd name="T19" fmla="*/ 957 h 1325"/>
                <a:gd name="T20" fmla="*/ 739 w 1431"/>
                <a:gd name="T21" fmla="*/ 932 h 1325"/>
                <a:gd name="T22" fmla="*/ 756 w 1431"/>
                <a:gd name="T23" fmla="*/ 907 h 1325"/>
                <a:gd name="T24" fmla="*/ 773 w 1431"/>
                <a:gd name="T25" fmla="*/ 884 h 1325"/>
                <a:gd name="T26" fmla="*/ 792 w 1431"/>
                <a:gd name="T27" fmla="*/ 860 h 1325"/>
                <a:gd name="T28" fmla="*/ 822 w 1431"/>
                <a:gd name="T29" fmla="*/ 827 h 1325"/>
                <a:gd name="T30" fmla="*/ 843 w 1431"/>
                <a:gd name="T31" fmla="*/ 807 h 1325"/>
                <a:gd name="T32" fmla="*/ 877 w 1431"/>
                <a:gd name="T33" fmla="*/ 778 h 1325"/>
                <a:gd name="T34" fmla="*/ 901 w 1431"/>
                <a:gd name="T35" fmla="*/ 760 h 1325"/>
                <a:gd name="T36" fmla="*/ 938 w 1431"/>
                <a:gd name="T37" fmla="*/ 735 h 1325"/>
                <a:gd name="T38" fmla="*/ 976 w 1431"/>
                <a:gd name="T39" fmla="*/ 711 h 1325"/>
                <a:gd name="T40" fmla="*/ 1003 w 1431"/>
                <a:gd name="T41" fmla="*/ 698 h 1325"/>
                <a:gd name="T42" fmla="*/ 1030 w 1431"/>
                <a:gd name="T43" fmla="*/ 686 h 1325"/>
                <a:gd name="T44" fmla="*/ 1059 w 1431"/>
                <a:gd name="T45" fmla="*/ 675 h 1325"/>
                <a:gd name="T46" fmla="*/ 1117 w 1431"/>
                <a:gd name="T47" fmla="*/ 657 h 1325"/>
                <a:gd name="T48" fmla="*/ 1147 w 1431"/>
                <a:gd name="T49" fmla="*/ 649 h 1325"/>
                <a:gd name="T50" fmla="*/ 1192 w 1431"/>
                <a:gd name="T51" fmla="*/ 642 h 1325"/>
                <a:gd name="T52" fmla="*/ 1224 w 1431"/>
                <a:gd name="T53" fmla="*/ 638 h 1325"/>
                <a:gd name="T54" fmla="*/ 1431 w 1431"/>
                <a:gd name="T55" fmla="*/ 334 h 1325"/>
                <a:gd name="T56" fmla="*/ 1207 w 1431"/>
                <a:gd name="T57" fmla="*/ 1 h 1325"/>
                <a:gd name="T58" fmla="*/ 1142 w 1431"/>
                <a:gd name="T59" fmla="*/ 6 h 1325"/>
                <a:gd name="T60" fmla="*/ 1080 w 1431"/>
                <a:gd name="T61" fmla="*/ 15 h 1325"/>
                <a:gd name="T62" fmla="*/ 1018 w 1431"/>
                <a:gd name="T63" fmla="*/ 26 h 1325"/>
                <a:gd name="T64" fmla="*/ 957 w 1431"/>
                <a:gd name="T65" fmla="*/ 40 h 1325"/>
                <a:gd name="T66" fmla="*/ 898 w 1431"/>
                <a:gd name="T67" fmla="*/ 57 h 1325"/>
                <a:gd name="T68" fmla="*/ 839 w 1431"/>
                <a:gd name="T69" fmla="*/ 76 h 1325"/>
                <a:gd name="T70" fmla="*/ 783 w 1431"/>
                <a:gd name="T71" fmla="*/ 100 h 1325"/>
                <a:gd name="T72" fmla="*/ 728 w 1431"/>
                <a:gd name="T73" fmla="*/ 125 h 1325"/>
                <a:gd name="T74" fmla="*/ 673 w 1431"/>
                <a:gd name="T75" fmla="*/ 152 h 1325"/>
                <a:gd name="T76" fmla="*/ 620 w 1431"/>
                <a:gd name="T77" fmla="*/ 182 h 1325"/>
                <a:gd name="T78" fmla="*/ 570 w 1431"/>
                <a:gd name="T79" fmla="*/ 214 h 1325"/>
                <a:gd name="T80" fmla="*/ 520 w 1431"/>
                <a:gd name="T81" fmla="*/ 250 h 1325"/>
                <a:gd name="T82" fmla="*/ 472 w 1431"/>
                <a:gd name="T83" fmla="*/ 287 h 1325"/>
                <a:gd name="T84" fmla="*/ 427 w 1431"/>
                <a:gd name="T85" fmla="*/ 325 h 1325"/>
                <a:gd name="T86" fmla="*/ 382 w 1431"/>
                <a:gd name="T87" fmla="*/ 366 h 1325"/>
                <a:gd name="T88" fmla="*/ 341 w 1431"/>
                <a:gd name="T89" fmla="*/ 410 h 1325"/>
                <a:gd name="T90" fmla="*/ 301 w 1431"/>
                <a:gd name="T91" fmla="*/ 455 h 1325"/>
                <a:gd name="T92" fmla="*/ 263 w 1431"/>
                <a:gd name="T93" fmla="*/ 502 h 1325"/>
                <a:gd name="T94" fmla="*/ 227 w 1431"/>
                <a:gd name="T95" fmla="*/ 550 h 1325"/>
                <a:gd name="T96" fmla="*/ 194 w 1431"/>
                <a:gd name="T97" fmla="*/ 602 h 1325"/>
                <a:gd name="T98" fmla="*/ 163 w 1431"/>
                <a:gd name="T99" fmla="*/ 653 h 1325"/>
                <a:gd name="T100" fmla="*/ 135 w 1431"/>
                <a:gd name="T101" fmla="*/ 707 h 1325"/>
                <a:gd name="T102" fmla="*/ 109 w 1431"/>
                <a:gd name="T103" fmla="*/ 762 h 1325"/>
                <a:gd name="T104" fmla="*/ 86 w 1431"/>
                <a:gd name="T105" fmla="*/ 819 h 1325"/>
                <a:gd name="T106" fmla="*/ 64 w 1431"/>
                <a:gd name="T107" fmla="*/ 876 h 1325"/>
                <a:gd name="T108" fmla="*/ 47 w 1431"/>
                <a:gd name="T109" fmla="*/ 936 h 1325"/>
                <a:gd name="T110" fmla="*/ 31 w 1431"/>
                <a:gd name="T111" fmla="*/ 996 h 1325"/>
                <a:gd name="T112" fmla="*/ 19 w 1431"/>
                <a:gd name="T113" fmla="*/ 1058 h 1325"/>
                <a:gd name="T114" fmla="*/ 10 w 1431"/>
                <a:gd name="T115" fmla="*/ 1120 h 1325"/>
                <a:gd name="T116" fmla="*/ 4 w 1431"/>
                <a:gd name="T117" fmla="*/ 1183 h 1325"/>
                <a:gd name="T118" fmla="*/ 1 w 1431"/>
                <a:gd name="T119" fmla="*/ 1247 h 1325"/>
                <a:gd name="T120" fmla="*/ 1 w 1431"/>
                <a:gd name="T121" fmla="*/ 1302 h 1325"/>
                <a:gd name="T122" fmla="*/ 335 w 1431"/>
                <a:gd name="T123" fmla="*/ 1129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31" h="1325">
                  <a:moveTo>
                    <a:pt x="638" y="1324"/>
                  </a:moveTo>
                  <a:lnTo>
                    <a:pt x="637" y="1302"/>
                  </a:lnTo>
                  <a:lnTo>
                    <a:pt x="637" y="1280"/>
                  </a:lnTo>
                  <a:lnTo>
                    <a:pt x="637" y="1248"/>
                  </a:lnTo>
                  <a:lnTo>
                    <a:pt x="638" y="1232"/>
                  </a:lnTo>
                  <a:lnTo>
                    <a:pt x="640" y="1217"/>
                  </a:lnTo>
                  <a:lnTo>
                    <a:pt x="644" y="1185"/>
                  </a:lnTo>
                  <a:lnTo>
                    <a:pt x="646" y="1170"/>
                  </a:lnTo>
                  <a:lnTo>
                    <a:pt x="649" y="1154"/>
                  </a:lnTo>
                  <a:lnTo>
                    <a:pt x="655" y="1125"/>
                  </a:lnTo>
                  <a:lnTo>
                    <a:pt x="659" y="1110"/>
                  </a:lnTo>
                  <a:lnTo>
                    <a:pt x="663" y="1095"/>
                  </a:lnTo>
                  <a:lnTo>
                    <a:pt x="673" y="1067"/>
                  </a:lnTo>
                  <a:lnTo>
                    <a:pt x="678" y="1052"/>
                  </a:lnTo>
                  <a:lnTo>
                    <a:pt x="683" y="1038"/>
                  </a:lnTo>
                  <a:lnTo>
                    <a:pt x="689" y="1024"/>
                  </a:lnTo>
                  <a:lnTo>
                    <a:pt x="695" y="1010"/>
                  </a:lnTo>
                  <a:lnTo>
                    <a:pt x="708" y="983"/>
                  </a:lnTo>
                  <a:lnTo>
                    <a:pt x="715" y="970"/>
                  </a:lnTo>
                  <a:lnTo>
                    <a:pt x="724" y="957"/>
                  </a:lnTo>
                  <a:lnTo>
                    <a:pt x="731" y="944"/>
                  </a:lnTo>
                  <a:lnTo>
                    <a:pt x="739" y="932"/>
                  </a:lnTo>
                  <a:lnTo>
                    <a:pt x="747" y="920"/>
                  </a:lnTo>
                  <a:lnTo>
                    <a:pt x="756" y="907"/>
                  </a:lnTo>
                  <a:lnTo>
                    <a:pt x="764" y="895"/>
                  </a:lnTo>
                  <a:lnTo>
                    <a:pt x="773" y="884"/>
                  </a:lnTo>
                  <a:lnTo>
                    <a:pt x="783" y="871"/>
                  </a:lnTo>
                  <a:lnTo>
                    <a:pt x="792" y="860"/>
                  </a:lnTo>
                  <a:lnTo>
                    <a:pt x="812" y="838"/>
                  </a:lnTo>
                  <a:lnTo>
                    <a:pt x="822" y="827"/>
                  </a:lnTo>
                  <a:lnTo>
                    <a:pt x="832" y="817"/>
                  </a:lnTo>
                  <a:lnTo>
                    <a:pt x="843" y="807"/>
                  </a:lnTo>
                  <a:lnTo>
                    <a:pt x="854" y="797"/>
                  </a:lnTo>
                  <a:lnTo>
                    <a:pt x="877" y="778"/>
                  </a:lnTo>
                  <a:lnTo>
                    <a:pt x="889" y="769"/>
                  </a:lnTo>
                  <a:lnTo>
                    <a:pt x="901" y="760"/>
                  </a:lnTo>
                  <a:lnTo>
                    <a:pt x="925" y="743"/>
                  </a:lnTo>
                  <a:lnTo>
                    <a:pt x="938" y="735"/>
                  </a:lnTo>
                  <a:lnTo>
                    <a:pt x="951" y="727"/>
                  </a:lnTo>
                  <a:lnTo>
                    <a:pt x="976" y="711"/>
                  </a:lnTo>
                  <a:lnTo>
                    <a:pt x="990" y="705"/>
                  </a:lnTo>
                  <a:lnTo>
                    <a:pt x="1003" y="698"/>
                  </a:lnTo>
                  <a:lnTo>
                    <a:pt x="1017" y="692"/>
                  </a:lnTo>
                  <a:lnTo>
                    <a:pt x="1030" y="686"/>
                  </a:lnTo>
                  <a:lnTo>
                    <a:pt x="1045" y="680"/>
                  </a:lnTo>
                  <a:lnTo>
                    <a:pt x="1059" y="675"/>
                  </a:lnTo>
                  <a:lnTo>
                    <a:pt x="1088" y="665"/>
                  </a:lnTo>
                  <a:lnTo>
                    <a:pt x="1117" y="657"/>
                  </a:lnTo>
                  <a:lnTo>
                    <a:pt x="1132" y="653"/>
                  </a:lnTo>
                  <a:lnTo>
                    <a:pt x="1147" y="649"/>
                  </a:lnTo>
                  <a:lnTo>
                    <a:pt x="1177" y="644"/>
                  </a:lnTo>
                  <a:lnTo>
                    <a:pt x="1192" y="642"/>
                  </a:lnTo>
                  <a:lnTo>
                    <a:pt x="1209" y="640"/>
                  </a:lnTo>
                  <a:lnTo>
                    <a:pt x="1224" y="638"/>
                  </a:lnTo>
                  <a:lnTo>
                    <a:pt x="1240" y="637"/>
                  </a:lnTo>
                  <a:lnTo>
                    <a:pt x="1431" y="334"/>
                  </a:lnTo>
                  <a:lnTo>
                    <a:pt x="1239" y="0"/>
                  </a:lnTo>
                  <a:lnTo>
                    <a:pt x="1207" y="1"/>
                  </a:lnTo>
                  <a:lnTo>
                    <a:pt x="1174" y="3"/>
                  </a:lnTo>
                  <a:lnTo>
                    <a:pt x="1142" y="6"/>
                  </a:lnTo>
                  <a:lnTo>
                    <a:pt x="1111" y="10"/>
                  </a:lnTo>
                  <a:lnTo>
                    <a:pt x="1080" y="15"/>
                  </a:lnTo>
                  <a:lnTo>
                    <a:pt x="1049" y="20"/>
                  </a:lnTo>
                  <a:lnTo>
                    <a:pt x="1018" y="26"/>
                  </a:lnTo>
                  <a:lnTo>
                    <a:pt x="987" y="32"/>
                  </a:lnTo>
                  <a:lnTo>
                    <a:pt x="957" y="40"/>
                  </a:lnTo>
                  <a:lnTo>
                    <a:pt x="928" y="48"/>
                  </a:lnTo>
                  <a:lnTo>
                    <a:pt x="898" y="57"/>
                  </a:lnTo>
                  <a:lnTo>
                    <a:pt x="868" y="66"/>
                  </a:lnTo>
                  <a:lnTo>
                    <a:pt x="839" y="76"/>
                  </a:lnTo>
                  <a:lnTo>
                    <a:pt x="811" y="88"/>
                  </a:lnTo>
                  <a:lnTo>
                    <a:pt x="783" y="100"/>
                  </a:lnTo>
                  <a:lnTo>
                    <a:pt x="755" y="112"/>
                  </a:lnTo>
                  <a:lnTo>
                    <a:pt x="728" y="125"/>
                  </a:lnTo>
                  <a:lnTo>
                    <a:pt x="699" y="138"/>
                  </a:lnTo>
                  <a:lnTo>
                    <a:pt x="673" y="152"/>
                  </a:lnTo>
                  <a:lnTo>
                    <a:pt x="646" y="167"/>
                  </a:lnTo>
                  <a:lnTo>
                    <a:pt x="620" y="182"/>
                  </a:lnTo>
                  <a:lnTo>
                    <a:pt x="595" y="198"/>
                  </a:lnTo>
                  <a:lnTo>
                    <a:pt x="570" y="214"/>
                  </a:lnTo>
                  <a:lnTo>
                    <a:pt x="544" y="231"/>
                  </a:lnTo>
                  <a:lnTo>
                    <a:pt x="520" y="250"/>
                  </a:lnTo>
                  <a:lnTo>
                    <a:pt x="496" y="268"/>
                  </a:lnTo>
                  <a:lnTo>
                    <a:pt x="472" y="287"/>
                  </a:lnTo>
                  <a:lnTo>
                    <a:pt x="449" y="306"/>
                  </a:lnTo>
                  <a:lnTo>
                    <a:pt x="427" y="325"/>
                  </a:lnTo>
                  <a:lnTo>
                    <a:pt x="405" y="346"/>
                  </a:lnTo>
                  <a:lnTo>
                    <a:pt x="382" y="366"/>
                  </a:lnTo>
                  <a:lnTo>
                    <a:pt x="361" y="388"/>
                  </a:lnTo>
                  <a:lnTo>
                    <a:pt x="341" y="410"/>
                  </a:lnTo>
                  <a:lnTo>
                    <a:pt x="320" y="433"/>
                  </a:lnTo>
                  <a:lnTo>
                    <a:pt x="301" y="455"/>
                  </a:lnTo>
                  <a:lnTo>
                    <a:pt x="282" y="478"/>
                  </a:lnTo>
                  <a:lnTo>
                    <a:pt x="263" y="502"/>
                  </a:lnTo>
                  <a:lnTo>
                    <a:pt x="245" y="526"/>
                  </a:lnTo>
                  <a:lnTo>
                    <a:pt x="227" y="550"/>
                  </a:lnTo>
                  <a:lnTo>
                    <a:pt x="210" y="576"/>
                  </a:lnTo>
                  <a:lnTo>
                    <a:pt x="194" y="602"/>
                  </a:lnTo>
                  <a:lnTo>
                    <a:pt x="178" y="627"/>
                  </a:lnTo>
                  <a:lnTo>
                    <a:pt x="163" y="653"/>
                  </a:lnTo>
                  <a:lnTo>
                    <a:pt x="149" y="680"/>
                  </a:lnTo>
                  <a:lnTo>
                    <a:pt x="135" y="707"/>
                  </a:lnTo>
                  <a:lnTo>
                    <a:pt x="122" y="735"/>
                  </a:lnTo>
                  <a:lnTo>
                    <a:pt x="109" y="762"/>
                  </a:lnTo>
                  <a:lnTo>
                    <a:pt x="97" y="790"/>
                  </a:lnTo>
                  <a:lnTo>
                    <a:pt x="86" y="819"/>
                  </a:lnTo>
                  <a:lnTo>
                    <a:pt x="74" y="847"/>
                  </a:lnTo>
                  <a:lnTo>
                    <a:pt x="64" y="876"/>
                  </a:lnTo>
                  <a:lnTo>
                    <a:pt x="55" y="906"/>
                  </a:lnTo>
                  <a:lnTo>
                    <a:pt x="47" y="936"/>
                  </a:lnTo>
                  <a:lnTo>
                    <a:pt x="39" y="966"/>
                  </a:lnTo>
                  <a:lnTo>
                    <a:pt x="31" y="996"/>
                  </a:lnTo>
                  <a:lnTo>
                    <a:pt x="25" y="1026"/>
                  </a:lnTo>
                  <a:lnTo>
                    <a:pt x="19" y="1058"/>
                  </a:lnTo>
                  <a:lnTo>
                    <a:pt x="14" y="1089"/>
                  </a:lnTo>
                  <a:lnTo>
                    <a:pt x="10" y="1120"/>
                  </a:lnTo>
                  <a:lnTo>
                    <a:pt x="6" y="1151"/>
                  </a:lnTo>
                  <a:lnTo>
                    <a:pt x="4" y="1183"/>
                  </a:lnTo>
                  <a:lnTo>
                    <a:pt x="2" y="1215"/>
                  </a:lnTo>
                  <a:lnTo>
                    <a:pt x="1" y="1247"/>
                  </a:lnTo>
                  <a:lnTo>
                    <a:pt x="0" y="1280"/>
                  </a:lnTo>
                  <a:lnTo>
                    <a:pt x="1" y="1302"/>
                  </a:lnTo>
                  <a:lnTo>
                    <a:pt x="2" y="1325"/>
                  </a:lnTo>
                  <a:lnTo>
                    <a:pt x="335" y="1129"/>
                  </a:lnTo>
                  <a:lnTo>
                    <a:pt x="638" y="1324"/>
                  </a:lnTo>
                  <a:close/>
                </a:path>
              </a:pathLst>
            </a:custGeom>
            <a:solidFill>
              <a:srgbClr val="525288"/>
            </a:solidFill>
            <a:ln w="3175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endParaRPr lang="en-US" sz="900">
                <a:solidFill>
                  <a:srgbClr val="4D4D4D"/>
                </a:solidFill>
              </a:endParaRPr>
            </a:p>
          </p:txBody>
        </p:sp>
        <p:sp>
          <p:nvSpPr>
            <p:cNvPr id="149" name="MH_Other_3"/>
            <p:cNvSpPr>
              <a:spLocks noChangeAspect="1"/>
            </p:cNvSpPr>
            <p:nvPr/>
          </p:nvSpPr>
          <p:spPr bwMode="auto">
            <a:xfrm>
              <a:off x="4738688" y="3652839"/>
              <a:ext cx="1377950" cy="1450975"/>
            </a:xfrm>
            <a:custGeom>
              <a:avLst/>
              <a:gdLst>
                <a:gd name="T0" fmla="*/ 1096 w 1295"/>
                <a:gd name="T1" fmla="*/ 1023 h 1364"/>
                <a:gd name="T2" fmla="*/ 1276 w 1295"/>
                <a:gd name="T3" fmla="*/ 728 h 1364"/>
                <a:gd name="T4" fmla="*/ 1232 w 1295"/>
                <a:gd name="T5" fmla="*/ 726 h 1364"/>
                <a:gd name="T6" fmla="*/ 1187 w 1295"/>
                <a:gd name="T7" fmla="*/ 722 h 1364"/>
                <a:gd name="T8" fmla="*/ 1131 w 1295"/>
                <a:gd name="T9" fmla="*/ 711 h 1364"/>
                <a:gd name="T10" fmla="*/ 1103 w 1295"/>
                <a:gd name="T11" fmla="*/ 704 h 1364"/>
                <a:gd name="T12" fmla="*/ 1050 w 1295"/>
                <a:gd name="T13" fmla="*/ 687 h 1364"/>
                <a:gd name="T14" fmla="*/ 1023 w 1295"/>
                <a:gd name="T15" fmla="*/ 677 h 1364"/>
                <a:gd name="T16" fmla="*/ 973 w 1295"/>
                <a:gd name="T17" fmla="*/ 653 h 1364"/>
                <a:gd name="T18" fmla="*/ 949 w 1295"/>
                <a:gd name="T19" fmla="*/ 638 h 1364"/>
                <a:gd name="T20" fmla="*/ 902 w 1295"/>
                <a:gd name="T21" fmla="*/ 608 h 1364"/>
                <a:gd name="T22" fmla="*/ 880 w 1295"/>
                <a:gd name="T23" fmla="*/ 591 h 1364"/>
                <a:gd name="T24" fmla="*/ 837 w 1295"/>
                <a:gd name="T25" fmla="*/ 556 h 1364"/>
                <a:gd name="T26" fmla="*/ 799 w 1295"/>
                <a:gd name="T27" fmla="*/ 517 h 1364"/>
                <a:gd name="T28" fmla="*/ 781 w 1295"/>
                <a:gd name="T29" fmla="*/ 496 h 1364"/>
                <a:gd name="T30" fmla="*/ 747 w 1295"/>
                <a:gd name="T31" fmla="*/ 451 h 1364"/>
                <a:gd name="T32" fmla="*/ 725 w 1295"/>
                <a:gd name="T33" fmla="*/ 417 h 1364"/>
                <a:gd name="T34" fmla="*/ 703 w 1295"/>
                <a:gd name="T35" fmla="*/ 380 h 1364"/>
                <a:gd name="T36" fmla="*/ 680 w 1295"/>
                <a:gd name="T37" fmla="*/ 330 h 1364"/>
                <a:gd name="T38" fmla="*/ 670 w 1295"/>
                <a:gd name="T39" fmla="*/ 303 h 1364"/>
                <a:gd name="T40" fmla="*/ 657 w 1295"/>
                <a:gd name="T41" fmla="*/ 263 h 1364"/>
                <a:gd name="T42" fmla="*/ 646 w 1295"/>
                <a:gd name="T43" fmla="*/ 221 h 1364"/>
                <a:gd name="T44" fmla="*/ 322 w 1295"/>
                <a:gd name="T45" fmla="*/ 0 h 1364"/>
                <a:gd name="T46" fmla="*/ 2 w 1295"/>
                <a:gd name="T47" fmla="*/ 222 h 1364"/>
                <a:gd name="T48" fmla="*/ 10 w 1295"/>
                <a:gd name="T49" fmla="*/ 282 h 1364"/>
                <a:gd name="T50" fmla="*/ 21 w 1295"/>
                <a:gd name="T51" fmla="*/ 343 h 1364"/>
                <a:gd name="T52" fmla="*/ 35 w 1295"/>
                <a:gd name="T53" fmla="*/ 401 h 1364"/>
                <a:gd name="T54" fmla="*/ 51 w 1295"/>
                <a:gd name="T55" fmla="*/ 458 h 1364"/>
                <a:gd name="T56" fmla="*/ 69 w 1295"/>
                <a:gd name="T57" fmla="*/ 516 h 1364"/>
                <a:gd name="T58" fmla="*/ 91 w 1295"/>
                <a:gd name="T59" fmla="*/ 571 h 1364"/>
                <a:gd name="T60" fmla="*/ 115 w 1295"/>
                <a:gd name="T61" fmla="*/ 624 h 1364"/>
                <a:gd name="T62" fmla="*/ 141 w 1295"/>
                <a:gd name="T63" fmla="*/ 678 h 1364"/>
                <a:gd name="T64" fmla="*/ 169 w 1295"/>
                <a:gd name="T65" fmla="*/ 729 h 1364"/>
                <a:gd name="T66" fmla="*/ 200 w 1295"/>
                <a:gd name="T67" fmla="*/ 779 h 1364"/>
                <a:gd name="T68" fmla="*/ 233 w 1295"/>
                <a:gd name="T69" fmla="*/ 828 h 1364"/>
                <a:gd name="T70" fmla="*/ 268 w 1295"/>
                <a:gd name="T71" fmla="*/ 874 h 1364"/>
                <a:gd name="T72" fmla="*/ 305 w 1295"/>
                <a:gd name="T73" fmla="*/ 919 h 1364"/>
                <a:gd name="T74" fmla="*/ 344 w 1295"/>
                <a:gd name="T75" fmla="*/ 962 h 1364"/>
                <a:gd name="T76" fmla="*/ 385 w 1295"/>
                <a:gd name="T77" fmla="*/ 1004 h 1364"/>
                <a:gd name="T78" fmla="*/ 428 w 1295"/>
                <a:gd name="T79" fmla="*/ 1043 h 1364"/>
                <a:gd name="T80" fmla="*/ 473 w 1295"/>
                <a:gd name="T81" fmla="*/ 1081 h 1364"/>
                <a:gd name="T82" fmla="*/ 519 w 1295"/>
                <a:gd name="T83" fmla="*/ 1116 h 1364"/>
                <a:gd name="T84" fmla="*/ 567 w 1295"/>
                <a:gd name="T85" fmla="*/ 1151 h 1364"/>
                <a:gd name="T86" fmla="*/ 616 w 1295"/>
                <a:gd name="T87" fmla="*/ 1182 h 1364"/>
                <a:gd name="T88" fmla="*/ 667 w 1295"/>
                <a:gd name="T89" fmla="*/ 1211 h 1364"/>
                <a:gd name="T90" fmla="*/ 720 w 1295"/>
                <a:gd name="T91" fmla="*/ 1237 h 1364"/>
                <a:gd name="T92" fmla="*/ 774 w 1295"/>
                <a:gd name="T93" fmla="*/ 1262 h 1364"/>
                <a:gd name="T94" fmla="*/ 828 w 1295"/>
                <a:gd name="T95" fmla="*/ 1283 h 1364"/>
                <a:gd name="T96" fmla="*/ 885 w 1295"/>
                <a:gd name="T97" fmla="*/ 1304 h 1364"/>
                <a:gd name="T98" fmla="*/ 942 w 1295"/>
                <a:gd name="T99" fmla="*/ 1321 h 1364"/>
                <a:gd name="T100" fmla="*/ 1001 w 1295"/>
                <a:gd name="T101" fmla="*/ 1335 h 1364"/>
                <a:gd name="T102" fmla="*/ 1061 w 1295"/>
                <a:gd name="T103" fmla="*/ 1346 h 1364"/>
                <a:gd name="T104" fmla="*/ 1121 w 1295"/>
                <a:gd name="T105" fmla="*/ 1355 h 1364"/>
                <a:gd name="T106" fmla="*/ 1182 w 1295"/>
                <a:gd name="T107" fmla="*/ 1361 h 1364"/>
                <a:gd name="T108" fmla="*/ 1245 w 1295"/>
                <a:gd name="T109" fmla="*/ 1364 h 1364"/>
                <a:gd name="T110" fmla="*/ 1281 w 1295"/>
                <a:gd name="T111" fmla="*/ 1364 h 1364"/>
                <a:gd name="T112" fmla="*/ 1290 w 1295"/>
                <a:gd name="T113" fmla="*/ 1362 h 1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5" h="1364">
                  <a:moveTo>
                    <a:pt x="1295" y="1362"/>
                  </a:moveTo>
                  <a:lnTo>
                    <a:pt x="1096" y="1023"/>
                  </a:lnTo>
                  <a:lnTo>
                    <a:pt x="1295" y="727"/>
                  </a:lnTo>
                  <a:lnTo>
                    <a:pt x="1276" y="728"/>
                  </a:lnTo>
                  <a:lnTo>
                    <a:pt x="1246" y="727"/>
                  </a:lnTo>
                  <a:lnTo>
                    <a:pt x="1232" y="726"/>
                  </a:lnTo>
                  <a:lnTo>
                    <a:pt x="1217" y="725"/>
                  </a:lnTo>
                  <a:lnTo>
                    <a:pt x="1187" y="722"/>
                  </a:lnTo>
                  <a:lnTo>
                    <a:pt x="1159" y="717"/>
                  </a:lnTo>
                  <a:lnTo>
                    <a:pt x="1131" y="711"/>
                  </a:lnTo>
                  <a:lnTo>
                    <a:pt x="1117" y="708"/>
                  </a:lnTo>
                  <a:lnTo>
                    <a:pt x="1103" y="704"/>
                  </a:lnTo>
                  <a:lnTo>
                    <a:pt x="1076" y="696"/>
                  </a:lnTo>
                  <a:lnTo>
                    <a:pt x="1050" y="687"/>
                  </a:lnTo>
                  <a:lnTo>
                    <a:pt x="1037" y="682"/>
                  </a:lnTo>
                  <a:lnTo>
                    <a:pt x="1023" y="677"/>
                  </a:lnTo>
                  <a:lnTo>
                    <a:pt x="998" y="665"/>
                  </a:lnTo>
                  <a:lnTo>
                    <a:pt x="973" y="653"/>
                  </a:lnTo>
                  <a:lnTo>
                    <a:pt x="961" y="646"/>
                  </a:lnTo>
                  <a:lnTo>
                    <a:pt x="949" y="638"/>
                  </a:lnTo>
                  <a:lnTo>
                    <a:pt x="925" y="623"/>
                  </a:lnTo>
                  <a:lnTo>
                    <a:pt x="902" y="608"/>
                  </a:lnTo>
                  <a:lnTo>
                    <a:pt x="891" y="600"/>
                  </a:lnTo>
                  <a:lnTo>
                    <a:pt x="880" y="591"/>
                  </a:lnTo>
                  <a:lnTo>
                    <a:pt x="858" y="574"/>
                  </a:lnTo>
                  <a:lnTo>
                    <a:pt x="837" y="556"/>
                  </a:lnTo>
                  <a:lnTo>
                    <a:pt x="818" y="537"/>
                  </a:lnTo>
                  <a:lnTo>
                    <a:pt x="799" y="517"/>
                  </a:lnTo>
                  <a:lnTo>
                    <a:pt x="790" y="506"/>
                  </a:lnTo>
                  <a:lnTo>
                    <a:pt x="781" y="496"/>
                  </a:lnTo>
                  <a:lnTo>
                    <a:pt x="764" y="473"/>
                  </a:lnTo>
                  <a:lnTo>
                    <a:pt x="747" y="451"/>
                  </a:lnTo>
                  <a:lnTo>
                    <a:pt x="732" y="428"/>
                  </a:lnTo>
                  <a:lnTo>
                    <a:pt x="725" y="417"/>
                  </a:lnTo>
                  <a:lnTo>
                    <a:pt x="718" y="405"/>
                  </a:lnTo>
                  <a:lnTo>
                    <a:pt x="703" y="380"/>
                  </a:lnTo>
                  <a:lnTo>
                    <a:pt x="691" y="355"/>
                  </a:lnTo>
                  <a:lnTo>
                    <a:pt x="680" y="330"/>
                  </a:lnTo>
                  <a:lnTo>
                    <a:pt x="675" y="316"/>
                  </a:lnTo>
                  <a:lnTo>
                    <a:pt x="670" y="303"/>
                  </a:lnTo>
                  <a:lnTo>
                    <a:pt x="661" y="276"/>
                  </a:lnTo>
                  <a:lnTo>
                    <a:pt x="657" y="263"/>
                  </a:lnTo>
                  <a:lnTo>
                    <a:pt x="653" y="249"/>
                  </a:lnTo>
                  <a:lnTo>
                    <a:pt x="646" y="221"/>
                  </a:lnTo>
                  <a:lnTo>
                    <a:pt x="641" y="193"/>
                  </a:lnTo>
                  <a:lnTo>
                    <a:pt x="322" y="0"/>
                  </a:lnTo>
                  <a:lnTo>
                    <a:pt x="0" y="191"/>
                  </a:lnTo>
                  <a:lnTo>
                    <a:pt x="2" y="222"/>
                  </a:lnTo>
                  <a:lnTo>
                    <a:pt x="6" y="252"/>
                  </a:lnTo>
                  <a:lnTo>
                    <a:pt x="10" y="282"/>
                  </a:lnTo>
                  <a:lnTo>
                    <a:pt x="15" y="312"/>
                  </a:lnTo>
                  <a:lnTo>
                    <a:pt x="21" y="343"/>
                  </a:lnTo>
                  <a:lnTo>
                    <a:pt x="27" y="372"/>
                  </a:lnTo>
                  <a:lnTo>
                    <a:pt x="35" y="401"/>
                  </a:lnTo>
                  <a:lnTo>
                    <a:pt x="42" y="430"/>
                  </a:lnTo>
                  <a:lnTo>
                    <a:pt x="51" y="458"/>
                  </a:lnTo>
                  <a:lnTo>
                    <a:pt x="60" y="488"/>
                  </a:lnTo>
                  <a:lnTo>
                    <a:pt x="69" y="516"/>
                  </a:lnTo>
                  <a:lnTo>
                    <a:pt x="81" y="543"/>
                  </a:lnTo>
                  <a:lnTo>
                    <a:pt x="91" y="571"/>
                  </a:lnTo>
                  <a:lnTo>
                    <a:pt x="103" y="598"/>
                  </a:lnTo>
                  <a:lnTo>
                    <a:pt x="115" y="624"/>
                  </a:lnTo>
                  <a:lnTo>
                    <a:pt x="128" y="652"/>
                  </a:lnTo>
                  <a:lnTo>
                    <a:pt x="141" y="678"/>
                  </a:lnTo>
                  <a:lnTo>
                    <a:pt x="155" y="704"/>
                  </a:lnTo>
                  <a:lnTo>
                    <a:pt x="169" y="729"/>
                  </a:lnTo>
                  <a:lnTo>
                    <a:pt x="184" y="754"/>
                  </a:lnTo>
                  <a:lnTo>
                    <a:pt x="200" y="779"/>
                  </a:lnTo>
                  <a:lnTo>
                    <a:pt x="216" y="803"/>
                  </a:lnTo>
                  <a:lnTo>
                    <a:pt x="233" y="828"/>
                  </a:lnTo>
                  <a:lnTo>
                    <a:pt x="251" y="851"/>
                  </a:lnTo>
                  <a:lnTo>
                    <a:pt x="268" y="874"/>
                  </a:lnTo>
                  <a:lnTo>
                    <a:pt x="287" y="897"/>
                  </a:lnTo>
                  <a:lnTo>
                    <a:pt x="305" y="919"/>
                  </a:lnTo>
                  <a:lnTo>
                    <a:pt x="324" y="941"/>
                  </a:lnTo>
                  <a:lnTo>
                    <a:pt x="344" y="962"/>
                  </a:lnTo>
                  <a:lnTo>
                    <a:pt x="364" y="984"/>
                  </a:lnTo>
                  <a:lnTo>
                    <a:pt x="385" y="1004"/>
                  </a:lnTo>
                  <a:lnTo>
                    <a:pt x="407" y="1024"/>
                  </a:lnTo>
                  <a:lnTo>
                    <a:pt x="428" y="1043"/>
                  </a:lnTo>
                  <a:lnTo>
                    <a:pt x="450" y="1062"/>
                  </a:lnTo>
                  <a:lnTo>
                    <a:pt x="473" y="1081"/>
                  </a:lnTo>
                  <a:lnTo>
                    <a:pt x="495" y="1099"/>
                  </a:lnTo>
                  <a:lnTo>
                    <a:pt x="519" y="1116"/>
                  </a:lnTo>
                  <a:lnTo>
                    <a:pt x="542" y="1134"/>
                  </a:lnTo>
                  <a:lnTo>
                    <a:pt x="567" y="1151"/>
                  </a:lnTo>
                  <a:lnTo>
                    <a:pt x="592" y="1166"/>
                  </a:lnTo>
                  <a:lnTo>
                    <a:pt x="616" y="1182"/>
                  </a:lnTo>
                  <a:lnTo>
                    <a:pt x="642" y="1196"/>
                  </a:lnTo>
                  <a:lnTo>
                    <a:pt x="667" y="1211"/>
                  </a:lnTo>
                  <a:lnTo>
                    <a:pt x="693" y="1224"/>
                  </a:lnTo>
                  <a:lnTo>
                    <a:pt x="720" y="1237"/>
                  </a:lnTo>
                  <a:lnTo>
                    <a:pt x="747" y="1250"/>
                  </a:lnTo>
                  <a:lnTo>
                    <a:pt x="774" y="1262"/>
                  </a:lnTo>
                  <a:lnTo>
                    <a:pt x="801" y="1273"/>
                  </a:lnTo>
                  <a:lnTo>
                    <a:pt x="828" y="1283"/>
                  </a:lnTo>
                  <a:lnTo>
                    <a:pt x="856" y="1294"/>
                  </a:lnTo>
                  <a:lnTo>
                    <a:pt x="885" y="1304"/>
                  </a:lnTo>
                  <a:lnTo>
                    <a:pt x="914" y="1312"/>
                  </a:lnTo>
                  <a:lnTo>
                    <a:pt x="942" y="1321"/>
                  </a:lnTo>
                  <a:lnTo>
                    <a:pt x="971" y="1328"/>
                  </a:lnTo>
                  <a:lnTo>
                    <a:pt x="1001" y="1335"/>
                  </a:lnTo>
                  <a:lnTo>
                    <a:pt x="1030" y="1341"/>
                  </a:lnTo>
                  <a:lnTo>
                    <a:pt x="1061" y="1346"/>
                  </a:lnTo>
                  <a:lnTo>
                    <a:pt x="1091" y="1351"/>
                  </a:lnTo>
                  <a:lnTo>
                    <a:pt x="1121" y="1355"/>
                  </a:lnTo>
                  <a:lnTo>
                    <a:pt x="1151" y="1358"/>
                  </a:lnTo>
                  <a:lnTo>
                    <a:pt x="1182" y="1361"/>
                  </a:lnTo>
                  <a:lnTo>
                    <a:pt x="1214" y="1363"/>
                  </a:lnTo>
                  <a:lnTo>
                    <a:pt x="1245" y="1364"/>
                  </a:lnTo>
                  <a:lnTo>
                    <a:pt x="1276" y="1364"/>
                  </a:lnTo>
                  <a:lnTo>
                    <a:pt x="1281" y="1364"/>
                  </a:lnTo>
                  <a:lnTo>
                    <a:pt x="1285" y="1363"/>
                  </a:lnTo>
                  <a:lnTo>
                    <a:pt x="1290" y="1362"/>
                  </a:lnTo>
                  <a:lnTo>
                    <a:pt x="1295" y="1362"/>
                  </a:lnTo>
                  <a:close/>
                </a:path>
              </a:pathLst>
            </a:custGeom>
            <a:solidFill>
              <a:srgbClr val="19B49B"/>
            </a:solidFill>
            <a:ln w="3175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endParaRPr lang="en-US" sz="900">
                <a:solidFill>
                  <a:srgbClr val="4D4D4D"/>
                </a:solidFill>
              </a:endParaRPr>
            </a:p>
          </p:txBody>
        </p:sp>
        <p:sp>
          <p:nvSpPr>
            <p:cNvPr id="150" name="MH_Other_4"/>
            <p:cNvSpPr>
              <a:spLocks noChangeAspect="1"/>
            </p:cNvSpPr>
            <p:nvPr/>
          </p:nvSpPr>
          <p:spPr bwMode="auto">
            <a:xfrm>
              <a:off x="5983288" y="3789364"/>
              <a:ext cx="1473200" cy="1311275"/>
            </a:xfrm>
            <a:custGeom>
              <a:avLst/>
              <a:gdLst>
                <a:gd name="T0" fmla="*/ 0 w 1385"/>
                <a:gd name="T1" fmla="*/ 903 h 1233"/>
                <a:gd name="T2" fmla="*/ 221 w 1385"/>
                <a:gd name="T3" fmla="*/ 588 h 1233"/>
                <a:gd name="T4" fmla="*/ 262 w 1385"/>
                <a:gd name="T5" fmla="*/ 579 h 1233"/>
                <a:gd name="T6" fmla="*/ 302 w 1385"/>
                <a:gd name="T7" fmla="*/ 567 h 1233"/>
                <a:gd name="T8" fmla="*/ 354 w 1385"/>
                <a:gd name="T9" fmla="*/ 548 h 1233"/>
                <a:gd name="T10" fmla="*/ 391 w 1385"/>
                <a:gd name="T11" fmla="*/ 531 h 1233"/>
                <a:gd name="T12" fmla="*/ 427 w 1385"/>
                <a:gd name="T13" fmla="*/ 511 h 1233"/>
                <a:gd name="T14" fmla="*/ 472 w 1385"/>
                <a:gd name="T15" fmla="*/ 482 h 1233"/>
                <a:gd name="T16" fmla="*/ 506 w 1385"/>
                <a:gd name="T17" fmla="*/ 458 h 1233"/>
                <a:gd name="T18" fmla="*/ 526 w 1385"/>
                <a:gd name="T19" fmla="*/ 441 h 1233"/>
                <a:gd name="T20" fmla="*/ 546 w 1385"/>
                <a:gd name="T21" fmla="*/ 423 h 1233"/>
                <a:gd name="T22" fmla="*/ 565 w 1385"/>
                <a:gd name="T23" fmla="*/ 405 h 1233"/>
                <a:gd name="T24" fmla="*/ 584 w 1385"/>
                <a:gd name="T25" fmla="*/ 385 h 1233"/>
                <a:gd name="T26" fmla="*/ 610 w 1385"/>
                <a:gd name="T27" fmla="*/ 353 h 1233"/>
                <a:gd name="T28" fmla="*/ 642 w 1385"/>
                <a:gd name="T29" fmla="*/ 310 h 1233"/>
                <a:gd name="T30" fmla="*/ 671 w 1385"/>
                <a:gd name="T31" fmla="*/ 264 h 1233"/>
                <a:gd name="T32" fmla="*/ 689 w 1385"/>
                <a:gd name="T33" fmla="*/ 228 h 1233"/>
                <a:gd name="T34" fmla="*/ 705 w 1385"/>
                <a:gd name="T35" fmla="*/ 189 h 1233"/>
                <a:gd name="T36" fmla="*/ 723 w 1385"/>
                <a:gd name="T37" fmla="*/ 138 h 1233"/>
                <a:gd name="T38" fmla="*/ 737 w 1385"/>
                <a:gd name="T39" fmla="*/ 84 h 1233"/>
                <a:gd name="T40" fmla="*/ 746 w 1385"/>
                <a:gd name="T41" fmla="*/ 28 h 1233"/>
                <a:gd name="T42" fmla="*/ 748 w 1385"/>
                <a:gd name="T43" fmla="*/ 0 h 1233"/>
                <a:gd name="T44" fmla="*/ 1385 w 1385"/>
                <a:gd name="T45" fmla="*/ 4 h 1233"/>
                <a:gd name="T46" fmla="*/ 1382 w 1385"/>
                <a:gd name="T47" fmla="*/ 66 h 1233"/>
                <a:gd name="T48" fmla="*/ 1375 w 1385"/>
                <a:gd name="T49" fmla="*/ 126 h 1233"/>
                <a:gd name="T50" fmla="*/ 1366 w 1385"/>
                <a:gd name="T51" fmla="*/ 185 h 1233"/>
                <a:gd name="T52" fmla="*/ 1354 w 1385"/>
                <a:gd name="T53" fmla="*/ 245 h 1233"/>
                <a:gd name="T54" fmla="*/ 1339 w 1385"/>
                <a:gd name="T55" fmla="*/ 302 h 1233"/>
                <a:gd name="T56" fmla="*/ 1322 w 1385"/>
                <a:gd name="T57" fmla="*/ 359 h 1233"/>
                <a:gd name="T58" fmla="*/ 1301 w 1385"/>
                <a:gd name="T59" fmla="*/ 414 h 1233"/>
                <a:gd name="T60" fmla="*/ 1279 w 1385"/>
                <a:gd name="T61" fmla="*/ 468 h 1233"/>
                <a:gd name="T62" fmla="*/ 1255 w 1385"/>
                <a:gd name="T63" fmla="*/ 522 h 1233"/>
                <a:gd name="T64" fmla="*/ 1228 w 1385"/>
                <a:gd name="T65" fmla="*/ 573 h 1233"/>
                <a:gd name="T66" fmla="*/ 1200 w 1385"/>
                <a:gd name="T67" fmla="*/ 623 h 1233"/>
                <a:gd name="T68" fmla="*/ 1169 w 1385"/>
                <a:gd name="T69" fmla="*/ 671 h 1233"/>
                <a:gd name="T70" fmla="*/ 1135 w 1385"/>
                <a:gd name="T71" fmla="*/ 719 h 1233"/>
                <a:gd name="T72" fmla="*/ 1099 w 1385"/>
                <a:gd name="T73" fmla="*/ 764 h 1233"/>
                <a:gd name="T74" fmla="*/ 1062 w 1385"/>
                <a:gd name="T75" fmla="*/ 808 h 1233"/>
                <a:gd name="T76" fmla="*/ 1023 w 1385"/>
                <a:gd name="T77" fmla="*/ 851 h 1233"/>
                <a:gd name="T78" fmla="*/ 982 w 1385"/>
                <a:gd name="T79" fmla="*/ 891 h 1233"/>
                <a:gd name="T80" fmla="*/ 939 w 1385"/>
                <a:gd name="T81" fmla="*/ 929 h 1233"/>
                <a:gd name="T82" fmla="*/ 895 w 1385"/>
                <a:gd name="T83" fmla="*/ 965 h 1233"/>
                <a:gd name="T84" fmla="*/ 849 w 1385"/>
                <a:gd name="T85" fmla="*/ 1000 h 1233"/>
                <a:gd name="T86" fmla="*/ 801 w 1385"/>
                <a:gd name="T87" fmla="*/ 1032 h 1233"/>
                <a:gd name="T88" fmla="*/ 752 w 1385"/>
                <a:gd name="T89" fmla="*/ 1063 h 1233"/>
                <a:gd name="T90" fmla="*/ 701 w 1385"/>
                <a:gd name="T91" fmla="*/ 1090 h 1233"/>
                <a:gd name="T92" fmla="*/ 649 w 1385"/>
                <a:gd name="T93" fmla="*/ 1116 h 1233"/>
                <a:gd name="T94" fmla="*/ 595 w 1385"/>
                <a:gd name="T95" fmla="*/ 1139 h 1233"/>
                <a:gd name="T96" fmla="*/ 541 w 1385"/>
                <a:gd name="T97" fmla="*/ 1161 h 1233"/>
                <a:gd name="T98" fmla="*/ 485 w 1385"/>
                <a:gd name="T99" fmla="*/ 1180 h 1233"/>
                <a:gd name="T100" fmla="*/ 428 w 1385"/>
                <a:gd name="T101" fmla="*/ 1196 h 1233"/>
                <a:gd name="T102" fmla="*/ 370 w 1385"/>
                <a:gd name="T103" fmla="*/ 1209 h 1233"/>
                <a:gd name="T104" fmla="*/ 311 w 1385"/>
                <a:gd name="T105" fmla="*/ 1220 h 1233"/>
                <a:gd name="T106" fmla="*/ 251 w 1385"/>
                <a:gd name="T107" fmla="*/ 1228 h 1233"/>
                <a:gd name="T108" fmla="*/ 191 w 1385"/>
                <a:gd name="T109" fmla="*/ 1233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5" h="1233">
                  <a:moveTo>
                    <a:pt x="191" y="1233"/>
                  </a:moveTo>
                  <a:lnTo>
                    <a:pt x="0" y="903"/>
                  </a:lnTo>
                  <a:lnTo>
                    <a:pt x="194" y="592"/>
                  </a:lnTo>
                  <a:lnTo>
                    <a:pt x="221" y="588"/>
                  </a:lnTo>
                  <a:lnTo>
                    <a:pt x="248" y="582"/>
                  </a:lnTo>
                  <a:lnTo>
                    <a:pt x="262" y="579"/>
                  </a:lnTo>
                  <a:lnTo>
                    <a:pt x="275" y="575"/>
                  </a:lnTo>
                  <a:lnTo>
                    <a:pt x="302" y="567"/>
                  </a:lnTo>
                  <a:lnTo>
                    <a:pt x="327" y="558"/>
                  </a:lnTo>
                  <a:lnTo>
                    <a:pt x="354" y="548"/>
                  </a:lnTo>
                  <a:lnTo>
                    <a:pt x="379" y="537"/>
                  </a:lnTo>
                  <a:lnTo>
                    <a:pt x="391" y="531"/>
                  </a:lnTo>
                  <a:lnTo>
                    <a:pt x="403" y="525"/>
                  </a:lnTo>
                  <a:lnTo>
                    <a:pt x="427" y="511"/>
                  </a:lnTo>
                  <a:lnTo>
                    <a:pt x="450" y="497"/>
                  </a:lnTo>
                  <a:lnTo>
                    <a:pt x="472" y="482"/>
                  </a:lnTo>
                  <a:lnTo>
                    <a:pt x="494" y="467"/>
                  </a:lnTo>
                  <a:lnTo>
                    <a:pt x="506" y="458"/>
                  </a:lnTo>
                  <a:lnTo>
                    <a:pt x="516" y="450"/>
                  </a:lnTo>
                  <a:lnTo>
                    <a:pt x="526" y="441"/>
                  </a:lnTo>
                  <a:lnTo>
                    <a:pt x="536" y="432"/>
                  </a:lnTo>
                  <a:lnTo>
                    <a:pt x="546" y="423"/>
                  </a:lnTo>
                  <a:lnTo>
                    <a:pt x="556" y="414"/>
                  </a:lnTo>
                  <a:lnTo>
                    <a:pt x="565" y="405"/>
                  </a:lnTo>
                  <a:lnTo>
                    <a:pt x="575" y="395"/>
                  </a:lnTo>
                  <a:lnTo>
                    <a:pt x="584" y="385"/>
                  </a:lnTo>
                  <a:lnTo>
                    <a:pt x="593" y="375"/>
                  </a:lnTo>
                  <a:lnTo>
                    <a:pt x="610" y="353"/>
                  </a:lnTo>
                  <a:lnTo>
                    <a:pt x="626" y="332"/>
                  </a:lnTo>
                  <a:lnTo>
                    <a:pt x="642" y="310"/>
                  </a:lnTo>
                  <a:lnTo>
                    <a:pt x="656" y="287"/>
                  </a:lnTo>
                  <a:lnTo>
                    <a:pt x="671" y="264"/>
                  </a:lnTo>
                  <a:lnTo>
                    <a:pt x="683" y="240"/>
                  </a:lnTo>
                  <a:lnTo>
                    <a:pt x="689" y="228"/>
                  </a:lnTo>
                  <a:lnTo>
                    <a:pt x="695" y="215"/>
                  </a:lnTo>
                  <a:lnTo>
                    <a:pt x="705" y="189"/>
                  </a:lnTo>
                  <a:lnTo>
                    <a:pt x="715" y="164"/>
                  </a:lnTo>
                  <a:lnTo>
                    <a:pt x="723" y="138"/>
                  </a:lnTo>
                  <a:lnTo>
                    <a:pt x="731" y="111"/>
                  </a:lnTo>
                  <a:lnTo>
                    <a:pt x="737" y="84"/>
                  </a:lnTo>
                  <a:lnTo>
                    <a:pt x="742" y="57"/>
                  </a:lnTo>
                  <a:lnTo>
                    <a:pt x="746" y="28"/>
                  </a:lnTo>
                  <a:lnTo>
                    <a:pt x="747" y="14"/>
                  </a:lnTo>
                  <a:lnTo>
                    <a:pt x="748" y="0"/>
                  </a:lnTo>
                  <a:lnTo>
                    <a:pt x="1032" y="202"/>
                  </a:lnTo>
                  <a:lnTo>
                    <a:pt x="1385" y="4"/>
                  </a:lnTo>
                  <a:lnTo>
                    <a:pt x="1384" y="36"/>
                  </a:lnTo>
                  <a:lnTo>
                    <a:pt x="1382" y="66"/>
                  </a:lnTo>
                  <a:lnTo>
                    <a:pt x="1379" y="96"/>
                  </a:lnTo>
                  <a:lnTo>
                    <a:pt x="1375" y="126"/>
                  </a:lnTo>
                  <a:lnTo>
                    <a:pt x="1371" y="156"/>
                  </a:lnTo>
                  <a:lnTo>
                    <a:pt x="1366" y="185"/>
                  </a:lnTo>
                  <a:lnTo>
                    <a:pt x="1360" y="216"/>
                  </a:lnTo>
                  <a:lnTo>
                    <a:pt x="1354" y="245"/>
                  </a:lnTo>
                  <a:lnTo>
                    <a:pt x="1347" y="273"/>
                  </a:lnTo>
                  <a:lnTo>
                    <a:pt x="1339" y="302"/>
                  </a:lnTo>
                  <a:lnTo>
                    <a:pt x="1331" y="330"/>
                  </a:lnTo>
                  <a:lnTo>
                    <a:pt x="1322" y="359"/>
                  </a:lnTo>
                  <a:lnTo>
                    <a:pt x="1313" y="387"/>
                  </a:lnTo>
                  <a:lnTo>
                    <a:pt x="1301" y="414"/>
                  </a:lnTo>
                  <a:lnTo>
                    <a:pt x="1291" y="441"/>
                  </a:lnTo>
                  <a:lnTo>
                    <a:pt x="1279" y="468"/>
                  </a:lnTo>
                  <a:lnTo>
                    <a:pt x="1268" y="494"/>
                  </a:lnTo>
                  <a:lnTo>
                    <a:pt x="1255" y="522"/>
                  </a:lnTo>
                  <a:lnTo>
                    <a:pt x="1242" y="547"/>
                  </a:lnTo>
                  <a:lnTo>
                    <a:pt x="1228" y="573"/>
                  </a:lnTo>
                  <a:lnTo>
                    <a:pt x="1214" y="598"/>
                  </a:lnTo>
                  <a:lnTo>
                    <a:pt x="1200" y="623"/>
                  </a:lnTo>
                  <a:lnTo>
                    <a:pt x="1184" y="647"/>
                  </a:lnTo>
                  <a:lnTo>
                    <a:pt x="1169" y="671"/>
                  </a:lnTo>
                  <a:lnTo>
                    <a:pt x="1152" y="696"/>
                  </a:lnTo>
                  <a:lnTo>
                    <a:pt x="1135" y="719"/>
                  </a:lnTo>
                  <a:lnTo>
                    <a:pt x="1117" y="742"/>
                  </a:lnTo>
                  <a:lnTo>
                    <a:pt x="1099" y="764"/>
                  </a:lnTo>
                  <a:lnTo>
                    <a:pt x="1081" y="786"/>
                  </a:lnTo>
                  <a:lnTo>
                    <a:pt x="1062" y="808"/>
                  </a:lnTo>
                  <a:lnTo>
                    <a:pt x="1043" y="829"/>
                  </a:lnTo>
                  <a:lnTo>
                    <a:pt x="1023" y="851"/>
                  </a:lnTo>
                  <a:lnTo>
                    <a:pt x="1003" y="871"/>
                  </a:lnTo>
                  <a:lnTo>
                    <a:pt x="982" y="891"/>
                  </a:lnTo>
                  <a:lnTo>
                    <a:pt x="961" y="910"/>
                  </a:lnTo>
                  <a:lnTo>
                    <a:pt x="939" y="929"/>
                  </a:lnTo>
                  <a:lnTo>
                    <a:pt x="917" y="947"/>
                  </a:lnTo>
                  <a:lnTo>
                    <a:pt x="895" y="965"/>
                  </a:lnTo>
                  <a:lnTo>
                    <a:pt x="872" y="982"/>
                  </a:lnTo>
                  <a:lnTo>
                    <a:pt x="849" y="1000"/>
                  </a:lnTo>
                  <a:lnTo>
                    <a:pt x="826" y="1017"/>
                  </a:lnTo>
                  <a:lnTo>
                    <a:pt x="801" y="1032"/>
                  </a:lnTo>
                  <a:lnTo>
                    <a:pt x="776" y="1048"/>
                  </a:lnTo>
                  <a:lnTo>
                    <a:pt x="752" y="1063"/>
                  </a:lnTo>
                  <a:lnTo>
                    <a:pt x="727" y="1077"/>
                  </a:lnTo>
                  <a:lnTo>
                    <a:pt x="701" y="1090"/>
                  </a:lnTo>
                  <a:lnTo>
                    <a:pt x="676" y="1104"/>
                  </a:lnTo>
                  <a:lnTo>
                    <a:pt x="649" y="1116"/>
                  </a:lnTo>
                  <a:lnTo>
                    <a:pt x="622" y="1128"/>
                  </a:lnTo>
                  <a:lnTo>
                    <a:pt x="595" y="1139"/>
                  </a:lnTo>
                  <a:lnTo>
                    <a:pt x="568" y="1150"/>
                  </a:lnTo>
                  <a:lnTo>
                    <a:pt x="541" y="1161"/>
                  </a:lnTo>
                  <a:lnTo>
                    <a:pt x="514" y="1171"/>
                  </a:lnTo>
                  <a:lnTo>
                    <a:pt x="485" y="1180"/>
                  </a:lnTo>
                  <a:lnTo>
                    <a:pt x="456" y="1188"/>
                  </a:lnTo>
                  <a:lnTo>
                    <a:pt x="428" y="1196"/>
                  </a:lnTo>
                  <a:lnTo>
                    <a:pt x="399" y="1203"/>
                  </a:lnTo>
                  <a:lnTo>
                    <a:pt x="370" y="1209"/>
                  </a:lnTo>
                  <a:lnTo>
                    <a:pt x="340" y="1215"/>
                  </a:lnTo>
                  <a:lnTo>
                    <a:pt x="311" y="1220"/>
                  </a:lnTo>
                  <a:lnTo>
                    <a:pt x="281" y="1224"/>
                  </a:lnTo>
                  <a:lnTo>
                    <a:pt x="251" y="1228"/>
                  </a:lnTo>
                  <a:lnTo>
                    <a:pt x="221" y="1231"/>
                  </a:lnTo>
                  <a:lnTo>
                    <a:pt x="191" y="1233"/>
                  </a:lnTo>
                  <a:close/>
                </a:path>
              </a:pathLst>
            </a:custGeom>
            <a:solidFill>
              <a:srgbClr val="525288"/>
            </a:solidFill>
            <a:ln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3605" rIns="0" bIns="33605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37160" indent="-137160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buFont typeface="Arial" panose="020B0604020202020204" pitchFamily="34" charset="0"/>
                <a:buChar char="•"/>
                <a:defRPr/>
              </a:pPr>
              <a:endParaRPr lang="en-US" sz="1050">
                <a:solidFill>
                  <a:prstClr val="white"/>
                </a:solidFill>
              </a:endParaRPr>
            </a:p>
          </p:txBody>
        </p:sp>
      </p:grpSp>
      <p:sp>
        <p:nvSpPr>
          <p:cNvPr id="151" name="矩形 150"/>
          <p:cNvSpPr/>
          <p:nvPr/>
        </p:nvSpPr>
        <p:spPr>
          <a:xfrm rot="19000814">
            <a:off x="4514580" y="2629381"/>
            <a:ext cx="1571656" cy="336633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标题文字添加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2" name="矩形 151"/>
          <p:cNvSpPr/>
          <p:nvPr/>
        </p:nvSpPr>
        <p:spPr>
          <a:xfrm rot="3366836">
            <a:off x="6193201" y="2828507"/>
            <a:ext cx="1571656" cy="336633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标题文字添加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3" name="矩形 152"/>
          <p:cNvSpPr/>
          <p:nvPr/>
        </p:nvSpPr>
        <p:spPr>
          <a:xfrm rot="8309602">
            <a:off x="6022046" y="4494283"/>
            <a:ext cx="1571656" cy="336633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标题文字添加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4" name="矩形 153"/>
          <p:cNvSpPr/>
          <p:nvPr/>
        </p:nvSpPr>
        <p:spPr>
          <a:xfrm rot="13862020">
            <a:off x="4385893" y="4245758"/>
            <a:ext cx="1571656" cy="336633"/>
          </a:xfrm>
          <a:prstGeom prst="rect">
            <a:avLst/>
          </a:prstGeom>
        </p:spPr>
        <p:txBody>
          <a:bodyPr wrap="square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标题文字添加</a:t>
            </a:r>
            <a:endParaRPr lang="zh-CN" altLang="en-US" sz="2000" b="1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155" name="图片占位符 8"/>
          <p:cNvPicPr>
            <a:picLocks noGrp="1"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5296935" y="2899727"/>
            <a:ext cx="1565982" cy="1565982"/>
          </a:xfrm>
          <a:custGeom>
            <a:avLst/>
            <a:gdLst>
              <a:gd name="connsiteX0" fmla="*/ 782991 w 1565982"/>
              <a:gd name="connsiteY0" fmla="*/ 0 h 1565982"/>
              <a:gd name="connsiteX1" fmla="*/ 1565982 w 1565982"/>
              <a:gd name="connsiteY1" fmla="*/ 782991 h 1565982"/>
              <a:gd name="connsiteX2" fmla="*/ 782991 w 1565982"/>
              <a:gd name="connsiteY2" fmla="*/ 1565982 h 1565982"/>
              <a:gd name="connsiteX3" fmla="*/ 0 w 1565982"/>
              <a:gd name="connsiteY3" fmla="*/ 782991 h 1565982"/>
              <a:gd name="connsiteX4" fmla="*/ 782991 w 1565982"/>
              <a:gd name="connsiteY4" fmla="*/ 0 h 1565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5982" h="1565982">
                <a:moveTo>
                  <a:pt x="782991" y="0"/>
                </a:moveTo>
                <a:cubicBezTo>
                  <a:pt x="1215425" y="0"/>
                  <a:pt x="1565982" y="350557"/>
                  <a:pt x="1565982" y="782991"/>
                </a:cubicBezTo>
                <a:cubicBezTo>
                  <a:pt x="1565982" y="1215425"/>
                  <a:pt x="1215425" y="1565982"/>
                  <a:pt x="782991" y="1565982"/>
                </a:cubicBezTo>
                <a:cubicBezTo>
                  <a:pt x="350557" y="1565982"/>
                  <a:pt x="0" y="1215425"/>
                  <a:pt x="0" y="782991"/>
                </a:cubicBezTo>
                <a:cubicBezTo>
                  <a:pt x="0" y="350557"/>
                  <a:pt x="350557" y="0"/>
                  <a:pt x="782991" y="0"/>
                </a:cubicBezTo>
                <a:close/>
              </a:path>
            </a:pathLst>
          </a:custGeom>
        </p:spPr>
      </p:pic>
      <p:grpSp>
        <p:nvGrpSpPr>
          <p:cNvPr id="156" name="组合 155"/>
          <p:cNvGrpSpPr/>
          <p:nvPr/>
        </p:nvGrpSpPr>
        <p:grpSpPr>
          <a:xfrm>
            <a:off x="8368562" y="1924018"/>
            <a:ext cx="2422746" cy="823200"/>
            <a:chOff x="7523108" y="3331677"/>
            <a:chExt cx="2422746" cy="823200"/>
          </a:xfrm>
        </p:grpSpPr>
        <p:sp>
          <p:nvSpPr>
            <p:cNvPr id="157" name="矩形 156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8" name="文本框 17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8368562" y="4283811"/>
            <a:ext cx="2422746" cy="823200"/>
            <a:chOff x="7523108" y="3331677"/>
            <a:chExt cx="2422746" cy="823200"/>
          </a:xfrm>
        </p:grpSpPr>
        <p:sp>
          <p:nvSpPr>
            <p:cNvPr id="160" name="矩形 159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1" name="文本框 24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1400023" y="1924018"/>
            <a:ext cx="2422746" cy="823200"/>
            <a:chOff x="7523108" y="3331677"/>
            <a:chExt cx="2422746" cy="823200"/>
          </a:xfrm>
        </p:grpSpPr>
        <p:sp>
          <p:nvSpPr>
            <p:cNvPr id="229" name="矩形 228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0" name="文本框 27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1400023" y="4283811"/>
            <a:ext cx="2422746" cy="823200"/>
            <a:chOff x="7523108" y="3331677"/>
            <a:chExt cx="2422746" cy="823200"/>
          </a:xfrm>
        </p:grpSpPr>
        <p:sp>
          <p:nvSpPr>
            <p:cNvPr id="232" name="矩形 231"/>
            <p:cNvSpPr/>
            <p:nvPr/>
          </p:nvSpPr>
          <p:spPr>
            <a:xfrm>
              <a:off x="7703880" y="3331677"/>
              <a:ext cx="2241974" cy="3877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3" name="文本框 30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785" y="5656734"/>
            <a:ext cx="1123951" cy="1127126"/>
            <a:chOff x="153988" y="4254500"/>
            <a:chExt cx="1123951" cy="1127126"/>
          </a:xfrm>
        </p:grpSpPr>
        <p:sp>
          <p:nvSpPr>
            <p:cNvPr id="10" name="Freeform 9"/>
            <p:cNvSpPr/>
            <p:nvPr/>
          </p:nvSpPr>
          <p:spPr bwMode="auto">
            <a:xfrm>
              <a:off x="168276" y="4283075"/>
              <a:ext cx="407988" cy="373063"/>
            </a:xfrm>
            <a:custGeom>
              <a:avLst/>
              <a:gdLst>
                <a:gd name="T0" fmla="*/ 1 w 57"/>
                <a:gd name="T1" fmla="*/ 50 h 52"/>
                <a:gd name="T2" fmla="*/ 0 w 57"/>
                <a:gd name="T3" fmla="*/ 48 h 52"/>
                <a:gd name="T4" fmla="*/ 0 w 57"/>
                <a:gd name="T5" fmla="*/ 4 h 52"/>
                <a:gd name="T6" fmla="*/ 4 w 57"/>
                <a:gd name="T7" fmla="*/ 0 h 52"/>
                <a:gd name="T8" fmla="*/ 37 w 57"/>
                <a:gd name="T9" fmla="*/ 0 h 52"/>
                <a:gd name="T10" fmla="*/ 40 w 57"/>
                <a:gd name="T11" fmla="*/ 1 h 52"/>
                <a:gd name="T12" fmla="*/ 56 w 57"/>
                <a:gd name="T13" fmla="*/ 16 h 52"/>
                <a:gd name="T14" fmla="*/ 56 w 57"/>
                <a:gd name="T15" fmla="*/ 22 h 52"/>
                <a:gd name="T16" fmla="*/ 32 w 57"/>
                <a:gd name="T17" fmla="*/ 45 h 52"/>
                <a:gd name="T18" fmla="*/ 27 w 57"/>
                <a:gd name="T19" fmla="*/ 45 h 52"/>
                <a:gd name="T20" fmla="*/ 13 w 57"/>
                <a:gd name="T21" fmla="*/ 32 h 52"/>
                <a:gd name="T22" fmla="*/ 13 w 57"/>
                <a:gd name="T23" fmla="*/ 26 h 52"/>
                <a:gd name="T24" fmla="*/ 23 w 57"/>
                <a:gd name="T25" fmla="*/ 17 h 52"/>
                <a:gd name="T26" fmla="*/ 26 w 57"/>
                <a:gd name="T27" fmla="*/ 16 h 52"/>
                <a:gd name="T28" fmla="*/ 36 w 57"/>
                <a:gd name="T29" fmla="*/ 16 h 52"/>
                <a:gd name="T30" fmla="*/ 40 w 57"/>
                <a:gd name="T31" fmla="*/ 20 h 52"/>
                <a:gd name="T32" fmla="*/ 36 w 57"/>
                <a:gd name="T33" fmla="*/ 24 h 52"/>
                <a:gd name="T34" fmla="*/ 28 w 57"/>
                <a:gd name="T35" fmla="*/ 24 h 52"/>
                <a:gd name="T36" fmla="*/ 22 w 57"/>
                <a:gd name="T37" fmla="*/ 29 h 52"/>
                <a:gd name="T38" fmla="*/ 29 w 57"/>
                <a:gd name="T39" fmla="*/ 37 h 52"/>
                <a:gd name="T40" fmla="*/ 47 w 57"/>
                <a:gd name="T41" fmla="*/ 19 h 52"/>
                <a:gd name="T42" fmla="*/ 36 w 57"/>
                <a:gd name="T43" fmla="*/ 8 h 52"/>
                <a:gd name="T44" fmla="*/ 8 w 57"/>
                <a:gd name="T45" fmla="*/ 8 h 52"/>
                <a:gd name="T46" fmla="*/ 8 w 57"/>
                <a:gd name="T47" fmla="*/ 48 h 52"/>
                <a:gd name="T48" fmla="*/ 4 w 57"/>
                <a:gd name="T49" fmla="*/ 52 h 52"/>
                <a:gd name="T50" fmla="*/ 1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50"/>
                  </a:moveTo>
                  <a:cubicBezTo>
                    <a:pt x="1" y="50"/>
                    <a:pt x="0" y="49"/>
                    <a:pt x="0" y="4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9" y="0"/>
                    <a:pt x="40" y="1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8"/>
                    <a:pt x="57" y="20"/>
                    <a:pt x="56" y="22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7"/>
                    <a:pt x="28" y="47"/>
                    <a:pt x="27" y="4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1"/>
                    <a:pt x="12" y="28"/>
                    <a:pt x="13" y="2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8" y="16"/>
                    <a:pt x="40" y="18"/>
                    <a:pt x="40" y="20"/>
                  </a:cubicBezTo>
                  <a:cubicBezTo>
                    <a:pt x="40" y="22"/>
                    <a:pt x="38" y="24"/>
                    <a:pt x="36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50"/>
                    <a:pt x="7" y="52"/>
                    <a:pt x="4" y="52"/>
                  </a:cubicBezTo>
                  <a:cubicBezTo>
                    <a:pt x="3" y="52"/>
                    <a:pt x="2" y="51"/>
                    <a:pt x="1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327026" y="4383088"/>
              <a:ext cx="636588" cy="387350"/>
            </a:xfrm>
            <a:custGeom>
              <a:avLst/>
              <a:gdLst>
                <a:gd name="T0" fmla="*/ 2 w 89"/>
                <a:gd name="T1" fmla="*/ 52 h 54"/>
                <a:gd name="T2" fmla="*/ 2 w 89"/>
                <a:gd name="T3" fmla="*/ 47 h 54"/>
                <a:gd name="T4" fmla="*/ 47 w 89"/>
                <a:gd name="T5" fmla="*/ 1 h 54"/>
                <a:gd name="T6" fmla="*/ 50 w 89"/>
                <a:gd name="T7" fmla="*/ 0 h 54"/>
                <a:gd name="T8" fmla="*/ 76 w 89"/>
                <a:gd name="T9" fmla="*/ 0 h 54"/>
                <a:gd name="T10" fmla="*/ 79 w 89"/>
                <a:gd name="T11" fmla="*/ 1 h 54"/>
                <a:gd name="T12" fmla="*/ 88 w 89"/>
                <a:gd name="T13" fmla="*/ 10 h 54"/>
                <a:gd name="T14" fmla="*/ 88 w 89"/>
                <a:gd name="T15" fmla="*/ 16 h 54"/>
                <a:gd name="T16" fmla="*/ 61 w 89"/>
                <a:gd name="T17" fmla="*/ 43 h 54"/>
                <a:gd name="T18" fmla="*/ 55 w 89"/>
                <a:gd name="T19" fmla="*/ 43 h 54"/>
                <a:gd name="T20" fmla="*/ 42 w 89"/>
                <a:gd name="T21" fmla="*/ 29 h 54"/>
                <a:gd name="T22" fmla="*/ 42 w 89"/>
                <a:gd name="T23" fmla="*/ 24 h 54"/>
                <a:gd name="T24" fmla="*/ 50 w 89"/>
                <a:gd name="T25" fmla="*/ 16 h 54"/>
                <a:gd name="T26" fmla="*/ 53 w 89"/>
                <a:gd name="T27" fmla="*/ 15 h 54"/>
                <a:gd name="T28" fmla="*/ 64 w 89"/>
                <a:gd name="T29" fmla="*/ 15 h 54"/>
                <a:gd name="T30" fmla="*/ 68 w 89"/>
                <a:gd name="T31" fmla="*/ 19 h 54"/>
                <a:gd name="T32" fmla="*/ 64 w 89"/>
                <a:gd name="T33" fmla="*/ 23 h 54"/>
                <a:gd name="T34" fmla="*/ 54 w 89"/>
                <a:gd name="T35" fmla="*/ 23 h 54"/>
                <a:gd name="T36" fmla="*/ 50 w 89"/>
                <a:gd name="T37" fmla="*/ 27 h 54"/>
                <a:gd name="T38" fmla="*/ 58 w 89"/>
                <a:gd name="T39" fmla="*/ 34 h 54"/>
                <a:gd name="T40" fmla="*/ 79 w 89"/>
                <a:gd name="T41" fmla="*/ 13 h 54"/>
                <a:gd name="T42" fmla="*/ 74 w 89"/>
                <a:gd name="T43" fmla="*/ 8 h 54"/>
                <a:gd name="T44" fmla="*/ 52 w 89"/>
                <a:gd name="T45" fmla="*/ 8 h 54"/>
                <a:gd name="T46" fmla="*/ 7 w 89"/>
                <a:gd name="T47" fmla="*/ 52 h 54"/>
                <a:gd name="T48" fmla="*/ 2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52"/>
                  </a:moveTo>
                  <a:cubicBezTo>
                    <a:pt x="0" y="51"/>
                    <a:pt x="0" y="48"/>
                    <a:pt x="2" y="4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7" y="0"/>
                    <a:pt x="78" y="1"/>
                    <a:pt x="79" y="1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9" y="12"/>
                    <a:pt x="89" y="14"/>
                    <a:pt x="88" y="16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9" y="44"/>
                    <a:pt x="57" y="44"/>
                    <a:pt x="55" y="4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0" y="28"/>
                    <a:pt x="40" y="25"/>
                    <a:pt x="42" y="24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5"/>
                    <a:pt x="51" y="15"/>
                    <a:pt x="53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6" y="15"/>
                    <a:pt x="68" y="17"/>
                    <a:pt x="68" y="19"/>
                  </a:cubicBezTo>
                  <a:cubicBezTo>
                    <a:pt x="68" y="21"/>
                    <a:pt x="66" y="23"/>
                    <a:pt x="6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3" y="54"/>
                    <a:pt x="2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877888" y="4957763"/>
              <a:ext cx="371475" cy="407988"/>
            </a:xfrm>
            <a:custGeom>
              <a:avLst/>
              <a:gdLst>
                <a:gd name="T0" fmla="*/ 1 w 52"/>
                <a:gd name="T1" fmla="*/ 55 h 57"/>
                <a:gd name="T2" fmla="*/ 0 w 52"/>
                <a:gd name="T3" fmla="*/ 53 h 57"/>
                <a:gd name="T4" fmla="*/ 4 w 52"/>
                <a:gd name="T5" fmla="*/ 49 h 57"/>
                <a:gd name="T6" fmla="*/ 44 w 52"/>
                <a:gd name="T7" fmla="*/ 49 h 57"/>
                <a:gd name="T8" fmla="*/ 44 w 52"/>
                <a:gd name="T9" fmla="*/ 21 h 57"/>
                <a:gd name="T10" fmla="*/ 33 w 52"/>
                <a:gd name="T11" fmla="*/ 10 h 57"/>
                <a:gd name="T12" fmla="*/ 15 w 52"/>
                <a:gd name="T13" fmla="*/ 27 h 57"/>
                <a:gd name="T14" fmla="*/ 23 w 52"/>
                <a:gd name="T15" fmla="*/ 35 h 57"/>
                <a:gd name="T16" fmla="*/ 28 w 52"/>
                <a:gd name="T17" fmla="*/ 29 h 57"/>
                <a:gd name="T18" fmla="*/ 28 w 52"/>
                <a:gd name="T19" fmla="*/ 21 h 57"/>
                <a:gd name="T20" fmla="*/ 32 w 52"/>
                <a:gd name="T21" fmla="*/ 17 h 57"/>
                <a:gd name="T22" fmla="*/ 36 w 52"/>
                <a:gd name="T23" fmla="*/ 21 h 57"/>
                <a:gd name="T24" fmla="*/ 36 w 52"/>
                <a:gd name="T25" fmla="*/ 31 h 57"/>
                <a:gd name="T26" fmla="*/ 35 w 52"/>
                <a:gd name="T27" fmla="*/ 34 h 57"/>
                <a:gd name="T28" fmla="*/ 25 w 52"/>
                <a:gd name="T29" fmla="*/ 43 h 57"/>
                <a:gd name="T30" fmla="*/ 20 w 52"/>
                <a:gd name="T31" fmla="*/ 43 h 57"/>
                <a:gd name="T32" fmla="*/ 7 w 52"/>
                <a:gd name="T33" fmla="*/ 30 h 57"/>
                <a:gd name="T34" fmla="*/ 7 w 52"/>
                <a:gd name="T35" fmla="*/ 25 h 57"/>
                <a:gd name="T36" fmla="*/ 30 w 52"/>
                <a:gd name="T37" fmla="*/ 1 h 57"/>
                <a:gd name="T38" fmla="*/ 36 w 52"/>
                <a:gd name="T39" fmla="*/ 1 h 57"/>
                <a:gd name="T40" fmla="*/ 51 w 52"/>
                <a:gd name="T41" fmla="*/ 17 h 57"/>
                <a:gd name="T42" fmla="*/ 52 w 52"/>
                <a:gd name="T43" fmla="*/ 20 h 57"/>
                <a:gd name="T44" fmla="*/ 52 w 52"/>
                <a:gd name="T45" fmla="*/ 53 h 57"/>
                <a:gd name="T46" fmla="*/ 48 w 52"/>
                <a:gd name="T47" fmla="*/ 57 h 57"/>
                <a:gd name="T48" fmla="*/ 4 w 52"/>
                <a:gd name="T49" fmla="*/ 57 h 57"/>
                <a:gd name="T50" fmla="*/ 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55"/>
                  </a:moveTo>
                  <a:cubicBezTo>
                    <a:pt x="1" y="55"/>
                    <a:pt x="0" y="54"/>
                    <a:pt x="0" y="53"/>
                  </a:cubicBezTo>
                  <a:cubicBezTo>
                    <a:pt x="0" y="50"/>
                    <a:pt x="2" y="49"/>
                    <a:pt x="4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19"/>
                    <a:pt x="30" y="17"/>
                    <a:pt x="32" y="17"/>
                  </a:cubicBezTo>
                  <a:cubicBezTo>
                    <a:pt x="34" y="17"/>
                    <a:pt x="36" y="19"/>
                    <a:pt x="36" y="2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6" y="33"/>
                    <a:pt x="35" y="3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4" y="45"/>
                    <a:pt x="21" y="45"/>
                    <a:pt x="20" y="43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5" y="29"/>
                    <a:pt x="5" y="26"/>
                    <a:pt x="7" y="25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0"/>
                    <a:pt x="34" y="0"/>
                    <a:pt x="36" y="1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2" y="17"/>
                    <a:pt x="52" y="18"/>
                    <a:pt x="52" y="20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5"/>
                    <a:pt x="50" y="57"/>
                    <a:pt x="48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3" y="57"/>
                    <a:pt x="2" y="56"/>
                    <a:pt x="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762001" y="4570413"/>
              <a:ext cx="387350" cy="638175"/>
            </a:xfrm>
            <a:custGeom>
              <a:avLst/>
              <a:gdLst>
                <a:gd name="T0" fmla="*/ 1 w 54"/>
                <a:gd name="T1" fmla="*/ 87 h 89"/>
                <a:gd name="T2" fmla="*/ 1 w 54"/>
                <a:gd name="T3" fmla="*/ 81 h 89"/>
                <a:gd name="T4" fmla="*/ 46 w 54"/>
                <a:gd name="T5" fmla="*/ 37 h 89"/>
                <a:gd name="T6" fmla="*/ 46 w 54"/>
                <a:gd name="T7" fmla="*/ 14 h 89"/>
                <a:gd name="T8" fmla="*/ 41 w 54"/>
                <a:gd name="T9" fmla="*/ 10 h 89"/>
                <a:gd name="T10" fmla="*/ 20 w 54"/>
                <a:gd name="T11" fmla="*/ 31 h 89"/>
                <a:gd name="T12" fmla="*/ 27 w 54"/>
                <a:gd name="T13" fmla="*/ 38 h 89"/>
                <a:gd name="T14" fmla="*/ 31 w 54"/>
                <a:gd name="T15" fmla="*/ 35 h 89"/>
                <a:gd name="T16" fmla="*/ 31 w 54"/>
                <a:gd name="T17" fmla="*/ 25 h 89"/>
                <a:gd name="T18" fmla="*/ 35 w 54"/>
                <a:gd name="T19" fmla="*/ 21 h 89"/>
                <a:gd name="T20" fmla="*/ 39 w 54"/>
                <a:gd name="T21" fmla="*/ 25 h 89"/>
                <a:gd name="T22" fmla="*/ 39 w 54"/>
                <a:gd name="T23" fmla="*/ 36 h 89"/>
                <a:gd name="T24" fmla="*/ 38 w 54"/>
                <a:gd name="T25" fmla="*/ 39 h 89"/>
                <a:gd name="T26" fmla="*/ 30 w 54"/>
                <a:gd name="T27" fmla="*/ 47 h 89"/>
                <a:gd name="T28" fmla="*/ 24 w 54"/>
                <a:gd name="T29" fmla="*/ 47 h 89"/>
                <a:gd name="T30" fmla="*/ 11 w 54"/>
                <a:gd name="T31" fmla="*/ 34 h 89"/>
                <a:gd name="T32" fmla="*/ 11 w 54"/>
                <a:gd name="T33" fmla="*/ 28 h 89"/>
                <a:gd name="T34" fmla="*/ 38 w 54"/>
                <a:gd name="T35" fmla="*/ 1 h 89"/>
                <a:gd name="T36" fmla="*/ 44 w 54"/>
                <a:gd name="T37" fmla="*/ 1 h 89"/>
                <a:gd name="T38" fmla="*/ 52 w 54"/>
                <a:gd name="T39" fmla="*/ 10 h 89"/>
                <a:gd name="T40" fmla="*/ 54 w 54"/>
                <a:gd name="T41" fmla="*/ 13 h 89"/>
                <a:gd name="T42" fmla="*/ 54 w 54"/>
                <a:gd name="T43" fmla="*/ 39 h 89"/>
                <a:gd name="T44" fmla="*/ 52 w 54"/>
                <a:gd name="T45" fmla="*/ 42 h 89"/>
                <a:gd name="T46" fmla="*/ 7 w 54"/>
                <a:gd name="T47" fmla="*/ 87 h 89"/>
                <a:gd name="T48" fmla="*/ 1 w 54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87"/>
                  </a:moveTo>
                  <a:cubicBezTo>
                    <a:pt x="0" y="85"/>
                    <a:pt x="0" y="83"/>
                    <a:pt x="1" y="81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2"/>
                    <a:pt x="33" y="21"/>
                    <a:pt x="35" y="21"/>
                  </a:cubicBezTo>
                  <a:cubicBezTo>
                    <a:pt x="37" y="21"/>
                    <a:pt x="39" y="22"/>
                    <a:pt x="39" y="25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8"/>
                    <a:pt x="38" y="3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6" y="48"/>
                    <a:pt x="24" y="47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0" y="32"/>
                    <a:pt x="10" y="30"/>
                    <a:pt x="11" y="28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0" y="0"/>
                    <a:pt x="42" y="0"/>
                    <a:pt x="44" y="1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3" y="11"/>
                    <a:pt x="54" y="12"/>
                    <a:pt x="54" y="13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3" y="41"/>
                    <a:pt x="52" y="42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9"/>
                    <a:pt x="3" y="89"/>
                    <a:pt x="1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533401" y="4362450"/>
              <a:ext cx="636588" cy="638175"/>
            </a:xfrm>
            <a:custGeom>
              <a:avLst/>
              <a:gdLst>
                <a:gd name="T0" fmla="*/ 6 w 89"/>
                <a:gd name="T1" fmla="*/ 89 h 89"/>
                <a:gd name="T2" fmla="*/ 87 w 89"/>
                <a:gd name="T3" fmla="*/ 7 h 89"/>
                <a:gd name="T4" fmla="*/ 87 w 89"/>
                <a:gd name="T5" fmla="*/ 2 h 89"/>
                <a:gd name="T6" fmla="*/ 82 w 89"/>
                <a:gd name="T7" fmla="*/ 2 h 89"/>
                <a:gd name="T8" fmla="*/ 0 w 89"/>
                <a:gd name="T9" fmla="*/ 83 h 89"/>
                <a:gd name="T10" fmla="*/ 6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6" y="89"/>
                  </a:moveTo>
                  <a:cubicBezTo>
                    <a:pt x="87" y="7"/>
                    <a:pt x="87" y="7"/>
                    <a:pt x="87" y="7"/>
                  </a:cubicBezTo>
                  <a:cubicBezTo>
                    <a:pt x="89" y="6"/>
                    <a:pt x="89" y="3"/>
                    <a:pt x="87" y="2"/>
                  </a:cubicBezTo>
                  <a:cubicBezTo>
                    <a:pt x="86" y="0"/>
                    <a:pt x="83" y="0"/>
                    <a:pt x="82" y="2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6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504826" y="4627563"/>
              <a:ext cx="393700" cy="401638"/>
            </a:xfrm>
            <a:custGeom>
              <a:avLst/>
              <a:gdLst>
                <a:gd name="T0" fmla="*/ 37 w 55"/>
                <a:gd name="T1" fmla="*/ 54 h 56"/>
                <a:gd name="T2" fmla="*/ 2 w 55"/>
                <a:gd name="T3" fmla="*/ 19 h 56"/>
                <a:gd name="T4" fmla="*/ 2 w 55"/>
                <a:gd name="T5" fmla="*/ 14 h 56"/>
                <a:gd name="T6" fmla="*/ 13 w 55"/>
                <a:gd name="T7" fmla="*/ 2 h 56"/>
                <a:gd name="T8" fmla="*/ 19 w 55"/>
                <a:gd name="T9" fmla="*/ 2 h 56"/>
                <a:gd name="T10" fmla="*/ 19 w 55"/>
                <a:gd name="T11" fmla="*/ 8 h 56"/>
                <a:gd name="T12" fmla="*/ 10 w 55"/>
                <a:gd name="T13" fmla="*/ 16 h 56"/>
                <a:gd name="T14" fmla="*/ 39 w 55"/>
                <a:gd name="T15" fmla="*/ 46 h 56"/>
                <a:gd name="T16" fmla="*/ 48 w 55"/>
                <a:gd name="T17" fmla="*/ 37 h 56"/>
                <a:gd name="T18" fmla="*/ 54 w 55"/>
                <a:gd name="T19" fmla="*/ 37 h 56"/>
                <a:gd name="T20" fmla="*/ 54 w 55"/>
                <a:gd name="T21" fmla="*/ 43 h 56"/>
                <a:gd name="T22" fmla="*/ 42 w 55"/>
                <a:gd name="T23" fmla="*/ 54 h 56"/>
                <a:gd name="T24" fmla="*/ 37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37" y="54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0" y="18"/>
                    <a:pt x="0" y="15"/>
                    <a:pt x="2" y="1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5" y="0"/>
                    <a:pt x="17" y="0"/>
                    <a:pt x="19" y="2"/>
                  </a:cubicBezTo>
                  <a:cubicBezTo>
                    <a:pt x="20" y="4"/>
                    <a:pt x="20" y="6"/>
                    <a:pt x="19" y="8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50" y="35"/>
                    <a:pt x="52" y="35"/>
                    <a:pt x="54" y="37"/>
                  </a:cubicBezTo>
                  <a:cubicBezTo>
                    <a:pt x="55" y="38"/>
                    <a:pt x="55" y="41"/>
                    <a:pt x="54" y="43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1" y="56"/>
                    <a:pt x="38" y="56"/>
                    <a:pt x="37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927101" y="4254500"/>
              <a:ext cx="350838" cy="352425"/>
            </a:xfrm>
            <a:custGeom>
              <a:avLst/>
              <a:gdLst>
                <a:gd name="T0" fmla="*/ 32 w 49"/>
                <a:gd name="T1" fmla="*/ 47 h 49"/>
                <a:gd name="T2" fmla="*/ 2 w 49"/>
                <a:gd name="T3" fmla="*/ 17 h 49"/>
                <a:gd name="T4" fmla="*/ 2 w 49"/>
                <a:gd name="T5" fmla="*/ 11 h 49"/>
                <a:gd name="T6" fmla="*/ 12 w 49"/>
                <a:gd name="T7" fmla="*/ 1 h 49"/>
                <a:gd name="T8" fmla="*/ 17 w 49"/>
                <a:gd name="T9" fmla="*/ 1 h 49"/>
                <a:gd name="T10" fmla="*/ 17 w 49"/>
                <a:gd name="T11" fmla="*/ 7 h 49"/>
                <a:gd name="T12" fmla="*/ 10 w 49"/>
                <a:gd name="T13" fmla="*/ 14 h 49"/>
                <a:gd name="T14" fmla="*/ 35 w 49"/>
                <a:gd name="T15" fmla="*/ 39 h 49"/>
                <a:gd name="T16" fmla="*/ 42 w 49"/>
                <a:gd name="T17" fmla="*/ 31 h 49"/>
                <a:gd name="T18" fmla="*/ 47 w 49"/>
                <a:gd name="T19" fmla="*/ 31 h 49"/>
                <a:gd name="T20" fmla="*/ 47 w 49"/>
                <a:gd name="T21" fmla="*/ 37 h 49"/>
                <a:gd name="T22" fmla="*/ 37 w 49"/>
                <a:gd name="T23" fmla="*/ 47 h 49"/>
                <a:gd name="T24" fmla="*/ 32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32" y="4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ubicBezTo>
                    <a:pt x="19" y="3"/>
                    <a:pt x="19" y="6"/>
                    <a:pt x="17" y="7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0"/>
                    <a:pt x="46" y="30"/>
                    <a:pt x="47" y="31"/>
                  </a:cubicBezTo>
                  <a:cubicBezTo>
                    <a:pt x="49" y="33"/>
                    <a:pt x="49" y="36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9"/>
                    <a:pt x="33" y="49"/>
                    <a:pt x="32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1063626" y="4291013"/>
              <a:ext cx="177800" cy="179388"/>
            </a:xfrm>
            <a:custGeom>
              <a:avLst/>
              <a:gdLst>
                <a:gd name="T0" fmla="*/ 14 w 25"/>
                <a:gd name="T1" fmla="*/ 24 h 25"/>
                <a:gd name="T2" fmla="*/ 1 w 25"/>
                <a:gd name="T3" fmla="*/ 11 h 25"/>
                <a:gd name="T4" fmla="*/ 1 w 25"/>
                <a:gd name="T5" fmla="*/ 5 h 25"/>
                <a:gd name="T6" fmla="*/ 5 w 25"/>
                <a:gd name="T7" fmla="*/ 1 h 25"/>
                <a:gd name="T8" fmla="*/ 11 w 25"/>
                <a:gd name="T9" fmla="*/ 1 h 25"/>
                <a:gd name="T10" fmla="*/ 11 w 25"/>
                <a:gd name="T11" fmla="*/ 7 h 25"/>
                <a:gd name="T12" fmla="*/ 10 w 25"/>
                <a:gd name="T13" fmla="*/ 8 h 25"/>
                <a:gd name="T14" fmla="*/ 17 w 25"/>
                <a:gd name="T15" fmla="*/ 15 h 25"/>
                <a:gd name="T16" fmla="*/ 18 w 25"/>
                <a:gd name="T17" fmla="*/ 14 h 25"/>
                <a:gd name="T18" fmla="*/ 24 w 25"/>
                <a:gd name="T19" fmla="*/ 14 h 25"/>
                <a:gd name="T20" fmla="*/ 24 w 25"/>
                <a:gd name="T21" fmla="*/ 19 h 25"/>
                <a:gd name="T22" fmla="*/ 20 w 25"/>
                <a:gd name="T23" fmla="*/ 24 h 25"/>
                <a:gd name="T24" fmla="*/ 14 w 25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9"/>
                    <a:pt x="0" y="7"/>
                    <a:pt x="1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1" y="1"/>
                  </a:cubicBezTo>
                  <a:cubicBezTo>
                    <a:pt x="13" y="3"/>
                    <a:pt x="13" y="5"/>
                    <a:pt x="11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2"/>
                    <a:pt x="22" y="12"/>
                    <a:pt x="24" y="14"/>
                  </a:cubicBezTo>
                  <a:cubicBezTo>
                    <a:pt x="25" y="15"/>
                    <a:pt x="25" y="18"/>
                    <a:pt x="24" y="19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5"/>
                    <a:pt x="15" y="25"/>
                    <a:pt x="14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153988" y="4513263"/>
              <a:ext cx="866775" cy="868363"/>
            </a:xfrm>
            <a:custGeom>
              <a:avLst/>
              <a:gdLst>
                <a:gd name="T0" fmla="*/ 0 w 121"/>
                <a:gd name="T1" fmla="*/ 0 h 121"/>
                <a:gd name="T2" fmla="*/ 0 w 121"/>
                <a:gd name="T3" fmla="*/ 121 h 121"/>
                <a:gd name="T4" fmla="*/ 121 w 121"/>
                <a:gd name="T5" fmla="*/ 121 h 121"/>
                <a:gd name="T6" fmla="*/ 0 w 121"/>
                <a:gd name="T7" fmla="*/ 0 h 121"/>
                <a:gd name="T8" fmla="*/ 52 w 121"/>
                <a:gd name="T9" fmla="*/ 99 h 121"/>
                <a:gd name="T10" fmla="*/ 52 w 121"/>
                <a:gd name="T11" fmla="*/ 93 h 121"/>
                <a:gd name="T12" fmla="*/ 59 w 121"/>
                <a:gd name="T13" fmla="*/ 86 h 121"/>
                <a:gd name="T14" fmla="*/ 50 w 121"/>
                <a:gd name="T15" fmla="*/ 76 h 121"/>
                <a:gd name="T16" fmla="*/ 25 w 121"/>
                <a:gd name="T17" fmla="*/ 101 h 121"/>
                <a:gd name="T18" fmla="*/ 19 w 121"/>
                <a:gd name="T19" fmla="*/ 101 h 121"/>
                <a:gd name="T20" fmla="*/ 19 w 121"/>
                <a:gd name="T21" fmla="*/ 96 h 121"/>
                <a:gd name="T22" fmla="*/ 44 w 121"/>
                <a:gd name="T23" fmla="*/ 71 h 121"/>
                <a:gd name="T24" fmla="*/ 35 w 121"/>
                <a:gd name="T25" fmla="*/ 61 h 121"/>
                <a:gd name="T26" fmla="*/ 28 w 121"/>
                <a:gd name="T27" fmla="*/ 69 h 121"/>
                <a:gd name="T28" fmla="*/ 22 w 121"/>
                <a:gd name="T29" fmla="*/ 69 h 121"/>
                <a:gd name="T30" fmla="*/ 22 w 121"/>
                <a:gd name="T31" fmla="*/ 63 h 121"/>
                <a:gd name="T32" fmla="*/ 32 w 121"/>
                <a:gd name="T33" fmla="*/ 53 h 121"/>
                <a:gd name="T34" fmla="*/ 38 w 121"/>
                <a:gd name="T35" fmla="*/ 53 h 121"/>
                <a:gd name="T36" fmla="*/ 68 w 121"/>
                <a:gd name="T37" fmla="*/ 83 h 121"/>
                <a:gd name="T38" fmla="*/ 68 w 121"/>
                <a:gd name="T39" fmla="*/ 89 h 121"/>
                <a:gd name="T40" fmla="*/ 58 w 121"/>
                <a:gd name="T41" fmla="*/ 99 h 121"/>
                <a:gd name="T42" fmla="*/ 52 w 121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1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121" y="121"/>
                    <a:pt x="121" y="121"/>
                    <a:pt x="121" y="121"/>
                  </a:cubicBezTo>
                  <a:lnTo>
                    <a:pt x="0" y="0"/>
                  </a:lnTo>
                  <a:close/>
                  <a:moveTo>
                    <a:pt x="52" y="99"/>
                  </a:moveTo>
                  <a:cubicBezTo>
                    <a:pt x="51" y="97"/>
                    <a:pt x="51" y="94"/>
                    <a:pt x="52" y="93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4" y="103"/>
                    <a:pt x="21" y="103"/>
                    <a:pt x="19" y="101"/>
                  </a:cubicBezTo>
                  <a:cubicBezTo>
                    <a:pt x="18" y="100"/>
                    <a:pt x="18" y="97"/>
                    <a:pt x="19" y="96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6" y="70"/>
                    <a:pt x="24" y="70"/>
                    <a:pt x="22" y="69"/>
                  </a:cubicBezTo>
                  <a:cubicBezTo>
                    <a:pt x="21" y="67"/>
                    <a:pt x="21" y="64"/>
                    <a:pt x="22" y="6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4" y="51"/>
                    <a:pt x="36" y="51"/>
                    <a:pt x="38" y="5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70" y="84"/>
                    <a:pt x="70" y="87"/>
                    <a:pt x="68" y="8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6" y="100"/>
                    <a:pt x="54" y="100"/>
                    <a:pt x="5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1068050" y="5682606"/>
            <a:ext cx="1123950" cy="1127126"/>
            <a:chOff x="10922001" y="4254500"/>
            <a:chExt cx="1123950" cy="1127126"/>
          </a:xfrm>
        </p:grpSpPr>
        <p:sp>
          <p:nvSpPr>
            <p:cNvPr id="19" name="Freeform 18"/>
            <p:cNvSpPr/>
            <p:nvPr/>
          </p:nvSpPr>
          <p:spPr bwMode="auto">
            <a:xfrm>
              <a:off x="11623676" y="4283075"/>
              <a:ext cx="407988" cy="373063"/>
            </a:xfrm>
            <a:custGeom>
              <a:avLst/>
              <a:gdLst>
                <a:gd name="T0" fmla="*/ 56 w 57"/>
                <a:gd name="T1" fmla="*/ 50 h 52"/>
                <a:gd name="T2" fmla="*/ 57 w 57"/>
                <a:gd name="T3" fmla="*/ 48 h 52"/>
                <a:gd name="T4" fmla="*/ 57 w 57"/>
                <a:gd name="T5" fmla="*/ 4 h 52"/>
                <a:gd name="T6" fmla="*/ 53 w 57"/>
                <a:gd name="T7" fmla="*/ 0 h 52"/>
                <a:gd name="T8" fmla="*/ 20 w 57"/>
                <a:gd name="T9" fmla="*/ 0 h 52"/>
                <a:gd name="T10" fmla="*/ 17 w 57"/>
                <a:gd name="T11" fmla="*/ 1 h 52"/>
                <a:gd name="T12" fmla="*/ 2 w 57"/>
                <a:gd name="T13" fmla="*/ 16 h 52"/>
                <a:gd name="T14" fmla="*/ 2 w 57"/>
                <a:gd name="T15" fmla="*/ 22 h 52"/>
                <a:gd name="T16" fmla="*/ 25 w 57"/>
                <a:gd name="T17" fmla="*/ 45 h 52"/>
                <a:gd name="T18" fmla="*/ 31 w 57"/>
                <a:gd name="T19" fmla="*/ 45 h 52"/>
                <a:gd name="T20" fmla="*/ 44 w 57"/>
                <a:gd name="T21" fmla="*/ 32 h 52"/>
                <a:gd name="T22" fmla="*/ 44 w 57"/>
                <a:gd name="T23" fmla="*/ 26 h 52"/>
                <a:gd name="T24" fmla="*/ 34 w 57"/>
                <a:gd name="T25" fmla="*/ 17 h 52"/>
                <a:gd name="T26" fmla="*/ 31 w 57"/>
                <a:gd name="T27" fmla="*/ 16 h 52"/>
                <a:gd name="T28" fmla="*/ 21 w 57"/>
                <a:gd name="T29" fmla="*/ 16 h 52"/>
                <a:gd name="T30" fmla="*/ 17 w 57"/>
                <a:gd name="T31" fmla="*/ 20 h 52"/>
                <a:gd name="T32" fmla="*/ 21 w 57"/>
                <a:gd name="T33" fmla="*/ 24 h 52"/>
                <a:gd name="T34" fmla="*/ 30 w 57"/>
                <a:gd name="T35" fmla="*/ 24 h 52"/>
                <a:gd name="T36" fmla="*/ 35 w 57"/>
                <a:gd name="T37" fmla="*/ 29 h 52"/>
                <a:gd name="T38" fmla="*/ 28 w 57"/>
                <a:gd name="T39" fmla="*/ 37 h 52"/>
                <a:gd name="T40" fmla="*/ 10 w 57"/>
                <a:gd name="T41" fmla="*/ 19 h 52"/>
                <a:gd name="T42" fmla="*/ 22 w 57"/>
                <a:gd name="T43" fmla="*/ 8 h 52"/>
                <a:gd name="T44" fmla="*/ 49 w 57"/>
                <a:gd name="T45" fmla="*/ 8 h 52"/>
                <a:gd name="T46" fmla="*/ 49 w 57"/>
                <a:gd name="T47" fmla="*/ 48 h 52"/>
                <a:gd name="T48" fmla="*/ 53 w 57"/>
                <a:gd name="T49" fmla="*/ 52 h 52"/>
                <a:gd name="T50" fmla="*/ 56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50"/>
                  </a:moveTo>
                  <a:cubicBezTo>
                    <a:pt x="56" y="50"/>
                    <a:pt x="57" y="49"/>
                    <a:pt x="57" y="48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1"/>
                    <a:pt x="55" y="0"/>
                    <a:pt x="5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0"/>
                    <a:pt x="2" y="22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7" y="47"/>
                    <a:pt x="29" y="47"/>
                    <a:pt x="31" y="45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5" y="31"/>
                    <a:pt x="45" y="28"/>
                    <a:pt x="44" y="26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6"/>
                    <a:pt x="32" y="16"/>
                    <a:pt x="3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6"/>
                    <a:pt x="17" y="18"/>
                    <a:pt x="17" y="20"/>
                  </a:cubicBezTo>
                  <a:cubicBezTo>
                    <a:pt x="17" y="22"/>
                    <a:pt x="19" y="24"/>
                    <a:pt x="21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50"/>
                    <a:pt x="51" y="52"/>
                    <a:pt x="53" y="52"/>
                  </a:cubicBezTo>
                  <a:cubicBezTo>
                    <a:pt x="54" y="52"/>
                    <a:pt x="55" y="51"/>
                    <a:pt x="56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11236326" y="4383088"/>
              <a:ext cx="636588" cy="387350"/>
            </a:xfrm>
            <a:custGeom>
              <a:avLst/>
              <a:gdLst>
                <a:gd name="T0" fmla="*/ 87 w 89"/>
                <a:gd name="T1" fmla="*/ 52 h 54"/>
                <a:gd name="T2" fmla="*/ 87 w 89"/>
                <a:gd name="T3" fmla="*/ 47 h 54"/>
                <a:gd name="T4" fmla="*/ 42 w 89"/>
                <a:gd name="T5" fmla="*/ 1 h 54"/>
                <a:gd name="T6" fmla="*/ 39 w 89"/>
                <a:gd name="T7" fmla="*/ 0 h 54"/>
                <a:gd name="T8" fmla="*/ 13 w 89"/>
                <a:gd name="T9" fmla="*/ 0 h 54"/>
                <a:gd name="T10" fmla="*/ 10 w 89"/>
                <a:gd name="T11" fmla="*/ 1 h 54"/>
                <a:gd name="T12" fmla="*/ 2 w 89"/>
                <a:gd name="T13" fmla="*/ 10 h 54"/>
                <a:gd name="T14" fmla="*/ 2 w 89"/>
                <a:gd name="T15" fmla="*/ 16 h 54"/>
                <a:gd name="T16" fmla="*/ 28 w 89"/>
                <a:gd name="T17" fmla="*/ 43 h 54"/>
                <a:gd name="T18" fmla="*/ 34 w 89"/>
                <a:gd name="T19" fmla="*/ 43 h 54"/>
                <a:gd name="T20" fmla="*/ 47 w 89"/>
                <a:gd name="T21" fmla="*/ 29 h 54"/>
                <a:gd name="T22" fmla="*/ 47 w 89"/>
                <a:gd name="T23" fmla="*/ 24 h 54"/>
                <a:gd name="T24" fmla="*/ 40 w 89"/>
                <a:gd name="T25" fmla="*/ 16 h 54"/>
                <a:gd name="T26" fmla="*/ 37 w 89"/>
                <a:gd name="T27" fmla="*/ 15 h 54"/>
                <a:gd name="T28" fmla="*/ 25 w 89"/>
                <a:gd name="T29" fmla="*/ 15 h 54"/>
                <a:gd name="T30" fmla="*/ 21 w 89"/>
                <a:gd name="T31" fmla="*/ 19 h 54"/>
                <a:gd name="T32" fmla="*/ 25 w 89"/>
                <a:gd name="T33" fmla="*/ 23 h 54"/>
                <a:gd name="T34" fmla="*/ 35 w 89"/>
                <a:gd name="T35" fmla="*/ 23 h 54"/>
                <a:gd name="T36" fmla="*/ 39 w 89"/>
                <a:gd name="T37" fmla="*/ 27 h 54"/>
                <a:gd name="T38" fmla="*/ 31 w 89"/>
                <a:gd name="T39" fmla="*/ 34 h 54"/>
                <a:gd name="T40" fmla="*/ 10 w 89"/>
                <a:gd name="T41" fmla="*/ 13 h 54"/>
                <a:gd name="T42" fmla="*/ 15 w 89"/>
                <a:gd name="T43" fmla="*/ 8 h 54"/>
                <a:gd name="T44" fmla="*/ 38 w 89"/>
                <a:gd name="T45" fmla="*/ 8 h 54"/>
                <a:gd name="T46" fmla="*/ 82 w 89"/>
                <a:gd name="T47" fmla="*/ 52 h 54"/>
                <a:gd name="T48" fmla="*/ 87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52"/>
                  </a:moveTo>
                  <a:cubicBezTo>
                    <a:pt x="89" y="51"/>
                    <a:pt x="89" y="48"/>
                    <a:pt x="87" y="47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0" y="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2"/>
                    <a:pt x="0" y="14"/>
                    <a:pt x="2" y="16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4"/>
                    <a:pt x="32" y="44"/>
                    <a:pt x="34" y="43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9" y="28"/>
                    <a:pt x="49" y="25"/>
                    <a:pt x="47" y="24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5"/>
                    <a:pt x="38" y="15"/>
                    <a:pt x="37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3" y="15"/>
                    <a:pt x="21" y="17"/>
                    <a:pt x="21" y="19"/>
                  </a:cubicBezTo>
                  <a:cubicBezTo>
                    <a:pt x="21" y="21"/>
                    <a:pt x="23" y="23"/>
                    <a:pt x="2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3" y="54"/>
                    <a:pt x="86" y="54"/>
                    <a:pt x="87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10950576" y="4957763"/>
              <a:ext cx="371475" cy="407988"/>
            </a:xfrm>
            <a:custGeom>
              <a:avLst/>
              <a:gdLst>
                <a:gd name="T0" fmla="*/ 51 w 52"/>
                <a:gd name="T1" fmla="*/ 55 h 57"/>
                <a:gd name="T2" fmla="*/ 52 w 52"/>
                <a:gd name="T3" fmla="*/ 53 h 57"/>
                <a:gd name="T4" fmla="*/ 48 w 52"/>
                <a:gd name="T5" fmla="*/ 49 h 57"/>
                <a:gd name="T6" fmla="*/ 8 w 52"/>
                <a:gd name="T7" fmla="*/ 49 h 57"/>
                <a:gd name="T8" fmla="*/ 8 w 52"/>
                <a:gd name="T9" fmla="*/ 21 h 57"/>
                <a:gd name="T10" fmla="*/ 19 w 52"/>
                <a:gd name="T11" fmla="*/ 10 h 57"/>
                <a:gd name="T12" fmla="*/ 37 w 52"/>
                <a:gd name="T13" fmla="*/ 27 h 57"/>
                <a:gd name="T14" fmla="*/ 30 w 52"/>
                <a:gd name="T15" fmla="*/ 35 h 57"/>
                <a:gd name="T16" fmla="*/ 24 w 52"/>
                <a:gd name="T17" fmla="*/ 29 h 57"/>
                <a:gd name="T18" fmla="*/ 24 w 52"/>
                <a:gd name="T19" fmla="*/ 21 h 57"/>
                <a:gd name="T20" fmla="*/ 20 w 52"/>
                <a:gd name="T21" fmla="*/ 17 h 57"/>
                <a:gd name="T22" fmla="*/ 16 w 52"/>
                <a:gd name="T23" fmla="*/ 21 h 57"/>
                <a:gd name="T24" fmla="*/ 16 w 52"/>
                <a:gd name="T25" fmla="*/ 31 h 57"/>
                <a:gd name="T26" fmla="*/ 17 w 52"/>
                <a:gd name="T27" fmla="*/ 34 h 57"/>
                <a:gd name="T28" fmla="*/ 27 w 52"/>
                <a:gd name="T29" fmla="*/ 43 h 57"/>
                <a:gd name="T30" fmla="*/ 33 w 52"/>
                <a:gd name="T31" fmla="*/ 43 h 57"/>
                <a:gd name="T32" fmla="*/ 46 w 52"/>
                <a:gd name="T33" fmla="*/ 30 h 57"/>
                <a:gd name="T34" fmla="*/ 46 w 52"/>
                <a:gd name="T35" fmla="*/ 25 h 57"/>
                <a:gd name="T36" fmla="*/ 22 w 52"/>
                <a:gd name="T37" fmla="*/ 1 h 57"/>
                <a:gd name="T38" fmla="*/ 17 w 52"/>
                <a:gd name="T39" fmla="*/ 1 h 57"/>
                <a:gd name="T40" fmla="*/ 1 w 52"/>
                <a:gd name="T41" fmla="*/ 17 h 57"/>
                <a:gd name="T42" fmla="*/ 0 w 52"/>
                <a:gd name="T43" fmla="*/ 20 h 57"/>
                <a:gd name="T44" fmla="*/ 0 w 52"/>
                <a:gd name="T45" fmla="*/ 53 h 57"/>
                <a:gd name="T46" fmla="*/ 4 w 52"/>
                <a:gd name="T47" fmla="*/ 57 h 57"/>
                <a:gd name="T48" fmla="*/ 48 w 52"/>
                <a:gd name="T49" fmla="*/ 57 h 57"/>
                <a:gd name="T50" fmla="*/ 5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55"/>
                  </a:moveTo>
                  <a:cubicBezTo>
                    <a:pt x="51" y="55"/>
                    <a:pt x="52" y="54"/>
                    <a:pt x="52" y="53"/>
                  </a:cubicBezTo>
                  <a:cubicBezTo>
                    <a:pt x="52" y="50"/>
                    <a:pt x="50" y="49"/>
                    <a:pt x="4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19"/>
                    <a:pt x="22" y="17"/>
                    <a:pt x="20" y="17"/>
                  </a:cubicBezTo>
                  <a:cubicBezTo>
                    <a:pt x="18" y="17"/>
                    <a:pt x="16" y="19"/>
                    <a:pt x="16" y="2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7" y="33"/>
                    <a:pt x="17" y="34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8" y="45"/>
                    <a:pt x="31" y="45"/>
                    <a:pt x="33" y="43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7" y="29"/>
                    <a:pt x="47" y="26"/>
                    <a:pt x="46" y="25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0"/>
                    <a:pt x="18" y="0"/>
                    <a:pt x="17" y="1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8"/>
                    <a:pt x="0" y="2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5"/>
                    <a:pt x="2" y="57"/>
                    <a:pt x="4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50" y="56"/>
                    <a:pt x="5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11058526" y="4570413"/>
              <a:ext cx="377825" cy="638175"/>
            </a:xfrm>
            <a:custGeom>
              <a:avLst/>
              <a:gdLst>
                <a:gd name="T0" fmla="*/ 52 w 53"/>
                <a:gd name="T1" fmla="*/ 87 h 89"/>
                <a:gd name="T2" fmla="*/ 52 w 53"/>
                <a:gd name="T3" fmla="*/ 81 h 89"/>
                <a:gd name="T4" fmla="*/ 8 w 53"/>
                <a:gd name="T5" fmla="*/ 37 h 89"/>
                <a:gd name="T6" fmla="*/ 8 w 53"/>
                <a:gd name="T7" fmla="*/ 14 h 89"/>
                <a:gd name="T8" fmla="*/ 12 w 53"/>
                <a:gd name="T9" fmla="*/ 10 h 89"/>
                <a:gd name="T10" fmla="*/ 34 w 53"/>
                <a:gd name="T11" fmla="*/ 31 h 89"/>
                <a:gd name="T12" fmla="*/ 26 w 53"/>
                <a:gd name="T13" fmla="*/ 38 h 89"/>
                <a:gd name="T14" fmla="*/ 22 w 53"/>
                <a:gd name="T15" fmla="*/ 35 h 89"/>
                <a:gd name="T16" fmla="*/ 22 w 53"/>
                <a:gd name="T17" fmla="*/ 25 h 89"/>
                <a:gd name="T18" fmla="*/ 18 w 53"/>
                <a:gd name="T19" fmla="*/ 21 h 89"/>
                <a:gd name="T20" fmla="*/ 14 w 53"/>
                <a:gd name="T21" fmla="*/ 25 h 89"/>
                <a:gd name="T22" fmla="*/ 14 w 53"/>
                <a:gd name="T23" fmla="*/ 36 h 89"/>
                <a:gd name="T24" fmla="*/ 15 w 53"/>
                <a:gd name="T25" fmla="*/ 39 h 89"/>
                <a:gd name="T26" fmla="*/ 23 w 53"/>
                <a:gd name="T27" fmla="*/ 47 h 89"/>
                <a:gd name="T28" fmla="*/ 29 w 53"/>
                <a:gd name="T29" fmla="*/ 47 h 89"/>
                <a:gd name="T30" fmla="*/ 42 w 53"/>
                <a:gd name="T31" fmla="*/ 34 h 89"/>
                <a:gd name="T32" fmla="*/ 42 w 53"/>
                <a:gd name="T33" fmla="*/ 28 h 89"/>
                <a:gd name="T34" fmla="*/ 15 w 53"/>
                <a:gd name="T35" fmla="*/ 1 h 89"/>
                <a:gd name="T36" fmla="*/ 10 w 53"/>
                <a:gd name="T37" fmla="*/ 1 h 89"/>
                <a:gd name="T38" fmla="*/ 1 w 53"/>
                <a:gd name="T39" fmla="*/ 10 h 89"/>
                <a:gd name="T40" fmla="*/ 0 w 53"/>
                <a:gd name="T41" fmla="*/ 13 h 89"/>
                <a:gd name="T42" fmla="*/ 0 w 53"/>
                <a:gd name="T43" fmla="*/ 39 h 89"/>
                <a:gd name="T44" fmla="*/ 1 w 53"/>
                <a:gd name="T45" fmla="*/ 42 h 89"/>
                <a:gd name="T46" fmla="*/ 46 w 53"/>
                <a:gd name="T47" fmla="*/ 87 h 89"/>
                <a:gd name="T48" fmla="*/ 52 w 53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87"/>
                  </a:moveTo>
                  <a:cubicBezTo>
                    <a:pt x="53" y="85"/>
                    <a:pt x="53" y="83"/>
                    <a:pt x="52" y="81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2"/>
                    <a:pt x="20" y="21"/>
                    <a:pt x="18" y="21"/>
                  </a:cubicBezTo>
                  <a:cubicBezTo>
                    <a:pt x="16" y="21"/>
                    <a:pt x="14" y="22"/>
                    <a:pt x="14" y="2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5" y="38"/>
                    <a:pt x="15" y="39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5" y="48"/>
                    <a:pt x="27" y="48"/>
                    <a:pt x="29" y="47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4" y="32"/>
                    <a:pt x="44" y="30"/>
                    <a:pt x="42" y="2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1" y="0"/>
                    <a:pt x="10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1"/>
                    <a:pt x="1" y="4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8" y="89"/>
                    <a:pt x="50" y="89"/>
                    <a:pt x="52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11029951" y="4362450"/>
              <a:ext cx="636588" cy="638175"/>
            </a:xfrm>
            <a:custGeom>
              <a:avLst/>
              <a:gdLst>
                <a:gd name="T0" fmla="*/ 83 w 89"/>
                <a:gd name="T1" fmla="*/ 89 h 89"/>
                <a:gd name="T2" fmla="*/ 2 w 89"/>
                <a:gd name="T3" fmla="*/ 7 h 89"/>
                <a:gd name="T4" fmla="*/ 2 w 89"/>
                <a:gd name="T5" fmla="*/ 2 h 89"/>
                <a:gd name="T6" fmla="*/ 8 w 89"/>
                <a:gd name="T7" fmla="*/ 2 h 89"/>
                <a:gd name="T8" fmla="*/ 89 w 89"/>
                <a:gd name="T9" fmla="*/ 83 h 89"/>
                <a:gd name="T10" fmla="*/ 83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83" y="89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6" y="0"/>
                    <a:pt x="8" y="2"/>
                  </a:cubicBezTo>
                  <a:cubicBezTo>
                    <a:pt x="89" y="83"/>
                    <a:pt x="89" y="83"/>
                    <a:pt x="89" y="83"/>
                  </a:cubicBezTo>
                  <a:lnTo>
                    <a:pt x="83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11301413" y="4627563"/>
              <a:ext cx="393700" cy="401638"/>
            </a:xfrm>
            <a:custGeom>
              <a:avLst/>
              <a:gdLst>
                <a:gd name="T0" fmla="*/ 19 w 55"/>
                <a:gd name="T1" fmla="*/ 54 h 56"/>
                <a:gd name="T2" fmla="*/ 54 w 55"/>
                <a:gd name="T3" fmla="*/ 19 h 56"/>
                <a:gd name="T4" fmla="*/ 54 w 55"/>
                <a:gd name="T5" fmla="*/ 14 h 56"/>
                <a:gd name="T6" fmla="*/ 42 w 55"/>
                <a:gd name="T7" fmla="*/ 2 h 56"/>
                <a:gd name="T8" fmla="*/ 36 w 55"/>
                <a:gd name="T9" fmla="*/ 2 h 56"/>
                <a:gd name="T10" fmla="*/ 36 w 55"/>
                <a:gd name="T11" fmla="*/ 8 h 56"/>
                <a:gd name="T12" fmla="*/ 45 w 55"/>
                <a:gd name="T13" fmla="*/ 16 h 56"/>
                <a:gd name="T14" fmla="*/ 16 w 55"/>
                <a:gd name="T15" fmla="*/ 46 h 56"/>
                <a:gd name="T16" fmla="*/ 7 w 55"/>
                <a:gd name="T17" fmla="*/ 37 h 56"/>
                <a:gd name="T18" fmla="*/ 1 w 55"/>
                <a:gd name="T19" fmla="*/ 37 h 56"/>
                <a:gd name="T20" fmla="*/ 1 w 55"/>
                <a:gd name="T21" fmla="*/ 43 h 56"/>
                <a:gd name="T22" fmla="*/ 13 w 55"/>
                <a:gd name="T23" fmla="*/ 54 h 56"/>
                <a:gd name="T24" fmla="*/ 19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19" y="54"/>
                  </a:moveTo>
                  <a:cubicBezTo>
                    <a:pt x="54" y="19"/>
                    <a:pt x="54" y="19"/>
                    <a:pt x="54" y="19"/>
                  </a:cubicBezTo>
                  <a:cubicBezTo>
                    <a:pt x="55" y="18"/>
                    <a:pt x="55" y="15"/>
                    <a:pt x="54" y="1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35" y="4"/>
                    <a:pt x="35" y="6"/>
                    <a:pt x="36" y="8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5" y="35"/>
                    <a:pt x="3" y="35"/>
                    <a:pt x="1" y="37"/>
                  </a:cubicBezTo>
                  <a:cubicBezTo>
                    <a:pt x="0" y="38"/>
                    <a:pt x="0" y="41"/>
                    <a:pt x="1" y="4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5" y="56"/>
                    <a:pt x="17" y="56"/>
                    <a:pt x="19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10922001" y="4254500"/>
              <a:ext cx="350838" cy="352425"/>
            </a:xfrm>
            <a:custGeom>
              <a:avLst/>
              <a:gdLst>
                <a:gd name="T0" fmla="*/ 17 w 49"/>
                <a:gd name="T1" fmla="*/ 47 h 49"/>
                <a:gd name="T2" fmla="*/ 47 w 49"/>
                <a:gd name="T3" fmla="*/ 17 h 49"/>
                <a:gd name="T4" fmla="*/ 47 w 49"/>
                <a:gd name="T5" fmla="*/ 11 h 49"/>
                <a:gd name="T6" fmla="*/ 37 w 49"/>
                <a:gd name="T7" fmla="*/ 1 h 49"/>
                <a:gd name="T8" fmla="*/ 32 w 49"/>
                <a:gd name="T9" fmla="*/ 1 h 49"/>
                <a:gd name="T10" fmla="*/ 32 w 49"/>
                <a:gd name="T11" fmla="*/ 7 h 49"/>
                <a:gd name="T12" fmla="*/ 39 w 49"/>
                <a:gd name="T13" fmla="*/ 14 h 49"/>
                <a:gd name="T14" fmla="*/ 15 w 49"/>
                <a:gd name="T15" fmla="*/ 39 h 49"/>
                <a:gd name="T16" fmla="*/ 7 w 49"/>
                <a:gd name="T17" fmla="*/ 31 h 49"/>
                <a:gd name="T18" fmla="*/ 2 w 49"/>
                <a:gd name="T19" fmla="*/ 31 h 49"/>
                <a:gd name="T20" fmla="*/ 2 w 49"/>
                <a:gd name="T21" fmla="*/ 37 h 49"/>
                <a:gd name="T22" fmla="*/ 12 w 49"/>
                <a:gd name="T23" fmla="*/ 47 h 49"/>
                <a:gd name="T24" fmla="*/ 17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17" y="47"/>
                  </a:moveTo>
                  <a:cubicBezTo>
                    <a:pt x="47" y="17"/>
                    <a:pt x="47" y="17"/>
                    <a:pt x="47" y="17"/>
                  </a:cubicBezTo>
                  <a:cubicBezTo>
                    <a:pt x="49" y="16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ubicBezTo>
                    <a:pt x="30" y="3"/>
                    <a:pt x="30" y="6"/>
                    <a:pt x="32" y="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0"/>
                    <a:pt x="3" y="30"/>
                    <a:pt x="2" y="31"/>
                  </a:cubicBezTo>
                  <a:cubicBezTo>
                    <a:pt x="0" y="33"/>
                    <a:pt x="0" y="36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9"/>
                    <a:pt x="16" y="49"/>
                    <a:pt x="17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10958513" y="4291013"/>
              <a:ext cx="185738" cy="179388"/>
            </a:xfrm>
            <a:custGeom>
              <a:avLst/>
              <a:gdLst>
                <a:gd name="T0" fmla="*/ 11 w 26"/>
                <a:gd name="T1" fmla="*/ 24 h 25"/>
                <a:gd name="T2" fmla="*/ 24 w 26"/>
                <a:gd name="T3" fmla="*/ 11 h 25"/>
                <a:gd name="T4" fmla="*/ 24 w 26"/>
                <a:gd name="T5" fmla="*/ 5 h 25"/>
                <a:gd name="T6" fmla="*/ 20 w 26"/>
                <a:gd name="T7" fmla="*/ 1 h 25"/>
                <a:gd name="T8" fmla="*/ 14 w 26"/>
                <a:gd name="T9" fmla="*/ 1 h 25"/>
                <a:gd name="T10" fmla="*/ 14 w 26"/>
                <a:gd name="T11" fmla="*/ 7 h 25"/>
                <a:gd name="T12" fmla="*/ 16 w 26"/>
                <a:gd name="T13" fmla="*/ 8 h 25"/>
                <a:gd name="T14" fmla="*/ 9 w 26"/>
                <a:gd name="T15" fmla="*/ 15 h 25"/>
                <a:gd name="T16" fmla="*/ 7 w 26"/>
                <a:gd name="T17" fmla="*/ 14 h 25"/>
                <a:gd name="T18" fmla="*/ 1 w 26"/>
                <a:gd name="T19" fmla="*/ 14 h 25"/>
                <a:gd name="T20" fmla="*/ 1 w 26"/>
                <a:gd name="T21" fmla="*/ 19 h 25"/>
                <a:gd name="T22" fmla="*/ 6 w 26"/>
                <a:gd name="T23" fmla="*/ 24 h 25"/>
                <a:gd name="T24" fmla="*/ 11 w 26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5">
                  <a:moveTo>
                    <a:pt x="11" y="24"/>
                  </a:moveTo>
                  <a:cubicBezTo>
                    <a:pt x="24" y="11"/>
                    <a:pt x="24" y="11"/>
                    <a:pt x="24" y="11"/>
                  </a:cubicBezTo>
                  <a:cubicBezTo>
                    <a:pt x="26" y="9"/>
                    <a:pt x="26" y="7"/>
                    <a:pt x="24" y="5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3"/>
                    <a:pt x="13" y="5"/>
                    <a:pt x="14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2"/>
                    <a:pt x="3" y="12"/>
                    <a:pt x="1" y="14"/>
                  </a:cubicBezTo>
                  <a:cubicBezTo>
                    <a:pt x="0" y="15"/>
                    <a:pt x="0" y="18"/>
                    <a:pt x="1" y="19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10" y="25"/>
                    <a:pt x="11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187113" y="4513263"/>
              <a:ext cx="858838" cy="868363"/>
            </a:xfrm>
            <a:custGeom>
              <a:avLst/>
              <a:gdLst>
                <a:gd name="T0" fmla="*/ 0 w 120"/>
                <a:gd name="T1" fmla="*/ 121 h 121"/>
                <a:gd name="T2" fmla="*/ 120 w 120"/>
                <a:gd name="T3" fmla="*/ 121 h 121"/>
                <a:gd name="T4" fmla="*/ 120 w 120"/>
                <a:gd name="T5" fmla="*/ 0 h 121"/>
                <a:gd name="T6" fmla="*/ 0 w 120"/>
                <a:gd name="T7" fmla="*/ 121 h 121"/>
                <a:gd name="T8" fmla="*/ 62 w 120"/>
                <a:gd name="T9" fmla="*/ 99 h 121"/>
                <a:gd name="T10" fmla="*/ 52 w 120"/>
                <a:gd name="T11" fmla="*/ 89 h 121"/>
                <a:gd name="T12" fmla="*/ 52 w 120"/>
                <a:gd name="T13" fmla="*/ 83 h 121"/>
                <a:gd name="T14" fmla="*/ 82 w 120"/>
                <a:gd name="T15" fmla="*/ 53 h 121"/>
                <a:gd name="T16" fmla="*/ 88 w 120"/>
                <a:gd name="T17" fmla="*/ 53 h 121"/>
                <a:gd name="T18" fmla="*/ 98 w 120"/>
                <a:gd name="T19" fmla="*/ 63 h 121"/>
                <a:gd name="T20" fmla="*/ 98 w 120"/>
                <a:gd name="T21" fmla="*/ 69 h 121"/>
                <a:gd name="T22" fmla="*/ 92 w 120"/>
                <a:gd name="T23" fmla="*/ 69 h 121"/>
                <a:gd name="T24" fmla="*/ 85 w 120"/>
                <a:gd name="T25" fmla="*/ 61 h 121"/>
                <a:gd name="T26" fmla="*/ 76 w 120"/>
                <a:gd name="T27" fmla="*/ 71 h 121"/>
                <a:gd name="T28" fmla="*/ 101 w 120"/>
                <a:gd name="T29" fmla="*/ 96 h 121"/>
                <a:gd name="T30" fmla="*/ 101 w 120"/>
                <a:gd name="T31" fmla="*/ 101 h 121"/>
                <a:gd name="T32" fmla="*/ 95 w 120"/>
                <a:gd name="T33" fmla="*/ 101 h 121"/>
                <a:gd name="T34" fmla="*/ 70 w 120"/>
                <a:gd name="T35" fmla="*/ 76 h 121"/>
                <a:gd name="T36" fmla="*/ 61 w 120"/>
                <a:gd name="T37" fmla="*/ 86 h 121"/>
                <a:gd name="T38" fmla="*/ 68 w 120"/>
                <a:gd name="T39" fmla="*/ 93 h 121"/>
                <a:gd name="T40" fmla="*/ 68 w 120"/>
                <a:gd name="T41" fmla="*/ 99 h 121"/>
                <a:gd name="T42" fmla="*/ 62 w 120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1">
                  <a:moveTo>
                    <a:pt x="0" y="121"/>
                  </a:moveTo>
                  <a:cubicBezTo>
                    <a:pt x="120" y="121"/>
                    <a:pt x="120" y="121"/>
                    <a:pt x="120" y="121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121"/>
                  </a:lnTo>
                  <a:close/>
                  <a:moveTo>
                    <a:pt x="62" y="99"/>
                  </a:moveTo>
                  <a:cubicBezTo>
                    <a:pt x="52" y="89"/>
                    <a:pt x="52" y="89"/>
                    <a:pt x="52" y="89"/>
                  </a:cubicBezTo>
                  <a:cubicBezTo>
                    <a:pt x="51" y="87"/>
                    <a:pt x="51" y="84"/>
                    <a:pt x="52" y="8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4" y="51"/>
                    <a:pt x="86" y="51"/>
                    <a:pt x="88" y="5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9" y="64"/>
                    <a:pt x="99" y="67"/>
                    <a:pt x="98" y="69"/>
                  </a:cubicBezTo>
                  <a:cubicBezTo>
                    <a:pt x="96" y="70"/>
                    <a:pt x="94" y="70"/>
                    <a:pt x="92" y="69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102" y="97"/>
                    <a:pt x="102" y="100"/>
                    <a:pt x="101" y="101"/>
                  </a:cubicBezTo>
                  <a:cubicBezTo>
                    <a:pt x="99" y="103"/>
                    <a:pt x="97" y="103"/>
                    <a:pt x="95" y="101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68" y="93"/>
                    <a:pt x="68" y="93"/>
                    <a:pt x="68" y="93"/>
                  </a:cubicBezTo>
                  <a:cubicBezTo>
                    <a:pt x="69" y="94"/>
                    <a:pt x="69" y="97"/>
                    <a:pt x="68" y="99"/>
                  </a:cubicBezTo>
                  <a:cubicBezTo>
                    <a:pt x="66" y="100"/>
                    <a:pt x="64" y="100"/>
                    <a:pt x="6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1082639" y="-11241"/>
            <a:ext cx="1123950" cy="1119188"/>
            <a:chOff x="10922001" y="187325"/>
            <a:chExt cx="1123950" cy="1119188"/>
          </a:xfrm>
        </p:grpSpPr>
        <p:sp>
          <p:nvSpPr>
            <p:cNvPr id="28" name="Freeform 27"/>
            <p:cNvSpPr/>
            <p:nvPr/>
          </p:nvSpPr>
          <p:spPr bwMode="auto">
            <a:xfrm>
              <a:off x="11623676" y="912813"/>
              <a:ext cx="407988" cy="373063"/>
            </a:xfrm>
            <a:custGeom>
              <a:avLst/>
              <a:gdLst>
                <a:gd name="T0" fmla="*/ 56 w 57"/>
                <a:gd name="T1" fmla="*/ 1 h 52"/>
                <a:gd name="T2" fmla="*/ 57 w 57"/>
                <a:gd name="T3" fmla="*/ 4 h 52"/>
                <a:gd name="T4" fmla="*/ 57 w 57"/>
                <a:gd name="T5" fmla="*/ 48 h 52"/>
                <a:gd name="T6" fmla="*/ 53 w 57"/>
                <a:gd name="T7" fmla="*/ 52 h 52"/>
                <a:gd name="T8" fmla="*/ 20 w 57"/>
                <a:gd name="T9" fmla="*/ 52 h 52"/>
                <a:gd name="T10" fmla="*/ 17 w 57"/>
                <a:gd name="T11" fmla="*/ 51 h 52"/>
                <a:gd name="T12" fmla="*/ 2 w 57"/>
                <a:gd name="T13" fmla="*/ 35 h 52"/>
                <a:gd name="T14" fmla="*/ 2 w 57"/>
                <a:gd name="T15" fmla="*/ 29 h 52"/>
                <a:gd name="T16" fmla="*/ 25 w 57"/>
                <a:gd name="T17" fmla="*/ 6 h 52"/>
                <a:gd name="T18" fmla="*/ 31 w 57"/>
                <a:gd name="T19" fmla="*/ 6 h 52"/>
                <a:gd name="T20" fmla="*/ 44 w 57"/>
                <a:gd name="T21" fmla="*/ 19 h 52"/>
                <a:gd name="T22" fmla="*/ 44 w 57"/>
                <a:gd name="T23" fmla="*/ 25 h 52"/>
                <a:gd name="T24" fmla="*/ 34 w 57"/>
                <a:gd name="T25" fmla="*/ 34 h 52"/>
                <a:gd name="T26" fmla="*/ 31 w 57"/>
                <a:gd name="T27" fmla="*/ 36 h 52"/>
                <a:gd name="T28" fmla="*/ 21 w 57"/>
                <a:gd name="T29" fmla="*/ 36 h 52"/>
                <a:gd name="T30" fmla="*/ 17 w 57"/>
                <a:gd name="T31" fmla="*/ 32 h 52"/>
                <a:gd name="T32" fmla="*/ 21 w 57"/>
                <a:gd name="T33" fmla="*/ 28 h 52"/>
                <a:gd name="T34" fmla="*/ 30 w 57"/>
                <a:gd name="T35" fmla="*/ 28 h 52"/>
                <a:gd name="T36" fmla="*/ 35 w 57"/>
                <a:gd name="T37" fmla="*/ 22 h 52"/>
                <a:gd name="T38" fmla="*/ 28 w 57"/>
                <a:gd name="T39" fmla="*/ 15 h 52"/>
                <a:gd name="T40" fmla="*/ 10 w 57"/>
                <a:gd name="T41" fmla="*/ 32 h 52"/>
                <a:gd name="T42" fmla="*/ 22 w 57"/>
                <a:gd name="T43" fmla="*/ 44 h 52"/>
                <a:gd name="T44" fmla="*/ 49 w 57"/>
                <a:gd name="T45" fmla="*/ 44 h 52"/>
                <a:gd name="T46" fmla="*/ 49 w 57"/>
                <a:gd name="T47" fmla="*/ 4 h 52"/>
                <a:gd name="T48" fmla="*/ 53 w 57"/>
                <a:gd name="T49" fmla="*/ 0 h 52"/>
                <a:gd name="T50" fmla="*/ 56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1"/>
                  </a:moveTo>
                  <a:cubicBezTo>
                    <a:pt x="56" y="2"/>
                    <a:pt x="57" y="3"/>
                    <a:pt x="57" y="4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7" y="50"/>
                    <a:pt x="55" y="52"/>
                    <a:pt x="53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19" y="52"/>
                    <a:pt x="18" y="51"/>
                    <a:pt x="17" y="5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4"/>
                    <a:pt x="0" y="31"/>
                    <a:pt x="2" y="29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5"/>
                    <a:pt x="29" y="5"/>
                    <a:pt x="31" y="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5" y="21"/>
                    <a:pt x="45" y="23"/>
                    <a:pt x="44" y="2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3" y="35"/>
                    <a:pt x="32" y="36"/>
                    <a:pt x="3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19" y="36"/>
                    <a:pt x="17" y="34"/>
                    <a:pt x="17" y="32"/>
                  </a:cubicBezTo>
                  <a:cubicBezTo>
                    <a:pt x="17" y="29"/>
                    <a:pt x="19" y="28"/>
                    <a:pt x="21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2"/>
                    <a:pt x="51" y="0"/>
                    <a:pt x="53" y="0"/>
                  </a:cubicBezTo>
                  <a:cubicBezTo>
                    <a:pt x="54" y="0"/>
                    <a:pt x="55" y="0"/>
                    <a:pt x="56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11236326" y="790575"/>
              <a:ext cx="636588" cy="387350"/>
            </a:xfrm>
            <a:custGeom>
              <a:avLst/>
              <a:gdLst>
                <a:gd name="T0" fmla="*/ 87 w 89"/>
                <a:gd name="T1" fmla="*/ 2 h 54"/>
                <a:gd name="T2" fmla="*/ 87 w 89"/>
                <a:gd name="T3" fmla="*/ 8 h 54"/>
                <a:gd name="T4" fmla="*/ 42 w 89"/>
                <a:gd name="T5" fmla="*/ 53 h 54"/>
                <a:gd name="T6" fmla="*/ 39 w 89"/>
                <a:gd name="T7" fmla="*/ 54 h 54"/>
                <a:gd name="T8" fmla="*/ 13 w 89"/>
                <a:gd name="T9" fmla="*/ 54 h 54"/>
                <a:gd name="T10" fmla="*/ 10 w 89"/>
                <a:gd name="T11" fmla="*/ 53 h 54"/>
                <a:gd name="T12" fmla="*/ 2 w 89"/>
                <a:gd name="T13" fmla="*/ 44 h 54"/>
                <a:gd name="T14" fmla="*/ 2 w 89"/>
                <a:gd name="T15" fmla="*/ 39 h 54"/>
                <a:gd name="T16" fmla="*/ 28 w 89"/>
                <a:gd name="T17" fmla="*/ 12 h 54"/>
                <a:gd name="T18" fmla="*/ 34 w 89"/>
                <a:gd name="T19" fmla="*/ 12 h 54"/>
                <a:gd name="T20" fmla="*/ 47 w 89"/>
                <a:gd name="T21" fmla="*/ 25 h 54"/>
                <a:gd name="T22" fmla="*/ 47 w 89"/>
                <a:gd name="T23" fmla="*/ 31 h 54"/>
                <a:gd name="T24" fmla="*/ 40 w 89"/>
                <a:gd name="T25" fmla="*/ 38 h 54"/>
                <a:gd name="T26" fmla="*/ 37 w 89"/>
                <a:gd name="T27" fmla="*/ 40 h 54"/>
                <a:gd name="T28" fmla="*/ 25 w 89"/>
                <a:gd name="T29" fmla="*/ 40 h 54"/>
                <a:gd name="T30" fmla="*/ 21 w 89"/>
                <a:gd name="T31" fmla="*/ 36 h 54"/>
                <a:gd name="T32" fmla="*/ 25 w 89"/>
                <a:gd name="T33" fmla="*/ 32 h 54"/>
                <a:gd name="T34" fmla="*/ 35 w 89"/>
                <a:gd name="T35" fmla="*/ 32 h 54"/>
                <a:gd name="T36" fmla="*/ 39 w 89"/>
                <a:gd name="T37" fmla="*/ 28 h 54"/>
                <a:gd name="T38" fmla="*/ 31 w 89"/>
                <a:gd name="T39" fmla="*/ 20 h 54"/>
                <a:gd name="T40" fmla="*/ 10 w 89"/>
                <a:gd name="T41" fmla="*/ 41 h 54"/>
                <a:gd name="T42" fmla="*/ 15 w 89"/>
                <a:gd name="T43" fmla="*/ 46 h 54"/>
                <a:gd name="T44" fmla="*/ 38 w 89"/>
                <a:gd name="T45" fmla="*/ 46 h 54"/>
                <a:gd name="T46" fmla="*/ 82 w 89"/>
                <a:gd name="T47" fmla="*/ 2 h 54"/>
                <a:gd name="T48" fmla="*/ 87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2"/>
                  </a:moveTo>
                  <a:cubicBezTo>
                    <a:pt x="89" y="4"/>
                    <a:pt x="89" y="6"/>
                    <a:pt x="87" y="8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4"/>
                    <a:pt x="40" y="54"/>
                    <a:pt x="39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2" y="54"/>
                    <a:pt x="11" y="54"/>
                    <a:pt x="10" y="5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0" y="43"/>
                    <a:pt x="0" y="40"/>
                    <a:pt x="2" y="3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30" y="10"/>
                    <a:pt x="32" y="10"/>
                    <a:pt x="34" y="12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7"/>
                    <a:pt x="49" y="29"/>
                    <a:pt x="47" y="31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8" y="40"/>
                    <a:pt x="37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3" y="40"/>
                    <a:pt x="21" y="38"/>
                    <a:pt x="21" y="36"/>
                  </a:cubicBezTo>
                  <a:cubicBezTo>
                    <a:pt x="21" y="33"/>
                    <a:pt x="23" y="32"/>
                    <a:pt x="2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3" y="0"/>
                    <a:pt x="86" y="0"/>
                    <a:pt x="87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10950576" y="201613"/>
              <a:ext cx="371475" cy="409575"/>
            </a:xfrm>
            <a:custGeom>
              <a:avLst/>
              <a:gdLst>
                <a:gd name="T0" fmla="*/ 51 w 52"/>
                <a:gd name="T1" fmla="*/ 1 h 57"/>
                <a:gd name="T2" fmla="*/ 52 w 52"/>
                <a:gd name="T3" fmla="*/ 4 h 57"/>
                <a:gd name="T4" fmla="*/ 48 w 52"/>
                <a:gd name="T5" fmla="*/ 8 h 57"/>
                <a:gd name="T6" fmla="*/ 8 w 52"/>
                <a:gd name="T7" fmla="*/ 8 h 57"/>
                <a:gd name="T8" fmla="*/ 8 w 52"/>
                <a:gd name="T9" fmla="*/ 35 h 57"/>
                <a:gd name="T10" fmla="*/ 19 w 52"/>
                <a:gd name="T11" fmla="*/ 47 h 57"/>
                <a:gd name="T12" fmla="*/ 37 w 52"/>
                <a:gd name="T13" fmla="*/ 29 h 57"/>
                <a:gd name="T14" fmla="*/ 30 w 52"/>
                <a:gd name="T15" fmla="*/ 21 h 57"/>
                <a:gd name="T16" fmla="*/ 24 w 52"/>
                <a:gd name="T17" fmla="*/ 27 h 57"/>
                <a:gd name="T18" fmla="*/ 24 w 52"/>
                <a:gd name="T19" fmla="*/ 35 h 57"/>
                <a:gd name="T20" fmla="*/ 20 w 52"/>
                <a:gd name="T21" fmla="*/ 39 h 57"/>
                <a:gd name="T22" fmla="*/ 16 w 52"/>
                <a:gd name="T23" fmla="*/ 35 h 57"/>
                <a:gd name="T24" fmla="*/ 16 w 52"/>
                <a:gd name="T25" fmla="*/ 25 h 57"/>
                <a:gd name="T26" fmla="*/ 17 w 52"/>
                <a:gd name="T27" fmla="*/ 23 h 57"/>
                <a:gd name="T28" fmla="*/ 27 w 52"/>
                <a:gd name="T29" fmla="*/ 13 h 57"/>
                <a:gd name="T30" fmla="*/ 33 w 52"/>
                <a:gd name="T31" fmla="*/ 13 h 57"/>
                <a:gd name="T32" fmla="*/ 46 w 52"/>
                <a:gd name="T33" fmla="*/ 26 h 57"/>
                <a:gd name="T34" fmla="*/ 46 w 52"/>
                <a:gd name="T35" fmla="*/ 32 h 57"/>
                <a:gd name="T36" fmla="*/ 22 w 52"/>
                <a:gd name="T37" fmla="*/ 55 h 57"/>
                <a:gd name="T38" fmla="*/ 17 w 52"/>
                <a:gd name="T39" fmla="*/ 55 h 57"/>
                <a:gd name="T40" fmla="*/ 1 w 52"/>
                <a:gd name="T41" fmla="*/ 40 h 57"/>
                <a:gd name="T42" fmla="*/ 0 w 52"/>
                <a:gd name="T43" fmla="*/ 37 h 57"/>
                <a:gd name="T44" fmla="*/ 0 w 52"/>
                <a:gd name="T45" fmla="*/ 4 h 57"/>
                <a:gd name="T46" fmla="*/ 4 w 52"/>
                <a:gd name="T47" fmla="*/ 0 h 57"/>
                <a:gd name="T48" fmla="*/ 48 w 52"/>
                <a:gd name="T49" fmla="*/ 0 h 57"/>
                <a:gd name="T50" fmla="*/ 5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1"/>
                  </a:moveTo>
                  <a:cubicBezTo>
                    <a:pt x="51" y="2"/>
                    <a:pt x="52" y="3"/>
                    <a:pt x="52" y="4"/>
                  </a:cubicBezTo>
                  <a:cubicBezTo>
                    <a:pt x="52" y="6"/>
                    <a:pt x="50" y="8"/>
                    <a:pt x="4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8"/>
                    <a:pt x="22" y="39"/>
                    <a:pt x="20" y="39"/>
                  </a:cubicBezTo>
                  <a:cubicBezTo>
                    <a:pt x="18" y="39"/>
                    <a:pt x="16" y="38"/>
                    <a:pt x="16" y="3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1"/>
                    <a:pt x="31" y="11"/>
                    <a:pt x="33" y="13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8"/>
                    <a:pt x="47" y="30"/>
                    <a:pt x="46" y="32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7"/>
                    <a:pt x="18" y="57"/>
                    <a:pt x="17" y="55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0" y="0"/>
                    <a:pt x="5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11058526" y="360363"/>
              <a:ext cx="377825" cy="638175"/>
            </a:xfrm>
            <a:custGeom>
              <a:avLst/>
              <a:gdLst>
                <a:gd name="T0" fmla="*/ 52 w 53"/>
                <a:gd name="T1" fmla="*/ 1 h 89"/>
                <a:gd name="T2" fmla="*/ 52 w 53"/>
                <a:gd name="T3" fmla="*/ 7 h 89"/>
                <a:gd name="T4" fmla="*/ 8 w 53"/>
                <a:gd name="T5" fmla="*/ 51 h 89"/>
                <a:gd name="T6" fmla="*/ 8 w 53"/>
                <a:gd name="T7" fmla="*/ 74 h 89"/>
                <a:gd name="T8" fmla="*/ 12 w 53"/>
                <a:gd name="T9" fmla="*/ 79 h 89"/>
                <a:gd name="T10" fmla="*/ 34 w 53"/>
                <a:gd name="T11" fmla="*/ 58 h 89"/>
                <a:gd name="T12" fmla="*/ 26 w 53"/>
                <a:gd name="T13" fmla="*/ 50 h 89"/>
                <a:gd name="T14" fmla="*/ 22 w 53"/>
                <a:gd name="T15" fmla="*/ 54 h 89"/>
                <a:gd name="T16" fmla="*/ 22 w 53"/>
                <a:gd name="T17" fmla="*/ 64 h 89"/>
                <a:gd name="T18" fmla="*/ 18 w 53"/>
                <a:gd name="T19" fmla="*/ 68 h 89"/>
                <a:gd name="T20" fmla="*/ 14 w 53"/>
                <a:gd name="T21" fmla="*/ 64 h 89"/>
                <a:gd name="T22" fmla="*/ 14 w 53"/>
                <a:gd name="T23" fmla="*/ 52 h 89"/>
                <a:gd name="T24" fmla="*/ 15 w 53"/>
                <a:gd name="T25" fmla="*/ 49 h 89"/>
                <a:gd name="T26" fmla="*/ 23 w 53"/>
                <a:gd name="T27" fmla="*/ 41 h 89"/>
                <a:gd name="T28" fmla="*/ 29 w 53"/>
                <a:gd name="T29" fmla="*/ 41 h 89"/>
                <a:gd name="T30" fmla="*/ 42 w 53"/>
                <a:gd name="T31" fmla="*/ 55 h 89"/>
                <a:gd name="T32" fmla="*/ 42 w 53"/>
                <a:gd name="T33" fmla="*/ 60 h 89"/>
                <a:gd name="T34" fmla="*/ 15 w 53"/>
                <a:gd name="T35" fmla="*/ 87 h 89"/>
                <a:gd name="T36" fmla="*/ 10 w 53"/>
                <a:gd name="T37" fmla="*/ 87 h 89"/>
                <a:gd name="T38" fmla="*/ 1 w 53"/>
                <a:gd name="T39" fmla="*/ 78 h 89"/>
                <a:gd name="T40" fmla="*/ 0 w 53"/>
                <a:gd name="T41" fmla="*/ 76 h 89"/>
                <a:gd name="T42" fmla="*/ 0 w 53"/>
                <a:gd name="T43" fmla="*/ 49 h 89"/>
                <a:gd name="T44" fmla="*/ 1 w 53"/>
                <a:gd name="T45" fmla="*/ 47 h 89"/>
                <a:gd name="T46" fmla="*/ 46 w 53"/>
                <a:gd name="T47" fmla="*/ 1 h 89"/>
                <a:gd name="T48" fmla="*/ 52 w 53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1"/>
                  </a:moveTo>
                  <a:cubicBezTo>
                    <a:pt x="53" y="3"/>
                    <a:pt x="53" y="5"/>
                    <a:pt x="52" y="7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6"/>
                    <a:pt x="20" y="68"/>
                    <a:pt x="18" y="68"/>
                  </a:cubicBezTo>
                  <a:cubicBezTo>
                    <a:pt x="16" y="68"/>
                    <a:pt x="14" y="66"/>
                    <a:pt x="14" y="64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1"/>
                    <a:pt x="15" y="50"/>
                    <a:pt x="15" y="49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5" y="40"/>
                    <a:pt x="27" y="40"/>
                    <a:pt x="29" y="41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4" y="56"/>
                    <a:pt x="44" y="59"/>
                    <a:pt x="42" y="60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4" y="89"/>
                    <a:pt x="11" y="89"/>
                    <a:pt x="10" y="87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0" y="78"/>
                    <a:pt x="0" y="77"/>
                    <a:pt x="0" y="7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8"/>
                    <a:pt x="0" y="47"/>
                    <a:pt x="1" y="47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0"/>
                    <a:pt x="50" y="0"/>
                    <a:pt x="5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11029951" y="568325"/>
              <a:ext cx="636588" cy="630238"/>
            </a:xfrm>
            <a:custGeom>
              <a:avLst/>
              <a:gdLst>
                <a:gd name="T0" fmla="*/ 83 w 89"/>
                <a:gd name="T1" fmla="*/ 0 h 88"/>
                <a:gd name="T2" fmla="*/ 2 w 89"/>
                <a:gd name="T3" fmla="*/ 81 h 88"/>
                <a:gd name="T4" fmla="*/ 2 w 89"/>
                <a:gd name="T5" fmla="*/ 87 h 88"/>
                <a:gd name="T6" fmla="*/ 8 w 89"/>
                <a:gd name="T7" fmla="*/ 87 h 88"/>
                <a:gd name="T8" fmla="*/ 89 w 89"/>
                <a:gd name="T9" fmla="*/ 5 h 88"/>
                <a:gd name="T10" fmla="*/ 83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83" y="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0" y="83"/>
                    <a:pt x="0" y="85"/>
                    <a:pt x="2" y="87"/>
                  </a:cubicBezTo>
                  <a:cubicBezTo>
                    <a:pt x="4" y="88"/>
                    <a:pt x="6" y="88"/>
                    <a:pt x="8" y="87"/>
                  </a:cubicBezTo>
                  <a:cubicBezTo>
                    <a:pt x="89" y="5"/>
                    <a:pt x="89" y="5"/>
                    <a:pt x="89" y="5"/>
                  </a:cubicBezTo>
                  <a:lnTo>
                    <a:pt x="8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11301413" y="539750"/>
              <a:ext cx="393700" cy="393700"/>
            </a:xfrm>
            <a:custGeom>
              <a:avLst/>
              <a:gdLst>
                <a:gd name="T0" fmla="*/ 19 w 55"/>
                <a:gd name="T1" fmla="*/ 1 h 55"/>
                <a:gd name="T2" fmla="*/ 54 w 55"/>
                <a:gd name="T3" fmla="*/ 36 h 55"/>
                <a:gd name="T4" fmla="*/ 54 w 55"/>
                <a:gd name="T5" fmla="*/ 42 h 55"/>
                <a:gd name="T6" fmla="*/ 42 w 55"/>
                <a:gd name="T7" fmla="*/ 53 h 55"/>
                <a:gd name="T8" fmla="*/ 36 w 55"/>
                <a:gd name="T9" fmla="*/ 53 h 55"/>
                <a:gd name="T10" fmla="*/ 36 w 55"/>
                <a:gd name="T11" fmla="*/ 48 h 55"/>
                <a:gd name="T12" fmla="*/ 45 w 55"/>
                <a:gd name="T13" fmla="*/ 39 h 55"/>
                <a:gd name="T14" fmla="*/ 16 w 55"/>
                <a:gd name="T15" fmla="*/ 10 h 55"/>
                <a:gd name="T16" fmla="*/ 7 w 55"/>
                <a:gd name="T17" fmla="*/ 18 h 55"/>
                <a:gd name="T18" fmla="*/ 1 w 55"/>
                <a:gd name="T19" fmla="*/ 18 h 55"/>
                <a:gd name="T20" fmla="*/ 1 w 55"/>
                <a:gd name="T21" fmla="*/ 13 h 55"/>
                <a:gd name="T22" fmla="*/ 13 w 55"/>
                <a:gd name="T23" fmla="*/ 1 h 55"/>
                <a:gd name="T24" fmla="*/ 19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19" y="1"/>
                  </a:moveTo>
                  <a:cubicBezTo>
                    <a:pt x="54" y="36"/>
                    <a:pt x="54" y="36"/>
                    <a:pt x="54" y="36"/>
                  </a:cubicBezTo>
                  <a:cubicBezTo>
                    <a:pt x="55" y="38"/>
                    <a:pt x="55" y="40"/>
                    <a:pt x="54" y="42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0" y="55"/>
                    <a:pt x="38" y="55"/>
                    <a:pt x="36" y="53"/>
                  </a:cubicBezTo>
                  <a:cubicBezTo>
                    <a:pt x="35" y="52"/>
                    <a:pt x="35" y="49"/>
                    <a:pt x="36" y="48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20"/>
                    <a:pt x="3" y="20"/>
                    <a:pt x="1" y="18"/>
                  </a:cubicBezTo>
                  <a:cubicBezTo>
                    <a:pt x="0" y="17"/>
                    <a:pt x="0" y="14"/>
                    <a:pt x="1" y="1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0"/>
                    <a:pt x="17" y="0"/>
                    <a:pt x="19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10922001" y="962025"/>
              <a:ext cx="350838" cy="344488"/>
            </a:xfrm>
            <a:custGeom>
              <a:avLst/>
              <a:gdLst>
                <a:gd name="T0" fmla="*/ 17 w 49"/>
                <a:gd name="T1" fmla="*/ 1 h 48"/>
                <a:gd name="T2" fmla="*/ 47 w 49"/>
                <a:gd name="T3" fmla="*/ 31 h 48"/>
                <a:gd name="T4" fmla="*/ 47 w 49"/>
                <a:gd name="T5" fmla="*/ 37 h 48"/>
                <a:gd name="T6" fmla="*/ 37 w 49"/>
                <a:gd name="T7" fmla="*/ 47 h 48"/>
                <a:gd name="T8" fmla="*/ 32 w 49"/>
                <a:gd name="T9" fmla="*/ 47 h 48"/>
                <a:gd name="T10" fmla="*/ 32 w 49"/>
                <a:gd name="T11" fmla="*/ 41 h 48"/>
                <a:gd name="T12" fmla="*/ 39 w 49"/>
                <a:gd name="T13" fmla="*/ 34 h 48"/>
                <a:gd name="T14" fmla="*/ 15 w 49"/>
                <a:gd name="T15" fmla="*/ 10 h 48"/>
                <a:gd name="T16" fmla="*/ 7 w 49"/>
                <a:gd name="T17" fmla="*/ 17 h 48"/>
                <a:gd name="T18" fmla="*/ 2 w 49"/>
                <a:gd name="T19" fmla="*/ 17 h 48"/>
                <a:gd name="T20" fmla="*/ 2 w 49"/>
                <a:gd name="T21" fmla="*/ 11 h 48"/>
                <a:gd name="T22" fmla="*/ 12 w 49"/>
                <a:gd name="T23" fmla="*/ 1 h 48"/>
                <a:gd name="T24" fmla="*/ 17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17" y="1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9" y="33"/>
                    <a:pt x="49" y="35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8"/>
                    <a:pt x="33" y="48"/>
                    <a:pt x="32" y="47"/>
                  </a:cubicBezTo>
                  <a:cubicBezTo>
                    <a:pt x="30" y="45"/>
                    <a:pt x="30" y="43"/>
                    <a:pt x="32" y="41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9"/>
                    <a:pt x="3" y="19"/>
                    <a:pt x="2" y="17"/>
                  </a:cubicBezTo>
                  <a:cubicBezTo>
                    <a:pt x="0" y="15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10958513" y="1092200"/>
              <a:ext cx="185738" cy="185738"/>
            </a:xfrm>
            <a:custGeom>
              <a:avLst/>
              <a:gdLst>
                <a:gd name="T0" fmla="*/ 11 w 26"/>
                <a:gd name="T1" fmla="*/ 2 h 26"/>
                <a:gd name="T2" fmla="*/ 24 w 26"/>
                <a:gd name="T3" fmla="*/ 14 h 26"/>
                <a:gd name="T4" fmla="*/ 24 w 26"/>
                <a:gd name="T5" fmla="*/ 20 h 26"/>
                <a:gd name="T6" fmla="*/ 20 w 26"/>
                <a:gd name="T7" fmla="*/ 24 h 26"/>
                <a:gd name="T8" fmla="*/ 14 w 26"/>
                <a:gd name="T9" fmla="*/ 24 h 26"/>
                <a:gd name="T10" fmla="*/ 14 w 26"/>
                <a:gd name="T11" fmla="*/ 19 h 26"/>
                <a:gd name="T12" fmla="*/ 16 w 26"/>
                <a:gd name="T13" fmla="*/ 17 h 26"/>
                <a:gd name="T14" fmla="*/ 9 w 26"/>
                <a:gd name="T15" fmla="*/ 10 h 26"/>
                <a:gd name="T16" fmla="*/ 7 w 26"/>
                <a:gd name="T17" fmla="*/ 12 h 26"/>
                <a:gd name="T18" fmla="*/ 1 w 26"/>
                <a:gd name="T19" fmla="*/ 12 h 26"/>
                <a:gd name="T20" fmla="*/ 1 w 26"/>
                <a:gd name="T21" fmla="*/ 6 h 26"/>
                <a:gd name="T22" fmla="*/ 6 w 26"/>
                <a:gd name="T23" fmla="*/ 2 h 26"/>
                <a:gd name="T24" fmla="*/ 11 w 26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6">
                  <a:moveTo>
                    <a:pt x="11" y="2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6" y="16"/>
                    <a:pt x="26" y="19"/>
                    <a:pt x="24" y="20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6"/>
                    <a:pt x="16" y="26"/>
                    <a:pt x="14" y="24"/>
                  </a:cubicBezTo>
                  <a:cubicBezTo>
                    <a:pt x="13" y="23"/>
                    <a:pt x="13" y="20"/>
                    <a:pt x="14" y="19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3"/>
                    <a:pt x="3" y="13"/>
                    <a:pt x="1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0"/>
                    <a:pt x="10" y="0"/>
                    <a:pt x="11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11187113" y="187325"/>
              <a:ext cx="858838" cy="862013"/>
            </a:xfrm>
            <a:custGeom>
              <a:avLst/>
              <a:gdLst>
                <a:gd name="T0" fmla="*/ 120 w 120"/>
                <a:gd name="T1" fmla="*/ 120 h 120"/>
                <a:gd name="T2" fmla="*/ 120 w 120"/>
                <a:gd name="T3" fmla="*/ 0 h 120"/>
                <a:gd name="T4" fmla="*/ 0 w 120"/>
                <a:gd name="T5" fmla="*/ 0 h 120"/>
                <a:gd name="T6" fmla="*/ 120 w 120"/>
                <a:gd name="T7" fmla="*/ 120 h 120"/>
                <a:gd name="T8" fmla="*/ 68 w 120"/>
                <a:gd name="T9" fmla="*/ 22 h 120"/>
                <a:gd name="T10" fmla="*/ 68 w 120"/>
                <a:gd name="T11" fmla="*/ 28 h 120"/>
                <a:gd name="T12" fmla="*/ 61 w 120"/>
                <a:gd name="T13" fmla="*/ 35 h 120"/>
                <a:gd name="T14" fmla="*/ 70 w 120"/>
                <a:gd name="T15" fmla="*/ 44 h 120"/>
                <a:gd name="T16" fmla="*/ 95 w 120"/>
                <a:gd name="T17" fmla="*/ 19 h 120"/>
                <a:gd name="T18" fmla="*/ 101 w 120"/>
                <a:gd name="T19" fmla="*/ 19 h 120"/>
                <a:gd name="T20" fmla="*/ 101 w 120"/>
                <a:gd name="T21" fmla="*/ 25 h 120"/>
                <a:gd name="T22" fmla="*/ 76 w 120"/>
                <a:gd name="T23" fmla="*/ 50 h 120"/>
                <a:gd name="T24" fmla="*/ 85 w 120"/>
                <a:gd name="T25" fmla="*/ 59 h 120"/>
                <a:gd name="T26" fmla="*/ 92 w 120"/>
                <a:gd name="T27" fmla="*/ 52 h 120"/>
                <a:gd name="T28" fmla="*/ 98 w 120"/>
                <a:gd name="T29" fmla="*/ 52 h 120"/>
                <a:gd name="T30" fmla="*/ 98 w 120"/>
                <a:gd name="T31" fmla="*/ 58 h 120"/>
                <a:gd name="T32" fmla="*/ 88 w 120"/>
                <a:gd name="T33" fmla="*/ 67 h 120"/>
                <a:gd name="T34" fmla="*/ 82 w 120"/>
                <a:gd name="T35" fmla="*/ 67 h 120"/>
                <a:gd name="T36" fmla="*/ 52 w 120"/>
                <a:gd name="T37" fmla="*/ 38 h 120"/>
                <a:gd name="T38" fmla="*/ 52 w 120"/>
                <a:gd name="T39" fmla="*/ 32 h 120"/>
                <a:gd name="T40" fmla="*/ 62 w 120"/>
                <a:gd name="T41" fmla="*/ 22 h 120"/>
                <a:gd name="T42" fmla="*/ 68 w 120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0">
                  <a:moveTo>
                    <a:pt x="120" y="12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0" y="120"/>
                  </a:lnTo>
                  <a:close/>
                  <a:moveTo>
                    <a:pt x="68" y="22"/>
                  </a:moveTo>
                  <a:cubicBezTo>
                    <a:pt x="69" y="23"/>
                    <a:pt x="69" y="26"/>
                    <a:pt x="68" y="28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7" y="17"/>
                    <a:pt x="99" y="17"/>
                    <a:pt x="101" y="19"/>
                  </a:cubicBezTo>
                  <a:cubicBezTo>
                    <a:pt x="102" y="21"/>
                    <a:pt x="102" y="23"/>
                    <a:pt x="101" y="25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4" y="50"/>
                    <a:pt x="96" y="50"/>
                    <a:pt x="98" y="52"/>
                  </a:cubicBezTo>
                  <a:cubicBezTo>
                    <a:pt x="99" y="53"/>
                    <a:pt x="99" y="56"/>
                    <a:pt x="98" y="58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6" y="69"/>
                    <a:pt x="84" y="69"/>
                    <a:pt x="82" y="67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1" y="36"/>
                    <a:pt x="51" y="33"/>
                    <a:pt x="52" y="3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4" y="20"/>
                    <a:pt x="66" y="20"/>
                    <a:pt x="6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-6423" y="15191"/>
            <a:ext cx="1123951" cy="1119188"/>
            <a:chOff x="153988" y="187325"/>
            <a:chExt cx="1123951" cy="1119188"/>
          </a:xfrm>
        </p:grpSpPr>
        <p:sp>
          <p:nvSpPr>
            <p:cNvPr id="37" name="Freeform 36"/>
            <p:cNvSpPr/>
            <p:nvPr/>
          </p:nvSpPr>
          <p:spPr bwMode="auto">
            <a:xfrm>
              <a:off x="168276" y="912813"/>
              <a:ext cx="407988" cy="373063"/>
            </a:xfrm>
            <a:custGeom>
              <a:avLst/>
              <a:gdLst>
                <a:gd name="T0" fmla="*/ 1 w 57"/>
                <a:gd name="T1" fmla="*/ 1 h 52"/>
                <a:gd name="T2" fmla="*/ 0 w 57"/>
                <a:gd name="T3" fmla="*/ 4 h 52"/>
                <a:gd name="T4" fmla="*/ 0 w 57"/>
                <a:gd name="T5" fmla="*/ 48 h 52"/>
                <a:gd name="T6" fmla="*/ 4 w 57"/>
                <a:gd name="T7" fmla="*/ 52 h 52"/>
                <a:gd name="T8" fmla="*/ 37 w 57"/>
                <a:gd name="T9" fmla="*/ 52 h 52"/>
                <a:gd name="T10" fmla="*/ 40 w 57"/>
                <a:gd name="T11" fmla="*/ 51 h 52"/>
                <a:gd name="T12" fmla="*/ 56 w 57"/>
                <a:gd name="T13" fmla="*/ 35 h 52"/>
                <a:gd name="T14" fmla="*/ 56 w 57"/>
                <a:gd name="T15" fmla="*/ 29 h 52"/>
                <a:gd name="T16" fmla="*/ 32 w 57"/>
                <a:gd name="T17" fmla="*/ 6 h 52"/>
                <a:gd name="T18" fmla="*/ 27 w 57"/>
                <a:gd name="T19" fmla="*/ 6 h 52"/>
                <a:gd name="T20" fmla="*/ 13 w 57"/>
                <a:gd name="T21" fmla="*/ 19 h 52"/>
                <a:gd name="T22" fmla="*/ 13 w 57"/>
                <a:gd name="T23" fmla="*/ 25 h 52"/>
                <a:gd name="T24" fmla="*/ 23 w 57"/>
                <a:gd name="T25" fmla="*/ 34 h 52"/>
                <a:gd name="T26" fmla="*/ 26 w 57"/>
                <a:gd name="T27" fmla="*/ 36 h 52"/>
                <a:gd name="T28" fmla="*/ 36 w 57"/>
                <a:gd name="T29" fmla="*/ 36 h 52"/>
                <a:gd name="T30" fmla="*/ 40 w 57"/>
                <a:gd name="T31" fmla="*/ 32 h 52"/>
                <a:gd name="T32" fmla="*/ 36 w 57"/>
                <a:gd name="T33" fmla="*/ 28 h 52"/>
                <a:gd name="T34" fmla="*/ 28 w 57"/>
                <a:gd name="T35" fmla="*/ 28 h 52"/>
                <a:gd name="T36" fmla="*/ 22 w 57"/>
                <a:gd name="T37" fmla="*/ 22 h 52"/>
                <a:gd name="T38" fmla="*/ 29 w 57"/>
                <a:gd name="T39" fmla="*/ 15 h 52"/>
                <a:gd name="T40" fmla="*/ 47 w 57"/>
                <a:gd name="T41" fmla="*/ 32 h 52"/>
                <a:gd name="T42" fmla="*/ 36 w 57"/>
                <a:gd name="T43" fmla="*/ 44 h 52"/>
                <a:gd name="T44" fmla="*/ 8 w 57"/>
                <a:gd name="T45" fmla="*/ 44 h 52"/>
                <a:gd name="T46" fmla="*/ 8 w 57"/>
                <a:gd name="T47" fmla="*/ 4 h 52"/>
                <a:gd name="T48" fmla="*/ 4 w 57"/>
                <a:gd name="T49" fmla="*/ 0 h 52"/>
                <a:gd name="T50" fmla="*/ 1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2" y="52"/>
                    <a:pt x="4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8" y="52"/>
                    <a:pt x="39" y="51"/>
                    <a:pt x="40" y="5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4"/>
                    <a:pt x="57" y="31"/>
                    <a:pt x="56" y="29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28" y="5"/>
                    <a:pt x="27" y="6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1"/>
                    <a:pt x="12" y="23"/>
                    <a:pt x="13" y="2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5"/>
                    <a:pt x="25" y="36"/>
                    <a:pt x="2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8" y="36"/>
                    <a:pt x="40" y="34"/>
                    <a:pt x="40" y="32"/>
                  </a:cubicBezTo>
                  <a:cubicBezTo>
                    <a:pt x="40" y="29"/>
                    <a:pt x="38" y="28"/>
                    <a:pt x="36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27026" y="790575"/>
              <a:ext cx="636588" cy="387350"/>
            </a:xfrm>
            <a:custGeom>
              <a:avLst/>
              <a:gdLst>
                <a:gd name="T0" fmla="*/ 2 w 89"/>
                <a:gd name="T1" fmla="*/ 2 h 54"/>
                <a:gd name="T2" fmla="*/ 2 w 89"/>
                <a:gd name="T3" fmla="*/ 8 h 54"/>
                <a:gd name="T4" fmla="*/ 47 w 89"/>
                <a:gd name="T5" fmla="*/ 53 h 54"/>
                <a:gd name="T6" fmla="*/ 50 w 89"/>
                <a:gd name="T7" fmla="*/ 54 h 54"/>
                <a:gd name="T8" fmla="*/ 76 w 89"/>
                <a:gd name="T9" fmla="*/ 54 h 54"/>
                <a:gd name="T10" fmla="*/ 79 w 89"/>
                <a:gd name="T11" fmla="*/ 53 h 54"/>
                <a:gd name="T12" fmla="*/ 88 w 89"/>
                <a:gd name="T13" fmla="*/ 44 h 54"/>
                <a:gd name="T14" fmla="*/ 88 w 89"/>
                <a:gd name="T15" fmla="*/ 39 h 54"/>
                <a:gd name="T16" fmla="*/ 61 w 89"/>
                <a:gd name="T17" fmla="*/ 12 h 54"/>
                <a:gd name="T18" fmla="*/ 55 w 89"/>
                <a:gd name="T19" fmla="*/ 12 h 54"/>
                <a:gd name="T20" fmla="*/ 42 w 89"/>
                <a:gd name="T21" fmla="*/ 25 h 54"/>
                <a:gd name="T22" fmla="*/ 42 w 89"/>
                <a:gd name="T23" fmla="*/ 31 h 54"/>
                <a:gd name="T24" fmla="*/ 50 w 89"/>
                <a:gd name="T25" fmla="*/ 38 h 54"/>
                <a:gd name="T26" fmla="*/ 53 w 89"/>
                <a:gd name="T27" fmla="*/ 40 h 54"/>
                <a:gd name="T28" fmla="*/ 64 w 89"/>
                <a:gd name="T29" fmla="*/ 40 h 54"/>
                <a:gd name="T30" fmla="*/ 68 w 89"/>
                <a:gd name="T31" fmla="*/ 36 h 54"/>
                <a:gd name="T32" fmla="*/ 64 w 89"/>
                <a:gd name="T33" fmla="*/ 32 h 54"/>
                <a:gd name="T34" fmla="*/ 54 w 89"/>
                <a:gd name="T35" fmla="*/ 32 h 54"/>
                <a:gd name="T36" fmla="*/ 50 w 89"/>
                <a:gd name="T37" fmla="*/ 28 h 54"/>
                <a:gd name="T38" fmla="*/ 58 w 89"/>
                <a:gd name="T39" fmla="*/ 20 h 54"/>
                <a:gd name="T40" fmla="*/ 79 w 89"/>
                <a:gd name="T41" fmla="*/ 41 h 54"/>
                <a:gd name="T42" fmla="*/ 74 w 89"/>
                <a:gd name="T43" fmla="*/ 46 h 54"/>
                <a:gd name="T44" fmla="*/ 52 w 89"/>
                <a:gd name="T45" fmla="*/ 46 h 54"/>
                <a:gd name="T46" fmla="*/ 7 w 89"/>
                <a:gd name="T47" fmla="*/ 2 h 54"/>
                <a:gd name="T48" fmla="*/ 2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4"/>
                    <a:pt x="49" y="54"/>
                    <a:pt x="50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8" y="54"/>
                    <a:pt x="79" y="53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9" y="43"/>
                    <a:pt x="89" y="40"/>
                    <a:pt x="88" y="39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10"/>
                    <a:pt x="57" y="10"/>
                    <a:pt x="55" y="12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7"/>
                    <a:pt x="40" y="29"/>
                    <a:pt x="4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9"/>
                    <a:pt x="51" y="40"/>
                    <a:pt x="53" y="40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6" y="40"/>
                    <a:pt x="68" y="38"/>
                    <a:pt x="68" y="36"/>
                  </a:cubicBezTo>
                  <a:cubicBezTo>
                    <a:pt x="68" y="33"/>
                    <a:pt x="66" y="32"/>
                    <a:pt x="64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3" y="0"/>
                    <a:pt x="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877888" y="201613"/>
              <a:ext cx="371475" cy="409575"/>
            </a:xfrm>
            <a:custGeom>
              <a:avLst/>
              <a:gdLst>
                <a:gd name="T0" fmla="*/ 1 w 52"/>
                <a:gd name="T1" fmla="*/ 1 h 57"/>
                <a:gd name="T2" fmla="*/ 0 w 52"/>
                <a:gd name="T3" fmla="*/ 4 h 57"/>
                <a:gd name="T4" fmla="*/ 4 w 52"/>
                <a:gd name="T5" fmla="*/ 8 h 57"/>
                <a:gd name="T6" fmla="*/ 44 w 52"/>
                <a:gd name="T7" fmla="*/ 8 h 57"/>
                <a:gd name="T8" fmla="*/ 44 w 52"/>
                <a:gd name="T9" fmla="*/ 35 h 57"/>
                <a:gd name="T10" fmla="*/ 33 w 52"/>
                <a:gd name="T11" fmla="*/ 47 h 57"/>
                <a:gd name="T12" fmla="*/ 15 w 52"/>
                <a:gd name="T13" fmla="*/ 29 h 57"/>
                <a:gd name="T14" fmla="*/ 23 w 52"/>
                <a:gd name="T15" fmla="*/ 21 h 57"/>
                <a:gd name="T16" fmla="*/ 28 w 52"/>
                <a:gd name="T17" fmla="*/ 27 h 57"/>
                <a:gd name="T18" fmla="*/ 28 w 52"/>
                <a:gd name="T19" fmla="*/ 35 h 57"/>
                <a:gd name="T20" fmla="*/ 32 w 52"/>
                <a:gd name="T21" fmla="*/ 39 h 57"/>
                <a:gd name="T22" fmla="*/ 36 w 52"/>
                <a:gd name="T23" fmla="*/ 35 h 57"/>
                <a:gd name="T24" fmla="*/ 36 w 52"/>
                <a:gd name="T25" fmla="*/ 25 h 57"/>
                <a:gd name="T26" fmla="*/ 35 w 52"/>
                <a:gd name="T27" fmla="*/ 23 h 57"/>
                <a:gd name="T28" fmla="*/ 25 w 52"/>
                <a:gd name="T29" fmla="*/ 13 h 57"/>
                <a:gd name="T30" fmla="*/ 20 w 52"/>
                <a:gd name="T31" fmla="*/ 13 h 57"/>
                <a:gd name="T32" fmla="*/ 7 w 52"/>
                <a:gd name="T33" fmla="*/ 26 h 57"/>
                <a:gd name="T34" fmla="*/ 7 w 52"/>
                <a:gd name="T35" fmla="*/ 32 h 57"/>
                <a:gd name="T36" fmla="*/ 30 w 52"/>
                <a:gd name="T37" fmla="*/ 55 h 57"/>
                <a:gd name="T38" fmla="*/ 36 w 52"/>
                <a:gd name="T39" fmla="*/ 55 h 57"/>
                <a:gd name="T40" fmla="*/ 51 w 52"/>
                <a:gd name="T41" fmla="*/ 40 h 57"/>
                <a:gd name="T42" fmla="*/ 52 w 52"/>
                <a:gd name="T43" fmla="*/ 37 h 57"/>
                <a:gd name="T44" fmla="*/ 52 w 52"/>
                <a:gd name="T45" fmla="*/ 4 h 57"/>
                <a:gd name="T46" fmla="*/ 48 w 52"/>
                <a:gd name="T47" fmla="*/ 0 h 57"/>
                <a:gd name="T48" fmla="*/ 4 w 52"/>
                <a:gd name="T49" fmla="*/ 0 h 57"/>
                <a:gd name="T50" fmla="*/ 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8"/>
                    <a:pt x="30" y="39"/>
                    <a:pt x="32" y="39"/>
                  </a:cubicBezTo>
                  <a:cubicBezTo>
                    <a:pt x="34" y="39"/>
                    <a:pt x="36" y="38"/>
                    <a:pt x="36" y="3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4"/>
                    <a:pt x="36" y="23"/>
                    <a:pt x="35" y="2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1"/>
                    <a:pt x="21" y="11"/>
                    <a:pt x="20" y="1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8"/>
                    <a:pt x="5" y="30"/>
                    <a:pt x="7" y="32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1" y="57"/>
                    <a:pt x="34" y="57"/>
                    <a:pt x="36" y="55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2" y="39"/>
                    <a:pt x="52" y="38"/>
                    <a:pt x="52" y="3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762001" y="360363"/>
              <a:ext cx="387350" cy="638175"/>
            </a:xfrm>
            <a:custGeom>
              <a:avLst/>
              <a:gdLst>
                <a:gd name="T0" fmla="*/ 1 w 54"/>
                <a:gd name="T1" fmla="*/ 1 h 89"/>
                <a:gd name="T2" fmla="*/ 1 w 54"/>
                <a:gd name="T3" fmla="*/ 7 h 89"/>
                <a:gd name="T4" fmla="*/ 46 w 54"/>
                <a:gd name="T5" fmla="*/ 51 h 89"/>
                <a:gd name="T6" fmla="*/ 46 w 54"/>
                <a:gd name="T7" fmla="*/ 74 h 89"/>
                <a:gd name="T8" fmla="*/ 41 w 54"/>
                <a:gd name="T9" fmla="*/ 79 h 89"/>
                <a:gd name="T10" fmla="*/ 20 w 54"/>
                <a:gd name="T11" fmla="*/ 58 h 89"/>
                <a:gd name="T12" fmla="*/ 27 w 54"/>
                <a:gd name="T13" fmla="*/ 50 h 89"/>
                <a:gd name="T14" fmla="*/ 31 w 54"/>
                <a:gd name="T15" fmla="*/ 54 h 89"/>
                <a:gd name="T16" fmla="*/ 31 w 54"/>
                <a:gd name="T17" fmla="*/ 64 h 89"/>
                <a:gd name="T18" fmla="*/ 35 w 54"/>
                <a:gd name="T19" fmla="*/ 68 h 89"/>
                <a:gd name="T20" fmla="*/ 39 w 54"/>
                <a:gd name="T21" fmla="*/ 64 h 89"/>
                <a:gd name="T22" fmla="*/ 39 w 54"/>
                <a:gd name="T23" fmla="*/ 52 h 89"/>
                <a:gd name="T24" fmla="*/ 38 w 54"/>
                <a:gd name="T25" fmla="*/ 49 h 89"/>
                <a:gd name="T26" fmla="*/ 30 w 54"/>
                <a:gd name="T27" fmla="*/ 41 h 89"/>
                <a:gd name="T28" fmla="*/ 24 w 54"/>
                <a:gd name="T29" fmla="*/ 41 h 89"/>
                <a:gd name="T30" fmla="*/ 11 w 54"/>
                <a:gd name="T31" fmla="*/ 55 h 89"/>
                <a:gd name="T32" fmla="*/ 11 w 54"/>
                <a:gd name="T33" fmla="*/ 60 h 89"/>
                <a:gd name="T34" fmla="*/ 38 w 54"/>
                <a:gd name="T35" fmla="*/ 87 h 89"/>
                <a:gd name="T36" fmla="*/ 44 w 54"/>
                <a:gd name="T37" fmla="*/ 87 h 89"/>
                <a:gd name="T38" fmla="*/ 52 w 54"/>
                <a:gd name="T39" fmla="*/ 78 h 89"/>
                <a:gd name="T40" fmla="*/ 54 w 54"/>
                <a:gd name="T41" fmla="*/ 76 h 89"/>
                <a:gd name="T42" fmla="*/ 54 w 54"/>
                <a:gd name="T43" fmla="*/ 49 h 89"/>
                <a:gd name="T44" fmla="*/ 52 w 54"/>
                <a:gd name="T45" fmla="*/ 47 h 89"/>
                <a:gd name="T46" fmla="*/ 7 w 54"/>
                <a:gd name="T47" fmla="*/ 1 h 89"/>
                <a:gd name="T48" fmla="*/ 1 w 54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6"/>
                    <a:pt x="33" y="68"/>
                    <a:pt x="35" y="68"/>
                  </a:cubicBezTo>
                  <a:cubicBezTo>
                    <a:pt x="37" y="68"/>
                    <a:pt x="39" y="66"/>
                    <a:pt x="39" y="64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1"/>
                    <a:pt x="39" y="50"/>
                    <a:pt x="38" y="49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6" y="40"/>
                    <a:pt x="24" y="41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6"/>
                    <a:pt x="10" y="59"/>
                    <a:pt x="11" y="60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40" y="89"/>
                    <a:pt x="42" y="89"/>
                    <a:pt x="44" y="87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3" y="78"/>
                    <a:pt x="54" y="77"/>
                    <a:pt x="54" y="76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8"/>
                    <a:pt x="53" y="47"/>
                    <a:pt x="52" y="4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3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533401" y="568325"/>
              <a:ext cx="636588" cy="630238"/>
            </a:xfrm>
            <a:custGeom>
              <a:avLst/>
              <a:gdLst>
                <a:gd name="T0" fmla="*/ 6 w 89"/>
                <a:gd name="T1" fmla="*/ 0 h 88"/>
                <a:gd name="T2" fmla="*/ 87 w 89"/>
                <a:gd name="T3" fmla="*/ 81 h 88"/>
                <a:gd name="T4" fmla="*/ 87 w 89"/>
                <a:gd name="T5" fmla="*/ 87 h 88"/>
                <a:gd name="T6" fmla="*/ 82 w 89"/>
                <a:gd name="T7" fmla="*/ 87 h 88"/>
                <a:gd name="T8" fmla="*/ 0 w 89"/>
                <a:gd name="T9" fmla="*/ 5 h 88"/>
                <a:gd name="T10" fmla="*/ 6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6" y="0"/>
                  </a:moveTo>
                  <a:cubicBezTo>
                    <a:pt x="87" y="81"/>
                    <a:pt x="87" y="81"/>
                    <a:pt x="87" y="81"/>
                  </a:cubicBezTo>
                  <a:cubicBezTo>
                    <a:pt x="89" y="83"/>
                    <a:pt x="89" y="85"/>
                    <a:pt x="87" y="87"/>
                  </a:cubicBezTo>
                  <a:cubicBezTo>
                    <a:pt x="86" y="88"/>
                    <a:pt x="83" y="88"/>
                    <a:pt x="82" y="87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504826" y="539750"/>
              <a:ext cx="393700" cy="393700"/>
            </a:xfrm>
            <a:custGeom>
              <a:avLst/>
              <a:gdLst>
                <a:gd name="T0" fmla="*/ 37 w 55"/>
                <a:gd name="T1" fmla="*/ 1 h 55"/>
                <a:gd name="T2" fmla="*/ 2 w 55"/>
                <a:gd name="T3" fmla="*/ 36 h 55"/>
                <a:gd name="T4" fmla="*/ 2 w 55"/>
                <a:gd name="T5" fmla="*/ 42 h 55"/>
                <a:gd name="T6" fmla="*/ 13 w 55"/>
                <a:gd name="T7" fmla="*/ 53 h 55"/>
                <a:gd name="T8" fmla="*/ 19 w 55"/>
                <a:gd name="T9" fmla="*/ 53 h 55"/>
                <a:gd name="T10" fmla="*/ 19 w 55"/>
                <a:gd name="T11" fmla="*/ 48 h 55"/>
                <a:gd name="T12" fmla="*/ 10 w 55"/>
                <a:gd name="T13" fmla="*/ 39 h 55"/>
                <a:gd name="T14" fmla="*/ 39 w 55"/>
                <a:gd name="T15" fmla="*/ 10 h 55"/>
                <a:gd name="T16" fmla="*/ 48 w 55"/>
                <a:gd name="T17" fmla="*/ 18 h 55"/>
                <a:gd name="T18" fmla="*/ 54 w 55"/>
                <a:gd name="T19" fmla="*/ 18 h 55"/>
                <a:gd name="T20" fmla="*/ 54 w 55"/>
                <a:gd name="T21" fmla="*/ 13 h 55"/>
                <a:gd name="T22" fmla="*/ 42 w 55"/>
                <a:gd name="T23" fmla="*/ 1 h 55"/>
                <a:gd name="T24" fmla="*/ 37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37" y="1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38"/>
                    <a:pt x="0" y="40"/>
                    <a:pt x="2" y="4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5" y="55"/>
                    <a:pt x="17" y="55"/>
                    <a:pt x="19" y="53"/>
                  </a:cubicBezTo>
                  <a:cubicBezTo>
                    <a:pt x="20" y="52"/>
                    <a:pt x="20" y="49"/>
                    <a:pt x="19" y="4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0" y="20"/>
                    <a:pt x="52" y="20"/>
                    <a:pt x="54" y="18"/>
                  </a:cubicBezTo>
                  <a:cubicBezTo>
                    <a:pt x="55" y="17"/>
                    <a:pt x="55" y="14"/>
                    <a:pt x="54" y="13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0"/>
                    <a:pt x="38" y="0"/>
                    <a:pt x="3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927101" y="962025"/>
              <a:ext cx="350838" cy="344488"/>
            </a:xfrm>
            <a:custGeom>
              <a:avLst/>
              <a:gdLst>
                <a:gd name="T0" fmla="*/ 32 w 49"/>
                <a:gd name="T1" fmla="*/ 1 h 48"/>
                <a:gd name="T2" fmla="*/ 2 w 49"/>
                <a:gd name="T3" fmla="*/ 31 h 48"/>
                <a:gd name="T4" fmla="*/ 2 w 49"/>
                <a:gd name="T5" fmla="*/ 37 h 48"/>
                <a:gd name="T6" fmla="*/ 12 w 49"/>
                <a:gd name="T7" fmla="*/ 47 h 48"/>
                <a:gd name="T8" fmla="*/ 17 w 49"/>
                <a:gd name="T9" fmla="*/ 47 h 48"/>
                <a:gd name="T10" fmla="*/ 17 w 49"/>
                <a:gd name="T11" fmla="*/ 41 h 48"/>
                <a:gd name="T12" fmla="*/ 10 w 49"/>
                <a:gd name="T13" fmla="*/ 34 h 48"/>
                <a:gd name="T14" fmla="*/ 35 w 49"/>
                <a:gd name="T15" fmla="*/ 10 h 48"/>
                <a:gd name="T16" fmla="*/ 42 w 49"/>
                <a:gd name="T17" fmla="*/ 17 h 48"/>
                <a:gd name="T18" fmla="*/ 47 w 49"/>
                <a:gd name="T19" fmla="*/ 17 h 48"/>
                <a:gd name="T20" fmla="*/ 47 w 49"/>
                <a:gd name="T21" fmla="*/ 11 h 48"/>
                <a:gd name="T22" fmla="*/ 37 w 49"/>
                <a:gd name="T23" fmla="*/ 1 h 48"/>
                <a:gd name="T24" fmla="*/ 32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32" y="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5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8"/>
                    <a:pt x="16" y="48"/>
                    <a:pt x="17" y="47"/>
                  </a:cubicBezTo>
                  <a:cubicBezTo>
                    <a:pt x="19" y="45"/>
                    <a:pt x="19" y="43"/>
                    <a:pt x="17" y="41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9"/>
                    <a:pt x="46" y="19"/>
                    <a:pt x="47" y="17"/>
                  </a:cubicBezTo>
                  <a:cubicBezTo>
                    <a:pt x="49" y="15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3"/>
            <p:cNvSpPr/>
            <p:nvPr/>
          </p:nvSpPr>
          <p:spPr bwMode="auto">
            <a:xfrm>
              <a:off x="1063626" y="1092200"/>
              <a:ext cx="177800" cy="185738"/>
            </a:xfrm>
            <a:custGeom>
              <a:avLst/>
              <a:gdLst>
                <a:gd name="T0" fmla="*/ 14 w 25"/>
                <a:gd name="T1" fmla="*/ 2 h 26"/>
                <a:gd name="T2" fmla="*/ 1 w 25"/>
                <a:gd name="T3" fmla="*/ 14 h 26"/>
                <a:gd name="T4" fmla="*/ 1 w 25"/>
                <a:gd name="T5" fmla="*/ 20 h 26"/>
                <a:gd name="T6" fmla="*/ 5 w 25"/>
                <a:gd name="T7" fmla="*/ 24 h 26"/>
                <a:gd name="T8" fmla="*/ 11 w 25"/>
                <a:gd name="T9" fmla="*/ 24 h 26"/>
                <a:gd name="T10" fmla="*/ 11 w 25"/>
                <a:gd name="T11" fmla="*/ 19 h 26"/>
                <a:gd name="T12" fmla="*/ 10 w 25"/>
                <a:gd name="T13" fmla="*/ 17 h 26"/>
                <a:gd name="T14" fmla="*/ 17 w 25"/>
                <a:gd name="T15" fmla="*/ 10 h 26"/>
                <a:gd name="T16" fmla="*/ 18 w 25"/>
                <a:gd name="T17" fmla="*/ 12 h 26"/>
                <a:gd name="T18" fmla="*/ 24 w 25"/>
                <a:gd name="T19" fmla="*/ 12 h 26"/>
                <a:gd name="T20" fmla="*/ 24 w 25"/>
                <a:gd name="T21" fmla="*/ 6 h 26"/>
                <a:gd name="T22" fmla="*/ 20 w 25"/>
                <a:gd name="T23" fmla="*/ 2 h 26"/>
                <a:gd name="T24" fmla="*/ 14 w 25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6">
                  <a:moveTo>
                    <a:pt x="14" y="2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1" y="20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7" y="26"/>
                    <a:pt x="10" y="26"/>
                    <a:pt x="11" y="24"/>
                  </a:cubicBezTo>
                  <a:cubicBezTo>
                    <a:pt x="13" y="23"/>
                    <a:pt x="13" y="20"/>
                    <a:pt x="11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0" y="13"/>
                    <a:pt x="22" y="13"/>
                    <a:pt x="24" y="12"/>
                  </a:cubicBezTo>
                  <a:cubicBezTo>
                    <a:pt x="25" y="10"/>
                    <a:pt x="25" y="8"/>
                    <a:pt x="24" y="6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5" y="0"/>
                    <a:pt x="1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153988" y="187325"/>
              <a:ext cx="866775" cy="862013"/>
            </a:xfrm>
            <a:custGeom>
              <a:avLst/>
              <a:gdLst>
                <a:gd name="T0" fmla="*/ 121 w 121"/>
                <a:gd name="T1" fmla="*/ 0 h 120"/>
                <a:gd name="T2" fmla="*/ 0 w 121"/>
                <a:gd name="T3" fmla="*/ 0 h 120"/>
                <a:gd name="T4" fmla="*/ 0 w 121"/>
                <a:gd name="T5" fmla="*/ 120 h 120"/>
                <a:gd name="T6" fmla="*/ 121 w 121"/>
                <a:gd name="T7" fmla="*/ 0 h 120"/>
                <a:gd name="T8" fmla="*/ 58 w 121"/>
                <a:gd name="T9" fmla="*/ 22 h 120"/>
                <a:gd name="T10" fmla="*/ 68 w 121"/>
                <a:gd name="T11" fmla="*/ 32 h 120"/>
                <a:gd name="T12" fmla="*/ 68 w 121"/>
                <a:gd name="T13" fmla="*/ 38 h 120"/>
                <a:gd name="T14" fmla="*/ 38 w 121"/>
                <a:gd name="T15" fmla="*/ 67 h 120"/>
                <a:gd name="T16" fmla="*/ 32 w 121"/>
                <a:gd name="T17" fmla="*/ 67 h 120"/>
                <a:gd name="T18" fmla="*/ 22 w 121"/>
                <a:gd name="T19" fmla="*/ 58 h 120"/>
                <a:gd name="T20" fmla="*/ 22 w 121"/>
                <a:gd name="T21" fmla="*/ 52 h 120"/>
                <a:gd name="T22" fmla="*/ 28 w 121"/>
                <a:gd name="T23" fmla="*/ 52 h 120"/>
                <a:gd name="T24" fmla="*/ 35 w 121"/>
                <a:gd name="T25" fmla="*/ 59 h 120"/>
                <a:gd name="T26" fmla="*/ 44 w 121"/>
                <a:gd name="T27" fmla="*/ 50 h 120"/>
                <a:gd name="T28" fmla="*/ 19 w 121"/>
                <a:gd name="T29" fmla="*/ 25 h 120"/>
                <a:gd name="T30" fmla="*/ 19 w 121"/>
                <a:gd name="T31" fmla="*/ 19 h 120"/>
                <a:gd name="T32" fmla="*/ 25 w 121"/>
                <a:gd name="T33" fmla="*/ 19 h 120"/>
                <a:gd name="T34" fmla="*/ 50 w 121"/>
                <a:gd name="T35" fmla="*/ 44 h 120"/>
                <a:gd name="T36" fmla="*/ 59 w 121"/>
                <a:gd name="T37" fmla="*/ 35 h 120"/>
                <a:gd name="T38" fmla="*/ 52 w 121"/>
                <a:gd name="T39" fmla="*/ 28 h 120"/>
                <a:gd name="T40" fmla="*/ 52 w 121"/>
                <a:gd name="T41" fmla="*/ 22 h 120"/>
                <a:gd name="T42" fmla="*/ 58 w 121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0">
                  <a:moveTo>
                    <a:pt x="1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121" y="0"/>
                  </a:lnTo>
                  <a:close/>
                  <a:moveTo>
                    <a:pt x="58" y="22"/>
                  </a:moveTo>
                  <a:cubicBezTo>
                    <a:pt x="68" y="32"/>
                    <a:pt x="68" y="32"/>
                    <a:pt x="68" y="32"/>
                  </a:cubicBezTo>
                  <a:cubicBezTo>
                    <a:pt x="70" y="33"/>
                    <a:pt x="70" y="36"/>
                    <a:pt x="68" y="38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6" y="69"/>
                    <a:pt x="34" y="69"/>
                    <a:pt x="32" y="67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1" y="56"/>
                    <a:pt x="21" y="53"/>
                    <a:pt x="22" y="52"/>
                  </a:cubicBezTo>
                  <a:cubicBezTo>
                    <a:pt x="24" y="50"/>
                    <a:pt x="26" y="50"/>
                    <a:pt x="28" y="52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3"/>
                    <a:pt x="18" y="21"/>
                    <a:pt x="19" y="19"/>
                  </a:cubicBezTo>
                  <a:cubicBezTo>
                    <a:pt x="21" y="17"/>
                    <a:pt x="24" y="17"/>
                    <a:pt x="25" y="19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6"/>
                    <a:pt x="51" y="23"/>
                    <a:pt x="52" y="22"/>
                  </a:cubicBezTo>
                  <a:cubicBezTo>
                    <a:pt x="54" y="20"/>
                    <a:pt x="56" y="20"/>
                    <a:pt x="5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3" name="Freeform 48"/>
          <p:cNvSpPr>
            <a:spLocks noEditPoints="1"/>
          </p:cNvSpPr>
          <p:nvPr/>
        </p:nvSpPr>
        <p:spPr bwMode="auto">
          <a:xfrm>
            <a:off x="11152746" y="2700487"/>
            <a:ext cx="1049337" cy="2093913"/>
          </a:xfrm>
          <a:custGeom>
            <a:avLst/>
            <a:gdLst>
              <a:gd name="T0" fmla="*/ 135 w 145"/>
              <a:gd name="T1" fmla="*/ 108 h 287"/>
              <a:gd name="T2" fmla="*/ 145 w 145"/>
              <a:gd name="T3" fmla="*/ 94 h 287"/>
              <a:gd name="T4" fmla="*/ 135 w 145"/>
              <a:gd name="T5" fmla="*/ 62 h 287"/>
              <a:gd name="T6" fmla="*/ 105 w 145"/>
              <a:gd name="T7" fmla="*/ 55 h 287"/>
              <a:gd name="T8" fmla="*/ 135 w 145"/>
              <a:gd name="T9" fmla="*/ 0 h 287"/>
              <a:gd name="T10" fmla="*/ 42 w 145"/>
              <a:gd name="T11" fmla="*/ 42 h 287"/>
              <a:gd name="T12" fmla="*/ 0 w 145"/>
              <a:gd name="T13" fmla="*/ 136 h 287"/>
              <a:gd name="T14" fmla="*/ 61 w 145"/>
              <a:gd name="T15" fmla="*/ 152 h 287"/>
              <a:gd name="T16" fmla="*/ 1 w 145"/>
              <a:gd name="T17" fmla="*/ 159 h 287"/>
              <a:gd name="T18" fmla="*/ 127 w 145"/>
              <a:gd name="T19" fmla="*/ 286 h 287"/>
              <a:gd name="T20" fmla="*/ 135 w 145"/>
              <a:gd name="T21" fmla="*/ 233 h 287"/>
              <a:gd name="T22" fmla="*/ 105 w 145"/>
              <a:gd name="T23" fmla="*/ 226 h 287"/>
              <a:gd name="T24" fmla="*/ 135 w 145"/>
              <a:gd name="T25" fmla="*/ 193 h 287"/>
              <a:gd name="T26" fmla="*/ 145 w 145"/>
              <a:gd name="T27" fmla="*/ 180 h 287"/>
              <a:gd name="T28" fmla="*/ 135 w 145"/>
              <a:gd name="T29" fmla="*/ 152 h 287"/>
              <a:gd name="T30" fmla="*/ 75 w 145"/>
              <a:gd name="T31" fmla="*/ 136 h 287"/>
              <a:gd name="T32" fmla="*/ 121 w 145"/>
              <a:gd name="T33" fmla="*/ 122 h 287"/>
              <a:gd name="T34" fmla="*/ 75 w 145"/>
              <a:gd name="T35" fmla="*/ 75 h 287"/>
              <a:gd name="T36" fmla="*/ 91 w 145"/>
              <a:gd name="T37" fmla="*/ 108 h 287"/>
              <a:gd name="T38" fmla="*/ 121 w 145"/>
              <a:gd name="T39" fmla="*/ 122 h 287"/>
              <a:gd name="T40" fmla="*/ 121 w 145"/>
              <a:gd name="T41" fmla="*/ 94 h 287"/>
              <a:gd name="T42" fmla="*/ 105 w 145"/>
              <a:gd name="T43" fmla="*/ 75 h 287"/>
              <a:gd name="T44" fmla="*/ 15 w 145"/>
              <a:gd name="T45" fmla="*/ 122 h 287"/>
              <a:gd name="T46" fmla="*/ 121 w 145"/>
              <a:gd name="T47" fmla="*/ 16 h 287"/>
              <a:gd name="T48" fmla="*/ 91 w 145"/>
              <a:gd name="T49" fmla="*/ 41 h 287"/>
              <a:gd name="T50" fmla="*/ 61 w 145"/>
              <a:gd name="T51" fmla="*/ 62 h 287"/>
              <a:gd name="T52" fmla="*/ 15 w 145"/>
              <a:gd name="T53" fmla="*/ 122 h 287"/>
              <a:gd name="T54" fmla="*/ 121 w 145"/>
              <a:gd name="T55" fmla="*/ 271 h 287"/>
              <a:gd name="T56" fmla="*/ 15 w 145"/>
              <a:gd name="T57" fmla="*/ 166 h 287"/>
              <a:gd name="T58" fmla="*/ 61 w 145"/>
              <a:gd name="T59" fmla="*/ 226 h 287"/>
              <a:gd name="T60" fmla="*/ 91 w 145"/>
              <a:gd name="T61" fmla="*/ 247 h 287"/>
              <a:gd name="T62" fmla="*/ 121 w 145"/>
              <a:gd name="T63" fmla="*/ 212 h 287"/>
              <a:gd name="T64" fmla="*/ 105 w 145"/>
              <a:gd name="T65" fmla="*/ 193 h 287"/>
              <a:gd name="T66" fmla="*/ 121 w 145"/>
              <a:gd name="T67" fmla="*/ 212 h 287"/>
              <a:gd name="T68" fmla="*/ 121 w 145"/>
              <a:gd name="T69" fmla="*/ 180 h 287"/>
              <a:gd name="T70" fmla="*/ 91 w 145"/>
              <a:gd name="T71" fmla="*/ 212 h 287"/>
              <a:gd name="T72" fmla="*/ 75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135" y="136"/>
                </a:moveTo>
                <a:cubicBezTo>
                  <a:pt x="135" y="108"/>
                  <a:pt x="135" y="108"/>
                  <a:pt x="135" y="108"/>
                </a:cubicBezTo>
                <a:cubicBezTo>
                  <a:pt x="145" y="108"/>
                  <a:pt x="145" y="108"/>
                  <a:pt x="145" y="108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35" y="94"/>
                  <a:pt x="135" y="94"/>
                  <a:pt x="135" y="94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05" y="62"/>
                  <a:pt x="105" y="62"/>
                  <a:pt x="105" y="62"/>
                </a:cubicBezTo>
                <a:cubicBezTo>
                  <a:pt x="105" y="55"/>
                  <a:pt x="105" y="55"/>
                  <a:pt x="105" y="55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35" y="0"/>
                  <a:pt x="135" y="0"/>
                  <a:pt x="135" y="0"/>
                </a:cubicBezTo>
                <a:cubicBezTo>
                  <a:pt x="127" y="1"/>
                  <a:pt x="127" y="1"/>
                  <a:pt x="127" y="1"/>
                </a:cubicBezTo>
                <a:cubicBezTo>
                  <a:pt x="95" y="5"/>
                  <a:pt x="65" y="19"/>
                  <a:pt x="42" y="42"/>
                </a:cubicBezTo>
                <a:cubicBezTo>
                  <a:pt x="19" y="66"/>
                  <a:pt x="4" y="96"/>
                  <a:pt x="1" y="128"/>
                </a:cubicBezTo>
                <a:cubicBezTo>
                  <a:pt x="0" y="136"/>
                  <a:pt x="0" y="136"/>
                  <a:pt x="0" y="136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61" y="152"/>
                  <a:pt x="61" y="152"/>
                  <a:pt x="61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1" y="159"/>
                  <a:pt x="1" y="159"/>
                  <a:pt x="1" y="159"/>
                </a:cubicBezTo>
                <a:cubicBezTo>
                  <a:pt x="4" y="192"/>
                  <a:pt x="19" y="222"/>
                  <a:pt x="42" y="245"/>
                </a:cubicBezTo>
                <a:cubicBezTo>
                  <a:pt x="65" y="268"/>
                  <a:pt x="95" y="283"/>
                  <a:pt x="127" y="286"/>
                </a:cubicBezTo>
                <a:cubicBezTo>
                  <a:pt x="135" y="287"/>
                  <a:pt x="135" y="287"/>
                  <a:pt x="135" y="287"/>
                </a:cubicBezTo>
                <a:cubicBezTo>
                  <a:pt x="135" y="233"/>
                  <a:pt x="135" y="233"/>
                  <a:pt x="135" y="233"/>
                </a:cubicBezTo>
                <a:cubicBezTo>
                  <a:pt x="105" y="233"/>
                  <a:pt x="105" y="233"/>
                  <a:pt x="105" y="233"/>
                </a:cubicBezTo>
                <a:cubicBezTo>
                  <a:pt x="105" y="226"/>
                  <a:pt x="105" y="226"/>
                  <a:pt x="105" y="226"/>
                </a:cubicBezTo>
                <a:cubicBezTo>
                  <a:pt x="135" y="226"/>
                  <a:pt x="135" y="226"/>
                  <a:pt x="135" y="226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45" y="193"/>
                  <a:pt x="145" y="193"/>
                  <a:pt x="145" y="193"/>
                </a:cubicBezTo>
                <a:cubicBezTo>
                  <a:pt x="145" y="180"/>
                  <a:pt x="145" y="180"/>
                  <a:pt x="145" y="180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75" y="152"/>
                  <a:pt x="75" y="152"/>
                  <a:pt x="75" y="152"/>
                </a:cubicBezTo>
                <a:cubicBezTo>
                  <a:pt x="75" y="136"/>
                  <a:pt x="75" y="136"/>
                  <a:pt x="75" y="136"/>
                </a:cubicBezTo>
                <a:lnTo>
                  <a:pt x="135" y="136"/>
                </a:lnTo>
                <a:close/>
                <a:moveTo>
                  <a:pt x="121" y="122"/>
                </a:moveTo>
                <a:cubicBezTo>
                  <a:pt x="75" y="122"/>
                  <a:pt x="75" y="122"/>
                  <a:pt x="75" y="122"/>
                </a:cubicBezTo>
                <a:cubicBezTo>
                  <a:pt x="75" y="75"/>
                  <a:pt x="75" y="75"/>
                  <a:pt x="75" y="75"/>
                </a:cubicBezTo>
                <a:cubicBezTo>
                  <a:pt x="91" y="75"/>
                  <a:pt x="91" y="75"/>
                  <a:pt x="91" y="75"/>
                </a:cubicBezTo>
                <a:cubicBezTo>
                  <a:pt x="91" y="108"/>
                  <a:pt x="91" y="108"/>
                  <a:pt x="91" y="108"/>
                </a:cubicBezTo>
                <a:cubicBezTo>
                  <a:pt x="121" y="108"/>
                  <a:pt x="121" y="108"/>
                  <a:pt x="121" y="108"/>
                </a:cubicBezTo>
                <a:lnTo>
                  <a:pt x="121" y="122"/>
                </a:lnTo>
                <a:close/>
                <a:moveTo>
                  <a:pt x="121" y="75"/>
                </a:moveTo>
                <a:cubicBezTo>
                  <a:pt x="121" y="94"/>
                  <a:pt x="121" y="94"/>
                  <a:pt x="121" y="94"/>
                </a:cubicBezTo>
                <a:cubicBezTo>
                  <a:pt x="105" y="94"/>
                  <a:pt x="105" y="94"/>
                  <a:pt x="105" y="94"/>
                </a:cubicBezTo>
                <a:cubicBezTo>
                  <a:pt x="105" y="75"/>
                  <a:pt x="105" y="75"/>
                  <a:pt x="105" y="75"/>
                </a:cubicBezTo>
                <a:lnTo>
                  <a:pt x="121" y="75"/>
                </a:lnTo>
                <a:close/>
                <a:moveTo>
                  <a:pt x="15" y="122"/>
                </a:moveTo>
                <a:cubicBezTo>
                  <a:pt x="20" y="96"/>
                  <a:pt x="33" y="71"/>
                  <a:pt x="51" y="52"/>
                </a:cubicBezTo>
                <a:cubicBezTo>
                  <a:pt x="70" y="33"/>
                  <a:pt x="95" y="21"/>
                  <a:pt x="121" y="16"/>
                </a:cubicBezTo>
                <a:cubicBezTo>
                  <a:pt x="121" y="41"/>
                  <a:pt x="121" y="41"/>
                  <a:pt x="121" y="41"/>
                </a:cubicBezTo>
                <a:cubicBezTo>
                  <a:pt x="91" y="41"/>
                  <a:pt x="91" y="41"/>
                  <a:pt x="91" y="41"/>
                </a:cubicBezTo>
                <a:cubicBezTo>
                  <a:pt x="91" y="62"/>
                  <a:pt x="91" y="62"/>
                  <a:pt x="9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122"/>
                  <a:pt x="61" y="122"/>
                  <a:pt x="61" y="122"/>
                </a:cubicBezTo>
                <a:lnTo>
                  <a:pt x="15" y="122"/>
                </a:lnTo>
                <a:close/>
                <a:moveTo>
                  <a:pt x="121" y="247"/>
                </a:moveTo>
                <a:cubicBezTo>
                  <a:pt x="121" y="271"/>
                  <a:pt x="121" y="271"/>
                  <a:pt x="121" y="271"/>
                </a:cubicBezTo>
                <a:cubicBezTo>
                  <a:pt x="95" y="267"/>
                  <a:pt x="70" y="254"/>
                  <a:pt x="51" y="235"/>
                </a:cubicBezTo>
                <a:cubicBezTo>
                  <a:pt x="33" y="216"/>
                  <a:pt x="20" y="192"/>
                  <a:pt x="15" y="166"/>
                </a:cubicBezTo>
                <a:cubicBezTo>
                  <a:pt x="61" y="166"/>
                  <a:pt x="61" y="166"/>
                  <a:pt x="61" y="166"/>
                </a:cubicBezTo>
                <a:cubicBezTo>
                  <a:pt x="61" y="226"/>
                  <a:pt x="61" y="226"/>
                  <a:pt x="61" y="226"/>
                </a:cubicBezTo>
                <a:cubicBezTo>
                  <a:pt x="91" y="226"/>
                  <a:pt x="91" y="226"/>
                  <a:pt x="91" y="226"/>
                </a:cubicBezTo>
                <a:cubicBezTo>
                  <a:pt x="91" y="247"/>
                  <a:pt x="91" y="247"/>
                  <a:pt x="91" y="247"/>
                </a:cubicBezTo>
                <a:lnTo>
                  <a:pt x="121" y="247"/>
                </a:lnTo>
                <a:close/>
                <a:moveTo>
                  <a:pt x="121" y="212"/>
                </a:moveTo>
                <a:cubicBezTo>
                  <a:pt x="105" y="212"/>
                  <a:pt x="105" y="212"/>
                  <a:pt x="105" y="212"/>
                </a:cubicBezTo>
                <a:cubicBezTo>
                  <a:pt x="105" y="193"/>
                  <a:pt x="105" y="193"/>
                  <a:pt x="105" y="193"/>
                </a:cubicBezTo>
                <a:cubicBezTo>
                  <a:pt x="121" y="193"/>
                  <a:pt x="121" y="193"/>
                  <a:pt x="121" y="193"/>
                </a:cubicBezTo>
                <a:lnTo>
                  <a:pt x="121" y="212"/>
                </a:lnTo>
                <a:close/>
                <a:moveTo>
                  <a:pt x="121" y="166"/>
                </a:moveTo>
                <a:cubicBezTo>
                  <a:pt x="121" y="180"/>
                  <a:pt x="121" y="180"/>
                  <a:pt x="121" y="180"/>
                </a:cubicBezTo>
                <a:cubicBezTo>
                  <a:pt x="91" y="180"/>
                  <a:pt x="91" y="180"/>
                  <a:pt x="91" y="180"/>
                </a:cubicBezTo>
                <a:cubicBezTo>
                  <a:pt x="91" y="212"/>
                  <a:pt x="91" y="212"/>
                  <a:pt x="91" y="212"/>
                </a:cubicBezTo>
                <a:cubicBezTo>
                  <a:pt x="75" y="212"/>
                  <a:pt x="75" y="212"/>
                  <a:pt x="75" y="212"/>
                </a:cubicBezTo>
                <a:cubicBezTo>
                  <a:pt x="75" y="166"/>
                  <a:pt x="75" y="166"/>
                  <a:pt x="75" y="166"/>
                </a:cubicBezTo>
                <a:lnTo>
                  <a:pt x="121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4" name="Freeform 49"/>
          <p:cNvSpPr>
            <a:spLocks noEditPoints="1"/>
          </p:cNvSpPr>
          <p:nvPr/>
        </p:nvSpPr>
        <p:spPr bwMode="auto">
          <a:xfrm>
            <a:off x="16262" y="2663974"/>
            <a:ext cx="1049337" cy="2093913"/>
          </a:xfrm>
          <a:custGeom>
            <a:avLst/>
            <a:gdLst>
              <a:gd name="T0" fmla="*/ 70 w 145"/>
              <a:gd name="T1" fmla="*/ 152 h 287"/>
              <a:gd name="T2" fmla="*/ 10 w 145"/>
              <a:gd name="T3" fmla="*/ 180 h 287"/>
              <a:gd name="T4" fmla="*/ 0 w 145"/>
              <a:gd name="T5" fmla="*/ 193 h 287"/>
              <a:gd name="T6" fmla="*/ 10 w 145"/>
              <a:gd name="T7" fmla="*/ 226 h 287"/>
              <a:gd name="T8" fmla="*/ 41 w 145"/>
              <a:gd name="T9" fmla="*/ 233 h 287"/>
              <a:gd name="T10" fmla="*/ 10 w 145"/>
              <a:gd name="T11" fmla="*/ 287 h 287"/>
              <a:gd name="T12" fmla="*/ 103 w 145"/>
              <a:gd name="T13" fmla="*/ 245 h 287"/>
              <a:gd name="T14" fmla="*/ 145 w 145"/>
              <a:gd name="T15" fmla="*/ 152 h 287"/>
              <a:gd name="T16" fmla="*/ 84 w 145"/>
              <a:gd name="T17" fmla="*/ 136 h 287"/>
              <a:gd name="T18" fmla="*/ 145 w 145"/>
              <a:gd name="T19" fmla="*/ 128 h 287"/>
              <a:gd name="T20" fmla="*/ 18 w 145"/>
              <a:gd name="T21" fmla="*/ 1 h 287"/>
              <a:gd name="T22" fmla="*/ 10 w 145"/>
              <a:gd name="T23" fmla="*/ 55 h 287"/>
              <a:gd name="T24" fmla="*/ 41 w 145"/>
              <a:gd name="T25" fmla="*/ 62 h 287"/>
              <a:gd name="T26" fmla="*/ 10 w 145"/>
              <a:gd name="T27" fmla="*/ 94 h 287"/>
              <a:gd name="T28" fmla="*/ 0 w 145"/>
              <a:gd name="T29" fmla="*/ 108 h 287"/>
              <a:gd name="T30" fmla="*/ 10 w 145"/>
              <a:gd name="T31" fmla="*/ 136 h 287"/>
              <a:gd name="T32" fmla="*/ 24 w 145"/>
              <a:gd name="T33" fmla="*/ 108 h 287"/>
              <a:gd name="T34" fmla="*/ 54 w 145"/>
              <a:gd name="T35" fmla="*/ 75 h 287"/>
              <a:gd name="T36" fmla="*/ 70 w 145"/>
              <a:gd name="T37" fmla="*/ 122 h 287"/>
              <a:gd name="T38" fmla="*/ 24 w 145"/>
              <a:gd name="T39" fmla="*/ 108 h 287"/>
              <a:gd name="T40" fmla="*/ 41 w 145"/>
              <a:gd name="T41" fmla="*/ 94 h 287"/>
              <a:gd name="T42" fmla="*/ 24 w 145"/>
              <a:gd name="T43" fmla="*/ 75 h 287"/>
              <a:gd name="T44" fmla="*/ 84 w 145"/>
              <a:gd name="T45" fmla="*/ 122 h 287"/>
              <a:gd name="T46" fmla="*/ 54 w 145"/>
              <a:gd name="T47" fmla="*/ 62 h 287"/>
              <a:gd name="T48" fmla="*/ 24 w 145"/>
              <a:gd name="T49" fmla="*/ 41 h 287"/>
              <a:gd name="T50" fmla="*/ 94 w 145"/>
              <a:gd name="T51" fmla="*/ 52 h 287"/>
              <a:gd name="T52" fmla="*/ 84 w 145"/>
              <a:gd name="T53" fmla="*/ 122 h 287"/>
              <a:gd name="T54" fmla="*/ 54 w 145"/>
              <a:gd name="T55" fmla="*/ 226 h 287"/>
              <a:gd name="T56" fmla="*/ 84 w 145"/>
              <a:gd name="T57" fmla="*/ 166 h 287"/>
              <a:gd name="T58" fmla="*/ 94 w 145"/>
              <a:gd name="T59" fmla="*/ 235 h 287"/>
              <a:gd name="T60" fmla="*/ 24 w 145"/>
              <a:gd name="T61" fmla="*/ 247 h 287"/>
              <a:gd name="T62" fmla="*/ 24 w 145"/>
              <a:gd name="T63" fmla="*/ 193 h 287"/>
              <a:gd name="T64" fmla="*/ 41 w 145"/>
              <a:gd name="T65" fmla="*/ 212 h 287"/>
              <a:gd name="T66" fmla="*/ 24 w 145"/>
              <a:gd name="T67" fmla="*/ 193 h 287"/>
              <a:gd name="T68" fmla="*/ 70 w 145"/>
              <a:gd name="T69" fmla="*/ 212 h 287"/>
              <a:gd name="T70" fmla="*/ 54 w 145"/>
              <a:gd name="T71" fmla="*/ 180 h 287"/>
              <a:gd name="T72" fmla="*/ 24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70" y="136"/>
                </a:moveTo>
                <a:cubicBezTo>
                  <a:pt x="70" y="152"/>
                  <a:pt x="70" y="152"/>
                  <a:pt x="70" y="152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80"/>
                  <a:pt x="10" y="180"/>
                  <a:pt x="10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93"/>
                  <a:pt x="0" y="193"/>
                  <a:pt x="0" y="193"/>
                </a:cubicBezTo>
                <a:cubicBezTo>
                  <a:pt x="10" y="193"/>
                  <a:pt x="10" y="193"/>
                  <a:pt x="10" y="193"/>
                </a:cubicBezTo>
                <a:cubicBezTo>
                  <a:pt x="10" y="226"/>
                  <a:pt x="10" y="226"/>
                  <a:pt x="10" y="226"/>
                </a:cubicBezTo>
                <a:cubicBezTo>
                  <a:pt x="41" y="226"/>
                  <a:pt x="41" y="226"/>
                  <a:pt x="41" y="226"/>
                </a:cubicBezTo>
                <a:cubicBezTo>
                  <a:pt x="41" y="233"/>
                  <a:pt x="41" y="233"/>
                  <a:pt x="41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87"/>
                  <a:pt x="10" y="287"/>
                  <a:pt x="10" y="287"/>
                </a:cubicBezTo>
                <a:cubicBezTo>
                  <a:pt x="18" y="286"/>
                  <a:pt x="18" y="286"/>
                  <a:pt x="18" y="286"/>
                </a:cubicBezTo>
                <a:cubicBezTo>
                  <a:pt x="50" y="283"/>
                  <a:pt x="80" y="268"/>
                  <a:pt x="103" y="245"/>
                </a:cubicBezTo>
                <a:cubicBezTo>
                  <a:pt x="126" y="222"/>
                  <a:pt x="141" y="192"/>
                  <a:pt x="145" y="159"/>
                </a:cubicBezTo>
                <a:cubicBezTo>
                  <a:pt x="145" y="152"/>
                  <a:pt x="145" y="152"/>
                  <a:pt x="145" y="152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145" y="136"/>
                  <a:pt x="145" y="136"/>
                  <a:pt x="145" y="136"/>
                </a:cubicBezTo>
                <a:cubicBezTo>
                  <a:pt x="145" y="128"/>
                  <a:pt x="145" y="128"/>
                  <a:pt x="145" y="128"/>
                </a:cubicBezTo>
                <a:cubicBezTo>
                  <a:pt x="141" y="96"/>
                  <a:pt x="126" y="66"/>
                  <a:pt x="103" y="42"/>
                </a:cubicBezTo>
                <a:cubicBezTo>
                  <a:pt x="80" y="19"/>
                  <a:pt x="50" y="5"/>
                  <a:pt x="18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55"/>
                  <a:pt x="10" y="55"/>
                  <a:pt x="10" y="55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62"/>
                  <a:pt x="41" y="62"/>
                  <a:pt x="41" y="62"/>
                </a:cubicBezTo>
                <a:cubicBezTo>
                  <a:pt x="10" y="62"/>
                  <a:pt x="10" y="62"/>
                  <a:pt x="10" y="62"/>
                </a:cubicBezTo>
                <a:cubicBezTo>
                  <a:pt x="10" y="94"/>
                  <a:pt x="10" y="94"/>
                  <a:pt x="1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8"/>
                  <a:pt x="0" y="108"/>
                  <a:pt x="0" y="108"/>
                </a:cubicBezTo>
                <a:cubicBezTo>
                  <a:pt x="10" y="108"/>
                  <a:pt x="10" y="108"/>
                  <a:pt x="10" y="108"/>
                </a:cubicBezTo>
                <a:cubicBezTo>
                  <a:pt x="10" y="136"/>
                  <a:pt x="10" y="136"/>
                  <a:pt x="10" y="136"/>
                </a:cubicBezTo>
                <a:lnTo>
                  <a:pt x="70" y="136"/>
                </a:lnTo>
                <a:close/>
                <a:moveTo>
                  <a:pt x="2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75"/>
                  <a:pt x="54" y="75"/>
                  <a:pt x="54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24" y="122"/>
                  <a:pt x="24" y="122"/>
                  <a:pt x="24" y="122"/>
                </a:cubicBezTo>
                <a:lnTo>
                  <a:pt x="24" y="108"/>
                </a:lnTo>
                <a:close/>
                <a:moveTo>
                  <a:pt x="41" y="75"/>
                </a:moveTo>
                <a:cubicBezTo>
                  <a:pt x="41" y="94"/>
                  <a:pt x="41" y="94"/>
                  <a:pt x="41" y="94"/>
                </a:cubicBezTo>
                <a:cubicBezTo>
                  <a:pt x="24" y="94"/>
                  <a:pt x="24" y="94"/>
                  <a:pt x="24" y="94"/>
                </a:cubicBezTo>
                <a:cubicBezTo>
                  <a:pt x="24" y="75"/>
                  <a:pt x="24" y="75"/>
                  <a:pt x="24" y="75"/>
                </a:cubicBezTo>
                <a:lnTo>
                  <a:pt x="41" y="75"/>
                </a:lnTo>
                <a:close/>
                <a:moveTo>
                  <a:pt x="84" y="122"/>
                </a:moveTo>
                <a:cubicBezTo>
                  <a:pt x="84" y="62"/>
                  <a:pt x="84" y="62"/>
                  <a:pt x="84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41"/>
                  <a:pt x="54" y="41"/>
                  <a:pt x="5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16"/>
                  <a:pt x="24" y="16"/>
                  <a:pt x="24" y="16"/>
                </a:cubicBezTo>
                <a:cubicBezTo>
                  <a:pt x="50" y="21"/>
                  <a:pt x="75" y="33"/>
                  <a:pt x="94" y="52"/>
                </a:cubicBezTo>
                <a:cubicBezTo>
                  <a:pt x="113" y="71"/>
                  <a:pt x="125" y="96"/>
                  <a:pt x="130" y="122"/>
                </a:cubicBezTo>
                <a:lnTo>
                  <a:pt x="84" y="122"/>
                </a:lnTo>
                <a:close/>
                <a:moveTo>
                  <a:pt x="54" y="247"/>
                </a:moveTo>
                <a:cubicBezTo>
                  <a:pt x="54" y="226"/>
                  <a:pt x="54" y="226"/>
                  <a:pt x="54" y="226"/>
                </a:cubicBezTo>
                <a:cubicBezTo>
                  <a:pt x="84" y="226"/>
                  <a:pt x="84" y="226"/>
                  <a:pt x="84" y="22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130" y="166"/>
                  <a:pt x="130" y="166"/>
                  <a:pt x="130" y="166"/>
                </a:cubicBezTo>
                <a:cubicBezTo>
                  <a:pt x="125" y="192"/>
                  <a:pt x="113" y="216"/>
                  <a:pt x="94" y="235"/>
                </a:cubicBezTo>
                <a:cubicBezTo>
                  <a:pt x="75" y="254"/>
                  <a:pt x="50" y="267"/>
                  <a:pt x="24" y="271"/>
                </a:cubicBezTo>
                <a:cubicBezTo>
                  <a:pt x="24" y="247"/>
                  <a:pt x="24" y="247"/>
                  <a:pt x="24" y="247"/>
                </a:cubicBezTo>
                <a:lnTo>
                  <a:pt x="54" y="247"/>
                </a:lnTo>
                <a:close/>
                <a:moveTo>
                  <a:pt x="24" y="193"/>
                </a:moveTo>
                <a:cubicBezTo>
                  <a:pt x="41" y="193"/>
                  <a:pt x="41" y="193"/>
                  <a:pt x="41" y="193"/>
                </a:cubicBezTo>
                <a:cubicBezTo>
                  <a:pt x="41" y="212"/>
                  <a:pt x="41" y="212"/>
                  <a:pt x="41" y="212"/>
                </a:cubicBezTo>
                <a:cubicBezTo>
                  <a:pt x="24" y="212"/>
                  <a:pt x="24" y="212"/>
                  <a:pt x="24" y="212"/>
                </a:cubicBezTo>
                <a:lnTo>
                  <a:pt x="24" y="193"/>
                </a:lnTo>
                <a:close/>
                <a:moveTo>
                  <a:pt x="70" y="166"/>
                </a:moveTo>
                <a:cubicBezTo>
                  <a:pt x="70" y="212"/>
                  <a:pt x="70" y="212"/>
                  <a:pt x="70" y="212"/>
                </a:cubicBezTo>
                <a:cubicBezTo>
                  <a:pt x="54" y="212"/>
                  <a:pt x="54" y="212"/>
                  <a:pt x="54" y="212"/>
                </a:cubicBezTo>
                <a:cubicBezTo>
                  <a:pt x="54" y="180"/>
                  <a:pt x="54" y="180"/>
                  <a:pt x="54" y="180"/>
                </a:cubicBezTo>
                <a:cubicBezTo>
                  <a:pt x="24" y="180"/>
                  <a:pt x="24" y="180"/>
                  <a:pt x="24" y="180"/>
                </a:cubicBezTo>
                <a:cubicBezTo>
                  <a:pt x="24" y="166"/>
                  <a:pt x="24" y="166"/>
                  <a:pt x="24" y="166"/>
                </a:cubicBezTo>
                <a:lnTo>
                  <a:pt x="70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7036282" y="6004869"/>
            <a:ext cx="2422525" cy="833438"/>
            <a:chOff x="7729538" y="5945188"/>
            <a:chExt cx="2422525" cy="833438"/>
          </a:xfrm>
        </p:grpSpPr>
        <p:sp>
          <p:nvSpPr>
            <p:cNvPr id="87" name="Freeform 80"/>
            <p:cNvSpPr/>
            <p:nvPr/>
          </p:nvSpPr>
          <p:spPr bwMode="auto">
            <a:xfrm>
              <a:off x="9404350" y="6180138"/>
              <a:ext cx="177800" cy="158750"/>
            </a:xfrm>
            <a:custGeom>
              <a:avLst/>
              <a:gdLst>
                <a:gd name="T0" fmla="*/ 0 w 31"/>
                <a:gd name="T1" fmla="*/ 9 h 27"/>
                <a:gd name="T2" fmla="*/ 31 w 31"/>
                <a:gd name="T3" fmla="*/ 22 h 27"/>
                <a:gd name="T4" fmla="*/ 0 w 31"/>
                <a:gd name="T5" fmla="*/ 10 h 27"/>
                <a:gd name="T6" fmla="*/ 18 w 31"/>
                <a:gd name="T7" fmla="*/ 17 h 27"/>
                <a:gd name="T8" fmla="*/ 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0" y="9"/>
                  </a:moveTo>
                  <a:cubicBezTo>
                    <a:pt x="0" y="9"/>
                    <a:pt x="15" y="0"/>
                    <a:pt x="31" y="22"/>
                  </a:cubicBezTo>
                  <a:cubicBezTo>
                    <a:pt x="31" y="22"/>
                    <a:pt x="8" y="27"/>
                    <a:pt x="0" y="10"/>
                  </a:cubicBezTo>
                  <a:cubicBezTo>
                    <a:pt x="18" y="17"/>
                    <a:pt x="18" y="17"/>
                    <a:pt x="18" y="17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81"/>
            <p:cNvSpPr/>
            <p:nvPr/>
          </p:nvSpPr>
          <p:spPr bwMode="auto">
            <a:xfrm>
              <a:off x="9051925" y="6238875"/>
              <a:ext cx="242888" cy="187325"/>
            </a:xfrm>
            <a:custGeom>
              <a:avLst/>
              <a:gdLst>
                <a:gd name="T0" fmla="*/ 0 w 42"/>
                <a:gd name="T1" fmla="*/ 22 h 32"/>
                <a:gd name="T2" fmla="*/ 42 w 42"/>
                <a:gd name="T3" fmla="*/ 6 h 32"/>
                <a:gd name="T4" fmla="*/ 1 w 42"/>
                <a:gd name="T5" fmla="*/ 25 h 32"/>
                <a:gd name="T6" fmla="*/ 24 w 42"/>
                <a:gd name="T7" fmla="*/ 13 h 32"/>
                <a:gd name="T8" fmla="*/ 0 w 42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0" y="22"/>
                  </a:moveTo>
                  <a:cubicBezTo>
                    <a:pt x="0" y="22"/>
                    <a:pt x="6" y="0"/>
                    <a:pt x="42" y="6"/>
                  </a:cubicBezTo>
                  <a:cubicBezTo>
                    <a:pt x="42" y="6"/>
                    <a:pt x="25" y="32"/>
                    <a:pt x="1" y="25"/>
                  </a:cubicBezTo>
                  <a:cubicBezTo>
                    <a:pt x="24" y="13"/>
                    <a:pt x="24" y="13"/>
                    <a:pt x="24" y="1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82"/>
            <p:cNvSpPr/>
            <p:nvPr/>
          </p:nvSpPr>
          <p:spPr bwMode="auto">
            <a:xfrm>
              <a:off x="9972675" y="6156325"/>
              <a:ext cx="179388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5 h 25"/>
                <a:gd name="T4" fmla="*/ 1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5"/>
                  </a:cubicBezTo>
                  <a:cubicBezTo>
                    <a:pt x="31" y="5"/>
                    <a:pt x="18" y="25"/>
                    <a:pt x="1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83"/>
            <p:cNvSpPr/>
            <p:nvPr/>
          </p:nvSpPr>
          <p:spPr bwMode="auto">
            <a:xfrm>
              <a:off x="9634538" y="6038850"/>
              <a:ext cx="177800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6 h 25"/>
                <a:gd name="T4" fmla="*/ 0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5"/>
                    <a:pt x="0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84"/>
            <p:cNvSpPr/>
            <p:nvPr/>
          </p:nvSpPr>
          <p:spPr bwMode="auto">
            <a:xfrm>
              <a:off x="9323388" y="5945188"/>
              <a:ext cx="177800" cy="152400"/>
            </a:xfrm>
            <a:custGeom>
              <a:avLst/>
              <a:gdLst>
                <a:gd name="T0" fmla="*/ 0 w 31"/>
                <a:gd name="T1" fmla="*/ 17 h 26"/>
                <a:gd name="T2" fmla="*/ 31 w 31"/>
                <a:gd name="T3" fmla="*/ 6 h 26"/>
                <a:gd name="T4" fmla="*/ 0 w 31"/>
                <a:gd name="T5" fmla="*/ 20 h 26"/>
                <a:gd name="T6" fmla="*/ 18 w 31"/>
                <a:gd name="T7" fmla="*/ 11 h 26"/>
                <a:gd name="T8" fmla="*/ 0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6"/>
                    <a:pt x="0" y="20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85"/>
            <p:cNvSpPr/>
            <p:nvPr/>
          </p:nvSpPr>
          <p:spPr bwMode="auto">
            <a:xfrm>
              <a:off x="8913813" y="6021388"/>
              <a:ext cx="155575" cy="176213"/>
            </a:xfrm>
            <a:custGeom>
              <a:avLst/>
              <a:gdLst>
                <a:gd name="T0" fmla="*/ 9 w 27"/>
                <a:gd name="T1" fmla="*/ 29 h 30"/>
                <a:gd name="T2" fmla="*/ 24 w 27"/>
                <a:gd name="T3" fmla="*/ 0 h 30"/>
                <a:gd name="T4" fmla="*/ 10 w 27"/>
                <a:gd name="T5" fmla="*/ 30 h 30"/>
                <a:gd name="T6" fmla="*/ 18 w 27"/>
                <a:gd name="T7" fmla="*/ 13 h 30"/>
                <a:gd name="T8" fmla="*/ 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9" y="29"/>
                  </a:moveTo>
                  <a:cubicBezTo>
                    <a:pt x="9" y="29"/>
                    <a:pt x="0" y="14"/>
                    <a:pt x="24" y="0"/>
                  </a:cubicBezTo>
                  <a:cubicBezTo>
                    <a:pt x="24" y="0"/>
                    <a:pt x="27" y="23"/>
                    <a:pt x="10" y="30"/>
                  </a:cubicBezTo>
                  <a:cubicBezTo>
                    <a:pt x="18" y="13"/>
                    <a:pt x="18" y="13"/>
                    <a:pt x="18" y="13"/>
                  </a:cubicBezTo>
                  <a:lnTo>
                    <a:pt x="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86"/>
            <p:cNvSpPr/>
            <p:nvPr/>
          </p:nvSpPr>
          <p:spPr bwMode="auto">
            <a:xfrm>
              <a:off x="8678863" y="6221413"/>
              <a:ext cx="201613" cy="252413"/>
            </a:xfrm>
            <a:custGeom>
              <a:avLst/>
              <a:gdLst>
                <a:gd name="T0" fmla="*/ 22 w 35"/>
                <a:gd name="T1" fmla="*/ 43 h 43"/>
                <a:gd name="T2" fmla="*/ 10 w 35"/>
                <a:gd name="T3" fmla="*/ 0 h 43"/>
                <a:gd name="T4" fmla="*/ 25 w 35"/>
                <a:gd name="T5" fmla="*/ 42 h 43"/>
                <a:gd name="T6" fmla="*/ 16 w 35"/>
                <a:gd name="T7" fmla="*/ 18 h 43"/>
                <a:gd name="T8" fmla="*/ 22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22" y="43"/>
                  </a:moveTo>
                  <a:cubicBezTo>
                    <a:pt x="22" y="43"/>
                    <a:pt x="0" y="35"/>
                    <a:pt x="10" y="0"/>
                  </a:cubicBezTo>
                  <a:cubicBezTo>
                    <a:pt x="10" y="0"/>
                    <a:pt x="35" y="19"/>
                    <a:pt x="25" y="42"/>
                  </a:cubicBezTo>
                  <a:cubicBezTo>
                    <a:pt x="16" y="18"/>
                    <a:pt x="16" y="18"/>
                    <a:pt x="16" y="18"/>
                  </a:cubicBezTo>
                  <a:lnTo>
                    <a:pt x="22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87"/>
            <p:cNvSpPr/>
            <p:nvPr/>
          </p:nvSpPr>
          <p:spPr bwMode="auto">
            <a:xfrm>
              <a:off x="8615363" y="6075363"/>
              <a:ext cx="1323975" cy="703263"/>
            </a:xfrm>
            <a:custGeom>
              <a:avLst/>
              <a:gdLst>
                <a:gd name="T0" fmla="*/ 114 w 230"/>
                <a:gd name="T1" fmla="*/ 3 h 120"/>
                <a:gd name="T2" fmla="*/ 44 w 230"/>
                <a:gd name="T3" fmla="*/ 59 h 120"/>
                <a:gd name="T4" fmla="*/ 0 w 230"/>
                <a:gd name="T5" fmla="*/ 120 h 120"/>
                <a:gd name="T6" fmla="*/ 48 w 230"/>
                <a:gd name="T7" fmla="*/ 117 h 120"/>
                <a:gd name="T8" fmla="*/ 59 w 230"/>
                <a:gd name="T9" fmla="*/ 78 h 120"/>
                <a:gd name="T10" fmla="*/ 139 w 230"/>
                <a:gd name="T11" fmla="*/ 19 h 120"/>
                <a:gd name="T12" fmla="*/ 226 w 230"/>
                <a:gd name="T13" fmla="*/ 32 h 120"/>
                <a:gd name="T14" fmla="*/ 230 w 230"/>
                <a:gd name="T15" fmla="*/ 29 h 120"/>
                <a:gd name="T16" fmla="*/ 230 w 230"/>
                <a:gd name="T17" fmla="*/ 29 h 120"/>
                <a:gd name="T18" fmla="*/ 226 w 230"/>
                <a:gd name="T19" fmla="*/ 26 h 120"/>
                <a:gd name="T20" fmla="*/ 114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4" y="3"/>
                  </a:moveTo>
                  <a:cubicBezTo>
                    <a:pt x="87" y="7"/>
                    <a:pt x="50" y="29"/>
                    <a:pt x="44" y="59"/>
                  </a:cubicBezTo>
                  <a:cubicBezTo>
                    <a:pt x="39" y="81"/>
                    <a:pt x="12" y="108"/>
                    <a:pt x="0" y="120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52" y="106"/>
                    <a:pt x="57" y="93"/>
                    <a:pt x="59" y="78"/>
                  </a:cubicBezTo>
                  <a:cubicBezTo>
                    <a:pt x="65" y="39"/>
                    <a:pt x="93" y="6"/>
                    <a:pt x="139" y="19"/>
                  </a:cubicBezTo>
                  <a:cubicBezTo>
                    <a:pt x="178" y="30"/>
                    <a:pt x="215" y="32"/>
                    <a:pt x="226" y="32"/>
                  </a:cubicBezTo>
                  <a:cubicBezTo>
                    <a:pt x="228" y="32"/>
                    <a:pt x="230" y="31"/>
                    <a:pt x="230" y="29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30" y="27"/>
                    <a:pt x="228" y="25"/>
                    <a:pt x="226" y="26"/>
                  </a:cubicBezTo>
                  <a:cubicBezTo>
                    <a:pt x="182" y="31"/>
                    <a:pt x="141" y="0"/>
                    <a:pt x="114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88"/>
            <p:cNvSpPr/>
            <p:nvPr/>
          </p:nvSpPr>
          <p:spPr bwMode="auto">
            <a:xfrm>
              <a:off x="8172450" y="6438900"/>
              <a:ext cx="103188" cy="87313"/>
            </a:xfrm>
            <a:custGeom>
              <a:avLst/>
              <a:gdLst>
                <a:gd name="T0" fmla="*/ 1 w 18"/>
                <a:gd name="T1" fmla="*/ 5 h 15"/>
                <a:gd name="T2" fmla="*/ 18 w 18"/>
                <a:gd name="T3" fmla="*/ 13 h 15"/>
                <a:gd name="T4" fmla="*/ 0 w 18"/>
                <a:gd name="T5" fmla="*/ 6 h 15"/>
                <a:gd name="T6" fmla="*/ 10 w 18"/>
                <a:gd name="T7" fmla="*/ 10 h 15"/>
                <a:gd name="T8" fmla="*/ 1 w 18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" y="5"/>
                  </a:moveTo>
                  <a:cubicBezTo>
                    <a:pt x="1" y="5"/>
                    <a:pt x="9" y="0"/>
                    <a:pt x="18" y="13"/>
                  </a:cubicBezTo>
                  <a:cubicBezTo>
                    <a:pt x="18" y="13"/>
                    <a:pt x="5" y="15"/>
                    <a:pt x="0" y="6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89"/>
            <p:cNvSpPr/>
            <p:nvPr/>
          </p:nvSpPr>
          <p:spPr bwMode="auto">
            <a:xfrm>
              <a:off x="7977188" y="6473825"/>
              <a:ext cx="131763" cy="104775"/>
            </a:xfrm>
            <a:custGeom>
              <a:avLst/>
              <a:gdLst>
                <a:gd name="T0" fmla="*/ 0 w 23"/>
                <a:gd name="T1" fmla="*/ 13 h 18"/>
                <a:gd name="T2" fmla="*/ 23 w 23"/>
                <a:gd name="T3" fmla="*/ 3 h 18"/>
                <a:gd name="T4" fmla="*/ 0 w 23"/>
                <a:gd name="T5" fmla="*/ 14 h 18"/>
                <a:gd name="T6" fmla="*/ 13 w 23"/>
                <a:gd name="T7" fmla="*/ 8 h 18"/>
                <a:gd name="T8" fmla="*/ 0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0" y="13"/>
                  </a:moveTo>
                  <a:cubicBezTo>
                    <a:pt x="0" y="13"/>
                    <a:pt x="3" y="0"/>
                    <a:pt x="23" y="3"/>
                  </a:cubicBezTo>
                  <a:cubicBezTo>
                    <a:pt x="23" y="3"/>
                    <a:pt x="14" y="18"/>
                    <a:pt x="0" y="14"/>
                  </a:cubicBezTo>
                  <a:cubicBezTo>
                    <a:pt x="13" y="8"/>
                    <a:pt x="13" y="8"/>
                    <a:pt x="13" y="8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90"/>
            <p:cNvSpPr/>
            <p:nvPr/>
          </p:nvSpPr>
          <p:spPr bwMode="auto">
            <a:xfrm>
              <a:off x="8494713" y="6426200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1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91"/>
            <p:cNvSpPr/>
            <p:nvPr/>
          </p:nvSpPr>
          <p:spPr bwMode="auto">
            <a:xfrm>
              <a:off x="8304213" y="6362700"/>
              <a:ext cx="98425" cy="80963"/>
            </a:xfrm>
            <a:custGeom>
              <a:avLst/>
              <a:gdLst>
                <a:gd name="T0" fmla="*/ 0 w 17"/>
                <a:gd name="T1" fmla="*/ 10 h 14"/>
                <a:gd name="T2" fmla="*/ 17 w 17"/>
                <a:gd name="T3" fmla="*/ 3 h 14"/>
                <a:gd name="T4" fmla="*/ 0 w 17"/>
                <a:gd name="T5" fmla="*/ 11 h 14"/>
                <a:gd name="T6" fmla="*/ 10 w 17"/>
                <a:gd name="T7" fmla="*/ 6 h 14"/>
                <a:gd name="T8" fmla="*/ 0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0" y="10"/>
                  </a:moveTo>
                  <a:cubicBezTo>
                    <a:pt x="0" y="10"/>
                    <a:pt x="2" y="0"/>
                    <a:pt x="17" y="3"/>
                  </a:cubicBezTo>
                  <a:cubicBezTo>
                    <a:pt x="17" y="3"/>
                    <a:pt x="10" y="14"/>
                    <a:pt x="0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92"/>
            <p:cNvSpPr/>
            <p:nvPr/>
          </p:nvSpPr>
          <p:spPr bwMode="auto">
            <a:xfrm>
              <a:off x="8126413" y="6308725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0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93"/>
            <p:cNvSpPr/>
            <p:nvPr/>
          </p:nvSpPr>
          <p:spPr bwMode="auto">
            <a:xfrm>
              <a:off x="7896225" y="6350000"/>
              <a:ext cx="92075" cy="100013"/>
            </a:xfrm>
            <a:custGeom>
              <a:avLst/>
              <a:gdLst>
                <a:gd name="T0" fmla="*/ 5 w 16"/>
                <a:gd name="T1" fmla="*/ 17 h 17"/>
                <a:gd name="T2" fmla="*/ 14 w 16"/>
                <a:gd name="T3" fmla="*/ 0 h 17"/>
                <a:gd name="T4" fmla="*/ 6 w 16"/>
                <a:gd name="T5" fmla="*/ 17 h 17"/>
                <a:gd name="T6" fmla="*/ 10 w 16"/>
                <a:gd name="T7" fmla="*/ 7 h 17"/>
                <a:gd name="T8" fmla="*/ 5 w 16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5" y="17"/>
                  </a:moveTo>
                  <a:cubicBezTo>
                    <a:pt x="5" y="17"/>
                    <a:pt x="0" y="8"/>
                    <a:pt x="14" y="0"/>
                  </a:cubicBezTo>
                  <a:cubicBezTo>
                    <a:pt x="14" y="0"/>
                    <a:pt x="16" y="13"/>
                    <a:pt x="6" y="1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5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94"/>
            <p:cNvSpPr/>
            <p:nvPr/>
          </p:nvSpPr>
          <p:spPr bwMode="auto">
            <a:xfrm>
              <a:off x="7764463" y="6461125"/>
              <a:ext cx="114300" cy="141288"/>
            </a:xfrm>
            <a:custGeom>
              <a:avLst/>
              <a:gdLst>
                <a:gd name="T0" fmla="*/ 13 w 20"/>
                <a:gd name="T1" fmla="*/ 24 h 24"/>
                <a:gd name="T2" fmla="*/ 6 w 20"/>
                <a:gd name="T3" fmla="*/ 0 h 24"/>
                <a:gd name="T4" fmla="*/ 14 w 20"/>
                <a:gd name="T5" fmla="*/ 24 h 24"/>
                <a:gd name="T6" fmla="*/ 9 w 20"/>
                <a:gd name="T7" fmla="*/ 10 h 24"/>
                <a:gd name="T8" fmla="*/ 13 w 20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4">
                  <a:moveTo>
                    <a:pt x="13" y="24"/>
                  </a:moveTo>
                  <a:cubicBezTo>
                    <a:pt x="13" y="24"/>
                    <a:pt x="0" y="20"/>
                    <a:pt x="6" y="0"/>
                  </a:cubicBezTo>
                  <a:cubicBezTo>
                    <a:pt x="6" y="0"/>
                    <a:pt x="20" y="11"/>
                    <a:pt x="14" y="24"/>
                  </a:cubicBezTo>
                  <a:cubicBezTo>
                    <a:pt x="9" y="10"/>
                    <a:pt x="9" y="10"/>
                    <a:pt x="9" y="10"/>
                  </a:cubicBezTo>
                  <a:lnTo>
                    <a:pt x="13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95"/>
            <p:cNvSpPr/>
            <p:nvPr/>
          </p:nvSpPr>
          <p:spPr bwMode="auto">
            <a:xfrm>
              <a:off x="7729538" y="6380163"/>
              <a:ext cx="747713" cy="398463"/>
            </a:xfrm>
            <a:custGeom>
              <a:avLst/>
              <a:gdLst>
                <a:gd name="T0" fmla="*/ 64 w 130"/>
                <a:gd name="T1" fmla="*/ 2 h 68"/>
                <a:gd name="T2" fmla="*/ 25 w 130"/>
                <a:gd name="T3" fmla="*/ 33 h 68"/>
                <a:gd name="T4" fmla="*/ 0 w 130"/>
                <a:gd name="T5" fmla="*/ 68 h 68"/>
                <a:gd name="T6" fmla="*/ 27 w 130"/>
                <a:gd name="T7" fmla="*/ 66 h 68"/>
                <a:gd name="T8" fmla="*/ 33 w 130"/>
                <a:gd name="T9" fmla="*/ 44 h 68"/>
                <a:gd name="T10" fmla="*/ 79 w 130"/>
                <a:gd name="T11" fmla="*/ 11 h 68"/>
                <a:gd name="T12" fmla="*/ 128 w 130"/>
                <a:gd name="T13" fmla="*/ 18 h 68"/>
                <a:gd name="T14" fmla="*/ 130 w 130"/>
                <a:gd name="T15" fmla="*/ 16 h 68"/>
                <a:gd name="T16" fmla="*/ 130 w 130"/>
                <a:gd name="T17" fmla="*/ 16 h 68"/>
                <a:gd name="T18" fmla="*/ 128 w 130"/>
                <a:gd name="T19" fmla="*/ 15 h 68"/>
                <a:gd name="T20" fmla="*/ 64 w 130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68">
                  <a:moveTo>
                    <a:pt x="64" y="2"/>
                  </a:moveTo>
                  <a:cubicBezTo>
                    <a:pt x="49" y="4"/>
                    <a:pt x="28" y="17"/>
                    <a:pt x="25" y="33"/>
                  </a:cubicBezTo>
                  <a:cubicBezTo>
                    <a:pt x="22" y="46"/>
                    <a:pt x="7" y="61"/>
                    <a:pt x="0" y="68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9" y="60"/>
                    <a:pt x="32" y="53"/>
                    <a:pt x="33" y="44"/>
                  </a:cubicBezTo>
                  <a:cubicBezTo>
                    <a:pt x="37" y="22"/>
                    <a:pt x="52" y="4"/>
                    <a:pt x="79" y="11"/>
                  </a:cubicBezTo>
                  <a:cubicBezTo>
                    <a:pt x="100" y="17"/>
                    <a:pt x="121" y="18"/>
                    <a:pt x="128" y="18"/>
                  </a:cubicBezTo>
                  <a:cubicBezTo>
                    <a:pt x="129" y="18"/>
                    <a:pt x="130" y="17"/>
                    <a:pt x="130" y="16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30" y="15"/>
                    <a:pt x="129" y="14"/>
                    <a:pt x="128" y="15"/>
                  </a:cubicBezTo>
                  <a:cubicBezTo>
                    <a:pt x="103" y="17"/>
                    <a:pt x="79" y="0"/>
                    <a:pt x="6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1840216" y="5991697"/>
            <a:ext cx="2427288" cy="833438"/>
            <a:chOff x="2625725" y="5945188"/>
            <a:chExt cx="2427288" cy="833438"/>
          </a:xfrm>
        </p:grpSpPr>
        <p:sp>
          <p:nvSpPr>
            <p:cNvPr id="103" name="Freeform 96"/>
            <p:cNvSpPr/>
            <p:nvPr/>
          </p:nvSpPr>
          <p:spPr bwMode="auto">
            <a:xfrm>
              <a:off x="3200400" y="6180138"/>
              <a:ext cx="179388" cy="158750"/>
            </a:xfrm>
            <a:custGeom>
              <a:avLst/>
              <a:gdLst>
                <a:gd name="T0" fmla="*/ 30 w 31"/>
                <a:gd name="T1" fmla="*/ 9 h 27"/>
                <a:gd name="T2" fmla="*/ 0 w 31"/>
                <a:gd name="T3" fmla="*/ 22 h 27"/>
                <a:gd name="T4" fmla="*/ 31 w 31"/>
                <a:gd name="T5" fmla="*/ 10 h 27"/>
                <a:gd name="T6" fmla="*/ 13 w 31"/>
                <a:gd name="T7" fmla="*/ 17 h 27"/>
                <a:gd name="T8" fmla="*/ 3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30" y="9"/>
                  </a:moveTo>
                  <a:cubicBezTo>
                    <a:pt x="30" y="9"/>
                    <a:pt x="15" y="0"/>
                    <a:pt x="0" y="22"/>
                  </a:cubicBezTo>
                  <a:cubicBezTo>
                    <a:pt x="0" y="22"/>
                    <a:pt x="22" y="27"/>
                    <a:pt x="31" y="10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3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97"/>
            <p:cNvSpPr/>
            <p:nvPr/>
          </p:nvSpPr>
          <p:spPr bwMode="auto">
            <a:xfrm>
              <a:off x="3487738" y="6238875"/>
              <a:ext cx="236538" cy="187325"/>
            </a:xfrm>
            <a:custGeom>
              <a:avLst/>
              <a:gdLst>
                <a:gd name="T0" fmla="*/ 41 w 41"/>
                <a:gd name="T1" fmla="*/ 22 h 32"/>
                <a:gd name="T2" fmla="*/ 0 w 41"/>
                <a:gd name="T3" fmla="*/ 6 h 32"/>
                <a:gd name="T4" fmla="*/ 40 w 41"/>
                <a:gd name="T5" fmla="*/ 25 h 32"/>
                <a:gd name="T6" fmla="*/ 17 w 41"/>
                <a:gd name="T7" fmla="*/ 13 h 32"/>
                <a:gd name="T8" fmla="*/ 41 w 41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2">
                  <a:moveTo>
                    <a:pt x="41" y="22"/>
                  </a:moveTo>
                  <a:cubicBezTo>
                    <a:pt x="41" y="22"/>
                    <a:pt x="35" y="0"/>
                    <a:pt x="0" y="6"/>
                  </a:cubicBezTo>
                  <a:cubicBezTo>
                    <a:pt x="0" y="6"/>
                    <a:pt x="17" y="32"/>
                    <a:pt x="40" y="25"/>
                  </a:cubicBezTo>
                  <a:cubicBezTo>
                    <a:pt x="17" y="13"/>
                    <a:pt x="17" y="13"/>
                    <a:pt x="17" y="13"/>
                  </a:cubicBezTo>
                  <a:lnTo>
                    <a:pt x="41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98"/>
            <p:cNvSpPr/>
            <p:nvPr/>
          </p:nvSpPr>
          <p:spPr bwMode="auto">
            <a:xfrm>
              <a:off x="2625725" y="6156325"/>
              <a:ext cx="177800" cy="147638"/>
            </a:xfrm>
            <a:custGeom>
              <a:avLst/>
              <a:gdLst>
                <a:gd name="T0" fmla="*/ 31 w 31"/>
                <a:gd name="T1" fmla="*/ 17 h 25"/>
                <a:gd name="T2" fmla="*/ 0 w 31"/>
                <a:gd name="T3" fmla="*/ 5 h 25"/>
                <a:gd name="T4" fmla="*/ 31 w 31"/>
                <a:gd name="T5" fmla="*/ 19 h 25"/>
                <a:gd name="T6" fmla="*/ 13 w 31"/>
                <a:gd name="T7" fmla="*/ 11 h 25"/>
                <a:gd name="T8" fmla="*/ 31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17"/>
                  </a:moveTo>
                  <a:cubicBezTo>
                    <a:pt x="31" y="17"/>
                    <a:pt x="27" y="0"/>
                    <a:pt x="0" y="5"/>
                  </a:cubicBezTo>
                  <a:cubicBezTo>
                    <a:pt x="0" y="5"/>
                    <a:pt x="13" y="25"/>
                    <a:pt x="31" y="19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99"/>
            <p:cNvSpPr/>
            <p:nvPr/>
          </p:nvSpPr>
          <p:spPr bwMode="auto">
            <a:xfrm>
              <a:off x="2965450" y="6038850"/>
              <a:ext cx="184150" cy="147638"/>
            </a:xfrm>
            <a:custGeom>
              <a:avLst/>
              <a:gdLst>
                <a:gd name="T0" fmla="*/ 32 w 32"/>
                <a:gd name="T1" fmla="*/ 17 h 25"/>
                <a:gd name="T2" fmla="*/ 0 w 32"/>
                <a:gd name="T3" fmla="*/ 6 h 25"/>
                <a:gd name="T4" fmla="*/ 31 w 32"/>
                <a:gd name="T5" fmla="*/ 19 h 25"/>
                <a:gd name="T6" fmla="*/ 14 w 32"/>
                <a:gd name="T7" fmla="*/ 11 h 25"/>
                <a:gd name="T8" fmla="*/ 32 w 32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32" y="17"/>
                  </a:moveTo>
                  <a:cubicBezTo>
                    <a:pt x="32" y="17"/>
                    <a:pt x="27" y="0"/>
                    <a:pt x="0" y="6"/>
                  </a:cubicBezTo>
                  <a:cubicBezTo>
                    <a:pt x="0" y="6"/>
                    <a:pt x="13" y="25"/>
                    <a:pt x="31" y="19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32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0"/>
            <p:cNvSpPr/>
            <p:nvPr/>
          </p:nvSpPr>
          <p:spPr bwMode="auto">
            <a:xfrm>
              <a:off x="3275013" y="5945188"/>
              <a:ext cx="179388" cy="152400"/>
            </a:xfrm>
            <a:custGeom>
              <a:avLst/>
              <a:gdLst>
                <a:gd name="T0" fmla="*/ 31 w 31"/>
                <a:gd name="T1" fmla="*/ 17 h 26"/>
                <a:gd name="T2" fmla="*/ 0 w 31"/>
                <a:gd name="T3" fmla="*/ 6 h 26"/>
                <a:gd name="T4" fmla="*/ 31 w 31"/>
                <a:gd name="T5" fmla="*/ 20 h 26"/>
                <a:gd name="T6" fmla="*/ 13 w 31"/>
                <a:gd name="T7" fmla="*/ 11 h 26"/>
                <a:gd name="T8" fmla="*/ 31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31" y="17"/>
                  </a:moveTo>
                  <a:cubicBezTo>
                    <a:pt x="31" y="17"/>
                    <a:pt x="27" y="0"/>
                    <a:pt x="0" y="6"/>
                  </a:cubicBezTo>
                  <a:cubicBezTo>
                    <a:pt x="0" y="6"/>
                    <a:pt x="13" y="26"/>
                    <a:pt x="31" y="20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01"/>
            <p:cNvSpPr/>
            <p:nvPr/>
          </p:nvSpPr>
          <p:spPr bwMode="auto">
            <a:xfrm>
              <a:off x="3706813" y="6021388"/>
              <a:ext cx="155575" cy="176213"/>
            </a:xfrm>
            <a:custGeom>
              <a:avLst/>
              <a:gdLst>
                <a:gd name="T0" fmla="*/ 19 w 27"/>
                <a:gd name="T1" fmla="*/ 29 h 30"/>
                <a:gd name="T2" fmla="*/ 4 w 27"/>
                <a:gd name="T3" fmla="*/ 0 h 30"/>
                <a:gd name="T4" fmla="*/ 17 w 27"/>
                <a:gd name="T5" fmla="*/ 30 h 30"/>
                <a:gd name="T6" fmla="*/ 10 w 27"/>
                <a:gd name="T7" fmla="*/ 13 h 30"/>
                <a:gd name="T8" fmla="*/ 1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19" y="29"/>
                  </a:moveTo>
                  <a:cubicBezTo>
                    <a:pt x="19" y="29"/>
                    <a:pt x="27" y="14"/>
                    <a:pt x="4" y="0"/>
                  </a:cubicBezTo>
                  <a:cubicBezTo>
                    <a:pt x="4" y="0"/>
                    <a:pt x="0" y="23"/>
                    <a:pt x="17" y="30"/>
                  </a:cubicBezTo>
                  <a:cubicBezTo>
                    <a:pt x="10" y="13"/>
                    <a:pt x="10" y="13"/>
                    <a:pt x="10" y="13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02"/>
            <p:cNvSpPr/>
            <p:nvPr/>
          </p:nvSpPr>
          <p:spPr bwMode="auto">
            <a:xfrm>
              <a:off x="3897313" y="6221413"/>
              <a:ext cx="201613" cy="252413"/>
            </a:xfrm>
            <a:custGeom>
              <a:avLst/>
              <a:gdLst>
                <a:gd name="T0" fmla="*/ 13 w 35"/>
                <a:gd name="T1" fmla="*/ 43 h 43"/>
                <a:gd name="T2" fmla="*/ 25 w 35"/>
                <a:gd name="T3" fmla="*/ 0 h 43"/>
                <a:gd name="T4" fmla="*/ 10 w 35"/>
                <a:gd name="T5" fmla="*/ 42 h 43"/>
                <a:gd name="T6" fmla="*/ 19 w 35"/>
                <a:gd name="T7" fmla="*/ 18 h 43"/>
                <a:gd name="T8" fmla="*/ 13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13" y="43"/>
                  </a:moveTo>
                  <a:cubicBezTo>
                    <a:pt x="13" y="43"/>
                    <a:pt x="35" y="35"/>
                    <a:pt x="25" y="0"/>
                  </a:cubicBezTo>
                  <a:cubicBezTo>
                    <a:pt x="25" y="0"/>
                    <a:pt x="0" y="19"/>
                    <a:pt x="10" y="42"/>
                  </a:cubicBezTo>
                  <a:cubicBezTo>
                    <a:pt x="19" y="18"/>
                    <a:pt x="19" y="18"/>
                    <a:pt x="19" y="18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03"/>
            <p:cNvSpPr/>
            <p:nvPr/>
          </p:nvSpPr>
          <p:spPr bwMode="auto">
            <a:xfrm>
              <a:off x="2838450" y="6075363"/>
              <a:ext cx="1323975" cy="703263"/>
            </a:xfrm>
            <a:custGeom>
              <a:avLst/>
              <a:gdLst>
                <a:gd name="T0" fmla="*/ 116 w 230"/>
                <a:gd name="T1" fmla="*/ 3 h 120"/>
                <a:gd name="T2" fmla="*/ 186 w 230"/>
                <a:gd name="T3" fmla="*/ 59 h 120"/>
                <a:gd name="T4" fmla="*/ 230 w 230"/>
                <a:gd name="T5" fmla="*/ 120 h 120"/>
                <a:gd name="T6" fmla="*/ 183 w 230"/>
                <a:gd name="T7" fmla="*/ 117 h 120"/>
                <a:gd name="T8" fmla="*/ 171 w 230"/>
                <a:gd name="T9" fmla="*/ 78 h 120"/>
                <a:gd name="T10" fmla="*/ 91 w 230"/>
                <a:gd name="T11" fmla="*/ 19 h 120"/>
                <a:gd name="T12" fmla="*/ 4 w 230"/>
                <a:gd name="T13" fmla="*/ 32 h 120"/>
                <a:gd name="T14" fmla="*/ 0 w 230"/>
                <a:gd name="T15" fmla="*/ 29 h 120"/>
                <a:gd name="T16" fmla="*/ 0 w 230"/>
                <a:gd name="T17" fmla="*/ 29 h 120"/>
                <a:gd name="T18" fmla="*/ 4 w 230"/>
                <a:gd name="T19" fmla="*/ 26 h 120"/>
                <a:gd name="T20" fmla="*/ 116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6" y="3"/>
                  </a:moveTo>
                  <a:cubicBezTo>
                    <a:pt x="143" y="7"/>
                    <a:pt x="180" y="29"/>
                    <a:pt x="186" y="59"/>
                  </a:cubicBezTo>
                  <a:cubicBezTo>
                    <a:pt x="191" y="81"/>
                    <a:pt x="218" y="108"/>
                    <a:pt x="230" y="120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78" y="106"/>
                    <a:pt x="173" y="93"/>
                    <a:pt x="171" y="78"/>
                  </a:cubicBezTo>
                  <a:cubicBezTo>
                    <a:pt x="165" y="39"/>
                    <a:pt x="137" y="6"/>
                    <a:pt x="91" y="19"/>
                  </a:cubicBezTo>
                  <a:cubicBezTo>
                    <a:pt x="53" y="30"/>
                    <a:pt x="15" y="32"/>
                    <a:pt x="4" y="32"/>
                  </a:cubicBezTo>
                  <a:cubicBezTo>
                    <a:pt x="2" y="32"/>
                    <a:pt x="0" y="31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6"/>
                  </a:cubicBezTo>
                  <a:cubicBezTo>
                    <a:pt x="48" y="31"/>
                    <a:pt x="90" y="0"/>
                    <a:pt x="116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04"/>
            <p:cNvSpPr/>
            <p:nvPr/>
          </p:nvSpPr>
          <p:spPr bwMode="auto">
            <a:xfrm>
              <a:off x="4506913" y="6438900"/>
              <a:ext cx="98425" cy="87313"/>
            </a:xfrm>
            <a:custGeom>
              <a:avLst/>
              <a:gdLst>
                <a:gd name="T0" fmla="*/ 17 w 17"/>
                <a:gd name="T1" fmla="*/ 5 h 15"/>
                <a:gd name="T2" fmla="*/ 0 w 17"/>
                <a:gd name="T3" fmla="*/ 13 h 15"/>
                <a:gd name="T4" fmla="*/ 17 w 17"/>
                <a:gd name="T5" fmla="*/ 6 h 15"/>
                <a:gd name="T6" fmla="*/ 7 w 17"/>
                <a:gd name="T7" fmla="*/ 10 h 15"/>
                <a:gd name="T8" fmla="*/ 17 w 17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5"/>
                  </a:moveTo>
                  <a:cubicBezTo>
                    <a:pt x="17" y="5"/>
                    <a:pt x="8" y="0"/>
                    <a:pt x="0" y="13"/>
                  </a:cubicBezTo>
                  <a:cubicBezTo>
                    <a:pt x="0" y="13"/>
                    <a:pt x="13" y="15"/>
                    <a:pt x="17" y="6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17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105"/>
            <p:cNvSpPr/>
            <p:nvPr/>
          </p:nvSpPr>
          <p:spPr bwMode="auto">
            <a:xfrm>
              <a:off x="4667250" y="6473825"/>
              <a:ext cx="133350" cy="104775"/>
            </a:xfrm>
            <a:custGeom>
              <a:avLst/>
              <a:gdLst>
                <a:gd name="T0" fmla="*/ 23 w 23"/>
                <a:gd name="T1" fmla="*/ 13 h 18"/>
                <a:gd name="T2" fmla="*/ 0 w 23"/>
                <a:gd name="T3" fmla="*/ 3 h 18"/>
                <a:gd name="T4" fmla="*/ 23 w 23"/>
                <a:gd name="T5" fmla="*/ 14 h 18"/>
                <a:gd name="T6" fmla="*/ 10 w 23"/>
                <a:gd name="T7" fmla="*/ 8 h 18"/>
                <a:gd name="T8" fmla="*/ 23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23" y="13"/>
                  </a:moveTo>
                  <a:cubicBezTo>
                    <a:pt x="23" y="13"/>
                    <a:pt x="20" y="0"/>
                    <a:pt x="0" y="3"/>
                  </a:cubicBezTo>
                  <a:cubicBezTo>
                    <a:pt x="0" y="3"/>
                    <a:pt x="10" y="18"/>
                    <a:pt x="23" y="14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23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106"/>
            <p:cNvSpPr/>
            <p:nvPr/>
          </p:nvSpPr>
          <p:spPr bwMode="auto">
            <a:xfrm>
              <a:off x="4178300" y="6426200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7"/>
            <p:cNvSpPr/>
            <p:nvPr/>
          </p:nvSpPr>
          <p:spPr bwMode="auto">
            <a:xfrm>
              <a:off x="4375150" y="6362700"/>
              <a:ext cx="96838" cy="80963"/>
            </a:xfrm>
            <a:custGeom>
              <a:avLst/>
              <a:gdLst>
                <a:gd name="T0" fmla="*/ 17 w 17"/>
                <a:gd name="T1" fmla="*/ 10 h 14"/>
                <a:gd name="T2" fmla="*/ 0 w 17"/>
                <a:gd name="T3" fmla="*/ 3 h 14"/>
                <a:gd name="T4" fmla="*/ 17 w 17"/>
                <a:gd name="T5" fmla="*/ 11 h 14"/>
                <a:gd name="T6" fmla="*/ 7 w 17"/>
                <a:gd name="T7" fmla="*/ 6 h 14"/>
                <a:gd name="T8" fmla="*/ 17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10"/>
                  </a:moveTo>
                  <a:cubicBezTo>
                    <a:pt x="17" y="10"/>
                    <a:pt x="15" y="0"/>
                    <a:pt x="0" y="3"/>
                  </a:cubicBezTo>
                  <a:cubicBezTo>
                    <a:pt x="0" y="3"/>
                    <a:pt x="7" y="14"/>
                    <a:pt x="17" y="11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7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8"/>
            <p:cNvSpPr/>
            <p:nvPr/>
          </p:nvSpPr>
          <p:spPr bwMode="auto">
            <a:xfrm>
              <a:off x="4546600" y="6308725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09"/>
            <p:cNvSpPr/>
            <p:nvPr/>
          </p:nvSpPr>
          <p:spPr bwMode="auto">
            <a:xfrm>
              <a:off x="4794250" y="6350000"/>
              <a:ext cx="87313" cy="100013"/>
            </a:xfrm>
            <a:custGeom>
              <a:avLst/>
              <a:gdLst>
                <a:gd name="T0" fmla="*/ 10 w 15"/>
                <a:gd name="T1" fmla="*/ 17 h 17"/>
                <a:gd name="T2" fmla="*/ 2 w 15"/>
                <a:gd name="T3" fmla="*/ 0 h 17"/>
                <a:gd name="T4" fmla="*/ 9 w 15"/>
                <a:gd name="T5" fmla="*/ 17 h 17"/>
                <a:gd name="T6" fmla="*/ 5 w 15"/>
                <a:gd name="T7" fmla="*/ 7 h 17"/>
                <a:gd name="T8" fmla="*/ 10 w 15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0" y="17"/>
                  </a:moveTo>
                  <a:cubicBezTo>
                    <a:pt x="10" y="17"/>
                    <a:pt x="15" y="8"/>
                    <a:pt x="2" y="0"/>
                  </a:cubicBezTo>
                  <a:cubicBezTo>
                    <a:pt x="2" y="0"/>
                    <a:pt x="0" y="13"/>
                    <a:pt x="9" y="17"/>
                  </a:cubicBezTo>
                  <a:cubicBezTo>
                    <a:pt x="5" y="7"/>
                    <a:pt x="5" y="7"/>
                    <a:pt x="5" y="7"/>
                  </a:cubicBezTo>
                  <a:lnTo>
                    <a:pt x="1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110"/>
            <p:cNvSpPr/>
            <p:nvPr/>
          </p:nvSpPr>
          <p:spPr bwMode="auto">
            <a:xfrm>
              <a:off x="4903788" y="6461125"/>
              <a:ext cx="109538" cy="141288"/>
            </a:xfrm>
            <a:custGeom>
              <a:avLst/>
              <a:gdLst>
                <a:gd name="T0" fmla="*/ 7 w 19"/>
                <a:gd name="T1" fmla="*/ 24 h 24"/>
                <a:gd name="T2" fmla="*/ 14 w 19"/>
                <a:gd name="T3" fmla="*/ 0 h 24"/>
                <a:gd name="T4" fmla="*/ 5 w 19"/>
                <a:gd name="T5" fmla="*/ 24 h 24"/>
                <a:gd name="T6" fmla="*/ 10 w 19"/>
                <a:gd name="T7" fmla="*/ 10 h 24"/>
                <a:gd name="T8" fmla="*/ 7 w 1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4">
                  <a:moveTo>
                    <a:pt x="7" y="24"/>
                  </a:moveTo>
                  <a:cubicBezTo>
                    <a:pt x="7" y="24"/>
                    <a:pt x="19" y="20"/>
                    <a:pt x="14" y="0"/>
                  </a:cubicBezTo>
                  <a:cubicBezTo>
                    <a:pt x="14" y="0"/>
                    <a:pt x="0" y="11"/>
                    <a:pt x="5" y="24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7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111"/>
            <p:cNvSpPr/>
            <p:nvPr/>
          </p:nvSpPr>
          <p:spPr bwMode="auto">
            <a:xfrm>
              <a:off x="4300538" y="6380163"/>
              <a:ext cx="752475" cy="398463"/>
            </a:xfrm>
            <a:custGeom>
              <a:avLst/>
              <a:gdLst>
                <a:gd name="T0" fmla="*/ 66 w 131"/>
                <a:gd name="T1" fmla="*/ 2 h 68"/>
                <a:gd name="T2" fmla="*/ 106 w 131"/>
                <a:gd name="T3" fmla="*/ 33 h 68"/>
                <a:gd name="T4" fmla="*/ 131 w 131"/>
                <a:gd name="T5" fmla="*/ 68 h 68"/>
                <a:gd name="T6" fmla="*/ 104 w 131"/>
                <a:gd name="T7" fmla="*/ 66 h 68"/>
                <a:gd name="T8" fmla="*/ 97 w 131"/>
                <a:gd name="T9" fmla="*/ 44 h 68"/>
                <a:gd name="T10" fmla="*/ 52 w 131"/>
                <a:gd name="T11" fmla="*/ 11 h 68"/>
                <a:gd name="T12" fmla="*/ 2 w 131"/>
                <a:gd name="T13" fmla="*/ 18 h 68"/>
                <a:gd name="T14" fmla="*/ 0 w 131"/>
                <a:gd name="T15" fmla="*/ 16 h 68"/>
                <a:gd name="T16" fmla="*/ 0 w 131"/>
                <a:gd name="T17" fmla="*/ 16 h 68"/>
                <a:gd name="T18" fmla="*/ 3 w 131"/>
                <a:gd name="T19" fmla="*/ 15 h 68"/>
                <a:gd name="T20" fmla="*/ 66 w 131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68">
                  <a:moveTo>
                    <a:pt x="66" y="2"/>
                  </a:moveTo>
                  <a:cubicBezTo>
                    <a:pt x="81" y="4"/>
                    <a:pt x="102" y="17"/>
                    <a:pt x="106" y="33"/>
                  </a:cubicBezTo>
                  <a:cubicBezTo>
                    <a:pt x="108" y="46"/>
                    <a:pt x="124" y="61"/>
                    <a:pt x="131" y="68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1" y="60"/>
                    <a:pt x="98" y="53"/>
                    <a:pt x="97" y="44"/>
                  </a:cubicBezTo>
                  <a:cubicBezTo>
                    <a:pt x="94" y="22"/>
                    <a:pt x="78" y="4"/>
                    <a:pt x="52" y="11"/>
                  </a:cubicBezTo>
                  <a:cubicBezTo>
                    <a:pt x="30" y="17"/>
                    <a:pt x="9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4"/>
                    <a:pt x="3" y="15"/>
                  </a:cubicBezTo>
                  <a:cubicBezTo>
                    <a:pt x="27" y="17"/>
                    <a:pt x="51" y="0"/>
                    <a:pt x="66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9264907" y="2159002"/>
            <a:ext cx="231776" cy="228600"/>
            <a:chOff x="9105900" y="1679575"/>
            <a:chExt cx="231776" cy="228600"/>
          </a:xfrm>
        </p:grpSpPr>
        <p:sp>
          <p:nvSpPr>
            <p:cNvPr id="161" name="Freeform 150"/>
            <p:cNvSpPr/>
            <p:nvPr/>
          </p:nvSpPr>
          <p:spPr bwMode="auto">
            <a:xfrm>
              <a:off x="9185275" y="1758950"/>
              <a:ext cx="68263" cy="68262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151"/>
            <p:cNvSpPr/>
            <p:nvPr/>
          </p:nvSpPr>
          <p:spPr bwMode="auto">
            <a:xfrm>
              <a:off x="9105900" y="1701800"/>
              <a:ext cx="90488" cy="114300"/>
            </a:xfrm>
            <a:custGeom>
              <a:avLst/>
              <a:gdLst>
                <a:gd name="T0" fmla="*/ 13 w 16"/>
                <a:gd name="T1" fmla="*/ 13 h 20"/>
                <a:gd name="T2" fmla="*/ 16 w 16"/>
                <a:gd name="T3" fmla="*/ 9 h 20"/>
                <a:gd name="T4" fmla="*/ 14 w 16"/>
                <a:gd name="T5" fmla="*/ 5 h 20"/>
                <a:gd name="T6" fmla="*/ 9 w 16"/>
                <a:gd name="T7" fmla="*/ 1 h 20"/>
                <a:gd name="T8" fmla="*/ 6 w 16"/>
                <a:gd name="T9" fmla="*/ 1 h 20"/>
                <a:gd name="T10" fmla="*/ 5 w 16"/>
                <a:gd name="T11" fmla="*/ 3 h 20"/>
                <a:gd name="T12" fmla="*/ 5 w 16"/>
                <a:gd name="T13" fmla="*/ 10 h 20"/>
                <a:gd name="T14" fmla="*/ 1 w 16"/>
                <a:gd name="T15" fmla="*/ 14 h 20"/>
                <a:gd name="T16" fmla="*/ 2 w 16"/>
                <a:gd name="T17" fmla="*/ 19 h 20"/>
                <a:gd name="T18" fmla="*/ 5 w 16"/>
                <a:gd name="T19" fmla="*/ 20 h 20"/>
                <a:gd name="T20" fmla="*/ 13 w 16"/>
                <a:gd name="T21" fmla="*/ 19 h 20"/>
                <a:gd name="T22" fmla="*/ 13 w 16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0">
                  <a:moveTo>
                    <a:pt x="13" y="13"/>
                  </a:moveTo>
                  <a:cubicBezTo>
                    <a:pt x="14" y="12"/>
                    <a:pt x="15" y="10"/>
                    <a:pt x="16" y="9"/>
                  </a:cubicBezTo>
                  <a:cubicBezTo>
                    <a:pt x="16" y="8"/>
                    <a:pt x="15" y="7"/>
                    <a:pt x="14" y="5"/>
                  </a:cubicBezTo>
                  <a:cubicBezTo>
                    <a:pt x="13" y="3"/>
                    <a:pt x="11" y="1"/>
                    <a:pt x="9" y="1"/>
                  </a:cubicBezTo>
                  <a:cubicBezTo>
                    <a:pt x="8" y="0"/>
                    <a:pt x="7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5"/>
                    <a:pt x="4" y="8"/>
                    <a:pt x="5" y="10"/>
                  </a:cubicBezTo>
                  <a:cubicBezTo>
                    <a:pt x="3" y="11"/>
                    <a:pt x="1" y="12"/>
                    <a:pt x="1" y="14"/>
                  </a:cubicBezTo>
                  <a:cubicBezTo>
                    <a:pt x="0" y="16"/>
                    <a:pt x="1" y="18"/>
                    <a:pt x="2" y="19"/>
                  </a:cubicBezTo>
                  <a:cubicBezTo>
                    <a:pt x="3" y="19"/>
                    <a:pt x="4" y="19"/>
                    <a:pt x="5" y="20"/>
                  </a:cubicBezTo>
                  <a:cubicBezTo>
                    <a:pt x="8" y="20"/>
                    <a:pt x="10" y="20"/>
                    <a:pt x="13" y="19"/>
                  </a:cubicBezTo>
                  <a:cubicBezTo>
                    <a:pt x="13" y="17"/>
                    <a:pt x="12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152"/>
            <p:cNvSpPr/>
            <p:nvPr/>
          </p:nvSpPr>
          <p:spPr bwMode="auto">
            <a:xfrm>
              <a:off x="9134475" y="1816100"/>
              <a:ext cx="106363" cy="92075"/>
            </a:xfrm>
            <a:custGeom>
              <a:avLst/>
              <a:gdLst>
                <a:gd name="T0" fmla="*/ 13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0 w 19"/>
                <a:gd name="T9" fmla="*/ 10 h 16"/>
                <a:gd name="T10" fmla="*/ 2 w 19"/>
                <a:gd name="T11" fmla="*/ 12 h 16"/>
                <a:gd name="T12" fmla="*/ 10 w 19"/>
                <a:gd name="T13" fmla="*/ 11 h 16"/>
                <a:gd name="T14" fmla="*/ 13 w 19"/>
                <a:gd name="T15" fmla="*/ 16 h 16"/>
                <a:gd name="T16" fmla="*/ 18 w 19"/>
                <a:gd name="T17" fmla="*/ 14 h 16"/>
                <a:gd name="T18" fmla="*/ 19 w 19"/>
                <a:gd name="T19" fmla="*/ 12 h 16"/>
                <a:gd name="T20" fmla="*/ 18 w 19"/>
                <a:gd name="T21" fmla="*/ 2 h 16"/>
                <a:gd name="T22" fmla="*/ 13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0" y="5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6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9"/>
                    <a:pt x="19" y="5"/>
                    <a:pt x="18" y="2"/>
                  </a:cubicBezTo>
                  <a:cubicBezTo>
                    <a:pt x="16" y="3"/>
                    <a:pt x="14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153"/>
            <p:cNvSpPr/>
            <p:nvPr/>
          </p:nvSpPr>
          <p:spPr bwMode="auto">
            <a:xfrm>
              <a:off x="9240838" y="1770063"/>
              <a:ext cx="96838" cy="115887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19 h 20"/>
                <a:gd name="T14" fmla="*/ 10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4" y="1"/>
                    <a:pt x="13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1" y="12"/>
                    <a:pt x="1" y="13"/>
                    <a:pt x="2" y="15"/>
                  </a:cubicBezTo>
                  <a:cubicBezTo>
                    <a:pt x="4" y="17"/>
                    <a:pt x="5" y="19"/>
                    <a:pt x="8" y="19"/>
                  </a:cubicBezTo>
                  <a:cubicBezTo>
                    <a:pt x="9" y="20"/>
                    <a:pt x="10" y="20"/>
                    <a:pt x="10" y="19"/>
                  </a:cubicBezTo>
                  <a:cubicBezTo>
                    <a:pt x="11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7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154"/>
            <p:cNvSpPr/>
            <p:nvPr/>
          </p:nvSpPr>
          <p:spPr bwMode="auto">
            <a:xfrm>
              <a:off x="9201150" y="167957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5 w 19"/>
                <a:gd name="T15" fmla="*/ 13 h 16"/>
                <a:gd name="T16" fmla="*/ 9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4" y="4"/>
                    <a:pt x="11" y="4"/>
                    <a:pt x="9" y="5"/>
                  </a:cubicBezTo>
                  <a:cubicBezTo>
                    <a:pt x="9" y="3"/>
                    <a:pt x="7" y="1"/>
                    <a:pt x="6" y="0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2" y="12"/>
                    <a:pt x="4" y="12"/>
                    <a:pt x="5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2489200" y="974725"/>
            <a:ext cx="233363" cy="234950"/>
            <a:chOff x="2489200" y="974725"/>
            <a:chExt cx="233363" cy="234950"/>
          </a:xfrm>
        </p:grpSpPr>
        <p:sp>
          <p:nvSpPr>
            <p:cNvPr id="166" name="Freeform 155"/>
            <p:cNvSpPr/>
            <p:nvPr/>
          </p:nvSpPr>
          <p:spPr bwMode="auto">
            <a:xfrm>
              <a:off x="2574925" y="106045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56"/>
            <p:cNvSpPr/>
            <p:nvPr/>
          </p:nvSpPr>
          <p:spPr bwMode="auto">
            <a:xfrm>
              <a:off x="2489200" y="1003300"/>
              <a:ext cx="96838" cy="109537"/>
            </a:xfrm>
            <a:custGeom>
              <a:avLst/>
              <a:gdLst>
                <a:gd name="T0" fmla="*/ 13 w 17"/>
                <a:gd name="T1" fmla="*/ 13 h 19"/>
                <a:gd name="T2" fmla="*/ 17 w 17"/>
                <a:gd name="T3" fmla="*/ 9 h 19"/>
                <a:gd name="T4" fmla="*/ 15 w 17"/>
                <a:gd name="T5" fmla="*/ 5 h 19"/>
                <a:gd name="T6" fmla="*/ 9 w 17"/>
                <a:gd name="T7" fmla="*/ 0 h 19"/>
                <a:gd name="T8" fmla="*/ 7 w 17"/>
                <a:gd name="T9" fmla="*/ 0 h 19"/>
                <a:gd name="T10" fmla="*/ 5 w 17"/>
                <a:gd name="T11" fmla="*/ 3 h 19"/>
                <a:gd name="T12" fmla="*/ 6 w 17"/>
                <a:gd name="T13" fmla="*/ 10 h 19"/>
                <a:gd name="T14" fmla="*/ 1 w 17"/>
                <a:gd name="T15" fmla="*/ 13 h 19"/>
                <a:gd name="T16" fmla="*/ 3 w 17"/>
                <a:gd name="T17" fmla="*/ 18 h 19"/>
                <a:gd name="T18" fmla="*/ 5 w 17"/>
                <a:gd name="T19" fmla="*/ 19 h 19"/>
                <a:gd name="T20" fmla="*/ 14 w 17"/>
                <a:gd name="T21" fmla="*/ 18 h 19"/>
                <a:gd name="T22" fmla="*/ 13 w 17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3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4" y="5"/>
                    <a:pt x="5" y="8"/>
                    <a:pt x="6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9"/>
                    <a:pt x="4" y="19"/>
                    <a:pt x="5" y="19"/>
                  </a:cubicBezTo>
                  <a:cubicBezTo>
                    <a:pt x="8" y="19"/>
                    <a:pt x="11" y="19"/>
                    <a:pt x="14" y="18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157"/>
            <p:cNvSpPr/>
            <p:nvPr/>
          </p:nvSpPr>
          <p:spPr bwMode="auto">
            <a:xfrm>
              <a:off x="2517775" y="1112838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1 h 17"/>
                <a:gd name="T10" fmla="*/ 3 w 20"/>
                <a:gd name="T11" fmla="*/ 12 h 17"/>
                <a:gd name="T12" fmla="*/ 10 w 20"/>
                <a:gd name="T13" fmla="*/ 12 h 17"/>
                <a:gd name="T14" fmla="*/ 14 w 20"/>
                <a:gd name="T15" fmla="*/ 16 h 17"/>
                <a:gd name="T16" fmla="*/ 19 w 20"/>
                <a:gd name="T17" fmla="*/ 15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1"/>
                    <a:pt x="2" y="12"/>
                    <a:pt x="3" y="12"/>
                  </a:cubicBezTo>
                  <a:cubicBezTo>
                    <a:pt x="5" y="13"/>
                    <a:pt x="8" y="13"/>
                    <a:pt x="10" y="12"/>
                  </a:cubicBezTo>
                  <a:cubicBezTo>
                    <a:pt x="10" y="14"/>
                    <a:pt x="12" y="15"/>
                    <a:pt x="14" y="16"/>
                  </a:cubicBezTo>
                  <a:cubicBezTo>
                    <a:pt x="15" y="17"/>
                    <a:pt x="18" y="16"/>
                    <a:pt x="19" y="15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4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158"/>
            <p:cNvSpPr/>
            <p:nvPr/>
          </p:nvSpPr>
          <p:spPr bwMode="auto">
            <a:xfrm>
              <a:off x="2625725" y="1073150"/>
              <a:ext cx="96838" cy="107950"/>
            </a:xfrm>
            <a:custGeom>
              <a:avLst/>
              <a:gdLst>
                <a:gd name="T0" fmla="*/ 15 w 17"/>
                <a:gd name="T1" fmla="*/ 1 h 19"/>
                <a:gd name="T2" fmla="*/ 12 w 17"/>
                <a:gd name="T3" fmla="*/ 0 h 19"/>
                <a:gd name="T4" fmla="*/ 3 w 17"/>
                <a:gd name="T5" fmla="*/ 1 h 19"/>
                <a:gd name="T6" fmla="*/ 3 w 17"/>
                <a:gd name="T7" fmla="*/ 6 h 19"/>
                <a:gd name="T8" fmla="*/ 0 w 17"/>
                <a:gd name="T9" fmla="*/ 9 h 19"/>
                <a:gd name="T10" fmla="*/ 3 w 17"/>
                <a:gd name="T11" fmla="*/ 14 h 19"/>
                <a:gd name="T12" fmla="*/ 8 w 17"/>
                <a:gd name="T13" fmla="*/ 19 h 19"/>
                <a:gd name="T14" fmla="*/ 11 w 17"/>
                <a:gd name="T15" fmla="*/ 19 h 19"/>
                <a:gd name="T16" fmla="*/ 12 w 17"/>
                <a:gd name="T17" fmla="*/ 16 h 19"/>
                <a:gd name="T18" fmla="*/ 12 w 17"/>
                <a:gd name="T19" fmla="*/ 9 h 19"/>
                <a:gd name="T20" fmla="*/ 16 w 17"/>
                <a:gd name="T21" fmla="*/ 6 h 19"/>
                <a:gd name="T22" fmla="*/ 15 w 17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5" y="1"/>
                  </a:moveTo>
                  <a:cubicBezTo>
                    <a:pt x="14" y="0"/>
                    <a:pt x="13" y="0"/>
                    <a:pt x="12" y="0"/>
                  </a:cubicBezTo>
                  <a:cubicBezTo>
                    <a:pt x="9" y="0"/>
                    <a:pt x="6" y="0"/>
                    <a:pt x="3" y="1"/>
                  </a:cubicBezTo>
                  <a:cubicBezTo>
                    <a:pt x="4" y="2"/>
                    <a:pt x="4" y="4"/>
                    <a:pt x="3" y="6"/>
                  </a:cubicBezTo>
                  <a:cubicBezTo>
                    <a:pt x="3" y="7"/>
                    <a:pt x="2" y="8"/>
                    <a:pt x="0" y="9"/>
                  </a:cubicBezTo>
                  <a:cubicBezTo>
                    <a:pt x="1" y="11"/>
                    <a:pt x="2" y="13"/>
                    <a:pt x="3" y="14"/>
                  </a:cubicBezTo>
                  <a:cubicBezTo>
                    <a:pt x="4" y="16"/>
                    <a:pt x="6" y="18"/>
                    <a:pt x="8" y="19"/>
                  </a:cubicBezTo>
                  <a:cubicBezTo>
                    <a:pt x="9" y="19"/>
                    <a:pt x="10" y="19"/>
                    <a:pt x="11" y="19"/>
                  </a:cubicBezTo>
                  <a:cubicBezTo>
                    <a:pt x="12" y="18"/>
                    <a:pt x="12" y="17"/>
                    <a:pt x="12" y="16"/>
                  </a:cubicBezTo>
                  <a:cubicBezTo>
                    <a:pt x="13" y="14"/>
                    <a:pt x="13" y="11"/>
                    <a:pt x="12" y="9"/>
                  </a:cubicBezTo>
                  <a:cubicBezTo>
                    <a:pt x="14" y="9"/>
                    <a:pt x="16" y="8"/>
                    <a:pt x="16" y="6"/>
                  </a:cubicBezTo>
                  <a:cubicBezTo>
                    <a:pt x="17" y="4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59"/>
            <p:cNvSpPr/>
            <p:nvPr/>
          </p:nvSpPr>
          <p:spPr bwMode="auto">
            <a:xfrm>
              <a:off x="2586038" y="974725"/>
              <a:ext cx="107950" cy="98425"/>
            </a:xfrm>
            <a:custGeom>
              <a:avLst/>
              <a:gdLst>
                <a:gd name="T0" fmla="*/ 19 w 19"/>
                <a:gd name="T1" fmla="*/ 6 h 17"/>
                <a:gd name="T2" fmla="*/ 17 w 19"/>
                <a:gd name="T3" fmla="*/ 5 h 17"/>
                <a:gd name="T4" fmla="*/ 9 w 19"/>
                <a:gd name="T5" fmla="*/ 5 h 17"/>
                <a:gd name="T6" fmla="*/ 6 w 19"/>
                <a:gd name="T7" fmla="*/ 1 h 17"/>
                <a:gd name="T8" fmla="*/ 1 w 19"/>
                <a:gd name="T9" fmla="*/ 2 h 17"/>
                <a:gd name="T10" fmla="*/ 0 w 19"/>
                <a:gd name="T11" fmla="*/ 5 h 17"/>
                <a:gd name="T12" fmla="*/ 1 w 19"/>
                <a:gd name="T13" fmla="*/ 13 h 17"/>
                <a:gd name="T14" fmla="*/ 6 w 19"/>
                <a:gd name="T15" fmla="*/ 13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6"/>
                  </a:moveTo>
                  <a:cubicBezTo>
                    <a:pt x="18" y="6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2"/>
                    <a:pt x="6" y="1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2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1" y="16"/>
                    <a:pt x="13" y="15"/>
                    <a:pt x="14" y="15"/>
                  </a:cubicBezTo>
                  <a:cubicBezTo>
                    <a:pt x="16" y="13"/>
                    <a:pt x="19" y="12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3729559" y="1036510"/>
            <a:ext cx="233363" cy="234950"/>
            <a:chOff x="3322638" y="1530350"/>
            <a:chExt cx="233363" cy="234950"/>
          </a:xfrm>
        </p:grpSpPr>
        <p:sp>
          <p:nvSpPr>
            <p:cNvPr id="171" name="Freeform 160"/>
            <p:cNvSpPr/>
            <p:nvPr/>
          </p:nvSpPr>
          <p:spPr bwMode="auto">
            <a:xfrm>
              <a:off x="3408363" y="1609725"/>
              <a:ext cx="61913" cy="69850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6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161"/>
            <p:cNvSpPr/>
            <p:nvPr/>
          </p:nvSpPr>
          <p:spPr bwMode="auto">
            <a:xfrm>
              <a:off x="3322638" y="1552575"/>
              <a:ext cx="96838" cy="115887"/>
            </a:xfrm>
            <a:custGeom>
              <a:avLst/>
              <a:gdLst>
                <a:gd name="T0" fmla="*/ 13 w 17"/>
                <a:gd name="T1" fmla="*/ 13 h 20"/>
                <a:gd name="T2" fmla="*/ 17 w 17"/>
                <a:gd name="T3" fmla="*/ 9 h 20"/>
                <a:gd name="T4" fmla="*/ 15 w 17"/>
                <a:gd name="T5" fmla="*/ 6 h 20"/>
                <a:gd name="T6" fmla="*/ 9 w 17"/>
                <a:gd name="T7" fmla="*/ 1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4 h 20"/>
                <a:gd name="T16" fmla="*/ 3 w 17"/>
                <a:gd name="T17" fmla="*/ 19 h 20"/>
                <a:gd name="T18" fmla="*/ 5 w 17"/>
                <a:gd name="T19" fmla="*/ 20 h 20"/>
                <a:gd name="T20" fmla="*/ 14 w 17"/>
                <a:gd name="T21" fmla="*/ 19 h 20"/>
                <a:gd name="T22" fmla="*/ 13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3" y="13"/>
                  </a:moveTo>
                  <a:cubicBezTo>
                    <a:pt x="14" y="12"/>
                    <a:pt x="15" y="10"/>
                    <a:pt x="17" y="9"/>
                  </a:cubicBezTo>
                  <a:cubicBezTo>
                    <a:pt x="16" y="8"/>
                    <a:pt x="16" y="7"/>
                    <a:pt x="15" y="6"/>
                  </a:cubicBezTo>
                  <a:cubicBezTo>
                    <a:pt x="14" y="3"/>
                    <a:pt x="12" y="1"/>
                    <a:pt x="9" y="1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4" y="6"/>
                    <a:pt x="5" y="8"/>
                    <a:pt x="6" y="10"/>
                  </a:cubicBezTo>
                  <a:cubicBezTo>
                    <a:pt x="4" y="11"/>
                    <a:pt x="2" y="12"/>
                    <a:pt x="1" y="14"/>
                  </a:cubicBezTo>
                  <a:cubicBezTo>
                    <a:pt x="0" y="16"/>
                    <a:pt x="1" y="18"/>
                    <a:pt x="3" y="19"/>
                  </a:cubicBezTo>
                  <a:cubicBezTo>
                    <a:pt x="4" y="19"/>
                    <a:pt x="4" y="20"/>
                    <a:pt x="5" y="20"/>
                  </a:cubicBezTo>
                  <a:cubicBezTo>
                    <a:pt x="8" y="20"/>
                    <a:pt x="11" y="20"/>
                    <a:pt x="14" y="19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162"/>
            <p:cNvSpPr/>
            <p:nvPr/>
          </p:nvSpPr>
          <p:spPr bwMode="auto">
            <a:xfrm>
              <a:off x="3351213" y="1668463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1"/>
                    <a:pt x="7" y="1"/>
                    <a:pt x="5" y="2"/>
                  </a:cubicBezTo>
                  <a:cubicBezTo>
                    <a:pt x="3" y="3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5" y="17"/>
                    <a:pt x="18" y="16"/>
                    <a:pt x="19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3"/>
                    <a:pt x="15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63"/>
            <p:cNvSpPr/>
            <p:nvPr/>
          </p:nvSpPr>
          <p:spPr bwMode="auto">
            <a:xfrm>
              <a:off x="3459163" y="1622425"/>
              <a:ext cx="96838" cy="114300"/>
            </a:xfrm>
            <a:custGeom>
              <a:avLst/>
              <a:gdLst>
                <a:gd name="T0" fmla="*/ 15 w 17"/>
                <a:gd name="T1" fmla="*/ 1 h 20"/>
                <a:gd name="T2" fmla="*/ 13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3 w 17"/>
                <a:gd name="T11" fmla="*/ 15 h 20"/>
                <a:gd name="T12" fmla="*/ 8 w 17"/>
                <a:gd name="T13" fmla="*/ 20 h 20"/>
                <a:gd name="T14" fmla="*/ 11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7 w 17"/>
                <a:gd name="T21" fmla="*/ 6 h 20"/>
                <a:gd name="T22" fmla="*/ 15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5" y="1"/>
                  </a:moveTo>
                  <a:cubicBezTo>
                    <a:pt x="14" y="1"/>
                    <a:pt x="13" y="1"/>
                    <a:pt x="13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4" y="3"/>
                    <a:pt x="4" y="5"/>
                    <a:pt x="3" y="6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" y="12"/>
                    <a:pt x="2" y="13"/>
                    <a:pt x="3" y="15"/>
                  </a:cubicBezTo>
                  <a:cubicBezTo>
                    <a:pt x="4" y="17"/>
                    <a:pt x="6" y="19"/>
                    <a:pt x="8" y="20"/>
                  </a:cubicBezTo>
                  <a:cubicBezTo>
                    <a:pt x="9" y="20"/>
                    <a:pt x="10" y="20"/>
                    <a:pt x="11" y="19"/>
                  </a:cubicBezTo>
                  <a:cubicBezTo>
                    <a:pt x="12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4" y="9"/>
                    <a:pt x="16" y="8"/>
                    <a:pt x="17" y="6"/>
                  </a:cubicBezTo>
                  <a:cubicBezTo>
                    <a:pt x="17" y="5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64"/>
            <p:cNvSpPr/>
            <p:nvPr/>
          </p:nvSpPr>
          <p:spPr bwMode="auto">
            <a:xfrm>
              <a:off x="3419475" y="1530350"/>
              <a:ext cx="107950" cy="92075"/>
            </a:xfrm>
            <a:custGeom>
              <a:avLst/>
              <a:gdLst>
                <a:gd name="T0" fmla="*/ 19 w 19"/>
                <a:gd name="T1" fmla="*/ 6 h 16"/>
                <a:gd name="T2" fmla="*/ 17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9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9" y="6"/>
                  </a:moveTo>
                  <a:cubicBezTo>
                    <a:pt x="18" y="5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3" y="13"/>
                    <a:pt x="4" y="12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7" y="13"/>
                    <a:pt x="19" y="11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8219009" y="1065085"/>
            <a:ext cx="222250" cy="217488"/>
            <a:chOff x="7812088" y="1558925"/>
            <a:chExt cx="222250" cy="217488"/>
          </a:xfrm>
        </p:grpSpPr>
        <p:sp>
          <p:nvSpPr>
            <p:cNvPr id="176" name="Freeform 165"/>
            <p:cNvSpPr/>
            <p:nvPr/>
          </p:nvSpPr>
          <p:spPr bwMode="auto">
            <a:xfrm>
              <a:off x="7891463" y="1633538"/>
              <a:ext cx="63500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2"/>
                    <a:pt x="4" y="0"/>
                    <a:pt x="7" y="1"/>
                  </a:cubicBezTo>
                  <a:cubicBezTo>
                    <a:pt x="9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66"/>
            <p:cNvSpPr/>
            <p:nvPr/>
          </p:nvSpPr>
          <p:spPr bwMode="auto">
            <a:xfrm>
              <a:off x="7812088" y="1581150"/>
              <a:ext cx="92075" cy="109537"/>
            </a:xfrm>
            <a:custGeom>
              <a:avLst/>
              <a:gdLst>
                <a:gd name="T0" fmla="*/ 13 w 16"/>
                <a:gd name="T1" fmla="*/ 12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1 h 19"/>
                <a:gd name="T10" fmla="*/ 5 w 16"/>
                <a:gd name="T11" fmla="*/ 3 h 19"/>
                <a:gd name="T12" fmla="*/ 5 w 16"/>
                <a:gd name="T13" fmla="*/ 10 h 19"/>
                <a:gd name="T14" fmla="*/ 1 w 16"/>
                <a:gd name="T15" fmla="*/ 13 h 19"/>
                <a:gd name="T16" fmla="*/ 3 w 16"/>
                <a:gd name="T17" fmla="*/ 18 h 19"/>
                <a:gd name="T18" fmla="*/ 5 w 16"/>
                <a:gd name="T19" fmla="*/ 18 h 19"/>
                <a:gd name="T20" fmla="*/ 13 w 16"/>
                <a:gd name="T21" fmla="*/ 18 h 19"/>
                <a:gd name="T22" fmla="*/ 13 w 16"/>
                <a:gd name="T2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2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3"/>
                    <a:pt x="11" y="1"/>
                    <a:pt x="9" y="0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8" y="19"/>
                    <a:pt x="10" y="18"/>
                    <a:pt x="13" y="18"/>
                  </a:cubicBezTo>
                  <a:cubicBezTo>
                    <a:pt x="12" y="16"/>
                    <a:pt x="12" y="14"/>
                    <a:pt x="13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167"/>
            <p:cNvSpPr/>
            <p:nvPr/>
          </p:nvSpPr>
          <p:spPr bwMode="auto">
            <a:xfrm>
              <a:off x="7840663" y="1690688"/>
              <a:ext cx="103188" cy="85725"/>
            </a:xfrm>
            <a:custGeom>
              <a:avLst/>
              <a:gdLst>
                <a:gd name="T0" fmla="*/ 12 w 18"/>
                <a:gd name="T1" fmla="*/ 2 h 15"/>
                <a:gd name="T2" fmla="*/ 9 w 18"/>
                <a:gd name="T3" fmla="*/ 0 h 15"/>
                <a:gd name="T4" fmla="*/ 5 w 18"/>
                <a:gd name="T5" fmla="*/ 2 h 15"/>
                <a:gd name="T6" fmla="*/ 0 w 18"/>
                <a:gd name="T7" fmla="*/ 7 h 15"/>
                <a:gd name="T8" fmla="*/ 1 w 18"/>
                <a:gd name="T9" fmla="*/ 9 h 15"/>
                <a:gd name="T10" fmla="*/ 3 w 18"/>
                <a:gd name="T11" fmla="*/ 11 h 15"/>
                <a:gd name="T12" fmla="*/ 10 w 18"/>
                <a:gd name="T13" fmla="*/ 10 h 15"/>
                <a:gd name="T14" fmla="*/ 13 w 18"/>
                <a:gd name="T15" fmla="*/ 15 h 15"/>
                <a:gd name="T16" fmla="*/ 18 w 18"/>
                <a:gd name="T17" fmla="*/ 13 h 15"/>
                <a:gd name="T18" fmla="*/ 18 w 18"/>
                <a:gd name="T19" fmla="*/ 11 h 15"/>
                <a:gd name="T20" fmla="*/ 17 w 18"/>
                <a:gd name="T21" fmla="*/ 2 h 15"/>
                <a:gd name="T22" fmla="*/ 12 w 18"/>
                <a:gd name="T2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5">
                  <a:moveTo>
                    <a:pt x="12" y="2"/>
                  </a:moveTo>
                  <a:cubicBezTo>
                    <a:pt x="11" y="2"/>
                    <a:pt x="9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1" y="4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10"/>
                    <a:pt x="2" y="10"/>
                    <a:pt x="3" y="11"/>
                  </a:cubicBezTo>
                  <a:cubicBezTo>
                    <a:pt x="5" y="11"/>
                    <a:pt x="7" y="11"/>
                    <a:pt x="10" y="10"/>
                  </a:cubicBezTo>
                  <a:cubicBezTo>
                    <a:pt x="10" y="12"/>
                    <a:pt x="11" y="14"/>
                    <a:pt x="13" y="15"/>
                  </a:cubicBezTo>
                  <a:cubicBezTo>
                    <a:pt x="14" y="15"/>
                    <a:pt x="17" y="15"/>
                    <a:pt x="18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8"/>
                    <a:pt x="18" y="5"/>
                    <a:pt x="17" y="2"/>
                  </a:cubicBezTo>
                  <a:cubicBezTo>
                    <a:pt x="16" y="3"/>
                    <a:pt x="14" y="3"/>
                    <a:pt x="1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68"/>
            <p:cNvSpPr/>
            <p:nvPr/>
          </p:nvSpPr>
          <p:spPr bwMode="auto">
            <a:xfrm>
              <a:off x="7943850" y="1644650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1 h 19"/>
                <a:gd name="T4" fmla="*/ 3 w 16"/>
                <a:gd name="T5" fmla="*/ 1 h 19"/>
                <a:gd name="T6" fmla="*/ 3 w 16"/>
                <a:gd name="T7" fmla="*/ 6 h 19"/>
                <a:gd name="T8" fmla="*/ 0 w 16"/>
                <a:gd name="T9" fmla="*/ 9 h 19"/>
                <a:gd name="T10" fmla="*/ 2 w 16"/>
                <a:gd name="T11" fmla="*/ 14 h 19"/>
                <a:gd name="T12" fmla="*/ 8 w 16"/>
                <a:gd name="T13" fmla="*/ 19 h 19"/>
                <a:gd name="T14" fmla="*/ 10 w 16"/>
                <a:gd name="T15" fmla="*/ 18 h 19"/>
                <a:gd name="T16" fmla="*/ 12 w 16"/>
                <a:gd name="T17" fmla="*/ 16 h 19"/>
                <a:gd name="T18" fmla="*/ 11 w 16"/>
                <a:gd name="T19" fmla="*/ 9 h 19"/>
                <a:gd name="T20" fmla="*/ 15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1"/>
                    <a:pt x="12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9"/>
                  </a:cubicBezTo>
                  <a:cubicBezTo>
                    <a:pt x="1" y="11"/>
                    <a:pt x="2" y="13"/>
                    <a:pt x="2" y="14"/>
                  </a:cubicBezTo>
                  <a:cubicBezTo>
                    <a:pt x="4" y="16"/>
                    <a:pt x="5" y="18"/>
                    <a:pt x="8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1" y="18"/>
                    <a:pt x="11" y="17"/>
                    <a:pt x="12" y="16"/>
                  </a:cubicBezTo>
                  <a:cubicBezTo>
                    <a:pt x="12" y="14"/>
                    <a:pt x="12" y="11"/>
                    <a:pt x="11" y="9"/>
                  </a:cubicBezTo>
                  <a:cubicBezTo>
                    <a:pt x="13" y="9"/>
                    <a:pt x="15" y="8"/>
                    <a:pt x="15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169"/>
            <p:cNvSpPr/>
            <p:nvPr/>
          </p:nvSpPr>
          <p:spPr bwMode="auto">
            <a:xfrm>
              <a:off x="7904163" y="1558925"/>
              <a:ext cx="106363" cy="85725"/>
            </a:xfrm>
            <a:custGeom>
              <a:avLst/>
              <a:gdLst>
                <a:gd name="T0" fmla="*/ 18 w 19"/>
                <a:gd name="T1" fmla="*/ 6 h 15"/>
                <a:gd name="T2" fmla="*/ 16 w 19"/>
                <a:gd name="T3" fmla="*/ 4 h 15"/>
                <a:gd name="T4" fmla="*/ 9 w 19"/>
                <a:gd name="T5" fmla="*/ 5 h 15"/>
                <a:gd name="T6" fmla="*/ 6 w 19"/>
                <a:gd name="T7" fmla="*/ 0 h 15"/>
                <a:gd name="T8" fmla="*/ 1 w 19"/>
                <a:gd name="T9" fmla="*/ 2 h 15"/>
                <a:gd name="T10" fmla="*/ 0 w 19"/>
                <a:gd name="T11" fmla="*/ 4 h 15"/>
                <a:gd name="T12" fmla="*/ 1 w 19"/>
                <a:gd name="T13" fmla="*/ 12 h 15"/>
                <a:gd name="T14" fmla="*/ 6 w 19"/>
                <a:gd name="T15" fmla="*/ 12 h 15"/>
                <a:gd name="T16" fmla="*/ 9 w 19"/>
                <a:gd name="T17" fmla="*/ 15 h 15"/>
                <a:gd name="T18" fmla="*/ 14 w 19"/>
                <a:gd name="T19" fmla="*/ 13 h 15"/>
                <a:gd name="T20" fmla="*/ 18 w 19"/>
                <a:gd name="T21" fmla="*/ 8 h 15"/>
                <a:gd name="T22" fmla="*/ 18 w 19"/>
                <a:gd name="T23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5">
                  <a:moveTo>
                    <a:pt x="18" y="6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4" y="3"/>
                    <a:pt x="11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1" y="3"/>
                    <a:pt x="0" y="4"/>
                  </a:cubicBezTo>
                  <a:cubicBezTo>
                    <a:pt x="0" y="7"/>
                    <a:pt x="0" y="10"/>
                    <a:pt x="1" y="12"/>
                  </a:cubicBezTo>
                  <a:cubicBezTo>
                    <a:pt x="3" y="12"/>
                    <a:pt x="4" y="12"/>
                    <a:pt x="6" y="12"/>
                  </a:cubicBezTo>
                  <a:cubicBezTo>
                    <a:pt x="7" y="13"/>
                    <a:pt x="9" y="14"/>
                    <a:pt x="9" y="15"/>
                  </a:cubicBezTo>
                  <a:cubicBezTo>
                    <a:pt x="11" y="15"/>
                    <a:pt x="12" y="14"/>
                    <a:pt x="14" y="13"/>
                  </a:cubicBezTo>
                  <a:cubicBezTo>
                    <a:pt x="16" y="12"/>
                    <a:pt x="18" y="10"/>
                    <a:pt x="18" y="8"/>
                  </a:cubicBezTo>
                  <a:cubicBezTo>
                    <a:pt x="19" y="7"/>
                    <a:pt x="19" y="6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10375901" y="679449"/>
            <a:ext cx="215901" cy="222250"/>
            <a:chOff x="8645525" y="987425"/>
            <a:chExt cx="215901" cy="222250"/>
          </a:xfrm>
        </p:grpSpPr>
        <p:sp>
          <p:nvSpPr>
            <p:cNvPr id="181" name="Freeform 170"/>
            <p:cNvSpPr/>
            <p:nvPr/>
          </p:nvSpPr>
          <p:spPr bwMode="auto">
            <a:xfrm>
              <a:off x="8720138" y="10668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2" y="9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171"/>
            <p:cNvSpPr/>
            <p:nvPr/>
          </p:nvSpPr>
          <p:spPr bwMode="auto">
            <a:xfrm>
              <a:off x="8645525" y="1016000"/>
              <a:ext cx="85725" cy="101600"/>
            </a:xfrm>
            <a:custGeom>
              <a:avLst/>
              <a:gdLst>
                <a:gd name="T0" fmla="*/ 12 w 15"/>
                <a:gd name="T1" fmla="*/ 12 h 18"/>
                <a:gd name="T2" fmla="*/ 15 w 15"/>
                <a:gd name="T3" fmla="*/ 9 h 18"/>
                <a:gd name="T4" fmla="*/ 13 w 15"/>
                <a:gd name="T5" fmla="*/ 5 h 18"/>
                <a:gd name="T6" fmla="*/ 8 w 15"/>
                <a:gd name="T7" fmla="*/ 0 h 18"/>
                <a:gd name="T8" fmla="*/ 6 w 15"/>
                <a:gd name="T9" fmla="*/ 1 h 18"/>
                <a:gd name="T10" fmla="*/ 4 w 15"/>
                <a:gd name="T11" fmla="*/ 3 h 18"/>
                <a:gd name="T12" fmla="*/ 5 w 15"/>
                <a:gd name="T13" fmla="*/ 9 h 18"/>
                <a:gd name="T14" fmla="*/ 0 w 15"/>
                <a:gd name="T15" fmla="*/ 13 h 18"/>
                <a:gd name="T16" fmla="*/ 2 w 15"/>
                <a:gd name="T17" fmla="*/ 18 h 18"/>
                <a:gd name="T18" fmla="*/ 4 w 15"/>
                <a:gd name="T19" fmla="*/ 18 h 18"/>
                <a:gd name="T20" fmla="*/ 12 w 15"/>
                <a:gd name="T21" fmla="*/ 17 h 18"/>
                <a:gd name="T22" fmla="*/ 12 w 15"/>
                <a:gd name="T23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8">
                  <a:moveTo>
                    <a:pt x="12" y="12"/>
                  </a:moveTo>
                  <a:cubicBezTo>
                    <a:pt x="13" y="11"/>
                    <a:pt x="14" y="9"/>
                    <a:pt x="15" y="9"/>
                  </a:cubicBezTo>
                  <a:cubicBezTo>
                    <a:pt x="15" y="7"/>
                    <a:pt x="14" y="6"/>
                    <a:pt x="13" y="5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4" y="5"/>
                    <a:pt x="4" y="7"/>
                    <a:pt x="5" y="9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4"/>
                    <a:pt x="0" y="17"/>
                    <a:pt x="2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7" y="18"/>
                    <a:pt x="10" y="18"/>
                    <a:pt x="12" y="17"/>
                  </a:cubicBezTo>
                  <a:cubicBezTo>
                    <a:pt x="12" y="16"/>
                    <a:pt x="11" y="14"/>
                    <a:pt x="12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172"/>
            <p:cNvSpPr/>
            <p:nvPr/>
          </p:nvSpPr>
          <p:spPr bwMode="auto">
            <a:xfrm>
              <a:off x="8669338" y="1117600"/>
              <a:ext cx="107950" cy="92075"/>
            </a:xfrm>
            <a:custGeom>
              <a:avLst/>
              <a:gdLst>
                <a:gd name="T0" fmla="*/ 12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1 w 19"/>
                <a:gd name="T9" fmla="*/ 10 h 16"/>
                <a:gd name="T10" fmla="*/ 3 w 19"/>
                <a:gd name="T11" fmla="*/ 11 h 16"/>
                <a:gd name="T12" fmla="*/ 10 w 19"/>
                <a:gd name="T13" fmla="*/ 11 h 16"/>
                <a:gd name="T14" fmla="*/ 13 w 19"/>
                <a:gd name="T15" fmla="*/ 15 h 16"/>
                <a:gd name="T16" fmla="*/ 18 w 19"/>
                <a:gd name="T17" fmla="*/ 14 h 16"/>
                <a:gd name="T18" fmla="*/ 18 w 19"/>
                <a:gd name="T19" fmla="*/ 12 h 16"/>
                <a:gd name="T20" fmla="*/ 18 w 19"/>
                <a:gd name="T21" fmla="*/ 3 h 16"/>
                <a:gd name="T22" fmla="*/ 12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2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5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9" y="9"/>
                    <a:pt x="18" y="6"/>
                    <a:pt x="18" y="3"/>
                  </a:cubicBezTo>
                  <a:cubicBezTo>
                    <a:pt x="16" y="4"/>
                    <a:pt x="14" y="4"/>
                    <a:pt x="12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173"/>
            <p:cNvSpPr/>
            <p:nvPr/>
          </p:nvSpPr>
          <p:spPr bwMode="auto">
            <a:xfrm>
              <a:off x="8777288" y="1077913"/>
              <a:ext cx="84138" cy="109537"/>
            </a:xfrm>
            <a:custGeom>
              <a:avLst/>
              <a:gdLst>
                <a:gd name="T0" fmla="*/ 13 w 15"/>
                <a:gd name="T1" fmla="*/ 1 h 19"/>
                <a:gd name="T2" fmla="*/ 11 w 15"/>
                <a:gd name="T3" fmla="*/ 0 h 19"/>
                <a:gd name="T4" fmla="*/ 2 w 15"/>
                <a:gd name="T5" fmla="*/ 1 h 19"/>
                <a:gd name="T6" fmla="*/ 2 w 15"/>
                <a:gd name="T7" fmla="*/ 6 h 19"/>
                <a:gd name="T8" fmla="*/ 0 w 15"/>
                <a:gd name="T9" fmla="*/ 9 h 19"/>
                <a:gd name="T10" fmla="*/ 2 w 15"/>
                <a:gd name="T11" fmla="*/ 14 h 19"/>
                <a:gd name="T12" fmla="*/ 7 w 15"/>
                <a:gd name="T13" fmla="*/ 18 h 19"/>
                <a:gd name="T14" fmla="*/ 9 w 15"/>
                <a:gd name="T15" fmla="*/ 18 h 19"/>
                <a:gd name="T16" fmla="*/ 11 w 15"/>
                <a:gd name="T17" fmla="*/ 16 h 19"/>
                <a:gd name="T18" fmla="*/ 10 w 15"/>
                <a:gd name="T19" fmla="*/ 9 h 19"/>
                <a:gd name="T20" fmla="*/ 15 w 15"/>
                <a:gd name="T21" fmla="*/ 6 h 19"/>
                <a:gd name="T22" fmla="*/ 13 w 15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9">
                  <a:moveTo>
                    <a:pt x="13" y="1"/>
                  </a:moveTo>
                  <a:cubicBezTo>
                    <a:pt x="13" y="1"/>
                    <a:pt x="12" y="1"/>
                    <a:pt x="11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7"/>
                    <a:pt x="1" y="9"/>
                    <a:pt x="0" y="9"/>
                  </a:cubicBezTo>
                  <a:cubicBezTo>
                    <a:pt x="0" y="11"/>
                    <a:pt x="1" y="12"/>
                    <a:pt x="2" y="14"/>
                  </a:cubicBezTo>
                  <a:cubicBezTo>
                    <a:pt x="3" y="16"/>
                    <a:pt x="5" y="18"/>
                    <a:pt x="7" y="18"/>
                  </a:cubicBezTo>
                  <a:cubicBezTo>
                    <a:pt x="8" y="19"/>
                    <a:pt x="9" y="18"/>
                    <a:pt x="9" y="18"/>
                  </a:cubicBezTo>
                  <a:cubicBezTo>
                    <a:pt x="10" y="18"/>
                    <a:pt x="11" y="17"/>
                    <a:pt x="11" y="16"/>
                  </a:cubicBezTo>
                  <a:cubicBezTo>
                    <a:pt x="12" y="14"/>
                    <a:pt x="11" y="11"/>
                    <a:pt x="10" y="9"/>
                  </a:cubicBezTo>
                  <a:cubicBezTo>
                    <a:pt x="12" y="9"/>
                    <a:pt x="14" y="8"/>
                    <a:pt x="15" y="6"/>
                  </a:cubicBezTo>
                  <a:cubicBezTo>
                    <a:pt x="15" y="4"/>
                    <a:pt x="15" y="2"/>
                    <a:pt x="13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174"/>
            <p:cNvSpPr/>
            <p:nvPr/>
          </p:nvSpPr>
          <p:spPr bwMode="auto">
            <a:xfrm>
              <a:off x="8731250" y="98742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1 h 16"/>
                <a:gd name="T8" fmla="*/ 1 w 19"/>
                <a:gd name="T9" fmla="*/ 3 h 16"/>
                <a:gd name="T10" fmla="*/ 1 w 19"/>
                <a:gd name="T11" fmla="*/ 5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6"/>
                    <a:pt x="17" y="5"/>
                    <a:pt x="16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8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3659152" y="632513"/>
            <a:ext cx="231775" cy="234950"/>
            <a:chOff x="4513263" y="1323975"/>
            <a:chExt cx="231775" cy="234950"/>
          </a:xfrm>
        </p:grpSpPr>
        <p:sp>
          <p:nvSpPr>
            <p:cNvPr id="186" name="Freeform 175"/>
            <p:cNvSpPr/>
            <p:nvPr/>
          </p:nvSpPr>
          <p:spPr bwMode="auto">
            <a:xfrm>
              <a:off x="4592638" y="1404938"/>
              <a:ext cx="61913" cy="68262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7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176"/>
            <p:cNvSpPr/>
            <p:nvPr/>
          </p:nvSpPr>
          <p:spPr bwMode="auto">
            <a:xfrm>
              <a:off x="4513263" y="1352550"/>
              <a:ext cx="90488" cy="109537"/>
            </a:xfrm>
            <a:custGeom>
              <a:avLst/>
              <a:gdLst>
                <a:gd name="T0" fmla="*/ 13 w 16"/>
                <a:gd name="T1" fmla="*/ 13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0 h 19"/>
                <a:gd name="T10" fmla="*/ 5 w 16"/>
                <a:gd name="T11" fmla="*/ 2 h 19"/>
                <a:gd name="T12" fmla="*/ 5 w 16"/>
                <a:gd name="T13" fmla="*/ 10 h 19"/>
                <a:gd name="T14" fmla="*/ 0 w 16"/>
                <a:gd name="T15" fmla="*/ 13 h 19"/>
                <a:gd name="T16" fmla="*/ 2 w 16"/>
                <a:gd name="T17" fmla="*/ 18 h 19"/>
                <a:gd name="T18" fmla="*/ 4 w 16"/>
                <a:gd name="T19" fmla="*/ 19 h 19"/>
                <a:gd name="T20" fmla="*/ 13 w 16"/>
                <a:gd name="T21" fmla="*/ 18 h 19"/>
                <a:gd name="T22" fmla="*/ 13 w 16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3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2"/>
                    <a:pt x="11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5"/>
                    <a:pt x="0" y="17"/>
                    <a:pt x="2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7" y="19"/>
                    <a:pt x="10" y="19"/>
                    <a:pt x="13" y="18"/>
                  </a:cubicBezTo>
                  <a:cubicBezTo>
                    <a:pt x="12" y="16"/>
                    <a:pt x="12" y="14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177"/>
            <p:cNvSpPr/>
            <p:nvPr/>
          </p:nvSpPr>
          <p:spPr bwMode="auto">
            <a:xfrm>
              <a:off x="4535488" y="1462088"/>
              <a:ext cx="114300" cy="96837"/>
            </a:xfrm>
            <a:custGeom>
              <a:avLst/>
              <a:gdLst>
                <a:gd name="T0" fmla="*/ 13 w 20"/>
                <a:gd name="T1" fmla="*/ 3 h 17"/>
                <a:gd name="T2" fmla="*/ 10 w 20"/>
                <a:gd name="T3" fmla="*/ 0 h 17"/>
                <a:gd name="T4" fmla="*/ 6 w 20"/>
                <a:gd name="T5" fmla="*/ 2 h 17"/>
                <a:gd name="T6" fmla="*/ 1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20 w 20"/>
                <a:gd name="T19" fmla="*/ 12 h 17"/>
                <a:gd name="T20" fmla="*/ 19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2" y="2"/>
                    <a:pt x="10" y="1"/>
                    <a:pt x="10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3" y="3"/>
                    <a:pt x="1" y="5"/>
                    <a:pt x="1" y="8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6" y="13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6" y="17"/>
                    <a:pt x="18" y="16"/>
                    <a:pt x="19" y="14"/>
                  </a:cubicBezTo>
                  <a:cubicBezTo>
                    <a:pt x="19" y="14"/>
                    <a:pt x="20" y="13"/>
                    <a:pt x="20" y="12"/>
                  </a:cubicBezTo>
                  <a:cubicBezTo>
                    <a:pt x="20" y="9"/>
                    <a:pt x="20" y="6"/>
                    <a:pt x="19" y="3"/>
                  </a:cubicBezTo>
                  <a:cubicBezTo>
                    <a:pt x="17" y="3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178"/>
            <p:cNvSpPr/>
            <p:nvPr/>
          </p:nvSpPr>
          <p:spPr bwMode="auto">
            <a:xfrm>
              <a:off x="4649788" y="1416050"/>
              <a:ext cx="95250" cy="114300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2 w 17"/>
                <a:gd name="T5" fmla="*/ 2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20 h 20"/>
                <a:gd name="T14" fmla="*/ 10 w 17"/>
                <a:gd name="T15" fmla="*/ 19 h 20"/>
                <a:gd name="T16" fmla="*/ 12 w 17"/>
                <a:gd name="T17" fmla="*/ 17 h 20"/>
                <a:gd name="T18" fmla="*/ 11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3" y="1"/>
                    <a:pt x="13" y="1"/>
                    <a:pt x="12" y="1"/>
                  </a:cubicBezTo>
                  <a:cubicBezTo>
                    <a:pt x="9" y="0"/>
                    <a:pt x="5" y="1"/>
                    <a:pt x="2" y="2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2"/>
                    <a:pt x="1" y="13"/>
                    <a:pt x="2" y="15"/>
                  </a:cubicBezTo>
                  <a:cubicBezTo>
                    <a:pt x="3" y="17"/>
                    <a:pt x="5" y="19"/>
                    <a:pt x="8" y="20"/>
                  </a:cubicBezTo>
                  <a:cubicBezTo>
                    <a:pt x="8" y="20"/>
                    <a:pt x="9" y="20"/>
                    <a:pt x="10" y="19"/>
                  </a:cubicBezTo>
                  <a:cubicBezTo>
                    <a:pt x="11" y="19"/>
                    <a:pt x="11" y="18"/>
                    <a:pt x="12" y="17"/>
                  </a:cubicBezTo>
                  <a:cubicBezTo>
                    <a:pt x="12" y="15"/>
                    <a:pt x="12" y="12"/>
                    <a:pt x="11" y="10"/>
                  </a:cubicBezTo>
                  <a:cubicBezTo>
                    <a:pt x="13" y="10"/>
                    <a:pt x="15" y="8"/>
                    <a:pt x="16" y="6"/>
                  </a:cubicBezTo>
                  <a:cubicBezTo>
                    <a:pt x="17" y="5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179"/>
            <p:cNvSpPr/>
            <p:nvPr/>
          </p:nvSpPr>
          <p:spPr bwMode="auto">
            <a:xfrm>
              <a:off x="4603750" y="1323975"/>
              <a:ext cx="114300" cy="98425"/>
            </a:xfrm>
            <a:custGeom>
              <a:avLst/>
              <a:gdLst>
                <a:gd name="T0" fmla="*/ 19 w 20"/>
                <a:gd name="T1" fmla="*/ 6 h 17"/>
                <a:gd name="T2" fmla="*/ 17 w 20"/>
                <a:gd name="T3" fmla="*/ 5 h 17"/>
                <a:gd name="T4" fmla="*/ 10 w 20"/>
                <a:gd name="T5" fmla="*/ 5 h 17"/>
                <a:gd name="T6" fmla="*/ 6 w 20"/>
                <a:gd name="T7" fmla="*/ 1 h 17"/>
                <a:gd name="T8" fmla="*/ 1 w 20"/>
                <a:gd name="T9" fmla="*/ 2 h 17"/>
                <a:gd name="T10" fmla="*/ 1 w 20"/>
                <a:gd name="T11" fmla="*/ 5 h 17"/>
                <a:gd name="T12" fmla="*/ 1 w 20"/>
                <a:gd name="T13" fmla="*/ 13 h 17"/>
                <a:gd name="T14" fmla="*/ 6 w 20"/>
                <a:gd name="T15" fmla="*/ 13 h 17"/>
                <a:gd name="T16" fmla="*/ 10 w 20"/>
                <a:gd name="T17" fmla="*/ 17 h 17"/>
                <a:gd name="T18" fmla="*/ 15 w 20"/>
                <a:gd name="T19" fmla="*/ 14 h 17"/>
                <a:gd name="T20" fmla="*/ 20 w 20"/>
                <a:gd name="T21" fmla="*/ 9 h 17"/>
                <a:gd name="T22" fmla="*/ 19 w 20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9" y="6"/>
                  </a:moveTo>
                  <a:cubicBezTo>
                    <a:pt x="19" y="5"/>
                    <a:pt x="18" y="5"/>
                    <a:pt x="17" y="5"/>
                  </a:cubicBezTo>
                  <a:cubicBezTo>
                    <a:pt x="15" y="4"/>
                    <a:pt x="12" y="4"/>
                    <a:pt x="10" y="5"/>
                  </a:cubicBezTo>
                  <a:cubicBezTo>
                    <a:pt x="9" y="3"/>
                    <a:pt x="8" y="1"/>
                    <a:pt x="6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7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2" y="16"/>
                    <a:pt x="13" y="15"/>
                    <a:pt x="15" y="14"/>
                  </a:cubicBezTo>
                  <a:cubicBezTo>
                    <a:pt x="17" y="13"/>
                    <a:pt x="19" y="11"/>
                    <a:pt x="20" y="9"/>
                  </a:cubicBezTo>
                  <a:cubicBezTo>
                    <a:pt x="20" y="8"/>
                    <a:pt x="20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8300765" y="368366"/>
            <a:ext cx="233363" cy="234950"/>
            <a:chOff x="6757988" y="1095375"/>
            <a:chExt cx="233363" cy="234950"/>
          </a:xfrm>
        </p:grpSpPr>
        <p:sp>
          <p:nvSpPr>
            <p:cNvPr id="191" name="Freeform 180"/>
            <p:cNvSpPr/>
            <p:nvPr/>
          </p:nvSpPr>
          <p:spPr bwMode="auto">
            <a:xfrm>
              <a:off x="6843713" y="11811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1"/>
                    <a:pt x="4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181"/>
            <p:cNvSpPr/>
            <p:nvPr/>
          </p:nvSpPr>
          <p:spPr bwMode="auto">
            <a:xfrm>
              <a:off x="6757988" y="1123950"/>
              <a:ext cx="96838" cy="114300"/>
            </a:xfrm>
            <a:custGeom>
              <a:avLst/>
              <a:gdLst>
                <a:gd name="T0" fmla="*/ 14 w 17"/>
                <a:gd name="T1" fmla="*/ 13 h 20"/>
                <a:gd name="T2" fmla="*/ 17 w 17"/>
                <a:gd name="T3" fmla="*/ 9 h 20"/>
                <a:gd name="T4" fmla="*/ 15 w 17"/>
                <a:gd name="T5" fmla="*/ 5 h 20"/>
                <a:gd name="T6" fmla="*/ 9 w 17"/>
                <a:gd name="T7" fmla="*/ 0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3 h 20"/>
                <a:gd name="T16" fmla="*/ 3 w 17"/>
                <a:gd name="T17" fmla="*/ 19 h 20"/>
                <a:gd name="T18" fmla="*/ 5 w 17"/>
                <a:gd name="T19" fmla="*/ 19 h 20"/>
                <a:gd name="T20" fmla="*/ 14 w 17"/>
                <a:gd name="T21" fmla="*/ 19 h 20"/>
                <a:gd name="T22" fmla="*/ 14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5" y="5"/>
                    <a:pt x="5" y="8"/>
                    <a:pt x="6" y="10"/>
                  </a:cubicBezTo>
                  <a:cubicBezTo>
                    <a:pt x="4" y="10"/>
                    <a:pt x="2" y="12"/>
                    <a:pt x="1" y="13"/>
                  </a:cubicBezTo>
                  <a:cubicBezTo>
                    <a:pt x="0" y="15"/>
                    <a:pt x="1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8" y="20"/>
                    <a:pt x="11" y="19"/>
                    <a:pt x="14" y="19"/>
                  </a:cubicBezTo>
                  <a:cubicBezTo>
                    <a:pt x="13" y="17"/>
                    <a:pt x="13" y="15"/>
                    <a:pt x="14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182"/>
            <p:cNvSpPr/>
            <p:nvPr/>
          </p:nvSpPr>
          <p:spPr bwMode="auto">
            <a:xfrm>
              <a:off x="6786563" y="1238250"/>
              <a:ext cx="114300" cy="92075"/>
            </a:xfrm>
            <a:custGeom>
              <a:avLst/>
              <a:gdLst>
                <a:gd name="T0" fmla="*/ 13 w 20"/>
                <a:gd name="T1" fmla="*/ 2 h 16"/>
                <a:gd name="T2" fmla="*/ 9 w 20"/>
                <a:gd name="T3" fmla="*/ 0 h 16"/>
                <a:gd name="T4" fmla="*/ 5 w 20"/>
                <a:gd name="T5" fmla="*/ 2 h 16"/>
                <a:gd name="T6" fmla="*/ 0 w 20"/>
                <a:gd name="T7" fmla="*/ 7 h 16"/>
                <a:gd name="T8" fmla="*/ 1 w 20"/>
                <a:gd name="T9" fmla="*/ 10 h 16"/>
                <a:gd name="T10" fmla="*/ 3 w 20"/>
                <a:gd name="T11" fmla="*/ 11 h 16"/>
                <a:gd name="T12" fmla="*/ 10 w 20"/>
                <a:gd name="T13" fmla="*/ 11 h 16"/>
                <a:gd name="T14" fmla="*/ 14 w 20"/>
                <a:gd name="T15" fmla="*/ 15 h 16"/>
                <a:gd name="T16" fmla="*/ 19 w 20"/>
                <a:gd name="T17" fmla="*/ 14 h 16"/>
                <a:gd name="T18" fmla="*/ 19 w 20"/>
                <a:gd name="T19" fmla="*/ 11 h 16"/>
                <a:gd name="T20" fmla="*/ 19 w 20"/>
                <a:gd name="T21" fmla="*/ 2 h 16"/>
                <a:gd name="T22" fmla="*/ 13 w 20"/>
                <a:gd name="T2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6">
                  <a:moveTo>
                    <a:pt x="13" y="2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0"/>
                    <a:pt x="7" y="1"/>
                    <a:pt x="5" y="2"/>
                  </a:cubicBezTo>
                  <a:cubicBezTo>
                    <a:pt x="3" y="3"/>
                    <a:pt x="1" y="5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5"/>
                  </a:cubicBezTo>
                  <a:cubicBezTo>
                    <a:pt x="15" y="16"/>
                    <a:pt x="18" y="16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20" y="8"/>
                    <a:pt x="19" y="5"/>
                    <a:pt x="19" y="2"/>
                  </a:cubicBezTo>
                  <a:cubicBezTo>
                    <a:pt x="17" y="3"/>
                    <a:pt x="15" y="3"/>
                    <a:pt x="1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183"/>
            <p:cNvSpPr/>
            <p:nvPr/>
          </p:nvSpPr>
          <p:spPr bwMode="auto">
            <a:xfrm>
              <a:off x="6900863" y="1192213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0 h 19"/>
                <a:gd name="T4" fmla="*/ 2 w 16"/>
                <a:gd name="T5" fmla="*/ 1 h 19"/>
                <a:gd name="T6" fmla="*/ 2 w 16"/>
                <a:gd name="T7" fmla="*/ 6 h 19"/>
                <a:gd name="T8" fmla="*/ 0 w 16"/>
                <a:gd name="T9" fmla="*/ 10 h 19"/>
                <a:gd name="T10" fmla="*/ 2 w 16"/>
                <a:gd name="T11" fmla="*/ 14 h 19"/>
                <a:gd name="T12" fmla="*/ 7 w 16"/>
                <a:gd name="T13" fmla="*/ 19 h 19"/>
                <a:gd name="T14" fmla="*/ 10 w 16"/>
                <a:gd name="T15" fmla="*/ 19 h 19"/>
                <a:gd name="T16" fmla="*/ 11 w 16"/>
                <a:gd name="T17" fmla="*/ 17 h 19"/>
                <a:gd name="T18" fmla="*/ 11 w 16"/>
                <a:gd name="T19" fmla="*/ 9 h 19"/>
                <a:gd name="T20" fmla="*/ 16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0"/>
                    <a:pt x="12" y="0"/>
                    <a:pt x="12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1"/>
                    <a:pt x="1" y="13"/>
                    <a:pt x="2" y="14"/>
                  </a:cubicBezTo>
                  <a:cubicBezTo>
                    <a:pt x="3" y="16"/>
                    <a:pt x="5" y="19"/>
                    <a:pt x="7" y="19"/>
                  </a:cubicBezTo>
                  <a:cubicBezTo>
                    <a:pt x="8" y="19"/>
                    <a:pt x="9" y="19"/>
                    <a:pt x="10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4"/>
                    <a:pt x="12" y="12"/>
                    <a:pt x="11" y="9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184"/>
            <p:cNvSpPr/>
            <p:nvPr/>
          </p:nvSpPr>
          <p:spPr bwMode="auto">
            <a:xfrm>
              <a:off x="6854825" y="1095375"/>
              <a:ext cx="107950" cy="96837"/>
            </a:xfrm>
            <a:custGeom>
              <a:avLst/>
              <a:gdLst>
                <a:gd name="T0" fmla="*/ 19 w 19"/>
                <a:gd name="T1" fmla="*/ 7 h 17"/>
                <a:gd name="T2" fmla="*/ 17 w 19"/>
                <a:gd name="T3" fmla="*/ 5 h 17"/>
                <a:gd name="T4" fmla="*/ 10 w 19"/>
                <a:gd name="T5" fmla="*/ 6 h 17"/>
                <a:gd name="T6" fmla="*/ 6 w 19"/>
                <a:gd name="T7" fmla="*/ 1 h 17"/>
                <a:gd name="T8" fmla="*/ 1 w 19"/>
                <a:gd name="T9" fmla="*/ 3 h 17"/>
                <a:gd name="T10" fmla="*/ 0 w 19"/>
                <a:gd name="T11" fmla="*/ 5 h 17"/>
                <a:gd name="T12" fmla="*/ 1 w 19"/>
                <a:gd name="T13" fmla="*/ 14 h 17"/>
                <a:gd name="T14" fmla="*/ 6 w 19"/>
                <a:gd name="T15" fmla="*/ 14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7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4" y="4"/>
                    <a:pt x="12" y="5"/>
                    <a:pt x="10" y="6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4"/>
                  </a:cubicBezTo>
                  <a:cubicBezTo>
                    <a:pt x="3" y="13"/>
                    <a:pt x="4" y="13"/>
                    <a:pt x="6" y="14"/>
                  </a:cubicBezTo>
                  <a:cubicBezTo>
                    <a:pt x="8" y="14"/>
                    <a:pt x="9" y="16"/>
                    <a:pt x="10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7" y="14"/>
                    <a:pt x="19" y="12"/>
                    <a:pt x="19" y="9"/>
                  </a:cubicBezTo>
                  <a:cubicBezTo>
                    <a:pt x="19" y="8"/>
                    <a:pt x="19" y="7"/>
                    <a:pt x="19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10144129" y="1653124"/>
            <a:ext cx="368301" cy="373062"/>
            <a:chOff x="9213850" y="1976438"/>
            <a:chExt cx="368301" cy="373062"/>
          </a:xfrm>
        </p:grpSpPr>
        <p:sp>
          <p:nvSpPr>
            <p:cNvPr id="196" name="Freeform 185"/>
            <p:cNvSpPr/>
            <p:nvPr/>
          </p:nvSpPr>
          <p:spPr bwMode="auto">
            <a:xfrm>
              <a:off x="9344025" y="2108200"/>
              <a:ext cx="101600" cy="103187"/>
            </a:xfrm>
            <a:custGeom>
              <a:avLst/>
              <a:gdLst>
                <a:gd name="T0" fmla="*/ 16 w 18"/>
                <a:gd name="T1" fmla="*/ 12 h 18"/>
                <a:gd name="T2" fmla="*/ 6 w 18"/>
                <a:gd name="T3" fmla="*/ 17 h 18"/>
                <a:gd name="T4" fmla="*/ 1 w 18"/>
                <a:gd name="T5" fmla="*/ 6 h 18"/>
                <a:gd name="T6" fmla="*/ 11 w 18"/>
                <a:gd name="T7" fmla="*/ 2 h 18"/>
                <a:gd name="T8" fmla="*/ 16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cubicBezTo>
                    <a:pt x="15" y="16"/>
                    <a:pt x="10" y="18"/>
                    <a:pt x="6" y="17"/>
                  </a:cubicBezTo>
                  <a:cubicBezTo>
                    <a:pt x="2" y="15"/>
                    <a:pt x="0" y="11"/>
                    <a:pt x="1" y="6"/>
                  </a:cubicBezTo>
                  <a:cubicBezTo>
                    <a:pt x="2" y="2"/>
                    <a:pt x="7" y="0"/>
                    <a:pt x="11" y="2"/>
                  </a:cubicBezTo>
                  <a:cubicBezTo>
                    <a:pt x="15" y="3"/>
                    <a:pt x="18" y="8"/>
                    <a:pt x="16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186"/>
            <p:cNvSpPr/>
            <p:nvPr/>
          </p:nvSpPr>
          <p:spPr bwMode="auto">
            <a:xfrm>
              <a:off x="9213850" y="2022475"/>
              <a:ext cx="146050" cy="177800"/>
            </a:xfrm>
            <a:custGeom>
              <a:avLst/>
              <a:gdLst>
                <a:gd name="T0" fmla="*/ 21 w 26"/>
                <a:gd name="T1" fmla="*/ 20 h 31"/>
                <a:gd name="T2" fmla="*/ 26 w 26"/>
                <a:gd name="T3" fmla="*/ 14 h 31"/>
                <a:gd name="T4" fmla="*/ 23 w 26"/>
                <a:gd name="T5" fmla="*/ 8 h 31"/>
                <a:gd name="T6" fmla="*/ 14 w 26"/>
                <a:gd name="T7" fmla="*/ 0 h 31"/>
                <a:gd name="T8" fmla="*/ 10 w 26"/>
                <a:gd name="T9" fmla="*/ 1 h 31"/>
                <a:gd name="T10" fmla="*/ 8 w 26"/>
                <a:gd name="T11" fmla="*/ 4 h 31"/>
                <a:gd name="T12" fmla="*/ 8 w 26"/>
                <a:gd name="T13" fmla="*/ 16 h 31"/>
                <a:gd name="T14" fmla="*/ 1 w 26"/>
                <a:gd name="T15" fmla="*/ 21 h 31"/>
                <a:gd name="T16" fmla="*/ 4 w 26"/>
                <a:gd name="T17" fmla="*/ 29 h 31"/>
                <a:gd name="T18" fmla="*/ 7 w 26"/>
                <a:gd name="T19" fmla="*/ 30 h 31"/>
                <a:gd name="T20" fmla="*/ 21 w 26"/>
                <a:gd name="T21" fmla="*/ 29 h 31"/>
                <a:gd name="T22" fmla="*/ 21 w 26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1" y="20"/>
                  </a:moveTo>
                  <a:cubicBezTo>
                    <a:pt x="22" y="17"/>
                    <a:pt x="24" y="15"/>
                    <a:pt x="26" y="14"/>
                  </a:cubicBezTo>
                  <a:cubicBezTo>
                    <a:pt x="25" y="12"/>
                    <a:pt x="24" y="10"/>
                    <a:pt x="23" y="8"/>
                  </a:cubicBezTo>
                  <a:cubicBezTo>
                    <a:pt x="21" y="4"/>
                    <a:pt x="18" y="1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9" y="1"/>
                    <a:pt x="8" y="3"/>
                    <a:pt x="8" y="4"/>
                  </a:cubicBezTo>
                  <a:cubicBezTo>
                    <a:pt x="6" y="8"/>
                    <a:pt x="7" y="12"/>
                    <a:pt x="8" y="16"/>
                  </a:cubicBezTo>
                  <a:cubicBezTo>
                    <a:pt x="5" y="16"/>
                    <a:pt x="2" y="18"/>
                    <a:pt x="1" y="21"/>
                  </a:cubicBezTo>
                  <a:cubicBezTo>
                    <a:pt x="0" y="24"/>
                    <a:pt x="1" y="27"/>
                    <a:pt x="4" y="29"/>
                  </a:cubicBezTo>
                  <a:cubicBezTo>
                    <a:pt x="5" y="30"/>
                    <a:pt x="6" y="30"/>
                    <a:pt x="7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187"/>
            <p:cNvSpPr/>
            <p:nvPr/>
          </p:nvSpPr>
          <p:spPr bwMode="auto">
            <a:xfrm>
              <a:off x="9258300" y="220027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5 w 31"/>
                <a:gd name="T13" fmla="*/ 17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7" y="3"/>
                    <a:pt x="15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4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1" y="17"/>
                    <a:pt x="3" y="18"/>
                    <a:pt x="4" y="18"/>
                  </a:cubicBezTo>
                  <a:cubicBezTo>
                    <a:pt x="8" y="19"/>
                    <a:pt x="12" y="19"/>
                    <a:pt x="15" y="17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7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188"/>
            <p:cNvSpPr/>
            <p:nvPr/>
          </p:nvSpPr>
          <p:spPr bwMode="auto">
            <a:xfrm>
              <a:off x="9428163" y="2125663"/>
              <a:ext cx="153988" cy="177800"/>
            </a:xfrm>
            <a:custGeom>
              <a:avLst/>
              <a:gdLst>
                <a:gd name="T0" fmla="*/ 23 w 27"/>
                <a:gd name="T1" fmla="*/ 2 h 31"/>
                <a:gd name="T2" fmla="*/ 19 w 27"/>
                <a:gd name="T3" fmla="*/ 1 h 31"/>
                <a:gd name="T4" fmla="*/ 5 w 27"/>
                <a:gd name="T5" fmla="*/ 2 h 31"/>
                <a:gd name="T6" fmla="*/ 5 w 27"/>
                <a:gd name="T7" fmla="*/ 10 h 31"/>
                <a:gd name="T8" fmla="*/ 0 w 27"/>
                <a:gd name="T9" fmla="*/ 16 h 31"/>
                <a:gd name="T10" fmla="*/ 4 w 27"/>
                <a:gd name="T11" fmla="*/ 23 h 31"/>
                <a:gd name="T12" fmla="*/ 13 w 27"/>
                <a:gd name="T13" fmla="*/ 31 h 31"/>
                <a:gd name="T14" fmla="*/ 17 w 27"/>
                <a:gd name="T15" fmla="*/ 30 h 31"/>
                <a:gd name="T16" fmla="*/ 19 w 27"/>
                <a:gd name="T17" fmla="*/ 27 h 31"/>
                <a:gd name="T18" fmla="*/ 18 w 27"/>
                <a:gd name="T19" fmla="*/ 15 h 31"/>
                <a:gd name="T20" fmla="*/ 26 w 27"/>
                <a:gd name="T21" fmla="*/ 10 h 31"/>
                <a:gd name="T22" fmla="*/ 23 w 27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3" y="2"/>
                  </a:moveTo>
                  <a:cubicBezTo>
                    <a:pt x="22" y="1"/>
                    <a:pt x="21" y="1"/>
                    <a:pt x="19" y="1"/>
                  </a:cubicBezTo>
                  <a:cubicBezTo>
                    <a:pt x="14" y="0"/>
                    <a:pt x="9" y="1"/>
                    <a:pt x="5" y="2"/>
                  </a:cubicBezTo>
                  <a:cubicBezTo>
                    <a:pt x="5" y="5"/>
                    <a:pt x="6" y="7"/>
                    <a:pt x="5" y="10"/>
                  </a:cubicBezTo>
                  <a:cubicBezTo>
                    <a:pt x="4" y="12"/>
                    <a:pt x="2" y="14"/>
                    <a:pt x="0" y="16"/>
                  </a:cubicBezTo>
                  <a:cubicBezTo>
                    <a:pt x="1" y="18"/>
                    <a:pt x="2" y="21"/>
                    <a:pt x="4" y="23"/>
                  </a:cubicBezTo>
                  <a:cubicBezTo>
                    <a:pt x="6" y="27"/>
                    <a:pt x="9" y="30"/>
                    <a:pt x="13" y="31"/>
                  </a:cubicBezTo>
                  <a:cubicBezTo>
                    <a:pt x="14" y="31"/>
                    <a:pt x="16" y="31"/>
                    <a:pt x="17" y="30"/>
                  </a:cubicBezTo>
                  <a:cubicBezTo>
                    <a:pt x="18" y="30"/>
                    <a:pt x="19" y="28"/>
                    <a:pt x="19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2" y="15"/>
                    <a:pt x="25" y="13"/>
                    <a:pt x="26" y="10"/>
                  </a:cubicBezTo>
                  <a:cubicBezTo>
                    <a:pt x="27" y="7"/>
                    <a:pt x="26" y="3"/>
                    <a:pt x="2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189"/>
            <p:cNvSpPr/>
            <p:nvPr/>
          </p:nvSpPr>
          <p:spPr bwMode="auto">
            <a:xfrm>
              <a:off x="9359900" y="197643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7 w 31"/>
                <a:gd name="T3" fmla="*/ 8 h 27"/>
                <a:gd name="T4" fmla="*/ 15 w 31"/>
                <a:gd name="T5" fmla="*/ 8 h 27"/>
                <a:gd name="T6" fmla="*/ 10 w 31"/>
                <a:gd name="T7" fmla="*/ 1 h 27"/>
                <a:gd name="T8" fmla="*/ 2 w 31"/>
                <a:gd name="T9" fmla="*/ 4 h 27"/>
                <a:gd name="T10" fmla="*/ 1 w 31"/>
                <a:gd name="T11" fmla="*/ 8 h 27"/>
                <a:gd name="T12" fmla="*/ 2 w 31"/>
                <a:gd name="T13" fmla="*/ 21 h 27"/>
                <a:gd name="T14" fmla="*/ 9 w 31"/>
                <a:gd name="T15" fmla="*/ 21 h 27"/>
                <a:gd name="T16" fmla="*/ 16 w 31"/>
                <a:gd name="T17" fmla="*/ 27 h 27"/>
                <a:gd name="T18" fmla="*/ 23 w 31"/>
                <a:gd name="T19" fmla="*/ 23 h 27"/>
                <a:gd name="T20" fmla="*/ 31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7" y="8"/>
                  </a:cubicBezTo>
                  <a:cubicBezTo>
                    <a:pt x="23" y="6"/>
                    <a:pt x="19" y="7"/>
                    <a:pt x="15" y="8"/>
                  </a:cubicBezTo>
                  <a:cubicBezTo>
                    <a:pt x="15" y="5"/>
                    <a:pt x="13" y="2"/>
                    <a:pt x="10" y="1"/>
                  </a:cubicBezTo>
                  <a:cubicBezTo>
                    <a:pt x="7" y="0"/>
                    <a:pt x="3" y="1"/>
                    <a:pt x="2" y="4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0" y="12"/>
                    <a:pt x="1" y="17"/>
                    <a:pt x="2" y="21"/>
                  </a:cubicBezTo>
                  <a:cubicBezTo>
                    <a:pt x="4" y="20"/>
                    <a:pt x="7" y="20"/>
                    <a:pt x="9" y="21"/>
                  </a:cubicBezTo>
                  <a:cubicBezTo>
                    <a:pt x="12" y="22"/>
                    <a:pt x="14" y="24"/>
                    <a:pt x="16" y="27"/>
                  </a:cubicBezTo>
                  <a:cubicBezTo>
                    <a:pt x="18" y="26"/>
                    <a:pt x="21" y="24"/>
                    <a:pt x="23" y="23"/>
                  </a:cubicBezTo>
                  <a:cubicBezTo>
                    <a:pt x="27" y="21"/>
                    <a:pt x="30" y="18"/>
                    <a:pt x="31" y="14"/>
                  </a:cubicBezTo>
                  <a:cubicBezTo>
                    <a:pt x="31" y="13"/>
                    <a:pt x="31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6161609" y="555498"/>
            <a:ext cx="504825" cy="509587"/>
            <a:chOff x="5754688" y="1049338"/>
            <a:chExt cx="504825" cy="509587"/>
          </a:xfrm>
        </p:grpSpPr>
        <p:sp>
          <p:nvSpPr>
            <p:cNvPr id="201" name="Freeform 190"/>
            <p:cNvSpPr/>
            <p:nvPr/>
          </p:nvSpPr>
          <p:spPr bwMode="auto">
            <a:xfrm>
              <a:off x="5930900" y="1233488"/>
              <a:ext cx="141288" cy="142875"/>
            </a:xfrm>
            <a:custGeom>
              <a:avLst/>
              <a:gdLst>
                <a:gd name="T0" fmla="*/ 23 w 25"/>
                <a:gd name="T1" fmla="*/ 16 h 25"/>
                <a:gd name="T2" fmla="*/ 9 w 25"/>
                <a:gd name="T3" fmla="*/ 23 h 25"/>
                <a:gd name="T4" fmla="*/ 2 w 25"/>
                <a:gd name="T5" fmla="*/ 9 h 25"/>
                <a:gd name="T6" fmla="*/ 17 w 25"/>
                <a:gd name="T7" fmla="*/ 2 h 25"/>
                <a:gd name="T8" fmla="*/ 23 w 25"/>
                <a:gd name="T9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3" y="16"/>
                  </a:moveTo>
                  <a:cubicBezTo>
                    <a:pt x="21" y="22"/>
                    <a:pt x="15" y="25"/>
                    <a:pt x="9" y="23"/>
                  </a:cubicBezTo>
                  <a:cubicBezTo>
                    <a:pt x="3" y="21"/>
                    <a:pt x="0" y="15"/>
                    <a:pt x="2" y="9"/>
                  </a:cubicBezTo>
                  <a:cubicBezTo>
                    <a:pt x="4" y="3"/>
                    <a:pt x="11" y="0"/>
                    <a:pt x="17" y="2"/>
                  </a:cubicBezTo>
                  <a:cubicBezTo>
                    <a:pt x="22" y="4"/>
                    <a:pt x="25" y="10"/>
                    <a:pt x="23" y="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191"/>
            <p:cNvSpPr/>
            <p:nvPr/>
          </p:nvSpPr>
          <p:spPr bwMode="auto">
            <a:xfrm>
              <a:off x="5754688" y="1112838"/>
              <a:ext cx="204788" cy="239712"/>
            </a:xfrm>
            <a:custGeom>
              <a:avLst/>
              <a:gdLst>
                <a:gd name="T0" fmla="*/ 29 w 36"/>
                <a:gd name="T1" fmla="*/ 28 h 42"/>
                <a:gd name="T2" fmla="*/ 36 w 36"/>
                <a:gd name="T3" fmla="*/ 19 h 42"/>
                <a:gd name="T4" fmla="*/ 32 w 36"/>
                <a:gd name="T5" fmla="*/ 11 h 42"/>
                <a:gd name="T6" fmla="*/ 20 w 36"/>
                <a:gd name="T7" fmla="*/ 0 h 42"/>
                <a:gd name="T8" fmla="*/ 14 w 36"/>
                <a:gd name="T9" fmla="*/ 1 h 42"/>
                <a:gd name="T10" fmla="*/ 11 w 36"/>
                <a:gd name="T11" fmla="*/ 6 h 42"/>
                <a:gd name="T12" fmla="*/ 12 w 36"/>
                <a:gd name="T13" fmla="*/ 22 h 42"/>
                <a:gd name="T14" fmla="*/ 2 w 36"/>
                <a:gd name="T15" fmla="*/ 29 h 42"/>
                <a:gd name="T16" fmla="*/ 6 w 36"/>
                <a:gd name="T17" fmla="*/ 40 h 42"/>
                <a:gd name="T18" fmla="*/ 11 w 36"/>
                <a:gd name="T19" fmla="*/ 41 h 42"/>
                <a:gd name="T20" fmla="*/ 29 w 36"/>
                <a:gd name="T21" fmla="*/ 40 h 42"/>
                <a:gd name="T22" fmla="*/ 29 w 36"/>
                <a:gd name="T2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2">
                  <a:moveTo>
                    <a:pt x="29" y="28"/>
                  </a:moveTo>
                  <a:cubicBezTo>
                    <a:pt x="30" y="24"/>
                    <a:pt x="33" y="21"/>
                    <a:pt x="36" y="19"/>
                  </a:cubicBezTo>
                  <a:cubicBezTo>
                    <a:pt x="35" y="16"/>
                    <a:pt x="34" y="13"/>
                    <a:pt x="32" y="11"/>
                  </a:cubicBezTo>
                  <a:cubicBezTo>
                    <a:pt x="29" y="6"/>
                    <a:pt x="25" y="1"/>
                    <a:pt x="20" y="0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2"/>
                    <a:pt x="12" y="4"/>
                    <a:pt x="11" y="6"/>
                  </a:cubicBezTo>
                  <a:cubicBezTo>
                    <a:pt x="9" y="11"/>
                    <a:pt x="10" y="17"/>
                    <a:pt x="12" y="22"/>
                  </a:cubicBezTo>
                  <a:cubicBezTo>
                    <a:pt x="8" y="22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7" y="41"/>
                    <a:pt x="9" y="41"/>
                    <a:pt x="11" y="41"/>
                  </a:cubicBezTo>
                  <a:cubicBezTo>
                    <a:pt x="17" y="42"/>
                    <a:pt x="23" y="42"/>
                    <a:pt x="29" y="40"/>
                  </a:cubicBezTo>
                  <a:cubicBezTo>
                    <a:pt x="28" y="36"/>
                    <a:pt x="27" y="32"/>
                    <a:pt x="29" y="2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192"/>
            <p:cNvSpPr/>
            <p:nvPr/>
          </p:nvSpPr>
          <p:spPr bwMode="auto">
            <a:xfrm>
              <a:off x="5816600" y="1352550"/>
              <a:ext cx="238125" cy="206375"/>
            </a:xfrm>
            <a:custGeom>
              <a:avLst/>
              <a:gdLst>
                <a:gd name="T0" fmla="*/ 28 w 42"/>
                <a:gd name="T1" fmla="*/ 6 h 36"/>
                <a:gd name="T2" fmla="*/ 20 w 42"/>
                <a:gd name="T3" fmla="*/ 0 h 36"/>
                <a:gd name="T4" fmla="*/ 11 w 42"/>
                <a:gd name="T5" fmla="*/ 5 h 36"/>
                <a:gd name="T6" fmla="*/ 0 w 42"/>
                <a:gd name="T7" fmla="*/ 17 h 36"/>
                <a:gd name="T8" fmla="*/ 1 w 42"/>
                <a:gd name="T9" fmla="*/ 22 h 36"/>
                <a:gd name="T10" fmla="*/ 6 w 42"/>
                <a:gd name="T11" fmla="*/ 26 h 36"/>
                <a:gd name="T12" fmla="*/ 22 w 42"/>
                <a:gd name="T13" fmla="*/ 25 h 36"/>
                <a:gd name="T14" fmla="*/ 29 w 42"/>
                <a:gd name="T15" fmla="*/ 35 h 36"/>
                <a:gd name="T16" fmla="*/ 40 w 42"/>
                <a:gd name="T17" fmla="*/ 31 h 36"/>
                <a:gd name="T18" fmla="*/ 42 w 42"/>
                <a:gd name="T19" fmla="*/ 26 h 36"/>
                <a:gd name="T20" fmla="*/ 40 w 42"/>
                <a:gd name="T21" fmla="*/ 6 h 36"/>
                <a:gd name="T22" fmla="*/ 28 w 42"/>
                <a:gd name="T23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6">
                  <a:moveTo>
                    <a:pt x="28" y="6"/>
                  </a:moveTo>
                  <a:cubicBezTo>
                    <a:pt x="24" y="5"/>
                    <a:pt x="22" y="3"/>
                    <a:pt x="20" y="0"/>
                  </a:cubicBezTo>
                  <a:cubicBezTo>
                    <a:pt x="17" y="1"/>
                    <a:pt x="14" y="3"/>
                    <a:pt x="11" y="5"/>
                  </a:cubicBezTo>
                  <a:cubicBezTo>
                    <a:pt x="6" y="8"/>
                    <a:pt x="1" y="11"/>
                    <a:pt x="0" y="17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5"/>
                    <a:pt x="6" y="26"/>
                  </a:cubicBezTo>
                  <a:cubicBezTo>
                    <a:pt x="11" y="27"/>
                    <a:pt x="17" y="27"/>
                    <a:pt x="22" y="25"/>
                  </a:cubicBezTo>
                  <a:cubicBezTo>
                    <a:pt x="22" y="29"/>
                    <a:pt x="25" y="33"/>
                    <a:pt x="29" y="35"/>
                  </a:cubicBezTo>
                  <a:cubicBezTo>
                    <a:pt x="33" y="36"/>
                    <a:pt x="38" y="35"/>
                    <a:pt x="40" y="31"/>
                  </a:cubicBezTo>
                  <a:cubicBezTo>
                    <a:pt x="41" y="30"/>
                    <a:pt x="41" y="28"/>
                    <a:pt x="42" y="26"/>
                  </a:cubicBezTo>
                  <a:cubicBezTo>
                    <a:pt x="42" y="19"/>
                    <a:pt x="42" y="12"/>
                    <a:pt x="40" y="6"/>
                  </a:cubicBezTo>
                  <a:cubicBezTo>
                    <a:pt x="36" y="8"/>
                    <a:pt x="32" y="8"/>
                    <a:pt x="2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93"/>
            <p:cNvSpPr/>
            <p:nvPr/>
          </p:nvSpPr>
          <p:spPr bwMode="auto">
            <a:xfrm>
              <a:off x="6054725" y="1255713"/>
              <a:ext cx="204788" cy="246062"/>
            </a:xfrm>
            <a:custGeom>
              <a:avLst/>
              <a:gdLst>
                <a:gd name="T0" fmla="*/ 31 w 36"/>
                <a:gd name="T1" fmla="*/ 3 h 43"/>
                <a:gd name="T2" fmla="*/ 26 w 36"/>
                <a:gd name="T3" fmla="*/ 1 h 43"/>
                <a:gd name="T4" fmla="*/ 6 w 36"/>
                <a:gd name="T5" fmla="*/ 3 h 43"/>
                <a:gd name="T6" fmla="*/ 6 w 36"/>
                <a:gd name="T7" fmla="*/ 14 h 43"/>
                <a:gd name="T8" fmla="*/ 0 w 36"/>
                <a:gd name="T9" fmla="*/ 22 h 43"/>
                <a:gd name="T10" fmla="*/ 5 w 36"/>
                <a:gd name="T11" fmla="*/ 32 h 43"/>
                <a:gd name="T12" fmla="*/ 17 w 36"/>
                <a:gd name="T13" fmla="*/ 42 h 43"/>
                <a:gd name="T14" fmla="*/ 23 w 36"/>
                <a:gd name="T15" fmla="*/ 42 h 43"/>
                <a:gd name="T16" fmla="*/ 26 w 36"/>
                <a:gd name="T17" fmla="*/ 37 h 43"/>
                <a:gd name="T18" fmla="*/ 25 w 36"/>
                <a:gd name="T19" fmla="*/ 21 h 43"/>
                <a:gd name="T20" fmla="*/ 35 w 36"/>
                <a:gd name="T21" fmla="*/ 14 h 43"/>
                <a:gd name="T22" fmla="*/ 31 w 36"/>
                <a:gd name="T23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3">
                  <a:moveTo>
                    <a:pt x="31" y="3"/>
                  </a:moveTo>
                  <a:cubicBezTo>
                    <a:pt x="30" y="2"/>
                    <a:pt x="28" y="1"/>
                    <a:pt x="26" y="1"/>
                  </a:cubicBezTo>
                  <a:cubicBezTo>
                    <a:pt x="19" y="0"/>
                    <a:pt x="12" y="1"/>
                    <a:pt x="6" y="3"/>
                  </a:cubicBezTo>
                  <a:cubicBezTo>
                    <a:pt x="7" y="6"/>
                    <a:pt x="7" y="10"/>
                    <a:pt x="6" y="14"/>
                  </a:cubicBezTo>
                  <a:cubicBezTo>
                    <a:pt x="5" y="17"/>
                    <a:pt x="3" y="20"/>
                    <a:pt x="0" y="22"/>
                  </a:cubicBezTo>
                  <a:cubicBezTo>
                    <a:pt x="1" y="25"/>
                    <a:pt x="3" y="29"/>
                    <a:pt x="5" y="32"/>
                  </a:cubicBezTo>
                  <a:cubicBezTo>
                    <a:pt x="8" y="37"/>
                    <a:pt x="12" y="41"/>
                    <a:pt x="17" y="42"/>
                  </a:cubicBezTo>
                  <a:cubicBezTo>
                    <a:pt x="19" y="43"/>
                    <a:pt x="21" y="43"/>
                    <a:pt x="23" y="42"/>
                  </a:cubicBezTo>
                  <a:cubicBezTo>
                    <a:pt x="24" y="40"/>
                    <a:pt x="25" y="39"/>
                    <a:pt x="26" y="37"/>
                  </a:cubicBezTo>
                  <a:cubicBezTo>
                    <a:pt x="28" y="32"/>
                    <a:pt x="27" y="26"/>
                    <a:pt x="25" y="21"/>
                  </a:cubicBezTo>
                  <a:cubicBezTo>
                    <a:pt x="29" y="20"/>
                    <a:pt x="33" y="18"/>
                    <a:pt x="35" y="14"/>
                  </a:cubicBezTo>
                  <a:cubicBezTo>
                    <a:pt x="36" y="10"/>
                    <a:pt x="35" y="5"/>
                    <a:pt x="31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94"/>
            <p:cNvSpPr/>
            <p:nvPr/>
          </p:nvSpPr>
          <p:spPr bwMode="auto">
            <a:xfrm>
              <a:off x="5964238" y="1049338"/>
              <a:ext cx="238125" cy="212725"/>
            </a:xfrm>
            <a:custGeom>
              <a:avLst/>
              <a:gdLst>
                <a:gd name="T0" fmla="*/ 41 w 42"/>
                <a:gd name="T1" fmla="*/ 14 h 37"/>
                <a:gd name="T2" fmla="*/ 36 w 42"/>
                <a:gd name="T3" fmla="*/ 11 h 37"/>
                <a:gd name="T4" fmla="*/ 20 w 42"/>
                <a:gd name="T5" fmla="*/ 12 h 37"/>
                <a:gd name="T6" fmla="*/ 13 w 42"/>
                <a:gd name="T7" fmla="*/ 2 h 37"/>
                <a:gd name="T8" fmla="*/ 2 w 42"/>
                <a:gd name="T9" fmla="*/ 5 h 37"/>
                <a:gd name="T10" fmla="*/ 0 w 42"/>
                <a:gd name="T11" fmla="*/ 11 h 37"/>
                <a:gd name="T12" fmla="*/ 2 w 42"/>
                <a:gd name="T13" fmla="*/ 29 h 37"/>
                <a:gd name="T14" fmla="*/ 12 w 42"/>
                <a:gd name="T15" fmla="*/ 29 h 37"/>
                <a:gd name="T16" fmla="*/ 21 w 42"/>
                <a:gd name="T17" fmla="*/ 37 h 37"/>
                <a:gd name="T18" fmla="*/ 31 w 42"/>
                <a:gd name="T19" fmla="*/ 32 h 37"/>
                <a:gd name="T20" fmla="*/ 42 w 42"/>
                <a:gd name="T21" fmla="*/ 20 h 37"/>
                <a:gd name="T22" fmla="*/ 41 w 42"/>
                <a:gd name="T2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7">
                  <a:moveTo>
                    <a:pt x="41" y="14"/>
                  </a:moveTo>
                  <a:cubicBezTo>
                    <a:pt x="40" y="13"/>
                    <a:pt x="38" y="12"/>
                    <a:pt x="36" y="11"/>
                  </a:cubicBezTo>
                  <a:cubicBezTo>
                    <a:pt x="31" y="9"/>
                    <a:pt x="25" y="9"/>
                    <a:pt x="20" y="12"/>
                  </a:cubicBezTo>
                  <a:cubicBezTo>
                    <a:pt x="20" y="8"/>
                    <a:pt x="17" y="3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1" y="7"/>
                    <a:pt x="0" y="9"/>
                    <a:pt x="0" y="11"/>
                  </a:cubicBezTo>
                  <a:cubicBezTo>
                    <a:pt x="0" y="17"/>
                    <a:pt x="0" y="23"/>
                    <a:pt x="2" y="29"/>
                  </a:cubicBezTo>
                  <a:cubicBezTo>
                    <a:pt x="5" y="28"/>
                    <a:pt x="9" y="28"/>
                    <a:pt x="12" y="29"/>
                  </a:cubicBezTo>
                  <a:cubicBezTo>
                    <a:pt x="16" y="31"/>
                    <a:pt x="19" y="33"/>
                    <a:pt x="21" y="37"/>
                  </a:cubicBezTo>
                  <a:cubicBezTo>
                    <a:pt x="24" y="36"/>
                    <a:pt x="28" y="34"/>
                    <a:pt x="31" y="32"/>
                  </a:cubicBezTo>
                  <a:cubicBezTo>
                    <a:pt x="36" y="29"/>
                    <a:pt x="41" y="25"/>
                    <a:pt x="42" y="20"/>
                  </a:cubicBezTo>
                  <a:cubicBezTo>
                    <a:pt x="42" y="18"/>
                    <a:pt x="42" y="16"/>
                    <a:pt x="41" y="1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4323284" y="336424"/>
            <a:ext cx="368301" cy="373062"/>
            <a:chOff x="4978400" y="928688"/>
            <a:chExt cx="368301" cy="373062"/>
          </a:xfrm>
        </p:grpSpPr>
        <p:sp>
          <p:nvSpPr>
            <p:cNvPr id="206" name="Freeform 195"/>
            <p:cNvSpPr/>
            <p:nvPr/>
          </p:nvSpPr>
          <p:spPr bwMode="auto">
            <a:xfrm>
              <a:off x="5108575" y="1060450"/>
              <a:ext cx="101600" cy="103187"/>
            </a:xfrm>
            <a:custGeom>
              <a:avLst/>
              <a:gdLst>
                <a:gd name="T0" fmla="*/ 17 w 18"/>
                <a:gd name="T1" fmla="*/ 12 h 18"/>
                <a:gd name="T2" fmla="*/ 6 w 18"/>
                <a:gd name="T3" fmla="*/ 17 h 18"/>
                <a:gd name="T4" fmla="*/ 1 w 18"/>
                <a:gd name="T5" fmla="*/ 7 h 18"/>
                <a:gd name="T6" fmla="*/ 12 w 18"/>
                <a:gd name="T7" fmla="*/ 2 h 18"/>
                <a:gd name="T8" fmla="*/ 17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7" y="12"/>
                  </a:moveTo>
                  <a:cubicBezTo>
                    <a:pt x="15" y="16"/>
                    <a:pt x="11" y="18"/>
                    <a:pt x="6" y="17"/>
                  </a:cubicBezTo>
                  <a:cubicBezTo>
                    <a:pt x="2" y="15"/>
                    <a:pt x="0" y="11"/>
                    <a:pt x="1" y="7"/>
                  </a:cubicBezTo>
                  <a:cubicBezTo>
                    <a:pt x="3" y="2"/>
                    <a:pt x="8" y="0"/>
                    <a:pt x="12" y="2"/>
                  </a:cubicBezTo>
                  <a:cubicBezTo>
                    <a:pt x="16" y="3"/>
                    <a:pt x="18" y="8"/>
                    <a:pt x="17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96"/>
            <p:cNvSpPr/>
            <p:nvPr/>
          </p:nvSpPr>
          <p:spPr bwMode="auto">
            <a:xfrm>
              <a:off x="4978400" y="974725"/>
              <a:ext cx="152400" cy="177800"/>
            </a:xfrm>
            <a:custGeom>
              <a:avLst/>
              <a:gdLst>
                <a:gd name="T0" fmla="*/ 21 w 27"/>
                <a:gd name="T1" fmla="*/ 20 h 31"/>
                <a:gd name="T2" fmla="*/ 27 w 27"/>
                <a:gd name="T3" fmla="*/ 14 h 31"/>
                <a:gd name="T4" fmla="*/ 23 w 27"/>
                <a:gd name="T5" fmla="*/ 8 h 31"/>
                <a:gd name="T6" fmla="*/ 15 w 27"/>
                <a:gd name="T7" fmla="*/ 0 h 31"/>
                <a:gd name="T8" fmla="*/ 10 w 27"/>
                <a:gd name="T9" fmla="*/ 1 h 31"/>
                <a:gd name="T10" fmla="*/ 8 w 27"/>
                <a:gd name="T11" fmla="*/ 4 h 31"/>
                <a:gd name="T12" fmla="*/ 9 w 27"/>
                <a:gd name="T13" fmla="*/ 16 h 31"/>
                <a:gd name="T14" fmla="*/ 2 w 27"/>
                <a:gd name="T15" fmla="*/ 21 h 31"/>
                <a:gd name="T16" fmla="*/ 4 w 27"/>
                <a:gd name="T17" fmla="*/ 29 h 31"/>
                <a:gd name="T18" fmla="*/ 8 w 27"/>
                <a:gd name="T19" fmla="*/ 30 h 31"/>
                <a:gd name="T20" fmla="*/ 21 w 27"/>
                <a:gd name="T21" fmla="*/ 29 h 31"/>
                <a:gd name="T22" fmla="*/ 21 w 27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1" y="20"/>
                  </a:moveTo>
                  <a:cubicBezTo>
                    <a:pt x="22" y="17"/>
                    <a:pt x="24" y="15"/>
                    <a:pt x="27" y="14"/>
                  </a:cubicBezTo>
                  <a:cubicBezTo>
                    <a:pt x="26" y="12"/>
                    <a:pt x="25" y="10"/>
                    <a:pt x="23" y="8"/>
                  </a:cubicBezTo>
                  <a:cubicBezTo>
                    <a:pt x="21" y="4"/>
                    <a:pt x="19" y="1"/>
                    <a:pt x="15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9" y="1"/>
                    <a:pt x="9" y="3"/>
                    <a:pt x="8" y="4"/>
                  </a:cubicBezTo>
                  <a:cubicBezTo>
                    <a:pt x="7" y="8"/>
                    <a:pt x="7" y="12"/>
                    <a:pt x="9" y="16"/>
                  </a:cubicBezTo>
                  <a:cubicBezTo>
                    <a:pt x="6" y="16"/>
                    <a:pt x="3" y="18"/>
                    <a:pt x="2" y="21"/>
                  </a:cubicBezTo>
                  <a:cubicBezTo>
                    <a:pt x="0" y="24"/>
                    <a:pt x="1" y="28"/>
                    <a:pt x="4" y="29"/>
                  </a:cubicBezTo>
                  <a:cubicBezTo>
                    <a:pt x="5" y="30"/>
                    <a:pt x="7" y="30"/>
                    <a:pt x="8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97"/>
            <p:cNvSpPr/>
            <p:nvPr/>
          </p:nvSpPr>
          <p:spPr bwMode="auto">
            <a:xfrm>
              <a:off x="5022850" y="115252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6 w 31"/>
                <a:gd name="T13" fmla="*/ 18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8" y="3"/>
                    <a:pt x="16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5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8" y="19"/>
                    <a:pt x="12" y="19"/>
                    <a:pt x="16" y="18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8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98"/>
            <p:cNvSpPr/>
            <p:nvPr/>
          </p:nvSpPr>
          <p:spPr bwMode="auto">
            <a:xfrm>
              <a:off x="5199063" y="1077913"/>
              <a:ext cx="147638" cy="177800"/>
            </a:xfrm>
            <a:custGeom>
              <a:avLst/>
              <a:gdLst>
                <a:gd name="T0" fmla="*/ 22 w 26"/>
                <a:gd name="T1" fmla="*/ 2 h 31"/>
                <a:gd name="T2" fmla="*/ 19 w 26"/>
                <a:gd name="T3" fmla="*/ 1 h 31"/>
                <a:gd name="T4" fmla="*/ 4 w 26"/>
                <a:gd name="T5" fmla="*/ 2 h 31"/>
                <a:gd name="T6" fmla="*/ 4 w 26"/>
                <a:gd name="T7" fmla="*/ 10 h 31"/>
                <a:gd name="T8" fmla="*/ 0 w 26"/>
                <a:gd name="T9" fmla="*/ 16 h 31"/>
                <a:gd name="T10" fmla="*/ 3 w 26"/>
                <a:gd name="T11" fmla="*/ 23 h 31"/>
                <a:gd name="T12" fmla="*/ 12 w 26"/>
                <a:gd name="T13" fmla="*/ 31 h 31"/>
                <a:gd name="T14" fmla="*/ 16 w 26"/>
                <a:gd name="T15" fmla="*/ 30 h 31"/>
                <a:gd name="T16" fmla="*/ 18 w 26"/>
                <a:gd name="T17" fmla="*/ 27 h 31"/>
                <a:gd name="T18" fmla="*/ 18 w 26"/>
                <a:gd name="T19" fmla="*/ 15 h 31"/>
                <a:gd name="T20" fmla="*/ 25 w 26"/>
                <a:gd name="T21" fmla="*/ 10 h 31"/>
                <a:gd name="T22" fmla="*/ 22 w 26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2" y="2"/>
                  </a:moveTo>
                  <a:cubicBezTo>
                    <a:pt x="21" y="1"/>
                    <a:pt x="20" y="1"/>
                    <a:pt x="19" y="1"/>
                  </a:cubicBezTo>
                  <a:cubicBezTo>
                    <a:pt x="14" y="0"/>
                    <a:pt x="9" y="1"/>
                    <a:pt x="4" y="2"/>
                  </a:cubicBezTo>
                  <a:cubicBezTo>
                    <a:pt x="5" y="5"/>
                    <a:pt x="5" y="7"/>
                    <a:pt x="4" y="10"/>
                  </a:cubicBezTo>
                  <a:cubicBezTo>
                    <a:pt x="3" y="12"/>
                    <a:pt x="2" y="14"/>
                    <a:pt x="0" y="16"/>
                  </a:cubicBezTo>
                  <a:cubicBezTo>
                    <a:pt x="0" y="18"/>
                    <a:pt x="2" y="21"/>
                    <a:pt x="3" y="23"/>
                  </a:cubicBezTo>
                  <a:cubicBezTo>
                    <a:pt x="5" y="27"/>
                    <a:pt x="8" y="30"/>
                    <a:pt x="12" y="31"/>
                  </a:cubicBezTo>
                  <a:cubicBezTo>
                    <a:pt x="13" y="31"/>
                    <a:pt x="15" y="31"/>
                    <a:pt x="16" y="30"/>
                  </a:cubicBezTo>
                  <a:cubicBezTo>
                    <a:pt x="17" y="30"/>
                    <a:pt x="18" y="28"/>
                    <a:pt x="18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1" y="15"/>
                    <a:pt x="24" y="13"/>
                    <a:pt x="25" y="10"/>
                  </a:cubicBezTo>
                  <a:cubicBezTo>
                    <a:pt x="26" y="7"/>
                    <a:pt x="25" y="3"/>
                    <a:pt x="2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99"/>
            <p:cNvSpPr/>
            <p:nvPr/>
          </p:nvSpPr>
          <p:spPr bwMode="auto">
            <a:xfrm>
              <a:off x="5130800" y="92868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6 w 31"/>
                <a:gd name="T3" fmla="*/ 8 h 27"/>
                <a:gd name="T4" fmla="*/ 15 w 31"/>
                <a:gd name="T5" fmla="*/ 8 h 27"/>
                <a:gd name="T6" fmla="*/ 9 w 31"/>
                <a:gd name="T7" fmla="*/ 1 h 27"/>
                <a:gd name="T8" fmla="*/ 1 w 31"/>
                <a:gd name="T9" fmla="*/ 4 h 27"/>
                <a:gd name="T10" fmla="*/ 0 w 31"/>
                <a:gd name="T11" fmla="*/ 8 h 27"/>
                <a:gd name="T12" fmla="*/ 1 w 31"/>
                <a:gd name="T13" fmla="*/ 21 h 27"/>
                <a:gd name="T14" fmla="*/ 9 w 31"/>
                <a:gd name="T15" fmla="*/ 21 h 27"/>
                <a:gd name="T16" fmla="*/ 15 w 31"/>
                <a:gd name="T17" fmla="*/ 27 h 27"/>
                <a:gd name="T18" fmla="*/ 23 w 31"/>
                <a:gd name="T19" fmla="*/ 23 h 27"/>
                <a:gd name="T20" fmla="*/ 30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6" y="8"/>
                  </a:cubicBezTo>
                  <a:cubicBezTo>
                    <a:pt x="23" y="6"/>
                    <a:pt x="18" y="7"/>
                    <a:pt x="15" y="8"/>
                  </a:cubicBezTo>
                  <a:cubicBezTo>
                    <a:pt x="14" y="5"/>
                    <a:pt x="12" y="2"/>
                    <a:pt x="9" y="1"/>
                  </a:cubicBezTo>
                  <a:cubicBezTo>
                    <a:pt x="7" y="0"/>
                    <a:pt x="3" y="1"/>
                    <a:pt x="1" y="4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2"/>
                    <a:pt x="0" y="17"/>
                    <a:pt x="1" y="21"/>
                  </a:cubicBezTo>
                  <a:cubicBezTo>
                    <a:pt x="4" y="20"/>
                    <a:pt x="6" y="20"/>
                    <a:pt x="9" y="21"/>
                  </a:cubicBezTo>
                  <a:cubicBezTo>
                    <a:pt x="12" y="22"/>
                    <a:pt x="14" y="24"/>
                    <a:pt x="15" y="27"/>
                  </a:cubicBezTo>
                  <a:cubicBezTo>
                    <a:pt x="18" y="26"/>
                    <a:pt x="20" y="24"/>
                    <a:pt x="23" y="23"/>
                  </a:cubicBezTo>
                  <a:cubicBezTo>
                    <a:pt x="26" y="21"/>
                    <a:pt x="30" y="18"/>
                    <a:pt x="30" y="14"/>
                  </a:cubicBezTo>
                  <a:cubicBezTo>
                    <a:pt x="31" y="13"/>
                    <a:pt x="30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1792288" y="1787525"/>
            <a:ext cx="476250" cy="481012"/>
            <a:chOff x="1792288" y="1787525"/>
            <a:chExt cx="476250" cy="481012"/>
          </a:xfrm>
        </p:grpSpPr>
        <p:sp>
          <p:nvSpPr>
            <p:cNvPr id="211" name="Freeform 200"/>
            <p:cNvSpPr/>
            <p:nvPr/>
          </p:nvSpPr>
          <p:spPr bwMode="auto">
            <a:xfrm>
              <a:off x="1968500" y="1958975"/>
              <a:ext cx="134938" cy="131762"/>
            </a:xfrm>
            <a:custGeom>
              <a:avLst/>
              <a:gdLst>
                <a:gd name="T0" fmla="*/ 2 w 24"/>
                <a:gd name="T1" fmla="*/ 15 h 23"/>
                <a:gd name="T2" fmla="*/ 16 w 24"/>
                <a:gd name="T3" fmla="*/ 21 h 23"/>
                <a:gd name="T4" fmla="*/ 22 w 24"/>
                <a:gd name="T5" fmla="*/ 8 h 23"/>
                <a:gd name="T6" fmla="*/ 9 w 24"/>
                <a:gd name="T7" fmla="*/ 2 h 23"/>
                <a:gd name="T8" fmla="*/ 2 w 24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" y="15"/>
                  </a:moveTo>
                  <a:cubicBezTo>
                    <a:pt x="4" y="20"/>
                    <a:pt x="10" y="23"/>
                    <a:pt x="16" y="21"/>
                  </a:cubicBezTo>
                  <a:cubicBezTo>
                    <a:pt x="21" y="19"/>
                    <a:pt x="24" y="13"/>
                    <a:pt x="22" y="8"/>
                  </a:cubicBezTo>
                  <a:cubicBezTo>
                    <a:pt x="20" y="3"/>
                    <a:pt x="14" y="0"/>
                    <a:pt x="9" y="2"/>
                  </a:cubicBezTo>
                  <a:cubicBezTo>
                    <a:pt x="3" y="3"/>
                    <a:pt x="0" y="9"/>
                    <a:pt x="2" y="1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201"/>
            <p:cNvSpPr/>
            <p:nvPr/>
          </p:nvSpPr>
          <p:spPr bwMode="auto">
            <a:xfrm>
              <a:off x="2074863" y="1844675"/>
              <a:ext cx="193675" cy="228600"/>
            </a:xfrm>
            <a:custGeom>
              <a:avLst/>
              <a:gdLst>
                <a:gd name="T0" fmla="*/ 7 w 34"/>
                <a:gd name="T1" fmla="*/ 26 h 40"/>
                <a:gd name="T2" fmla="*/ 0 w 34"/>
                <a:gd name="T3" fmla="*/ 18 h 40"/>
                <a:gd name="T4" fmla="*/ 4 w 34"/>
                <a:gd name="T5" fmla="*/ 10 h 40"/>
                <a:gd name="T6" fmla="*/ 16 w 34"/>
                <a:gd name="T7" fmla="*/ 0 h 40"/>
                <a:gd name="T8" fmla="*/ 21 w 34"/>
                <a:gd name="T9" fmla="*/ 1 h 40"/>
                <a:gd name="T10" fmla="*/ 24 w 34"/>
                <a:gd name="T11" fmla="*/ 5 h 40"/>
                <a:gd name="T12" fmla="*/ 23 w 34"/>
                <a:gd name="T13" fmla="*/ 20 h 40"/>
                <a:gd name="T14" fmla="*/ 33 w 34"/>
                <a:gd name="T15" fmla="*/ 27 h 40"/>
                <a:gd name="T16" fmla="*/ 29 w 34"/>
                <a:gd name="T17" fmla="*/ 38 h 40"/>
                <a:gd name="T18" fmla="*/ 24 w 34"/>
                <a:gd name="T19" fmla="*/ 39 h 40"/>
                <a:gd name="T20" fmla="*/ 7 w 34"/>
                <a:gd name="T21" fmla="*/ 38 h 40"/>
                <a:gd name="T22" fmla="*/ 7 w 34"/>
                <a:gd name="T23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40">
                  <a:moveTo>
                    <a:pt x="7" y="26"/>
                  </a:moveTo>
                  <a:cubicBezTo>
                    <a:pt x="6" y="23"/>
                    <a:pt x="3" y="20"/>
                    <a:pt x="0" y="18"/>
                  </a:cubicBezTo>
                  <a:cubicBezTo>
                    <a:pt x="1" y="15"/>
                    <a:pt x="3" y="13"/>
                    <a:pt x="4" y="10"/>
                  </a:cubicBezTo>
                  <a:cubicBezTo>
                    <a:pt x="7" y="6"/>
                    <a:pt x="11" y="1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3" y="2"/>
                    <a:pt x="23" y="4"/>
                    <a:pt x="24" y="5"/>
                  </a:cubicBezTo>
                  <a:cubicBezTo>
                    <a:pt x="26" y="10"/>
                    <a:pt x="25" y="16"/>
                    <a:pt x="23" y="20"/>
                  </a:cubicBezTo>
                  <a:cubicBezTo>
                    <a:pt x="27" y="21"/>
                    <a:pt x="31" y="23"/>
                    <a:pt x="33" y="27"/>
                  </a:cubicBezTo>
                  <a:cubicBezTo>
                    <a:pt x="34" y="31"/>
                    <a:pt x="33" y="36"/>
                    <a:pt x="29" y="38"/>
                  </a:cubicBezTo>
                  <a:cubicBezTo>
                    <a:pt x="28" y="39"/>
                    <a:pt x="26" y="39"/>
                    <a:pt x="24" y="39"/>
                  </a:cubicBezTo>
                  <a:cubicBezTo>
                    <a:pt x="19" y="40"/>
                    <a:pt x="13" y="39"/>
                    <a:pt x="7" y="38"/>
                  </a:cubicBezTo>
                  <a:cubicBezTo>
                    <a:pt x="8" y="34"/>
                    <a:pt x="9" y="30"/>
                    <a:pt x="7" y="2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202"/>
            <p:cNvSpPr/>
            <p:nvPr/>
          </p:nvSpPr>
          <p:spPr bwMode="auto">
            <a:xfrm>
              <a:off x="1984375" y="2073275"/>
              <a:ext cx="227013" cy="195262"/>
            </a:xfrm>
            <a:custGeom>
              <a:avLst/>
              <a:gdLst>
                <a:gd name="T0" fmla="*/ 14 w 40"/>
                <a:gd name="T1" fmla="*/ 6 h 34"/>
                <a:gd name="T2" fmla="*/ 22 w 40"/>
                <a:gd name="T3" fmla="*/ 0 h 34"/>
                <a:gd name="T4" fmla="*/ 30 w 40"/>
                <a:gd name="T5" fmla="*/ 4 h 34"/>
                <a:gd name="T6" fmla="*/ 40 w 40"/>
                <a:gd name="T7" fmla="*/ 15 h 34"/>
                <a:gd name="T8" fmla="*/ 39 w 40"/>
                <a:gd name="T9" fmla="*/ 21 h 34"/>
                <a:gd name="T10" fmla="*/ 35 w 40"/>
                <a:gd name="T11" fmla="*/ 24 h 34"/>
                <a:gd name="T12" fmla="*/ 20 w 40"/>
                <a:gd name="T13" fmla="*/ 23 h 34"/>
                <a:gd name="T14" fmla="*/ 13 w 40"/>
                <a:gd name="T15" fmla="*/ 32 h 34"/>
                <a:gd name="T16" fmla="*/ 2 w 40"/>
                <a:gd name="T17" fmla="*/ 29 h 34"/>
                <a:gd name="T18" fmla="*/ 1 w 40"/>
                <a:gd name="T19" fmla="*/ 24 h 34"/>
                <a:gd name="T20" fmla="*/ 3 w 40"/>
                <a:gd name="T21" fmla="*/ 5 h 34"/>
                <a:gd name="T22" fmla="*/ 14 w 40"/>
                <a:gd name="T23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4" y="6"/>
                  </a:moveTo>
                  <a:cubicBezTo>
                    <a:pt x="17" y="5"/>
                    <a:pt x="20" y="2"/>
                    <a:pt x="22" y="0"/>
                  </a:cubicBezTo>
                  <a:cubicBezTo>
                    <a:pt x="24" y="1"/>
                    <a:pt x="27" y="2"/>
                    <a:pt x="30" y="4"/>
                  </a:cubicBezTo>
                  <a:cubicBezTo>
                    <a:pt x="34" y="7"/>
                    <a:pt x="39" y="10"/>
                    <a:pt x="40" y="15"/>
                  </a:cubicBezTo>
                  <a:cubicBezTo>
                    <a:pt x="40" y="17"/>
                    <a:pt x="40" y="19"/>
                    <a:pt x="39" y="21"/>
                  </a:cubicBezTo>
                  <a:cubicBezTo>
                    <a:pt x="38" y="22"/>
                    <a:pt x="36" y="23"/>
                    <a:pt x="35" y="24"/>
                  </a:cubicBezTo>
                  <a:cubicBezTo>
                    <a:pt x="30" y="25"/>
                    <a:pt x="24" y="25"/>
                    <a:pt x="20" y="23"/>
                  </a:cubicBezTo>
                  <a:cubicBezTo>
                    <a:pt x="19" y="27"/>
                    <a:pt x="17" y="31"/>
                    <a:pt x="13" y="32"/>
                  </a:cubicBezTo>
                  <a:cubicBezTo>
                    <a:pt x="9" y="34"/>
                    <a:pt x="4" y="32"/>
                    <a:pt x="2" y="29"/>
                  </a:cubicBezTo>
                  <a:cubicBezTo>
                    <a:pt x="1" y="27"/>
                    <a:pt x="1" y="26"/>
                    <a:pt x="1" y="24"/>
                  </a:cubicBezTo>
                  <a:cubicBezTo>
                    <a:pt x="0" y="18"/>
                    <a:pt x="1" y="11"/>
                    <a:pt x="3" y="5"/>
                  </a:cubicBezTo>
                  <a:cubicBezTo>
                    <a:pt x="6" y="7"/>
                    <a:pt x="10" y="7"/>
                    <a:pt x="1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203"/>
            <p:cNvSpPr/>
            <p:nvPr/>
          </p:nvSpPr>
          <p:spPr bwMode="auto">
            <a:xfrm>
              <a:off x="1792288" y="1982788"/>
              <a:ext cx="198438" cy="228600"/>
            </a:xfrm>
            <a:custGeom>
              <a:avLst/>
              <a:gdLst>
                <a:gd name="T0" fmla="*/ 5 w 35"/>
                <a:gd name="T1" fmla="*/ 2 h 40"/>
                <a:gd name="T2" fmla="*/ 10 w 35"/>
                <a:gd name="T3" fmla="*/ 1 h 40"/>
                <a:gd name="T4" fmla="*/ 29 w 35"/>
                <a:gd name="T5" fmla="*/ 2 h 40"/>
                <a:gd name="T6" fmla="*/ 29 w 35"/>
                <a:gd name="T7" fmla="*/ 12 h 40"/>
                <a:gd name="T8" fmla="*/ 35 w 35"/>
                <a:gd name="T9" fmla="*/ 20 h 40"/>
                <a:gd name="T10" fmla="*/ 30 w 35"/>
                <a:gd name="T11" fmla="*/ 30 h 40"/>
                <a:gd name="T12" fmla="*/ 18 w 35"/>
                <a:gd name="T13" fmla="*/ 40 h 40"/>
                <a:gd name="T14" fmla="*/ 13 w 35"/>
                <a:gd name="T15" fmla="*/ 39 h 40"/>
                <a:gd name="T16" fmla="*/ 10 w 35"/>
                <a:gd name="T17" fmla="*/ 34 h 40"/>
                <a:gd name="T18" fmla="*/ 11 w 35"/>
                <a:gd name="T19" fmla="*/ 19 h 40"/>
                <a:gd name="T20" fmla="*/ 2 w 35"/>
                <a:gd name="T21" fmla="*/ 12 h 40"/>
                <a:gd name="T22" fmla="*/ 5 w 35"/>
                <a:gd name="T23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0">
                  <a:moveTo>
                    <a:pt x="5" y="2"/>
                  </a:moveTo>
                  <a:cubicBezTo>
                    <a:pt x="6" y="1"/>
                    <a:pt x="8" y="1"/>
                    <a:pt x="10" y="1"/>
                  </a:cubicBezTo>
                  <a:cubicBezTo>
                    <a:pt x="16" y="0"/>
                    <a:pt x="23" y="1"/>
                    <a:pt x="29" y="2"/>
                  </a:cubicBezTo>
                  <a:cubicBezTo>
                    <a:pt x="28" y="5"/>
                    <a:pt x="28" y="9"/>
                    <a:pt x="29" y="12"/>
                  </a:cubicBezTo>
                  <a:cubicBezTo>
                    <a:pt x="30" y="16"/>
                    <a:pt x="32" y="18"/>
                    <a:pt x="35" y="20"/>
                  </a:cubicBezTo>
                  <a:cubicBezTo>
                    <a:pt x="34" y="23"/>
                    <a:pt x="32" y="26"/>
                    <a:pt x="30" y="30"/>
                  </a:cubicBezTo>
                  <a:cubicBezTo>
                    <a:pt x="27" y="34"/>
                    <a:pt x="24" y="39"/>
                    <a:pt x="18" y="40"/>
                  </a:cubicBezTo>
                  <a:cubicBezTo>
                    <a:pt x="17" y="40"/>
                    <a:pt x="15" y="40"/>
                    <a:pt x="13" y="39"/>
                  </a:cubicBezTo>
                  <a:cubicBezTo>
                    <a:pt x="12" y="38"/>
                    <a:pt x="11" y="36"/>
                    <a:pt x="10" y="34"/>
                  </a:cubicBezTo>
                  <a:cubicBezTo>
                    <a:pt x="8" y="30"/>
                    <a:pt x="9" y="24"/>
                    <a:pt x="11" y="19"/>
                  </a:cubicBezTo>
                  <a:cubicBezTo>
                    <a:pt x="7" y="19"/>
                    <a:pt x="3" y="16"/>
                    <a:pt x="2" y="12"/>
                  </a:cubicBezTo>
                  <a:cubicBezTo>
                    <a:pt x="0" y="9"/>
                    <a:pt x="1" y="4"/>
                    <a:pt x="5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204"/>
            <p:cNvSpPr/>
            <p:nvPr/>
          </p:nvSpPr>
          <p:spPr bwMode="auto">
            <a:xfrm>
              <a:off x="1849438" y="1787525"/>
              <a:ext cx="225425" cy="195262"/>
            </a:xfrm>
            <a:custGeom>
              <a:avLst/>
              <a:gdLst>
                <a:gd name="T0" fmla="*/ 1 w 40"/>
                <a:gd name="T1" fmla="*/ 13 h 34"/>
                <a:gd name="T2" fmla="*/ 6 w 40"/>
                <a:gd name="T3" fmla="*/ 10 h 34"/>
                <a:gd name="T4" fmla="*/ 21 w 40"/>
                <a:gd name="T5" fmla="*/ 11 h 34"/>
                <a:gd name="T6" fmla="*/ 27 w 40"/>
                <a:gd name="T7" fmla="*/ 1 h 34"/>
                <a:gd name="T8" fmla="*/ 38 w 40"/>
                <a:gd name="T9" fmla="*/ 5 h 34"/>
                <a:gd name="T10" fmla="*/ 39 w 40"/>
                <a:gd name="T11" fmla="*/ 10 h 34"/>
                <a:gd name="T12" fmla="*/ 38 w 40"/>
                <a:gd name="T13" fmla="*/ 27 h 34"/>
                <a:gd name="T14" fmla="*/ 28 w 40"/>
                <a:gd name="T15" fmla="*/ 27 h 34"/>
                <a:gd name="T16" fmla="*/ 20 w 40"/>
                <a:gd name="T17" fmla="*/ 34 h 34"/>
                <a:gd name="T18" fmla="*/ 10 w 40"/>
                <a:gd name="T19" fmla="*/ 30 h 34"/>
                <a:gd name="T20" fmla="*/ 0 w 40"/>
                <a:gd name="T21" fmla="*/ 18 h 34"/>
                <a:gd name="T22" fmla="*/ 1 w 40"/>
                <a:gd name="T23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" y="13"/>
                  </a:moveTo>
                  <a:cubicBezTo>
                    <a:pt x="2" y="11"/>
                    <a:pt x="4" y="10"/>
                    <a:pt x="6" y="10"/>
                  </a:cubicBezTo>
                  <a:cubicBezTo>
                    <a:pt x="10" y="8"/>
                    <a:pt x="16" y="8"/>
                    <a:pt x="21" y="11"/>
                  </a:cubicBezTo>
                  <a:cubicBezTo>
                    <a:pt x="21" y="7"/>
                    <a:pt x="24" y="3"/>
                    <a:pt x="27" y="1"/>
                  </a:cubicBezTo>
                  <a:cubicBezTo>
                    <a:pt x="31" y="0"/>
                    <a:pt x="36" y="1"/>
                    <a:pt x="38" y="5"/>
                  </a:cubicBezTo>
                  <a:cubicBezTo>
                    <a:pt x="39" y="6"/>
                    <a:pt x="39" y="8"/>
                    <a:pt x="39" y="10"/>
                  </a:cubicBezTo>
                  <a:cubicBezTo>
                    <a:pt x="40" y="15"/>
                    <a:pt x="39" y="21"/>
                    <a:pt x="38" y="27"/>
                  </a:cubicBezTo>
                  <a:cubicBezTo>
                    <a:pt x="35" y="26"/>
                    <a:pt x="31" y="26"/>
                    <a:pt x="28" y="27"/>
                  </a:cubicBezTo>
                  <a:cubicBezTo>
                    <a:pt x="24" y="28"/>
                    <a:pt x="22" y="31"/>
                    <a:pt x="20" y="34"/>
                  </a:cubicBezTo>
                  <a:cubicBezTo>
                    <a:pt x="17" y="33"/>
                    <a:pt x="13" y="31"/>
                    <a:pt x="10" y="30"/>
                  </a:cubicBezTo>
                  <a:cubicBezTo>
                    <a:pt x="6" y="27"/>
                    <a:pt x="1" y="23"/>
                    <a:pt x="0" y="18"/>
                  </a:cubicBezTo>
                  <a:cubicBezTo>
                    <a:pt x="0" y="16"/>
                    <a:pt x="0" y="14"/>
                    <a:pt x="1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46" name="MH_SubTitle_3"/>
          <p:cNvSpPr/>
          <p:nvPr>
            <p:custDataLst>
              <p:tags r:id="rId1"/>
            </p:custDataLst>
          </p:nvPr>
        </p:nvSpPr>
        <p:spPr>
          <a:xfrm rot="2400000">
            <a:off x="6932610" y="1805916"/>
            <a:ext cx="1476161" cy="2455573"/>
          </a:xfrm>
          <a:custGeom>
            <a:avLst/>
            <a:gdLst/>
            <a:ahLst/>
            <a:cxnLst/>
            <a:rect l="l" t="t" r="r" b="b"/>
            <a:pathLst>
              <a:path w="2163650" h="4105755">
                <a:moveTo>
                  <a:pt x="502854" y="0"/>
                </a:moveTo>
                <a:lnTo>
                  <a:pt x="1660796" y="1379981"/>
                </a:lnTo>
                <a:lnTo>
                  <a:pt x="1660796" y="3071487"/>
                </a:lnTo>
                <a:lnTo>
                  <a:pt x="2163650" y="3071487"/>
                </a:lnTo>
                <a:lnTo>
                  <a:pt x="1081825" y="4105755"/>
                </a:lnTo>
                <a:lnTo>
                  <a:pt x="0" y="3071487"/>
                </a:lnTo>
                <a:lnTo>
                  <a:pt x="502854" y="3071487"/>
                </a:lnTo>
                <a:close/>
              </a:path>
            </a:pathLst>
          </a:custGeom>
          <a:solidFill>
            <a:srgbClr val="525288"/>
          </a:solidFill>
          <a:ln w="25400" cap="flat" cmpd="sng" algn="ctr">
            <a:noFill/>
            <a:prstDash val="solid"/>
          </a:ln>
          <a:effectLst/>
        </p:spPr>
        <p:txBody>
          <a:bodyPr vert="vert270" wrap="square" rtlCol="0" anchor="ctr">
            <a:norm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n-US" altLang="zh-CN" sz="2000" b="1" dirty="0">
                <a:latin typeface="+mj-ea"/>
              </a:rPr>
              <a:t>PPT</a:t>
            </a:r>
            <a:r>
              <a:rPr lang="zh-CN" altLang="en-US" sz="2000" b="1" dirty="0">
                <a:latin typeface="+mj-ea"/>
              </a:rPr>
              <a:t>标题文档</a:t>
            </a:r>
            <a:endParaRPr lang="zh-CN" altLang="en-US" sz="2000" b="1" dirty="0">
              <a:latin typeface="+mj-ea"/>
            </a:endParaRPr>
          </a:p>
        </p:txBody>
      </p:sp>
      <p:sp>
        <p:nvSpPr>
          <p:cNvPr id="147" name="MH_SubTitle_2"/>
          <p:cNvSpPr/>
          <p:nvPr>
            <p:custDataLst>
              <p:tags r:id="rId2"/>
            </p:custDataLst>
          </p:nvPr>
        </p:nvSpPr>
        <p:spPr>
          <a:xfrm rot="2400000">
            <a:off x="4403233" y="1801558"/>
            <a:ext cx="1476161" cy="2455573"/>
          </a:xfrm>
          <a:custGeom>
            <a:avLst/>
            <a:gdLst/>
            <a:ahLst/>
            <a:cxnLst/>
            <a:rect l="l" t="t" r="r" b="b"/>
            <a:pathLst>
              <a:path w="2163650" h="4105755">
                <a:moveTo>
                  <a:pt x="502854" y="0"/>
                </a:moveTo>
                <a:lnTo>
                  <a:pt x="1660796" y="1379981"/>
                </a:lnTo>
                <a:lnTo>
                  <a:pt x="1660796" y="3071487"/>
                </a:lnTo>
                <a:lnTo>
                  <a:pt x="2163650" y="3071487"/>
                </a:lnTo>
                <a:lnTo>
                  <a:pt x="1081825" y="4105755"/>
                </a:lnTo>
                <a:lnTo>
                  <a:pt x="0" y="3071487"/>
                </a:lnTo>
                <a:lnTo>
                  <a:pt x="502854" y="3071487"/>
                </a:lnTo>
                <a:close/>
              </a:path>
            </a:pathLst>
          </a:custGeom>
          <a:solidFill>
            <a:srgbClr val="19B49B"/>
          </a:solidFill>
          <a:ln w="25400" cap="flat" cmpd="sng" algn="ctr">
            <a:noFill/>
            <a:prstDash val="solid"/>
          </a:ln>
          <a:effectLst/>
        </p:spPr>
        <p:txBody>
          <a:bodyPr vert="vert270" wrap="square" rtlCol="0" anchor="ctr">
            <a:norm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n-US" altLang="zh-CN" sz="2000" b="1" dirty="0">
                <a:latin typeface="+mj-ea"/>
              </a:rPr>
              <a:t>PPT</a:t>
            </a:r>
            <a:r>
              <a:rPr lang="zh-CN" altLang="en-US" sz="2000" b="1" dirty="0">
                <a:latin typeface="+mj-ea"/>
              </a:rPr>
              <a:t>标题文档</a:t>
            </a:r>
            <a:endParaRPr lang="zh-CN" altLang="en-US" sz="2000" b="1" dirty="0">
              <a:latin typeface="+mj-ea"/>
            </a:endParaRPr>
          </a:p>
        </p:txBody>
      </p:sp>
      <p:sp>
        <p:nvSpPr>
          <p:cNvPr id="148" name="MH_SubTitle_1"/>
          <p:cNvSpPr/>
          <p:nvPr>
            <p:custDataLst>
              <p:tags r:id="rId3"/>
            </p:custDataLst>
          </p:nvPr>
        </p:nvSpPr>
        <p:spPr>
          <a:xfrm rot="2400000">
            <a:off x="1873856" y="1792863"/>
            <a:ext cx="1476161" cy="2455573"/>
          </a:xfrm>
          <a:custGeom>
            <a:avLst/>
            <a:gdLst/>
            <a:ahLst/>
            <a:cxnLst/>
            <a:rect l="l" t="t" r="r" b="b"/>
            <a:pathLst>
              <a:path w="2163650" h="4105755">
                <a:moveTo>
                  <a:pt x="502854" y="0"/>
                </a:moveTo>
                <a:lnTo>
                  <a:pt x="1660796" y="1379981"/>
                </a:lnTo>
                <a:lnTo>
                  <a:pt x="1660796" y="3071487"/>
                </a:lnTo>
                <a:lnTo>
                  <a:pt x="2163650" y="3071487"/>
                </a:lnTo>
                <a:lnTo>
                  <a:pt x="1081825" y="4105755"/>
                </a:lnTo>
                <a:lnTo>
                  <a:pt x="0" y="3071487"/>
                </a:lnTo>
                <a:lnTo>
                  <a:pt x="502854" y="3071487"/>
                </a:lnTo>
                <a:close/>
              </a:path>
            </a:pathLst>
          </a:custGeom>
          <a:solidFill>
            <a:srgbClr val="525288"/>
          </a:solidFill>
          <a:ln w="25400" cap="flat" cmpd="sng" algn="ctr">
            <a:noFill/>
            <a:prstDash val="solid"/>
          </a:ln>
          <a:effectLst/>
        </p:spPr>
        <p:txBody>
          <a:bodyPr vert="vert270" wrap="square" rtlCol="0" anchor="ctr">
            <a:norm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n-US" altLang="zh-CN" sz="2000" b="1" dirty="0">
                <a:latin typeface="+mj-ea"/>
              </a:rPr>
              <a:t>PPT</a:t>
            </a:r>
            <a:r>
              <a:rPr lang="zh-CN" altLang="en-US" sz="2000" b="1" dirty="0">
                <a:latin typeface="+mj-ea"/>
              </a:rPr>
              <a:t>标题文档</a:t>
            </a:r>
            <a:endParaRPr lang="zh-CN" altLang="en-US" sz="2000" b="1" dirty="0">
              <a:latin typeface="+mj-ea"/>
            </a:endParaRPr>
          </a:p>
        </p:txBody>
      </p:sp>
      <p:sp>
        <p:nvSpPr>
          <p:cNvPr id="149" name="MH_SubTitle_3"/>
          <p:cNvSpPr/>
          <p:nvPr>
            <p:custDataLst>
              <p:tags r:id="rId4"/>
            </p:custDataLst>
          </p:nvPr>
        </p:nvSpPr>
        <p:spPr>
          <a:xfrm rot="2400000">
            <a:off x="9461988" y="1805916"/>
            <a:ext cx="1476161" cy="2455573"/>
          </a:xfrm>
          <a:custGeom>
            <a:avLst/>
            <a:gdLst/>
            <a:ahLst/>
            <a:cxnLst/>
            <a:rect l="l" t="t" r="r" b="b"/>
            <a:pathLst>
              <a:path w="2163650" h="4105755">
                <a:moveTo>
                  <a:pt x="502854" y="0"/>
                </a:moveTo>
                <a:lnTo>
                  <a:pt x="1660796" y="1379981"/>
                </a:lnTo>
                <a:lnTo>
                  <a:pt x="1660796" y="3071487"/>
                </a:lnTo>
                <a:lnTo>
                  <a:pt x="2163650" y="3071487"/>
                </a:lnTo>
                <a:lnTo>
                  <a:pt x="1081825" y="4105755"/>
                </a:lnTo>
                <a:lnTo>
                  <a:pt x="0" y="3071487"/>
                </a:lnTo>
                <a:lnTo>
                  <a:pt x="502854" y="3071487"/>
                </a:lnTo>
                <a:close/>
              </a:path>
            </a:pathLst>
          </a:custGeom>
          <a:solidFill>
            <a:srgbClr val="19B49B"/>
          </a:solidFill>
          <a:ln w="25400" cap="flat" cmpd="sng" algn="ctr">
            <a:noFill/>
            <a:prstDash val="solid"/>
          </a:ln>
          <a:effectLst/>
        </p:spPr>
        <p:txBody>
          <a:bodyPr vert="vert270" wrap="square" rtlCol="0" anchor="ctr">
            <a:norm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n-US" altLang="zh-CN" sz="2000" b="1" dirty="0">
                <a:latin typeface="+mj-ea"/>
              </a:rPr>
              <a:t>PPT</a:t>
            </a:r>
            <a:r>
              <a:rPr lang="zh-CN" altLang="en-US" sz="2000" b="1" dirty="0">
                <a:latin typeface="+mj-ea"/>
              </a:rPr>
              <a:t>标题文档</a:t>
            </a:r>
            <a:endParaRPr lang="zh-CN" altLang="en-US" sz="2000" b="1" dirty="0">
              <a:latin typeface="+mj-ea"/>
            </a:endParaRPr>
          </a:p>
        </p:txBody>
      </p:sp>
      <p:grpSp>
        <p:nvGrpSpPr>
          <p:cNvPr id="150" name="组合 149"/>
          <p:cNvGrpSpPr/>
          <p:nvPr/>
        </p:nvGrpSpPr>
        <p:grpSpPr>
          <a:xfrm>
            <a:off x="886574" y="4561988"/>
            <a:ext cx="2422746" cy="823200"/>
            <a:chOff x="7523108" y="3331677"/>
            <a:chExt cx="2422746" cy="823200"/>
          </a:xfrm>
        </p:grpSpPr>
        <p:sp>
          <p:nvSpPr>
            <p:cNvPr id="151" name="矩形 150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2" name="文本框 24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3629774" y="4561988"/>
            <a:ext cx="2422746" cy="823200"/>
            <a:chOff x="7523108" y="3331677"/>
            <a:chExt cx="2422746" cy="823200"/>
          </a:xfrm>
        </p:grpSpPr>
        <p:sp>
          <p:nvSpPr>
            <p:cNvPr id="154" name="矩形 153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5" name="文本框 24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6372974" y="4561988"/>
            <a:ext cx="2422746" cy="823200"/>
            <a:chOff x="7523108" y="3331677"/>
            <a:chExt cx="2422746" cy="823200"/>
          </a:xfrm>
        </p:grpSpPr>
        <p:sp>
          <p:nvSpPr>
            <p:cNvPr id="157" name="矩形 156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8" name="文本框 24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159" name="组合 158"/>
          <p:cNvGrpSpPr/>
          <p:nvPr/>
        </p:nvGrpSpPr>
        <p:grpSpPr>
          <a:xfrm>
            <a:off x="9116174" y="4561988"/>
            <a:ext cx="2422746" cy="823200"/>
            <a:chOff x="7523108" y="3331677"/>
            <a:chExt cx="2422746" cy="823200"/>
          </a:xfrm>
        </p:grpSpPr>
        <p:sp>
          <p:nvSpPr>
            <p:cNvPr id="160" name="矩形 159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1" name="文本框 24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785" y="5656734"/>
            <a:ext cx="1123951" cy="1127126"/>
            <a:chOff x="153988" y="4254500"/>
            <a:chExt cx="1123951" cy="1127126"/>
          </a:xfrm>
        </p:grpSpPr>
        <p:sp>
          <p:nvSpPr>
            <p:cNvPr id="10" name="Freeform 9"/>
            <p:cNvSpPr/>
            <p:nvPr/>
          </p:nvSpPr>
          <p:spPr bwMode="auto">
            <a:xfrm>
              <a:off x="168276" y="4283075"/>
              <a:ext cx="407988" cy="373063"/>
            </a:xfrm>
            <a:custGeom>
              <a:avLst/>
              <a:gdLst>
                <a:gd name="T0" fmla="*/ 1 w 57"/>
                <a:gd name="T1" fmla="*/ 50 h 52"/>
                <a:gd name="T2" fmla="*/ 0 w 57"/>
                <a:gd name="T3" fmla="*/ 48 h 52"/>
                <a:gd name="T4" fmla="*/ 0 w 57"/>
                <a:gd name="T5" fmla="*/ 4 h 52"/>
                <a:gd name="T6" fmla="*/ 4 w 57"/>
                <a:gd name="T7" fmla="*/ 0 h 52"/>
                <a:gd name="T8" fmla="*/ 37 w 57"/>
                <a:gd name="T9" fmla="*/ 0 h 52"/>
                <a:gd name="T10" fmla="*/ 40 w 57"/>
                <a:gd name="T11" fmla="*/ 1 h 52"/>
                <a:gd name="T12" fmla="*/ 56 w 57"/>
                <a:gd name="T13" fmla="*/ 16 h 52"/>
                <a:gd name="T14" fmla="*/ 56 w 57"/>
                <a:gd name="T15" fmla="*/ 22 h 52"/>
                <a:gd name="T16" fmla="*/ 32 w 57"/>
                <a:gd name="T17" fmla="*/ 45 h 52"/>
                <a:gd name="T18" fmla="*/ 27 w 57"/>
                <a:gd name="T19" fmla="*/ 45 h 52"/>
                <a:gd name="T20" fmla="*/ 13 w 57"/>
                <a:gd name="T21" fmla="*/ 32 h 52"/>
                <a:gd name="T22" fmla="*/ 13 w 57"/>
                <a:gd name="T23" fmla="*/ 26 h 52"/>
                <a:gd name="T24" fmla="*/ 23 w 57"/>
                <a:gd name="T25" fmla="*/ 17 h 52"/>
                <a:gd name="T26" fmla="*/ 26 w 57"/>
                <a:gd name="T27" fmla="*/ 16 h 52"/>
                <a:gd name="T28" fmla="*/ 36 w 57"/>
                <a:gd name="T29" fmla="*/ 16 h 52"/>
                <a:gd name="T30" fmla="*/ 40 w 57"/>
                <a:gd name="T31" fmla="*/ 20 h 52"/>
                <a:gd name="T32" fmla="*/ 36 w 57"/>
                <a:gd name="T33" fmla="*/ 24 h 52"/>
                <a:gd name="T34" fmla="*/ 28 w 57"/>
                <a:gd name="T35" fmla="*/ 24 h 52"/>
                <a:gd name="T36" fmla="*/ 22 w 57"/>
                <a:gd name="T37" fmla="*/ 29 h 52"/>
                <a:gd name="T38" fmla="*/ 29 w 57"/>
                <a:gd name="T39" fmla="*/ 37 h 52"/>
                <a:gd name="T40" fmla="*/ 47 w 57"/>
                <a:gd name="T41" fmla="*/ 19 h 52"/>
                <a:gd name="T42" fmla="*/ 36 w 57"/>
                <a:gd name="T43" fmla="*/ 8 h 52"/>
                <a:gd name="T44" fmla="*/ 8 w 57"/>
                <a:gd name="T45" fmla="*/ 8 h 52"/>
                <a:gd name="T46" fmla="*/ 8 w 57"/>
                <a:gd name="T47" fmla="*/ 48 h 52"/>
                <a:gd name="T48" fmla="*/ 4 w 57"/>
                <a:gd name="T49" fmla="*/ 52 h 52"/>
                <a:gd name="T50" fmla="*/ 1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50"/>
                  </a:moveTo>
                  <a:cubicBezTo>
                    <a:pt x="1" y="50"/>
                    <a:pt x="0" y="49"/>
                    <a:pt x="0" y="4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9" y="0"/>
                    <a:pt x="40" y="1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8"/>
                    <a:pt x="57" y="20"/>
                    <a:pt x="56" y="22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7"/>
                    <a:pt x="28" y="47"/>
                    <a:pt x="27" y="4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1"/>
                    <a:pt x="12" y="28"/>
                    <a:pt x="13" y="2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8" y="16"/>
                    <a:pt x="40" y="18"/>
                    <a:pt x="40" y="20"/>
                  </a:cubicBezTo>
                  <a:cubicBezTo>
                    <a:pt x="40" y="22"/>
                    <a:pt x="38" y="24"/>
                    <a:pt x="36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50"/>
                    <a:pt x="7" y="52"/>
                    <a:pt x="4" y="52"/>
                  </a:cubicBezTo>
                  <a:cubicBezTo>
                    <a:pt x="3" y="52"/>
                    <a:pt x="2" y="51"/>
                    <a:pt x="1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327026" y="4383088"/>
              <a:ext cx="636588" cy="387350"/>
            </a:xfrm>
            <a:custGeom>
              <a:avLst/>
              <a:gdLst>
                <a:gd name="T0" fmla="*/ 2 w 89"/>
                <a:gd name="T1" fmla="*/ 52 h 54"/>
                <a:gd name="T2" fmla="*/ 2 w 89"/>
                <a:gd name="T3" fmla="*/ 47 h 54"/>
                <a:gd name="T4" fmla="*/ 47 w 89"/>
                <a:gd name="T5" fmla="*/ 1 h 54"/>
                <a:gd name="T6" fmla="*/ 50 w 89"/>
                <a:gd name="T7" fmla="*/ 0 h 54"/>
                <a:gd name="T8" fmla="*/ 76 w 89"/>
                <a:gd name="T9" fmla="*/ 0 h 54"/>
                <a:gd name="T10" fmla="*/ 79 w 89"/>
                <a:gd name="T11" fmla="*/ 1 h 54"/>
                <a:gd name="T12" fmla="*/ 88 w 89"/>
                <a:gd name="T13" fmla="*/ 10 h 54"/>
                <a:gd name="T14" fmla="*/ 88 w 89"/>
                <a:gd name="T15" fmla="*/ 16 h 54"/>
                <a:gd name="T16" fmla="*/ 61 w 89"/>
                <a:gd name="T17" fmla="*/ 43 h 54"/>
                <a:gd name="T18" fmla="*/ 55 w 89"/>
                <a:gd name="T19" fmla="*/ 43 h 54"/>
                <a:gd name="T20" fmla="*/ 42 w 89"/>
                <a:gd name="T21" fmla="*/ 29 h 54"/>
                <a:gd name="T22" fmla="*/ 42 w 89"/>
                <a:gd name="T23" fmla="*/ 24 h 54"/>
                <a:gd name="T24" fmla="*/ 50 w 89"/>
                <a:gd name="T25" fmla="*/ 16 h 54"/>
                <a:gd name="T26" fmla="*/ 53 w 89"/>
                <a:gd name="T27" fmla="*/ 15 h 54"/>
                <a:gd name="T28" fmla="*/ 64 w 89"/>
                <a:gd name="T29" fmla="*/ 15 h 54"/>
                <a:gd name="T30" fmla="*/ 68 w 89"/>
                <a:gd name="T31" fmla="*/ 19 h 54"/>
                <a:gd name="T32" fmla="*/ 64 w 89"/>
                <a:gd name="T33" fmla="*/ 23 h 54"/>
                <a:gd name="T34" fmla="*/ 54 w 89"/>
                <a:gd name="T35" fmla="*/ 23 h 54"/>
                <a:gd name="T36" fmla="*/ 50 w 89"/>
                <a:gd name="T37" fmla="*/ 27 h 54"/>
                <a:gd name="T38" fmla="*/ 58 w 89"/>
                <a:gd name="T39" fmla="*/ 34 h 54"/>
                <a:gd name="T40" fmla="*/ 79 w 89"/>
                <a:gd name="T41" fmla="*/ 13 h 54"/>
                <a:gd name="T42" fmla="*/ 74 w 89"/>
                <a:gd name="T43" fmla="*/ 8 h 54"/>
                <a:gd name="T44" fmla="*/ 52 w 89"/>
                <a:gd name="T45" fmla="*/ 8 h 54"/>
                <a:gd name="T46" fmla="*/ 7 w 89"/>
                <a:gd name="T47" fmla="*/ 52 h 54"/>
                <a:gd name="T48" fmla="*/ 2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52"/>
                  </a:moveTo>
                  <a:cubicBezTo>
                    <a:pt x="0" y="51"/>
                    <a:pt x="0" y="48"/>
                    <a:pt x="2" y="4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7" y="0"/>
                    <a:pt x="78" y="1"/>
                    <a:pt x="79" y="1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9" y="12"/>
                    <a:pt x="89" y="14"/>
                    <a:pt x="88" y="16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9" y="44"/>
                    <a:pt x="57" y="44"/>
                    <a:pt x="55" y="4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0" y="28"/>
                    <a:pt x="40" y="25"/>
                    <a:pt x="42" y="24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5"/>
                    <a:pt x="51" y="15"/>
                    <a:pt x="53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6" y="15"/>
                    <a:pt x="68" y="17"/>
                    <a:pt x="68" y="19"/>
                  </a:cubicBezTo>
                  <a:cubicBezTo>
                    <a:pt x="68" y="21"/>
                    <a:pt x="66" y="23"/>
                    <a:pt x="6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3" y="54"/>
                    <a:pt x="2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877888" y="4957763"/>
              <a:ext cx="371475" cy="407988"/>
            </a:xfrm>
            <a:custGeom>
              <a:avLst/>
              <a:gdLst>
                <a:gd name="T0" fmla="*/ 1 w 52"/>
                <a:gd name="T1" fmla="*/ 55 h 57"/>
                <a:gd name="T2" fmla="*/ 0 w 52"/>
                <a:gd name="T3" fmla="*/ 53 h 57"/>
                <a:gd name="T4" fmla="*/ 4 w 52"/>
                <a:gd name="T5" fmla="*/ 49 h 57"/>
                <a:gd name="T6" fmla="*/ 44 w 52"/>
                <a:gd name="T7" fmla="*/ 49 h 57"/>
                <a:gd name="T8" fmla="*/ 44 w 52"/>
                <a:gd name="T9" fmla="*/ 21 h 57"/>
                <a:gd name="T10" fmla="*/ 33 w 52"/>
                <a:gd name="T11" fmla="*/ 10 h 57"/>
                <a:gd name="T12" fmla="*/ 15 w 52"/>
                <a:gd name="T13" fmla="*/ 27 h 57"/>
                <a:gd name="T14" fmla="*/ 23 w 52"/>
                <a:gd name="T15" fmla="*/ 35 h 57"/>
                <a:gd name="T16" fmla="*/ 28 w 52"/>
                <a:gd name="T17" fmla="*/ 29 h 57"/>
                <a:gd name="T18" fmla="*/ 28 w 52"/>
                <a:gd name="T19" fmla="*/ 21 h 57"/>
                <a:gd name="T20" fmla="*/ 32 w 52"/>
                <a:gd name="T21" fmla="*/ 17 h 57"/>
                <a:gd name="T22" fmla="*/ 36 w 52"/>
                <a:gd name="T23" fmla="*/ 21 h 57"/>
                <a:gd name="T24" fmla="*/ 36 w 52"/>
                <a:gd name="T25" fmla="*/ 31 h 57"/>
                <a:gd name="T26" fmla="*/ 35 w 52"/>
                <a:gd name="T27" fmla="*/ 34 h 57"/>
                <a:gd name="T28" fmla="*/ 25 w 52"/>
                <a:gd name="T29" fmla="*/ 43 h 57"/>
                <a:gd name="T30" fmla="*/ 20 w 52"/>
                <a:gd name="T31" fmla="*/ 43 h 57"/>
                <a:gd name="T32" fmla="*/ 7 w 52"/>
                <a:gd name="T33" fmla="*/ 30 h 57"/>
                <a:gd name="T34" fmla="*/ 7 w 52"/>
                <a:gd name="T35" fmla="*/ 25 h 57"/>
                <a:gd name="T36" fmla="*/ 30 w 52"/>
                <a:gd name="T37" fmla="*/ 1 h 57"/>
                <a:gd name="T38" fmla="*/ 36 w 52"/>
                <a:gd name="T39" fmla="*/ 1 h 57"/>
                <a:gd name="T40" fmla="*/ 51 w 52"/>
                <a:gd name="T41" fmla="*/ 17 h 57"/>
                <a:gd name="T42" fmla="*/ 52 w 52"/>
                <a:gd name="T43" fmla="*/ 20 h 57"/>
                <a:gd name="T44" fmla="*/ 52 w 52"/>
                <a:gd name="T45" fmla="*/ 53 h 57"/>
                <a:gd name="T46" fmla="*/ 48 w 52"/>
                <a:gd name="T47" fmla="*/ 57 h 57"/>
                <a:gd name="T48" fmla="*/ 4 w 52"/>
                <a:gd name="T49" fmla="*/ 57 h 57"/>
                <a:gd name="T50" fmla="*/ 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55"/>
                  </a:moveTo>
                  <a:cubicBezTo>
                    <a:pt x="1" y="55"/>
                    <a:pt x="0" y="54"/>
                    <a:pt x="0" y="53"/>
                  </a:cubicBezTo>
                  <a:cubicBezTo>
                    <a:pt x="0" y="50"/>
                    <a:pt x="2" y="49"/>
                    <a:pt x="4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19"/>
                    <a:pt x="30" y="17"/>
                    <a:pt x="32" y="17"/>
                  </a:cubicBezTo>
                  <a:cubicBezTo>
                    <a:pt x="34" y="17"/>
                    <a:pt x="36" y="19"/>
                    <a:pt x="36" y="2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6" y="33"/>
                    <a:pt x="35" y="3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4" y="45"/>
                    <a:pt x="21" y="45"/>
                    <a:pt x="20" y="43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5" y="29"/>
                    <a:pt x="5" y="26"/>
                    <a:pt x="7" y="25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0"/>
                    <a:pt x="34" y="0"/>
                    <a:pt x="36" y="1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2" y="17"/>
                    <a:pt x="52" y="18"/>
                    <a:pt x="52" y="20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5"/>
                    <a:pt x="50" y="57"/>
                    <a:pt x="48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3" y="57"/>
                    <a:pt x="2" y="56"/>
                    <a:pt x="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762001" y="4570413"/>
              <a:ext cx="387350" cy="638175"/>
            </a:xfrm>
            <a:custGeom>
              <a:avLst/>
              <a:gdLst>
                <a:gd name="T0" fmla="*/ 1 w 54"/>
                <a:gd name="T1" fmla="*/ 87 h 89"/>
                <a:gd name="T2" fmla="*/ 1 w 54"/>
                <a:gd name="T3" fmla="*/ 81 h 89"/>
                <a:gd name="T4" fmla="*/ 46 w 54"/>
                <a:gd name="T5" fmla="*/ 37 h 89"/>
                <a:gd name="T6" fmla="*/ 46 w 54"/>
                <a:gd name="T7" fmla="*/ 14 h 89"/>
                <a:gd name="T8" fmla="*/ 41 w 54"/>
                <a:gd name="T9" fmla="*/ 10 h 89"/>
                <a:gd name="T10" fmla="*/ 20 w 54"/>
                <a:gd name="T11" fmla="*/ 31 h 89"/>
                <a:gd name="T12" fmla="*/ 27 w 54"/>
                <a:gd name="T13" fmla="*/ 38 h 89"/>
                <a:gd name="T14" fmla="*/ 31 w 54"/>
                <a:gd name="T15" fmla="*/ 35 h 89"/>
                <a:gd name="T16" fmla="*/ 31 w 54"/>
                <a:gd name="T17" fmla="*/ 25 h 89"/>
                <a:gd name="T18" fmla="*/ 35 w 54"/>
                <a:gd name="T19" fmla="*/ 21 h 89"/>
                <a:gd name="T20" fmla="*/ 39 w 54"/>
                <a:gd name="T21" fmla="*/ 25 h 89"/>
                <a:gd name="T22" fmla="*/ 39 w 54"/>
                <a:gd name="T23" fmla="*/ 36 h 89"/>
                <a:gd name="T24" fmla="*/ 38 w 54"/>
                <a:gd name="T25" fmla="*/ 39 h 89"/>
                <a:gd name="T26" fmla="*/ 30 w 54"/>
                <a:gd name="T27" fmla="*/ 47 h 89"/>
                <a:gd name="T28" fmla="*/ 24 w 54"/>
                <a:gd name="T29" fmla="*/ 47 h 89"/>
                <a:gd name="T30" fmla="*/ 11 w 54"/>
                <a:gd name="T31" fmla="*/ 34 h 89"/>
                <a:gd name="T32" fmla="*/ 11 w 54"/>
                <a:gd name="T33" fmla="*/ 28 h 89"/>
                <a:gd name="T34" fmla="*/ 38 w 54"/>
                <a:gd name="T35" fmla="*/ 1 h 89"/>
                <a:gd name="T36" fmla="*/ 44 w 54"/>
                <a:gd name="T37" fmla="*/ 1 h 89"/>
                <a:gd name="T38" fmla="*/ 52 w 54"/>
                <a:gd name="T39" fmla="*/ 10 h 89"/>
                <a:gd name="T40" fmla="*/ 54 w 54"/>
                <a:gd name="T41" fmla="*/ 13 h 89"/>
                <a:gd name="T42" fmla="*/ 54 w 54"/>
                <a:gd name="T43" fmla="*/ 39 h 89"/>
                <a:gd name="T44" fmla="*/ 52 w 54"/>
                <a:gd name="T45" fmla="*/ 42 h 89"/>
                <a:gd name="T46" fmla="*/ 7 w 54"/>
                <a:gd name="T47" fmla="*/ 87 h 89"/>
                <a:gd name="T48" fmla="*/ 1 w 54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87"/>
                  </a:moveTo>
                  <a:cubicBezTo>
                    <a:pt x="0" y="85"/>
                    <a:pt x="0" y="83"/>
                    <a:pt x="1" y="81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2"/>
                    <a:pt x="33" y="21"/>
                    <a:pt x="35" y="21"/>
                  </a:cubicBezTo>
                  <a:cubicBezTo>
                    <a:pt x="37" y="21"/>
                    <a:pt x="39" y="22"/>
                    <a:pt x="39" y="25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8"/>
                    <a:pt x="38" y="3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6" y="48"/>
                    <a:pt x="24" y="47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0" y="32"/>
                    <a:pt x="10" y="30"/>
                    <a:pt x="11" y="28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0" y="0"/>
                    <a:pt x="42" y="0"/>
                    <a:pt x="44" y="1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3" y="11"/>
                    <a:pt x="54" y="12"/>
                    <a:pt x="54" y="13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3" y="41"/>
                    <a:pt x="52" y="42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9"/>
                    <a:pt x="3" y="89"/>
                    <a:pt x="1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533401" y="4362450"/>
              <a:ext cx="636588" cy="638175"/>
            </a:xfrm>
            <a:custGeom>
              <a:avLst/>
              <a:gdLst>
                <a:gd name="T0" fmla="*/ 6 w 89"/>
                <a:gd name="T1" fmla="*/ 89 h 89"/>
                <a:gd name="T2" fmla="*/ 87 w 89"/>
                <a:gd name="T3" fmla="*/ 7 h 89"/>
                <a:gd name="T4" fmla="*/ 87 w 89"/>
                <a:gd name="T5" fmla="*/ 2 h 89"/>
                <a:gd name="T6" fmla="*/ 82 w 89"/>
                <a:gd name="T7" fmla="*/ 2 h 89"/>
                <a:gd name="T8" fmla="*/ 0 w 89"/>
                <a:gd name="T9" fmla="*/ 83 h 89"/>
                <a:gd name="T10" fmla="*/ 6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6" y="89"/>
                  </a:moveTo>
                  <a:cubicBezTo>
                    <a:pt x="87" y="7"/>
                    <a:pt x="87" y="7"/>
                    <a:pt x="87" y="7"/>
                  </a:cubicBezTo>
                  <a:cubicBezTo>
                    <a:pt x="89" y="6"/>
                    <a:pt x="89" y="3"/>
                    <a:pt x="87" y="2"/>
                  </a:cubicBezTo>
                  <a:cubicBezTo>
                    <a:pt x="86" y="0"/>
                    <a:pt x="83" y="0"/>
                    <a:pt x="82" y="2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6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504826" y="4627563"/>
              <a:ext cx="393700" cy="401638"/>
            </a:xfrm>
            <a:custGeom>
              <a:avLst/>
              <a:gdLst>
                <a:gd name="T0" fmla="*/ 37 w 55"/>
                <a:gd name="T1" fmla="*/ 54 h 56"/>
                <a:gd name="T2" fmla="*/ 2 w 55"/>
                <a:gd name="T3" fmla="*/ 19 h 56"/>
                <a:gd name="T4" fmla="*/ 2 w 55"/>
                <a:gd name="T5" fmla="*/ 14 h 56"/>
                <a:gd name="T6" fmla="*/ 13 w 55"/>
                <a:gd name="T7" fmla="*/ 2 h 56"/>
                <a:gd name="T8" fmla="*/ 19 w 55"/>
                <a:gd name="T9" fmla="*/ 2 h 56"/>
                <a:gd name="T10" fmla="*/ 19 w 55"/>
                <a:gd name="T11" fmla="*/ 8 h 56"/>
                <a:gd name="T12" fmla="*/ 10 w 55"/>
                <a:gd name="T13" fmla="*/ 16 h 56"/>
                <a:gd name="T14" fmla="*/ 39 w 55"/>
                <a:gd name="T15" fmla="*/ 46 h 56"/>
                <a:gd name="T16" fmla="*/ 48 w 55"/>
                <a:gd name="T17" fmla="*/ 37 h 56"/>
                <a:gd name="T18" fmla="*/ 54 w 55"/>
                <a:gd name="T19" fmla="*/ 37 h 56"/>
                <a:gd name="T20" fmla="*/ 54 w 55"/>
                <a:gd name="T21" fmla="*/ 43 h 56"/>
                <a:gd name="T22" fmla="*/ 42 w 55"/>
                <a:gd name="T23" fmla="*/ 54 h 56"/>
                <a:gd name="T24" fmla="*/ 37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37" y="54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0" y="18"/>
                    <a:pt x="0" y="15"/>
                    <a:pt x="2" y="1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5" y="0"/>
                    <a:pt x="17" y="0"/>
                    <a:pt x="19" y="2"/>
                  </a:cubicBezTo>
                  <a:cubicBezTo>
                    <a:pt x="20" y="4"/>
                    <a:pt x="20" y="6"/>
                    <a:pt x="19" y="8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50" y="35"/>
                    <a:pt x="52" y="35"/>
                    <a:pt x="54" y="37"/>
                  </a:cubicBezTo>
                  <a:cubicBezTo>
                    <a:pt x="55" y="38"/>
                    <a:pt x="55" y="41"/>
                    <a:pt x="54" y="43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1" y="56"/>
                    <a:pt x="38" y="56"/>
                    <a:pt x="37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927101" y="4254500"/>
              <a:ext cx="350838" cy="352425"/>
            </a:xfrm>
            <a:custGeom>
              <a:avLst/>
              <a:gdLst>
                <a:gd name="T0" fmla="*/ 32 w 49"/>
                <a:gd name="T1" fmla="*/ 47 h 49"/>
                <a:gd name="T2" fmla="*/ 2 w 49"/>
                <a:gd name="T3" fmla="*/ 17 h 49"/>
                <a:gd name="T4" fmla="*/ 2 w 49"/>
                <a:gd name="T5" fmla="*/ 11 h 49"/>
                <a:gd name="T6" fmla="*/ 12 w 49"/>
                <a:gd name="T7" fmla="*/ 1 h 49"/>
                <a:gd name="T8" fmla="*/ 17 w 49"/>
                <a:gd name="T9" fmla="*/ 1 h 49"/>
                <a:gd name="T10" fmla="*/ 17 w 49"/>
                <a:gd name="T11" fmla="*/ 7 h 49"/>
                <a:gd name="T12" fmla="*/ 10 w 49"/>
                <a:gd name="T13" fmla="*/ 14 h 49"/>
                <a:gd name="T14" fmla="*/ 35 w 49"/>
                <a:gd name="T15" fmla="*/ 39 h 49"/>
                <a:gd name="T16" fmla="*/ 42 w 49"/>
                <a:gd name="T17" fmla="*/ 31 h 49"/>
                <a:gd name="T18" fmla="*/ 47 w 49"/>
                <a:gd name="T19" fmla="*/ 31 h 49"/>
                <a:gd name="T20" fmla="*/ 47 w 49"/>
                <a:gd name="T21" fmla="*/ 37 h 49"/>
                <a:gd name="T22" fmla="*/ 37 w 49"/>
                <a:gd name="T23" fmla="*/ 47 h 49"/>
                <a:gd name="T24" fmla="*/ 32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32" y="4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ubicBezTo>
                    <a:pt x="19" y="3"/>
                    <a:pt x="19" y="6"/>
                    <a:pt x="17" y="7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0"/>
                    <a:pt x="46" y="30"/>
                    <a:pt x="47" y="31"/>
                  </a:cubicBezTo>
                  <a:cubicBezTo>
                    <a:pt x="49" y="33"/>
                    <a:pt x="49" y="36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9"/>
                    <a:pt x="33" y="49"/>
                    <a:pt x="32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1063626" y="4291013"/>
              <a:ext cx="177800" cy="179388"/>
            </a:xfrm>
            <a:custGeom>
              <a:avLst/>
              <a:gdLst>
                <a:gd name="T0" fmla="*/ 14 w 25"/>
                <a:gd name="T1" fmla="*/ 24 h 25"/>
                <a:gd name="T2" fmla="*/ 1 w 25"/>
                <a:gd name="T3" fmla="*/ 11 h 25"/>
                <a:gd name="T4" fmla="*/ 1 w 25"/>
                <a:gd name="T5" fmla="*/ 5 h 25"/>
                <a:gd name="T6" fmla="*/ 5 w 25"/>
                <a:gd name="T7" fmla="*/ 1 h 25"/>
                <a:gd name="T8" fmla="*/ 11 w 25"/>
                <a:gd name="T9" fmla="*/ 1 h 25"/>
                <a:gd name="T10" fmla="*/ 11 w 25"/>
                <a:gd name="T11" fmla="*/ 7 h 25"/>
                <a:gd name="T12" fmla="*/ 10 w 25"/>
                <a:gd name="T13" fmla="*/ 8 h 25"/>
                <a:gd name="T14" fmla="*/ 17 w 25"/>
                <a:gd name="T15" fmla="*/ 15 h 25"/>
                <a:gd name="T16" fmla="*/ 18 w 25"/>
                <a:gd name="T17" fmla="*/ 14 h 25"/>
                <a:gd name="T18" fmla="*/ 24 w 25"/>
                <a:gd name="T19" fmla="*/ 14 h 25"/>
                <a:gd name="T20" fmla="*/ 24 w 25"/>
                <a:gd name="T21" fmla="*/ 19 h 25"/>
                <a:gd name="T22" fmla="*/ 20 w 25"/>
                <a:gd name="T23" fmla="*/ 24 h 25"/>
                <a:gd name="T24" fmla="*/ 14 w 25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9"/>
                    <a:pt x="0" y="7"/>
                    <a:pt x="1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1" y="1"/>
                  </a:cubicBezTo>
                  <a:cubicBezTo>
                    <a:pt x="13" y="3"/>
                    <a:pt x="13" y="5"/>
                    <a:pt x="11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2"/>
                    <a:pt x="22" y="12"/>
                    <a:pt x="24" y="14"/>
                  </a:cubicBezTo>
                  <a:cubicBezTo>
                    <a:pt x="25" y="15"/>
                    <a:pt x="25" y="18"/>
                    <a:pt x="24" y="19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5"/>
                    <a:pt x="15" y="25"/>
                    <a:pt x="14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153988" y="4513263"/>
              <a:ext cx="866775" cy="868363"/>
            </a:xfrm>
            <a:custGeom>
              <a:avLst/>
              <a:gdLst>
                <a:gd name="T0" fmla="*/ 0 w 121"/>
                <a:gd name="T1" fmla="*/ 0 h 121"/>
                <a:gd name="T2" fmla="*/ 0 w 121"/>
                <a:gd name="T3" fmla="*/ 121 h 121"/>
                <a:gd name="T4" fmla="*/ 121 w 121"/>
                <a:gd name="T5" fmla="*/ 121 h 121"/>
                <a:gd name="T6" fmla="*/ 0 w 121"/>
                <a:gd name="T7" fmla="*/ 0 h 121"/>
                <a:gd name="T8" fmla="*/ 52 w 121"/>
                <a:gd name="T9" fmla="*/ 99 h 121"/>
                <a:gd name="T10" fmla="*/ 52 w 121"/>
                <a:gd name="T11" fmla="*/ 93 h 121"/>
                <a:gd name="T12" fmla="*/ 59 w 121"/>
                <a:gd name="T13" fmla="*/ 86 h 121"/>
                <a:gd name="T14" fmla="*/ 50 w 121"/>
                <a:gd name="T15" fmla="*/ 76 h 121"/>
                <a:gd name="T16" fmla="*/ 25 w 121"/>
                <a:gd name="T17" fmla="*/ 101 h 121"/>
                <a:gd name="T18" fmla="*/ 19 w 121"/>
                <a:gd name="T19" fmla="*/ 101 h 121"/>
                <a:gd name="T20" fmla="*/ 19 w 121"/>
                <a:gd name="T21" fmla="*/ 96 h 121"/>
                <a:gd name="T22" fmla="*/ 44 w 121"/>
                <a:gd name="T23" fmla="*/ 71 h 121"/>
                <a:gd name="T24" fmla="*/ 35 w 121"/>
                <a:gd name="T25" fmla="*/ 61 h 121"/>
                <a:gd name="T26" fmla="*/ 28 w 121"/>
                <a:gd name="T27" fmla="*/ 69 h 121"/>
                <a:gd name="T28" fmla="*/ 22 w 121"/>
                <a:gd name="T29" fmla="*/ 69 h 121"/>
                <a:gd name="T30" fmla="*/ 22 w 121"/>
                <a:gd name="T31" fmla="*/ 63 h 121"/>
                <a:gd name="T32" fmla="*/ 32 w 121"/>
                <a:gd name="T33" fmla="*/ 53 h 121"/>
                <a:gd name="T34" fmla="*/ 38 w 121"/>
                <a:gd name="T35" fmla="*/ 53 h 121"/>
                <a:gd name="T36" fmla="*/ 68 w 121"/>
                <a:gd name="T37" fmla="*/ 83 h 121"/>
                <a:gd name="T38" fmla="*/ 68 w 121"/>
                <a:gd name="T39" fmla="*/ 89 h 121"/>
                <a:gd name="T40" fmla="*/ 58 w 121"/>
                <a:gd name="T41" fmla="*/ 99 h 121"/>
                <a:gd name="T42" fmla="*/ 52 w 121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1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121" y="121"/>
                    <a:pt x="121" y="121"/>
                    <a:pt x="121" y="121"/>
                  </a:cubicBezTo>
                  <a:lnTo>
                    <a:pt x="0" y="0"/>
                  </a:lnTo>
                  <a:close/>
                  <a:moveTo>
                    <a:pt x="52" y="99"/>
                  </a:moveTo>
                  <a:cubicBezTo>
                    <a:pt x="51" y="97"/>
                    <a:pt x="51" y="94"/>
                    <a:pt x="52" y="93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4" y="103"/>
                    <a:pt x="21" y="103"/>
                    <a:pt x="19" y="101"/>
                  </a:cubicBezTo>
                  <a:cubicBezTo>
                    <a:pt x="18" y="100"/>
                    <a:pt x="18" y="97"/>
                    <a:pt x="19" y="96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6" y="70"/>
                    <a:pt x="24" y="70"/>
                    <a:pt x="22" y="69"/>
                  </a:cubicBezTo>
                  <a:cubicBezTo>
                    <a:pt x="21" y="67"/>
                    <a:pt x="21" y="64"/>
                    <a:pt x="22" y="6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4" y="51"/>
                    <a:pt x="36" y="51"/>
                    <a:pt x="38" y="5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70" y="84"/>
                    <a:pt x="70" y="87"/>
                    <a:pt x="68" y="8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6" y="100"/>
                    <a:pt x="54" y="100"/>
                    <a:pt x="5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1068050" y="5682606"/>
            <a:ext cx="1123950" cy="1127126"/>
            <a:chOff x="10922001" y="4254500"/>
            <a:chExt cx="1123950" cy="1127126"/>
          </a:xfrm>
        </p:grpSpPr>
        <p:sp>
          <p:nvSpPr>
            <p:cNvPr id="19" name="Freeform 18"/>
            <p:cNvSpPr/>
            <p:nvPr/>
          </p:nvSpPr>
          <p:spPr bwMode="auto">
            <a:xfrm>
              <a:off x="11623676" y="4283075"/>
              <a:ext cx="407988" cy="373063"/>
            </a:xfrm>
            <a:custGeom>
              <a:avLst/>
              <a:gdLst>
                <a:gd name="T0" fmla="*/ 56 w 57"/>
                <a:gd name="T1" fmla="*/ 50 h 52"/>
                <a:gd name="T2" fmla="*/ 57 w 57"/>
                <a:gd name="T3" fmla="*/ 48 h 52"/>
                <a:gd name="T4" fmla="*/ 57 w 57"/>
                <a:gd name="T5" fmla="*/ 4 h 52"/>
                <a:gd name="T6" fmla="*/ 53 w 57"/>
                <a:gd name="T7" fmla="*/ 0 h 52"/>
                <a:gd name="T8" fmla="*/ 20 w 57"/>
                <a:gd name="T9" fmla="*/ 0 h 52"/>
                <a:gd name="T10" fmla="*/ 17 w 57"/>
                <a:gd name="T11" fmla="*/ 1 h 52"/>
                <a:gd name="T12" fmla="*/ 2 w 57"/>
                <a:gd name="T13" fmla="*/ 16 h 52"/>
                <a:gd name="T14" fmla="*/ 2 w 57"/>
                <a:gd name="T15" fmla="*/ 22 h 52"/>
                <a:gd name="T16" fmla="*/ 25 w 57"/>
                <a:gd name="T17" fmla="*/ 45 h 52"/>
                <a:gd name="T18" fmla="*/ 31 w 57"/>
                <a:gd name="T19" fmla="*/ 45 h 52"/>
                <a:gd name="T20" fmla="*/ 44 w 57"/>
                <a:gd name="T21" fmla="*/ 32 h 52"/>
                <a:gd name="T22" fmla="*/ 44 w 57"/>
                <a:gd name="T23" fmla="*/ 26 h 52"/>
                <a:gd name="T24" fmla="*/ 34 w 57"/>
                <a:gd name="T25" fmla="*/ 17 h 52"/>
                <a:gd name="T26" fmla="*/ 31 w 57"/>
                <a:gd name="T27" fmla="*/ 16 h 52"/>
                <a:gd name="T28" fmla="*/ 21 w 57"/>
                <a:gd name="T29" fmla="*/ 16 h 52"/>
                <a:gd name="T30" fmla="*/ 17 w 57"/>
                <a:gd name="T31" fmla="*/ 20 h 52"/>
                <a:gd name="T32" fmla="*/ 21 w 57"/>
                <a:gd name="T33" fmla="*/ 24 h 52"/>
                <a:gd name="T34" fmla="*/ 30 w 57"/>
                <a:gd name="T35" fmla="*/ 24 h 52"/>
                <a:gd name="T36" fmla="*/ 35 w 57"/>
                <a:gd name="T37" fmla="*/ 29 h 52"/>
                <a:gd name="T38" fmla="*/ 28 w 57"/>
                <a:gd name="T39" fmla="*/ 37 h 52"/>
                <a:gd name="T40" fmla="*/ 10 w 57"/>
                <a:gd name="T41" fmla="*/ 19 h 52"/>
                <a:gd name="T42" fmla="*/ 22 w 57"/>
                <a:gd name="T43" fmla="*/ 8 h 52"/>
                <a:gd name="T44" fmla="*/ 49 w 57"/>
                <a:gd name="T45" fmla="*/ 8 h 52"/>
                <a:gd name="T46" fmla="*/ 49 w 57"/>
                <a:gd name="T47" fmla="*/ 48 h 52"/>
                <a:gd name="T48" fmla="*/ 53 w 57"/>
                <a:gd name="T49" fmla="*/ 52 h 52"/>
                <a:gd name="T50" fmla="*/ 56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50"/>
                  </a:moveTo>
                  <a:cubicBezTo>
                    <a:pt x="56" y="50"/>
                    <a:pt x="57" y="49"/>
                    <a:pt x="57" y="48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1"/>
                    <a:pt x="55" y="0"/>
                    <a:pt x="5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0"/>
                    <a:pt x="2" y="22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7" y="47"/>
                    <a:pt x="29" y="47"/>
                    <a:pt x="31" y="45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5" y="31"/>
                    <a:pt x="45" y="28"/>
                    <a:pt x="44" y="26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6"/>
                    <a:pt x="32" y="16"/>
                    <a:pt x="3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6"/>
                    <a:pt x="17" y="18"/>
                    <a:pt x="17" y="20"/>
                  </a:cubicBezTo>
                  <a:cubicBezTo>
                    <a:pt x="17" y="22"/>
                    <a:pt x="19" y="24"/>
                    <a:pt x="21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50"/>
                    <a:pt x="51" y="52"/>
                    <a:pt x="53" y="52"/>
                  </a:cubicBezTo>
                  <a:cubicBezTo>
                    <a:pt x="54" y="52"/>
                    <a:pt x="55" y="51"/>
                    <a:pt x="56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11236326" y="4383088"/>
              <a:ext cx="636588" cy="387350"/>
            </a:xfrm>
            <a:custGeom>
              <a:avLst/>
              <a:gdLst>
                <a:gd name="T0" fmla="*/ 87 w 89"/>
                <a:gd name="T1" fmla="*/ 52 h 54"/>
                <a:gd name="T2" fmla="*/ 87 w 89"/>
                <a:gd name="T3" fmla="*/ 47 h 54"/>
                <a:gd name="T4" fmla="*/ 42 w 89"/>
                <a:gd name="T5" fmla="*/ 1 h 54"/>
                <a:gd name="T6" fmla="*/ 39 w 89"/>
                <a:gd name="T7" fmla="*/ 0 h 54"/>
                <a:gd name="T8" fmla="*/ 13 w 89"/>
                <a:gd name="T9" fmla="*/ 0 h 54"/>
                <a:gd name="T10" fmla="*/ 10 w 89"/>
                <a:gd name="T11" fmla="*/ 1 h 54"/>
                <a:gd name="T12" fmla="*/ 2 w 89"/>
                <a:gd name="T13" fmla="*/ 10 h 54"/>
                <a:gd name="T14" fmla="*/ 2 w 89"/>
                <a:gd name="T15" fmla="*/ 16 h 54"/>
                <a:gd name="T16" fmla="*/ 28 w 89"/>
                <a:gd name="T17" fmla="*/ 43 h 54"/>
                <a:gd name="T18" fmla="*/ 34 w 89"/>
                <a:gd name="T19" fmla="*/ 43 h 54"/>
                <a:gd name="T20" fmla="*/ 47 w 89"/>
                <a:gd name="T21" fmla="*/ 29 h 54"/>
                <a:gd name="T22" fmla="*/ 47 w 89"/>
                <a:gd name="T23" fmla="*/ 24 h 54"/>
                <a:gd name="T24" fmla="*/ 40 w 89"/>
                <a:gd name="T25" fmla="*/ 16 h 54"/>
                <a:gd name="T26" fmla="*/ 37 w 89"/>
                <a:gd name="T27" fmla="*/ 15 h 54"/>
                <a:gd name="T28" fmla="*/ 25 w 89"/>
                <a:gd name="T29" fmla="*/ 15 h 54"/>
                <a:gd name="T30" fmla="*/ 21 w 89"/>
                <a:gd name="T31" fmla="*/ 19 h 54"/>
                <a:gd name="T32" fmla="*/ 25 w 89"/>
                <a:gd name="T33" fmla="*/ 23 h 54"/>
                <a:gd name="T34" fmla="*/ 35 w 89"/>
                <a:gd name="T35" fmla="*/ 23 h 54"/>
                <a:gd name="T36" fmla="*/ 39 w 89"/>
                <a:gd name="T37" fmla="*/ 27 h 54"/>
                <a:gd name="T38" fmla="*/ 31 w 89"/>
                <a:gd name="T39" fmla="*/ 34 h 54"/>
                <a:gd name="T40" fmla="*/ 10 w 89"/>
                <a:gd name="T41" fmla="*/ 13 h 54"/>
                <a:gd name="T42" fmla="*/ 15 w 89"/>
                <a:gd name="T43" fmla="*/ 8 h 54"/>
                <a:gd name="T44" fmla="*/ 38 w 89"/>
                <a:gd name="T45" fmla="*/ 8 h 54"/>
                <a:gd name="T46" fmla="*/ 82 w 89"/>
                <a:gd name="T47" fmla="*/ 52 h 54"/>
                <a:gd name="T48" fmla="*/ 87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52"/>
                  </a:moveTo>
                  <a:cubicBezTo>
                    <a:pt x="89" y="51"/>
                    <a:pt x="89" y="48"/>
                    <a:pt x="87" y="47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0" y="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2"/>
                    <a:pt x="0" y="14"/>
                    <a:pt x="2" y="16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4"/>
                    <a:pt x="32" y="44"/>
                    <a:pt x="34" y="43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9" y="28"/>
                    <a:pt x="49" y="25"/>
                    <a:pt x="47" y="24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5"/>
                    <a:pt x="38" y="15"/>
                    <a:pt x="37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3" y="15"/>
                    <a:pt x="21" y="17"/>
                    <a:pt x="21" y="19"/>
                  </a:cubicBezTo>
                  <a:cubicBezTo>
                    <a:pt x="21" y="21"/>
                    <a:pt x="23" y="23"/>
                    <a:pt x="2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3" y="54"/>
                    <a:pt x="86" y="54"/>
                    <a:pt x="87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10950576" y="4957763"/>
              <a:ext cx="371475" cy="407988"/>
            </a:xfrm>
            <a:custGeom>
              <a:avLst/>
              <a:gdLst>
                <a:gd name="T0" fmla="*/ 51 w 52"/>
                <a:gd name="T1" fmla="*/ 55 h 57"/>
                <a:gd name="T2" fmla="*/ 52 w 52"/>
                <a:gd name="T3" fmla="*/ 53 h 57"/>
                <a:gd name="T4" fmla="*/ 48 w 52"/>
                <a:gd name="T5" fmla="*/ 49 h 57"/>
                <a:gd name="T6" fmla="*/ 8 w 52"/>
                <a:gd name="T7" fmla="*/ 49 h 57"/>
                <a:gd name="T8" fmla="*/ 8 w 52"/>
                <a:gd name="T9" fmla="*/ 21 h 57"/>
                <a:gd name="T10" fmla="*/ 19 w 52"/>
                <a:gd name="T11" fmla="*/ 10 h 57"/>
                <a:gd name="T12" fmla="*/ 37 w 52"/>
                <a:gd name="T13" fmla="*/ 27 h 57"/>
                <a:gd name="T14" fmla="*/ 30 w 52"/>
                <a:gd name="T15" fmla="*/ 35 h 57"/>
                <a:gd name="T16" fmla="*/ 24 w 52"/>
                <a:gd name="T17" fmla="*/ 29 h 57"/>
                <a:gd name="T18" fmla="*/ 24 w 52"/>
                <a:gd name="T19" fmla="*/ 21 h 57"/>
                <a:gd name="T20" fmla="*/ 20 w 52"/>
                <a:gd name="T21" fmla="*/ 17 h 57"/>
                <a:gd name="T22" fmla="*/ 16 w 52"/>
                <a:gd name="T23" fmla="*/ 21 h 57"/>
                <a:gd name="T24" fmla="*/ 16 w 52"/>
                <a:gd name="T25" fmla="*/ 31 h 57"/>
                <a:gd name="T26" fmla="*/ 17 w 52"/>
                <a:gd name="T27" fmla="*/ 34 h 57"/>
                <a:gd name="T28" fmla="*/ 27 w 52"/>
                <a:gd name="T29" fmla="*/ 43 h 57"/>
                <a:gd name="T30" fmla="*/ 33 w 52"/>
                <a:gd name="T31" fmla="*/ 43 h 57"/>
                <a:gd name="T32" fmla="*/ 46 w 52"/>
                <a:gd name="T33" fmla="*/ 30 h 57"/>
                <a:gd name="T34" fmla="*/ 46 w 52"/>
                <a:gd name="T35" fmla="*/ 25 h 57"/>
                <a:gd name="T36" fmla="*/ 22 w 52"/>
                <a:gd name="T37" fmla="*/ 1 h 57"/>
                <a:gd name="T38" fmla="*/ 17 w 52"/>
                <a:gd name="T39" fmla="*/ 1 h 57"/>
                <a:gd name="T40" fmla="*/ 1 w 52"/>
                <a:gd name="T41" fmla="*/ 17 h 57"/>
                <a:gd name="T42" fmla="*/ 0 w 52"/>
                <a:gd name="T43" fmla="*/ 20 h 57"/>
                <a:gd name="T44" fmla="*/ 0 w 52"/>
                <a:gd name="T45" fmla="*/ 53 h 57"/>
                <a:gd name="T46" fmla="*/ 4 w 52"/>
                <a:gd name="T47" fmla="*/ 57 h 57"/>
                <a:gd name="T48" fmla="*/ 48 w 52"/>
                <a:gd name="T49" fmla="*/ 57 h 57"/>
                <a:gd name="T50" fmla="*/ 5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55"/>
                  </a:moveTo>
                  <a:cubicBezTo>
                    <a:pt x="51" y="55"/>
                    <a:pt x="52" y="54"/>
                    <a:pt x="52" y="53"/>
                  </a:cubicBezTo>
                  <a:cubicBezTo>
                    <a:pt x="52" y="50"/>
                    <a:pt x="50" y="49"/>
                    <a:pt x="4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19"/>
                    <a:pt x="22" y="17"/>
                    <a:pt x="20" y="17"/>
                  </a:cubicBezTo>
                  <a:cubicBezTo>
                    <a:pt x="18" y="17"/>
                    <a:pt x="16" y="19"/>
                    <a:pt x="16" y="2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7" y="33"/>
                    <a:pt x="17" y="34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8" y="45"/>
                    <a:pt x="31" y="45"/>
                    <a:pt x="33" y="43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7" y="29"/>
                    <a:pt x="47" y="26"/>
                    <a:pt x="46" y="25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0"/>
                    <a:pt x="18" y="0"/>
                    <a:pt x="17" y="1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8"/>
                    <a:pt x="0" y="2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5"/>
                    <a:pt x="2" y="57"/>
                    <a:pt x="4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50" y="56"/>
                    <a:pt x="5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11058526" y="4570413"/>
              <a:ext cx="377825" cy="638175"/>
            </a:xfrm>
            <a:custGeom>
              <a:avLst/>
              <a:gdLst>
                <a:gd name="T0" fmla="*/ 52 w 53"/>
                <a:gd name="T1" fmla="*/ 87 h 89"/>
                <a:gd name="T2" fmla="*/ 52 w 53"/>
                <a:gd name="T3" fmla="*/ 81 h 89"/>
                <a:gd name="T4" fmla="*/ 8 w 53"/>
                <a:gd name="T5" fmla="*/ 37 h 89"/>
                <a:gd name="T6" fmla="*/ 8 w 53"/>
                <a:gd name="T7" fmla="*/ 14 h 89"/>
                <a:gd name="T8" fmla="*/ 12 w 53"/>
                <a:gd name="T9" fmla="*/ 10 h 89"/>
                <a:gd name="T10" fmla="*/ 34 w 53"/>
                <a:gd name="T11" fmla="*/ 31 h 89"/>
                <a:gd name="T12" fmla="*/ 26 w 53"/>
                <a:gd name="T13" fmla="*/ 38 h 89"/>
                <a:gd name="T14" fmla="*/ 22 w 53"/>
                <a:gd name="T15" fmla="*/ 35 h 89"/>
                <a:gd name="T16" fmla="*/ 22 w 53"/>
                <a:gd name="T17" fmla="*/ 25 h 89"/>
                <a:gd name="T18" fmla="*/ 18 w 53"/>
                <a:gd name="T19" fmla="*/ 21 h 89"/>
                <a:gd name="T20" fmla="*/ 14 w 53"/>
                <a:gd name="T21" fmla="*/ 25 h 89"/>
                <a:gd name="T22" fmla="*/ 14 w 53"/>
                <a:gd name="T23" fmla="*/ 36 h 89"/>
                <a:gd name="T24" fmla="*/ 15 w 53"/>
                <a:gd name="T25" fmla="*/ 39 h 89"/>
                <a:gd name="T26" fmla="*/ 23 w 53"/>
                <a:gd name="T27" fmla="*/ 47 h 89"/>
                <a:gd name="T28" fmla="*/ 29 w 53"/>
                <a:gd name="T29" fmla="*/ 47 h 89"/>
                <a:gd name="T30" fmla="*/ 42 w 53"/>
                <a:gd name="T31" fmla="*/ 34 h 89"/>
                <a:gd name="T32" fmla="*/ 42 w 53"/>
                <a:gd name="T33" fmla="*/ 28 h 89"/>
                <a:gd name="T34" fmla="*/ 15 w 53"/>
                <a:gd name="T35" fmla="*/ 1 h 89"/>
                <a:gd name="T36" fmla="*/ 10 w 53"/>
                <a:gd name="T37" fmla="*/ 1 h 89"/>
                <a:gd name="T38" fmla="*/ 1 w 53"/>
                <a:gd name="T39" fmla="*/ 10 h 89"/>
                <a:gd name="T40" fmla="*/ 0 w 53"/>
                <a:gd name="T41" fmla="*/ 13 h 89"/>
                <a:gd name="T42" fmla="*/ 0 w 53"/>
                <a:gd name="T43" fmla="*/ 39 h 89"/>
                <a:gd name="T44" fmla="*/ 1 w 53"/>
                <a:gd name="T45" fmla="*/ 42 h 89"/>
                <a:gd name="T46" fmla="*/ 46 w 53"/>
                <a:gd name="T47" fmla="*/ 87 h 89"/>
                <a:gd name="T48" fmla="*/ 52 w 53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87"/>
                  </a:moveTo>
                  <a:cubicBezTo>
                    <a:pt x="53" y="85"/>
                    <a:pt x="53" y="83"/>
                    <a:pt x="52" y="81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2"/>
                    <a:pt x="20" y="21"/>
                    <a:pt x="18" y="21"/>
                  </a:cubicBezTo>
                  <a:cubicBezTo>
                    <a:pt x="16" y="21"/>
                    <a:pt x="14" y="22"/>
                    <a:pt x="14" y="2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5" y="38"/>
                    <a:pt x="15" y="39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5" y="48"/>
                    <a:pt x="27" y="48"/>
                    <a:pt x="29" y="47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4" y="32"/>
                    <a:pt x="44" y="30"/>
                    <a:pt x="42" y="2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1" y="0"/>
                    <a:pt x="10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1"/>
                    <a:pt x="1" y="4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8" y="89"/>
                    <a:pt x="50" y="89"/>
                    <a:pt x="52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11029951" y="4362450"/>
              <a:ext cx="636588" cy="638175"/>
            </a:xfrm>
            <a:custGeom>
              <a:avLst/>
              <a:gdLst>
                <a:gd name="T0" fmla="*/ 83 w 89"/>
                <a:gd name="T1" fmla="*/ 89 h 89"/>
                <a:gd name="T2" fmla="*/ 2 w 89"/>
                <a:gd name="T3" fmla="*/ 7 h 89"/>
                <a:gd name="T4" fmla="*/ 2 w 89"/>
                <a:gd name="T5" fmla="*/ 2 h 89"/>
                <a:gd name="T6" fmla="*/ 8 w 89"/>
                <a:gd name="T7" fmla="*/ 2 h 89"/>
                <a:gd name="T8" fmla="*/ 89 w 89"/>
                <a:gd name="T9" fmla="*/ 83 h 89"/>
                <a:gd name="T10" fmla="*/ 83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83" y="89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6" y="0"/>
                    <a:pt x="8" y="2"/>
                  </a:cubicBezTo>
                  <a:cubicBezTo>
                    <a:pt x="89" y="83"/>
                    <a:pt x="89" y="83"/>
                    <a:pt x="89" y="83"/>
                  </a:cubicBezTo>
                  <a:lnTo>
                    <a:pt x="83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11301413" y="4627563"/>
              <a:ext cx="393700" cy="401638"/>
            </a:xfrm>
            <a:custGeom>
              <a:avLst/>
              <a:gdLst>
                <a:gd name="T0" fmla="*/ 19 w 55"/>
                <a:gd name="T1" fmla="*/ 54 h 56"/>
                <a:gd name="T2" fmla="*/ 54 w 55"/>
                <a:gd name="T3" fmla="*/ 19 h 56"/>
                <a:gd name="T4" fmla="*/ 54 w 55"/>
                <a:gd name="T5" fmla="*/ 14 h 56"/>
                <a:gd name="T6" fmla="*/ 42 w 55"/>
                <a:gd name="T7" fmla="*/ 2 h 56"/>
                <a:gd name="T8" fmla="*/ 36 w 55"/>
                <a:gd name="T9" fmla="*/ 2 h 56"/>
                <a:gd name="T10" fmla="*/ 36 w 55"/>
                <a:gd name="T11" fmla="*/ 8 h 56"/>
                <a:gd name="T12" fmla="*/ 45 w 55"/>
                <a:gd name="T13" fmla="*/ 16 h 56"/>
                <a:gd name="T14" fmla="*/ 16 w 55"/>
                <a:gd name="T15" fmla="*/ 46 h 56"/>
                <a:gd name="T16" fmla="*/ 7 w 55"/>
                <a:gd name="T17" fmla="*/ 37 h 56"/>
                <a:gd name="T18" fmla="*/ 1 w 55"/>
                <a:gd name="T19" fmla="*/ 37 h 56"/>
                <a:gd name="T20" fmla="*/ 1 w 55"/>
                <a:gd name="T21" fmla="*/ 43 h 56"/>
                <a:gd name="T22" fmla="*/ 13 w 55"/>
                <a:gd name="T23" fmla="*/ 54 h 56"/>
                <a:gd name="T24" fmla="*/ 19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19" y="54"/>
                  </a:moveTo>
                  <a:cubicBezTo>
                    <a:pt x="54" y="19"/>
                    <a:pt x="54" y="19"/>
                    <a:pt x="54" y="19"/>
                  </a:cubicBezTo>
                  <a:cubicBezTo>
                    <a:pt x="55" y="18"/>
                    <a:pt x="55" y="15"/>
                    <a:pt x="54" y="1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35" y="4"/>
                    <a:pt x="35" y="6"/>
                    <a:pt x="36" y="8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5" y="35"/>
                    <a:pt x="3" y="35"/>
                    <a:pt x="1" y="37"/>
                  </a:cubicBezTo>
                  <a:cubicBezTo>
                    <a:pt x="0" y="38"/>
                    <a:pt x="0" y="41"/>
                    <a:pt x="1" y="4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5" y="56"/>
                    <a:pt x="17" y="56"/>
                    <a:pt x="19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10922001" y="4254500"/>
              <a:ext cx="350838" cy="352425"/>
            </a:xfrm>
            <a:custGeom>
              <a:avLst/>
              <a:gdLst>
                <a:gd name="T0" fmla="*/ 17 w 49"/>
                <a:gd name="T1" fmla="*/ 47 h 49"/>
                <a:gd name="T2" fmla="*/ 47 w 49"/>
                <a:gd name="T3" fmla="*/ 17 h 49"/>
                <a:gd name="T4" fmla="*/ 47 w 49"/>
                <a:gd name="T5" fmla="*/ 11 h 49"/>
                <a:gd name="T6" fmla="*/ 37 w 49"/>
                <a:gd name="T7" fmla="*/ 1 h 49"/>
                <a:gd name="T8" fmla="*/ 32 w 49"/>
                <a:gd name="T9" fmla="*/ 1 h 49"/>
                <a:gd name="T10" fmla="*/ 32 w 49"/>
                <a:gd name="T11" fmla="*/ 7 h 49"/>
                <a:gd name="T12" fmla="*/ 39 w 49"/>
                <a:gd name="T13" fmla="*/ 14 h 49"/>
                <a:gd name="T14" fmla="*/ 15 w 49"/>
                <a:gd name="T15" fmla="*/ 39 h 49"/>
                <a:gd name="T16" fmla="*/ 7 w 49"/>
                <a:gd name="T17" fmla="*/ 31 h 49"/>
                <a:gd name="T18" fmla="*/ 2 w 49"/>
                <a:gd name="T19" fmla="*/ 31 h 49"/>
                <a:gd name="T20" fmla="*/ 2 w 49"/>
                <a:gd name="T21" fmla="*/ 37 h 49"/>
                <a:gd name="T22" fmla="*/ 12 w 49"/>
                <a:gd name="T23" fmla="*/ 47 h 49"/>
                <a:gd name="T24" fmla="*/ 17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17" y="47"/>
                  </a:moveTo>
                  <a:cubicBezTo>
                    <a:pt x="47" y="17"/>
                    <a:pt x="47" y="17"/>
                    <a:pt x="47" y="17"/>
                  </a:cubicBezTo>
                  <a:cubicBezTo>
                    <a:pt x="49" y="16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ubicBezTo>
                    <a:pt x="30" y="3"/>
                    <a:pt x="30" y="6"/>
                    <a:pt x="32" y="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0"/>
                    <a:pt x="3" y="30"/>
                    <a:pt x="2" y="31"/>
                  </a:cubicBezTo>
                  <a:cubicBezTo>
                    <a:pt x="0" y="33"/>
                    <a:pt x="0" y="36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9"/>
                    <a:pt x="16" y="49"/>
                    <a:pt x="17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10958513" y="4291013"/>
              <a:ext cx="185738" cy="179388"/>
            </a:xfrm>
            <a:custGeom>
              <a:avLst/>
              <a:gdLst>
                <a:gd name="T0" fmla="*/ 11 w 26"/>
                <a:gd name="T1" fmla="*/ 24 h 25"/>
                <a:gd name="T2" fmla="*/ 24 w 26"/>
                <a:gd name="T3" fmla="*/ 11 h 25"/>
                <a:gd name="T4" fmla="*/ 24 w 26"/>
                <a:gd name="T5" fmla="*/ 5 h 25"/>
                <a:gd name="T6" fmla="*/ 20 w 26"/>
                <a:gd name="T7" fmla="*/ 1 h 25"/>
                <a:gd name="T8" fmla="*/ 14 w 26"/>
                <a:gd name="T9" fmla="*/ 1 h 25"/>
                <a:gd name="T10" fmla="*/ 14 w 26"/>
                <a:gd name="T11" fmla="*/ 7 h 25"/>
                <a:gd name="T12" fmla="*/ 16 w 26"/>
                <a:gd name="T13" fmla="*/ 8 h 25"/>
                <a:gd name="T14" fmla="*/ 9 w 26"/>
                <a:gd name="T15" fmla="*/ 15 h 25"/>
                <a:gd name="T16" fmla="*/ 7 w 26"/>
                <a:gd name="T17" fmla="*/ 14 h 25"/>
                <a:gd name="T18" fmla="*/ 1 w 26"/>
                <a:gd name="T19" fmla="*/ 14 h 25"/>
                <a:gd name="T20" fmla="*/ 1 w 26"/>
                <a:gd name="T21" fmla="*/ 19 h 25"/>
                <a:gd name="T22" fmla="*/ 6 w 26"/>
                <a:gd name="T23" fmla="*/ 24 h 25"/>
                <a:gd name="T24" fmla="*/ 11 w 26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5">
                  <a:moveTo>
                    <a:pt x="11" y="24"/>
                  </a:moveTo>
                  <a:cubicBezTo>
                    <a:pt x="24" y="11"/>
                    <a:pt x="24" y="11"/>
                    <a:pt x="24" y="11"/>
                  </a:cubicBezTo>
                  <a:cubicBezTo>
                    <a:pt x="26" y="9"/>
                    <a:pt x="26" y="7"/>
                    <a:pt x="24" y="5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3"/>
                    <a:pt x="13" y="5"/>
                    <a:pt x="14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2"/>
                    <a:pt x="3" y="12"/>
                    <a:pt x="1" y="14"/>
                  </a:cubicBezTo>
                  <a:cubicBezTo>
                    <a:pt x="0" y="15"/>
                    <a:pt x="0" y="18"/>
                    <a:pt x="1" y="19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10" y="25"/>
                    <a:pt x="11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187113" y="4513263"/>
              <a:ext cx="858838" cy="868363"/>
            </a:xfrm>
            <a:custGeom>
              <a:avLst/>
              <a:gdLst>
                <a:gd name="T0" fmla="*/ 0 w 120"/>
                <a:gd name="T1" fmla="*/ 121 h 121"/>
                <a:gd name="T2" fmla="*/ 120 w 120"/>
                <a:gd name="T3" fmla="*/ 121 h 121"/>
                <a:gd name="T4" fmla="*/ 120 w 120"/>
                <a:gd name="T5" fmla="*/ 0 h 121"/>
                <a:gd name="T6" fmla="*/ 0 w 120"/>
                <a:gd name="T7" fmla="*/ 121 h 121"/>
                <a:gd name="T8" fmla="*/ 62 w 120"/>
                <a:gd name="T9" fmla="*/ 99 h 121"/>
                <a:gd name="T10" fmla="*/ 52 w 120"/>
                <a:gd name="T11" fmla="*/ 89 h 121"/>
                <a:gd name="T12" fmla="*/ 52 w 120"/>
                <a:gd name="T13" fmla="*/ 83 h 121"/>
                <a:gd name="T14" fmla="*/ 82 w 120"/>
                <a:gd name="T15" fmla="*/ 53 h 121"/>
                <a:gd name="T16" fmla="*/ 88 w 120"/>
                <a:gd name="T17" fmla="*/ 53 h 121"/>
                <a:gd name="T18" fmla="*/ 98 w 120"/>
                <a:gd name="T19" fmla="*/ 63 h 121"/>
                <a:gd name="T20" fmla="*/ 98 w 120"/>
                <a:gd name="T21" fmla="*/ 69 h 121"/>
                <a:gd name="T22" fmla="*/ 92 w 120"/>
                <a:gd name="T23" fmla="*/ 69 h 121"/>
                <a:gd name="T24" fmla="*/ 85 w 120"/>
                <a:gd name="T25" fmla="*/ 61 h 121"/>
                <a:gd name="T26" fmla="*/ 76 w 120"/>
                <a:gd name="T27" fmla="*/ 71 h 121"/>
                <a:gd name="T28" fmla="*/ 101 w 120"/>
                <a:gd name="T29" fmla="*/ 96 h 121"/>
                <a:gd name="T30" fmla="*/ 101 w 120"/>
                <a:gd name="T31" fmla="*/ 101 h 121"/>
                <a:gd name="T32" fmla="*/ 95 w 120"/>
                <a:gd name="T33" fmla="*/ 101 h 121"/>
                <a:gd name="T34" fmla="*/ 70 w 120"/>
                <a:gd name="T35" fmla="*/ 76 h 121"/>
                <a:gd name="T36" fmla="*/ 61 w 120"/>
                <a:gd name="T37" fmla="*/ 86 h 121"/>
                <a:gd name="T38" fmla="*/ 68 w 120"/>
                <a:gd name="T39" fmla="*/ 93 h 121"/>
                <a:gd name="T40" fmla="*/ 68 w 120"/>
                <a:gd name="T41" fmla="*/ 99 h 121"/>
                <a:gd name="T42" fmla="*/ 62 w 120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1">
                  <a:moveTo>
                    <a:pt x="0" y="121"/>
                  </a:moveTo>
                  <a:cubicBezTo>
                    <a:pt x="120" y="121"/>
                    <a:pt x="120" y="121"/>
                    <a:pt x="120" y="121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121"/>
                  </a:lnTo>
                  <a:close/>
                  <a:moveTo>
                    <a:pt x="62" y="99"/>
                  </a:moveTo>
                  <a:cubicBezTo>
                    <a:pt x="52" y="89"/>
                    <a:pt x="52" y="89"/>
                    <a:pt x="52" y="89"/>
                  </a:cubicBezTo>
                  <a:cubicBezTo>
                    <a:pt x="51" y="87"/>
                    <a:pt x="51" y="84"/>
                    <a:pt x="52" y="8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4" y="51"/>
                    <a:pt x="86" y="51"/>
                    <a:pt x="88" y="5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9" y="64"/>
                    <a:pt x="99" y="67"/>
                    <a:pt x="98" y="69"/>
                  </a:cubicBezTo>
                  <a:cubicBezTo>
                    <a:pt x="96" y="70"/>
                    <a:pt x="94" y="70"/>
                    <a:pt x="92" y="69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102" y="97"/>
                    <a:pt x="102" y="100"/>
                    <a:pt x="101" y="101"/>
                  </a:cubicBezTo>
                  <a:cubicBezTo>
                    <a:pt x="99" y="103"/>
                    <a:pt x="97" y="103"/>
                    <a:pt x="95" y="101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68" y="93"/>
                    <a:pt x="68" y="93"/>
                    <a:pt x="68" y="93"/>
                  </a:cubicBezTo>
                  <a:cubicBezTo>
                    <a:pt x="69" y="94"/>
                    <a:pt x="69" y="97"/>
                    <a:pt x="68" y="99"/>
                  </a:cubicBezTo>
                  <a:cubicBezTo>
                    <a:pt x="66" y="100"/>
                    <a:pt x="64" y="100"/>
                    <a:pt x="6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1082639" y="-11241"/>
            <a:ext cx="1123950" cy="1119188"/>
            <a:chOff x="10922001" y="187325"/>
            <a:chExt cx="1123950" cy="1119188"/>
          </a:xfrm>
        </p:grpSpPr>
        <p:sp>
          <p:nvSpPr>
            <p:cNvPr id="28" name="Freeform 27"/>
            <p:cNvSpPr/>
            <p:nvPr/>
          </p:nvSpPr>
          <p:spPr bwMode="auto">
            <a:xfrm>
              <a:off x="11623676" y="912813"/>
              <a:ext cx="407988" cy="373063"/>
            </a:xfrm>
            <a:custGeom>
              <a:avLst/>
              <a:gdLst>
                <a:gd name="T0" fmla="*/ 56 w 57"/>
                <a:gd name="T1" fmla="*/ 1 h 52"/>
                <a:gd name="T2" fmla="*/ 57 w 57"/>
                <a:gd name="T3" fmla="*/ 4 h 52"/>
                <a:gd name="T4" fmla="*/ 57 w 57"/>
                <a:gd name="T5" fmla="*/ 48 h 52"/>
                <a:gd name="T6" fmla="*/ 53 w 57"/>
                <a:gd name="T7" fmla="*/ 52 h 52"/>
                <a:gd name="T8" fmla="*/ 20 w 57"/>
                <a:gd name="T9" fmla="*/ 52 h 52"/>
                <a:gd name="T10" fmla="*/ 17 w 57"/>
                <a:gd name="T11" fmla="*/ 51 h 52"/>
                <a:gd name="T12" fmla="*/ 2 w 57"/>
                <a:gd name="T13" fmla="*/ 35 h 52"/>
                <a:gd name="T14" fmla="*/ 2 w 57"/>
                <a:gd name="T15" fmla="*/ 29 h 52"/>
                <a:gd name="T16" fmla="*/ 25 w 57"/>
                <a:gd name="T17" fmla="*/ 6 h 52"/>
                <a:gd name="T18" fmla="*/ 31 w 57"/>
                <a:gd name="T19" fmla="*/ 6 h 52"/>
                <a:gd name="T20" fmla="*/ 44 w 57"/>
                <a:gd name="T21" fmla="*/ 19 h 52"/>
                <a:gd name="T22" fmla="*/ 44 w 57"/>
                <a:gd name="T23" fmla="*/ 25 h 52"/>
                <a:gd name="T24" fmla="*/ 34 w 57"/>
                <a:gd name="T25" fmla="*/ 34 h 52"/>
                <a:gd name="T26" fmla="*/ 31 w 57"/>
                <a:gd name="T27" fmla="*/ 36 h 52"/>
                <a:gd name="T28" fmla="*/ 21 w 57"/>
                <a:gd name="T29" fmla="*/ 36 h 52"/>
                <a:gd name="T30" fmla="*/ 17 w 57"/>
                <a:gd name="T31" fmla="*/ 32 h 52"/>
                <a:gd name="T32" fmla="*/ 21 w 57"/>
                <a:gd name="T33" fmla="*/ 28 h 52"/>
                <a:gd name="T34" fmla="*/ 30 w 57"/>
                <a:gd name="T35" fmla="*/ 28 h 52"/>
                <a:gd name="T36" fmla="*/ 35 w 57"/>
                <a:gd name="T37" fmla="*/ 22 h 52"/>
                <a:gd name="T38" fmla="*/ 28 w 57"/>
                <a:gd name="T39" fmla="*/ 15 h 52"/>
                <a:gd name="T40" fmla="*/ 10 w 57"/>
                <a:gd name="T41" fmla="*/ 32 h 52"/>
                <a:gd name="T42" fmla="*/ 22 w 57"/>
                <a:gd name="T43" fmla="*/ 44 h 52"/>
                <a:gd name="T44" fmla="*/ 49 w 57"/>
                <a:gd name="T45" fmla="*/ 44 h 52"/>
                <a:gd name="T46" fmla="*/ 49 w 57"/>
                <a:gd name="T47" fmla="*/ 4 h 52"/>
                <a:gd name="T48" fmla="*/ 53 w 57"/>
                <a:gd name="T49" fmla="*/ 0 h 52"/>
                <a:gd name="T50" fmla="*/ 56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1"/>
                  </a:moveTo>
                  <a:cubicBezTo>
                    <a:pt x="56" y="2"/>
                    <a:pt x="57" y="3"/>
                    <a:pt x="57" y="4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7" y="50"/>
                    <a:pt x="55" y="52"/>
                    <a:pt x="53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19" y="52"/>
                    <a:pt x="18" y="51"/>
                    <a:pt x="17" y="5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4"/>
                    <a:pt x="0" y="31"/>
                    <a:pt x="2" y="29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5"/>
                    <a:pt x="29" y="5"/>
                    <a:pt x="31" y="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5" y="21"/>
                    <a:pt x="45" y="23"/>
                    <a:pt x="44" y="2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3" y="35"/>
                    <a:pt x="32" y="36"/>
                    <a:pt x="3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19" y="36"/>
                    <a:pt x="17" y="34"/>
                    <a:pt x="17" y="32"/>
                  </a:cubicBezTo>
                  <a:cubicBezTo>
                    <a:pt x="17" y="29"/>
                    <a:pt x="19" y="28"/>
                    <a:pt x="21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2"/>
                    <a:pt x="51" y="0"/>
                    <a:pt x="53" y="0"/>
                  </a:cubicBezTo>
                  <a:cubicBezTo>
                    <a:pt x="54" y="0"/>
                    <a:pt x="55" y="0"/>
                    <a:pt x="56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11236326" y="790575"/>
              <a:ext cx="636588" cy="387350"/>
            </a:xfrm>
            <a:custGeom>
              <a:avLst/>
              <a:gdLst>
                <a:gd name="T0" fmla="*/ 87 w 89"/>
                <a:gd name="T1" fmla="*/ 2 h 54"/>
                <a:gd name="T2" fmla="*/ 87 w 89"/>
                <a:gd name="T3" fmla="*/ 8 h 54"/>
                <a:gd name="T4" fmla="*/ 42 w 89"/>
                <a:gd name="T5" fmla="*/ 53 h 54"/>
                <a:gd name="T6" fmla="*/ 39 w 89"/>
                <a:gd name="T7" fmla="*/ 54 h 54"/>
                <a:gd name="T8" fmla="*/ 13 w 89"/>
                <a:gd name="T9" fmla="*/ 54 h 54"/>
                <a:gd name="T10" fmla="*/ 10 w 89"/>
                <a:gd name="T11" fmla="*/ 53 h 54"/>
                <a:gd name="T12" fmla="*/ 2 w 89"/>
                <a:gd name="T13" fmla="*/ 44 h 54"/>
                <a:gd name="T14" fmla="*/ 2 w 89"/>
                <a:gd name="T15" fmla="*/ 39 h 54"/>
                <a:gd name="T16" fmla="*/ 28 w 89"/>
                <a:gd name="T17" fmla="*/ 12 h 54"/>
                <a:gd name="T18" fmla="*/ 34 w 89"/>
                <a:gd name="T19" fmla="*/ 12 h 54"/>
                <a:gd name="T20" fmla="*/ 47 w 89"/>
                <a:gd name="T21" fmla="*/ 25 h 54"/>
                <a:gd name="T22" fmla="*/ 47 w 89"/>
                <a:gd name="T23" fmla="*/ 31 h 54"/>
                <a:gd name="T24" fmla="*/ 40 w 89"/>
                <a:gd name="T25" fmla="*/ 38 h 54"/>
                <a:gd name="T26" fmla="*/ 37 w 89"/>
                <a:gd name="T27" fmla="*/ 40 h 54"/>
                <a:gd name="T28" fmla="*/ 25 w 89"/>
                <a:gd name="T29" fmla="*/ 40 h 54"/>
                <a:gd name="T30" fmla="*/ 21 w 89"/>
                <a:gd name="T31" fmla="*/ 36 h 54"/>
                <a:gd name="T32" fmla="*/ 25 w 89"/>
                <a:gd name="T33" fmla="*/ 32 h 54"/>
                <a:gd name="T34" fmla="*/ 35 w 89"/>
                <a:gd name="T35" fmla="*/ 32 h 54"/>
                <a:gd name="T36" fmla="*/ 39 w 89"/>
                <a:gd name="T37" fmla="*/ 28 h 54"/>
                <a:gd name="T38" fmla="*/ 31 w 89"/>
                <a:gd name="T39" fmla="*/ 20 h 54"/>
                <a:gd name="T40" fmla="*/ 10 w 89"/>
                <a:gd name="T41" fmla="*/ 41 h 54"/>
                <a:gd name="T42" fmla="*/ 15 w 89"/>
                <a:gd name="T43" fmla="*/ 46 h 54"/>
                <a:gd name="T44" fmla="*/ 38 w 89"/>
                <a:gd name="T45" fmla="*/ 46 h 54"/>
                <a:gd name="T46" fmla="*/ 82 w 89"/>
                <a:gd name="T47" fmla="*/ 2 h 54"/>
                <a:gd name="T48" fmla="*/ 87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2"/>
                  </a:moveTo>
                  <a:cubicBezTo>
                    <a:pt x="89" y="4"/>
                    <a:pt x="89" y="6"/>
                    <a:pt x="87" y="8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4"/>
                    <a:pt x="40" y="54"/>
                    <a:pt x="39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2" y="54"/>
                    <a:pt x="11" y="54"/>
                    <a:pt x="10" y="5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0" y="43"/>
                    <a:pt x="0" y="40"/>
                    <a:pt x="2" y="3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30" y="10"/>
                    <a:pt x="32" y="10"/>
                    <a:pt x="34" y="12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7"/>
                    <a:pt x="49" y="29"/>
                    <a:pt x="47" y="31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8" y="40"/>
                    <a:pt x="37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3" y="40"/>
                    <a:pt x="21" y="38"/>
                    <a:pt x="21" y="36"/>
                  </a:cubicBezTo>
                  <a:cubicBezTo>
                    <a:pt x="21" y="33"/>
                    <a:pt x="23" y="32"/>
                    <a:pt x="2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3" y="0"/>
                    <a:pt x="86" y="0"/>
                    <a:pt x="87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10950576" y="201613"/>
              <a:ext cx="371475" cy="409575"/>
            </a:xfrm>
            <a:custGeom>
              <a:avLst/>
              <a:gdLst>
                <a:gd name="T0" fmla="*/ 51 w 52"/>
                <a:gd name="T1" fmla="*/ 1 h 57"/>
                <a:gd name="T2" fmla="*/ 52 w 52"/>
                <a:gd name="T3" fmla="*/ 4 h 57"/>
                <a:gd name="T4" fmla="*/ 48 w 52"/>
                <a:gd name="T5" fmla="*/ 8 h 57"/>
                <a:gd name="T6" fmla="*/ 8 w 52"/>
                <a:gd name="T7" fmla="*/ 8 h 57"/>
                <a:gd name="T8" fmla="*/ 8 w 52"/>
                <a:gd name="T9" fmla="*/ 35 h 57"/>
                <a:gd name="T10" fmla="*/ 19 w 52"/>
                <a:gd name="T11" fmla="*/ 47 h 57"/>
                <a:gd name="T12" fmla="*/ 37 w 52"/>
                <a:gd name="T13" fmla="*/ 29 h 57"/>
                <a:gd name="T14" fmla="*/ 30 w 52"/>
                <a:gd name="T15" fmla="*/ 21 h 57"/>
                <a:gd name="T16" fmla="*/ 24 w 52"/>
                <a:gd name="T17" fmla="*/ 27 h 57"/>
                <a:gd name="T18" fmla="*/ 24 w 52"/>
                <a:gd name="T19" fmla="*/ 35 h 57"/>
                <a:gd name="T20" fmla="*/ 20 w 52"/>
                <a:gd name="T21" fmla="*/ 39 h 57"/>
                <a:gd name="T22" fmla="*/ 16 w 52"/>
                <a:gd name="T23" fmla="*/ 35 h 57"/>
                <a:gd name="T24" fmla="*/ 16 w 52"/>
                <a:gd name="T25" fmla="*/ 25 h 57"/>
                <a:gd name="T26" fmla="*/ 17 w 52"/>
                <a:gd name="T27" fmla="*/ 23 h 57"/>
                <a:gd name="T28" fmla="*/ 27 w 52"/>
                <a:gd name="T29" fmla="*/ 13 h 57"/>
                <a:gd name="T30" fmla="*/ 33 w 52"/>
                <a:gd name="T31" fmla="*/ 13 h 57"/>
                <a:gd name="T32" fmla="*/ 46 w 52"/>
                <a:gd name="T33" fmla="*/ 26 h 57"/>
                <a:gd name="T34" fmla="*/ 46 w 52"/>
                <a:gd name="T35" fmla="*/ 32 h 57"/>
                <a:gd name="T36" fmla="*/ 22 w 52"/>
                <a:gd name="T37" fmla="*/ 55 h 57"/>
                <a:gd name="T38" fmla="*/ 17 w 52"/>
                <a:gd name="T39" fmla="*/ 55 h 57"/>
                <a:gd name="T40" fmla="*/ 1 w 52"/>
                <a:gd name="T41" fmla="*/ 40 h 57"/>
                <a:gd name="T42" fmla="*/ 0 w 52"/>
                <a:gd name="T43" fmla="*/ 37 h 57"/>
                <a:gd name="T44" fmla="*/ 0 w 52"/>
                <a:gd name="T45" fmla="*/ 4 h 57"/>
                <a:gd name="T46" fmla="*/ 4 w 52"/>
                <a:gd name="T47" fmla="*/ 0 h 57"/>
                <a:gd name="T48" fmla="*/ 48 w 52"/>
                <a:gd name="T49" fmla="*/ 0 h 57"/>
                <a:gd name="T50" fmla="*/ 5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1"/>
                  </a:moveTo>
                  <a:cubicBezTo>
                    <a:pt x="51" y="2"/>
                    <a:pt x="52" y="3"/>
                    <a:pt x="52" y="4"/>
                  </a:cubicBezTo>
                  <a:cubicBezTo>
                    <a:pt x="52" y="6"/>
                    <a:pt x="50" y="8"/>
                    <a:pt x="4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8"/>
                    <a:pt x="22" y="39"/>
                    <a:pt x="20" y="39"/>
                  </a:cubicBezTo>
                  <a:cubicBezTo>
                    <a:pt x="18" y="39"/>
                    <a:pt x="16" y="38"/>
                    <a:pt x="16" y="3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1"/>
                    <a:pt x="31" y="11"/>
                    <a:pt x="33" y="13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8"/>
                    <a:pt x="47" y="30"/>
                    <a:pt x="46" y="32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7"/>
                    <a:pt x="18" y="57"/>
                    <a:pt x="17" y="55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0" y="0"/>
                    <a:pt x="5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11058526" y="360363"/>
              <a:ext cx="377825" cy="638175"/>
            </a:xfrm>
            <a:custGeom>
              <a:avLst/>
              <a:gdLst>
                <a:gd name="T0" fmla="*/ 52 w 53"/>
                <a:gd name="T1" fmla="*/ 1 h 89"/>
                <a:gd name="T2" fmla="*/ 52 w 53"/>
                <a:gd name="T3" fmla="*/ 7 h 89"/>
                <a:gd name="T4" fmla="*/ 8 w 53"/>
                <a:gd name="T5" fmla="*/ 51 h 89"/>
                <a:gd name="T6" fmla="*/ 8 w 53"/>
                <a:gd name="T7" fmla="*/ 74 h 89"/>
                <a:gd name="T8" fmla="*/ 12 w 53"/>
                <a:gd name="T9" fmla="*/ 79 h 89"/>
                <a:gd name="T10" fmla="*/ 34 w 53"/>
                <a:gd name="T11" fmla="*/ 58 h 89"/>
                <a:gd name="T12" fmla="*/ 26 w 53"/>
                <a:gd name="T13" fmla="*/ 50 h 89"/>
                <a:gd name="T14" fmla="*/ 22 w 53"/>
                <a:gd name="T15" fmla="*/ 54 h 89"/>
                <a:gd name="T16" fmla="*/ 22 w 53"/>
                <a:gd name="T17" fmla="*/ 64 h 89"/>
                <a:gd name="T18" fmla="*/ 18 w 53"/>
                <a:gd name="T19" fmla="*/ 68 h 89"/>
                <a:gd name="T20" fmla="*/ 14 w 53"/>
                <a:gd name="T21" fmla="*/ 64 h 89"/>
                <a:gd name="T22" fmla="*/ 14 w 53"/>
                <a:gd name="T23" fmla="*/ 52 h 89"/>
                <a:gd name="T24" fmla="*/ 15 w 53"/>
                <a:gd name="T25" fmla="*/ 49 h 89"/>
                <a:gd name="T26" fmla="*/ 23 w 53"/>
                <a:gd name="T27" fmla="*/ 41 h 89"/>
                <a:gd name="T28" fmla="*/ 29 w 53"/>
                <a:gd name="T29" fmla="*/ 41 h 89"/>
                <a:gd name="T30" fmla="*/ 42 w 53"/>
                <a:gd name="T31" fmla="*/ 55 h 89"/>
                <a:gd name="T32" fmla="*/ 42 w 53"/>
                <a:gd name="T33" fmla="*/ 60 h 89"/>
                <a:gd name="T34" fmla="*/ 15 w 53"/>
                <a:gd name="T35" fmla="*/ 87 h 89"/>
                <a:gd name="T36" fmla="*/ 10 w 53"/>
                <a:gd name="T37" fmla="*/ 87 h 89"/>
                <a:gd name="T38" fmla="*/ 1 w 53"/>
                <a:gd name="T39" fmla="*/ 78 h 89"/>
                <a:gd name="T40" fmla="*/ 0 w 53"/>
                <a:gd name="T41" fmla="*/ 76 h 89"/>
                <a:gd name="T42" fmla="*/ 0 w 53"/>
                <a:gd name="T43" fmla="*/ 49 h 89"/>
                <a:gd name="T44" fmla="*/ 1 w 53"/>
                <a:gd name="T45" fmla="*/ 47 h 89"/>
                <a:gd name="T46" fmla="*/ 46 w 53"/>
                <a:gd name="T47" fmla="*/ 1 h 89"/>
                <a:gd name="T48" fmla="*/ 52 w 53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1"/>
                  </a:moveTo>
                  <a:cubicBezTo>
                    <a:pt x="53" y="3"/>
                    <a:pt x="53" y="5"/>
                    <a:pt x="52" y="7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6"/>
                    <a:pt x="20" y="68"/>
                    <a:pt x="18" y="68"/>
                  </a:cubicBezTo>
                  <a:cubicBezTo>
                    <a:pt x="16" y="68"/>
                    <a:pt x="14" y="66"/>
                    <a:pt x="14" y="64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1"/>
                    <a:pt x="15" y="50"/>
                    <a:pt x="15" y="49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5" y="40"/>
                    <a:pt x="27" y="40"/>
                    <a:pt x="29" y="41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4" y="56"/>
                    <a:pt x="44" y="59"/>
                    <a:pt x="42" y="60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4" y="89"/>
                    <a:pt x="11" y="89"/>
                    <a:pt x="10" y="87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0" y="78"/>
                    <a:pt x="0" y="77"/>
                    <a:pt x="0" y="7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8"/>
                    <a:pt x="0" y="47"/>
                    <a:pt x="1" y="47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0"/>
                    <a:pt x="50" y="0"/>
                    <a:pt x="5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11029951" y="568325"/>
              <a:ext cx="636588" cy="630238"/>
            </a:xfrm>
            <a:custGeom>
              <a:avLst/>
              <a:gdLst>
                <a:gd name="T0" fmla="*/ 83 w 89"/>
                <a:gd name="T1" fmla="*/ 0 h 88"/>
                <a:gd name="T2" fmla="*/ 2 w 89"/>
                <a:gd name="T3" fmla="*/ 81 h 88"/>
                <a:gd name="T4" fmla="*/ 2 w 89"/>
                <a:gd name="T5" fmla="*/ 87 h 88"/>
                <a:gd name="T6" fmla="*/ 8 w 89"/>
                <a:gd name="T7" fmla="*/ 87 h 88"/>
                <a:gd name="T8" fmla="*/ 89 w 89"/>
                <a:gd name="T9" fmla="*/ 5 h 88"/>
                <a:gd name="T10" fmla="*/ 83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83" y="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0" y="83"/>
                    <a:pt x="0" y="85"/>
                    <a:pt x="2" y="87"/>
                  </a:cubicBezTo>
                  <a:cubicBezTo>
                    <a:pt x="4" y="88"/>
                    <a:pt x="6" y="88"/>
                    <a:pt x="8" y="87"/>
                  </a:cubicBezTo>
                  <a:cubicBezTo>
                    <a:pt x="89" y="5"/>
                    <a:pt x="89" y="5"/>
                    <a:pt x="89" y="5"/>
                  </a:cubicBezTo>
                  <a:lnTo>
                    <a:pt x="8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11301413" y="539750"/>
              <a:ext cx="393700" cy="393700"/>
            </a:xfrm>
            <a:custGeom>
              <a:avLst/>
              <a:gdLst>
                <a:gd name="T0" fmla="*/ 19 w 55"/>
                <a:gd name="T1" fmla="*/ 1 h 55"/>
                <a:gd name="T2" fmla="*/ 54 w 55"/>
                <a:gd name="T3" fmla="*/ 36 h 55"/>
                <a:gd name="T4" fmla="*/ 54 w 55"/>
                <a:gd name="T5" fmla="*/ 42 h 55"/>
                <a:gd name="T6" fmla="*/ 42 w 55"/>
                <a:gd name="T7" fmla="*/ 53 h 55"/>
                <a:gd name="T8" fmla="*/ 36 w 55"/>
                <a:gd name="T9" fmla="*/ 53 h 55"/>
                <a:gd name="T10" fmla="*/ 36 w 55"/>
                <a:gd name="T11" fmla="*/ 48 h 55"/>
                <a:gd name="T12" fmla="*/ 45 w 55"/>
                <a:gd name="T13" fmla="*/ 39 h 55"/>
                <a:gd name="T14" fmla="*/ 16 w 55"/>
                <a:gd name="T15" fmla="*/ 10 h 55"/>
                <a:gd name="T16" fmla="*/ 7 w 55"/>
                <a:gd name="T17" fmla="*/ 18 h 55"/>
                <a:gd name="T18" fmla="*/ 1 w 55"/>
                <a:gd name="T19" fmla="*/ 18 h 55"/>
                <a:gd name="T20" fmla="*/ 1 w 55"/>
                <a:gd name="T21" fmla="*/ 13 h 55"/>
                <a:gd name="T22" fmla="*/ 13 w 55"/>
                <a:gd name="T23" fmla="*/ 1 h 55"/>
                <a:gd name="T24" fmla="*/ 19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19" y="1"/>
                  </a:moveTo>
                  <a:cubicBezTo>
                    <a:pt x="54" y="36"/>
                    <a:pt x="54" y="36"/>
                    <a:pt x="54" y="36"/>
                  </a:cubicBezTo>
                  <a:cubicBezTo>
                    <a:pt x="55" y="38"/>
                    <a:pt x="55" y="40"/>
                    <a:pt x="54" y="42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0" y="55"/>
                    <a:pt x="38" y="55"/>
                    <a:pt x="36" y="53"/>
                  </a:cubicBezTo>
                  <a:cubicBezTo>
                    <a:pt x="35" y="52"/>
                    <a:pt x="35" y="49"/>
                    <a:pt x="36" y="48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20"/>
                    <a:pt x="3" y="20"/>
                    <a:pt x="1" y="18"/>
                  </a:cubicBezTo>
                  <a:cubicBezTo>
                    <a:pt x="0" y="17"/>
                    <a:pt x="0" y="14"/>
                    <a:pt x="1" y="1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0"/>
                    <a:pt x="17" y="0"/>
                    <a:pt x="19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10922001" y="962025"/>
              <a:ext cx="350838" cy="344488"/>
            </a:xfrm>
            <a:custGeom>
              <a:avLst/>
              <a:gdLst>
                <a:gd name="T0" fmla="*/ 17 w 49"/>
                <a:gd name="T1" fmla="*/ 1 h 48"/>
                <a:gd name="T2" fmla="*/ 47 w 49"/>
                <a:gd name="T3" fmla="*/ 31 h 48"/>
                <a:gd name="T4" fmla="*/ 47 w 49"/>
                <a:gd name="T5" fmla="*/ 37 h 48"/>
                <a:gd name="T6" fmla="*/ 37 w 49"/>
                <a:gd name="T7" fmla="*/ 47 h 48"/>
                <a:gd name="T8" fmla="*/ 32 w 49"/>
                <a:gd name="T9" fmla="*/ 47 h 48"/>
                <a:gd name="T10" fmla="*/ 32 w 49"/>
                <a:gd name="T11" fmla="*/ 41 h 48"/>
                <a:gd name="T12" fmla="*/ 39 w 49"/>
                <a:gd name="T13" fmla="*/ 34 h 48"/>
                <a:gd name="T14" fmla="*/ 15 w 49"/>
                <a:gd name="T15" fmla="*/ 10 h 48"/>
                <a:gd name="T16" fmla="*/ 7 w 49"/>
                <a:gd name="T17" fmla="*/ 17 h 48"/>
                <a:gd name="T18" fmla="*/ 2 w 49"/>
                <a:gd name="T19" fmla="*/ 17 h 48"/>
                <a:gd name="T20" fmla="*/ 2 w 49"/>
                <a:gd name="T21" fmla="*/ 11 h 48"/>
                <a:gd name="T22" fmla="*/ 12 w 49"/>
                <a:gd name="T23" fmla="*/ 1 h 48"/>
                <a:gd name="T24" fmla="*/ 17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17" y="1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9" y="33"/>
                    <a:pt x="49" y="35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8"/>
                    <a:pt x="33" y="48"/>
                    <a:pt x="32" y="47"/>
                  </a:cubicBezTo>
                  <a:cubicBezTo>
                    <a:pt x="30" y="45"/>
                    <a:pt x="30" y="43"/>
                    <a:pt x="32" y="41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9"/>
                    <a:pt x="3" y="19"/>
                    <a:pt x="2" y="17"/>
                  </a:cubicBezTo>
                  <a:cubicBezTo>
                    <a:pt x="0" y="15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10958513" y="1092200"/>
              <a:ext cx="185738" cy="185738"/>
            </a:xfrm>
            <a:custGeom>
              <a:avLst/>
              <a:gdLst>
                <a:gd name="T0" fmla="*/ 11 w 26"/>
                <a:gd name="T1" fmla="*/ 2 h 26"/>
                <a:gd name="T2" fmla="*/ 24 w 26"/>
                <a:gd name="T3" fmla="*/ 14 h 26"/>
                <a:gd name="T4" fmla="*/ 24 w 26"/>
                <a:gd name="T5" fmla="*/ 20 h 26"/>
                <a:gd name="T6" fmla="*/ 20 w 26"/>
                <a:gd name="T7" fmla="*/ 24 h 26"/>
                <a:gd name="T8" fmla="*/ 14 w 26"/>
                <a:gd name="T9" fmla="*/ 24 h 26"/>
                <a:gd name="T10" fmla="*/ 14 w 26"/>
                <a:gd name="T11" fmla="*/ 19 h 26"/>
                <a:gd name="T12" fmla="*/ 16 w 26"/>
                <a:gd name="T13" fmla="*/ 17 h 26"/>
                <a:gd name="T14" fmla="*/ 9 w 26"/>
                <a:gd name="T15" fmla="*/ 10 h 26"/>
                <a:gd name="T16" fmla="*/ 7 w 26"/>
                <a:gd name="T17" fmla="*/ 12 h 26"/>
                <a:gd name="T18" fmla="*/ 1 w 26"/>
                <a:gd name="T19" fmla="*/ 12 h 26"/>
                <a:gd name="T20" fmla="*/ 1 w 26"/>
                <a:gd name="T21" fmla="*/ 6 h 26"/>
                <a:gd name="T22" fmla="*/ 6 w 26"/>
                <a:gd name="T23" fmla="*/ 2 h 26"/>
                <a:gd name="T24" fmla="*/ 11 w 26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6">
                  <a:moveTo>
                    <a:pt x="11" y="2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6" y="16"/>
                    <a:pt x="26" y="19"/>
                    <a:pt x="24" y="20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6"/>
                    <a:pt x="16" y="26"/>
                    <a:pt x="14" y="24"/>
                  </a:cubicBezTo>
                  <a:cubicBezTo>
                    <a:pt x="13" y="23"/>
                    <a:pt x="13" y="20"/>
                    <a:pt x="14" y="19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3"/>
                    <a:pt x="3" y="13"/>
                    <a:pt x="1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0"/>
                    <a:pt x="10" y="0"/>
                    <a:pt x="11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11187113" y="187325"/>
              <a:ext cx="858838" cy="862013"/>
            </a:xfrm>
            <a:custGeom>
              <a:avLst/>
              <a:gdLst>
                <a:gd name="T0" fmla="*/ 120 w 120"/>
                <a:gd name="T1" fmla="*/ 120 h 120"/>
                <a:gd name="T2" fmla="*/ 120 w 120"/>
                <a:gd name="T3" fmla="*/ 0 h 120"/>
                <a:gd name="T4" fmla="*/ 0 w 120"/>
                <a:gd name="T5" fmla="*/ 0 h 120"/>
                <a:gd name="T6" fmla="*/ 120 w 120"/>
                <a:gd name="T7" fmla="*/ 120 h 120"/>
                <a:gd name="T8" fmla="*/ 68 w 120"/>
                <a:gd name="T9" fmla="*/ 22 h 120"/>
                <a:gd name="T10" fmla="*/ 68 w 120"/>
                <a:gd name="T11" fmla="*/ 28 h 120"/>
                <a:gd name="T12" fmla="*/ 61 w 120"/>
                <a:gd name="T13" fmla="*/ 35 h 120"/>
                <a:gd name="T14" fmla="*/ 70 w 120"/>
                <a:gd name="T15" fmla="*/ 44 h 120"/>
                <a:gd name="T16" fmla="*/ 95 w 120"/>
                <a:gd name="T17" fmla="*/ 19 h 120"/>
                <a:gd name="T18" fmla="*/ 101 w 120"/>
                <a:gd name="T19" fmla="*/ 19 h 120"/>
                <a:gd name="T20" fmla="*/ 101 w 120"/>
                <a:gd name="T21" fmla="*/ 25 h 120"/>
                <a:gd name="T22" fmla="*/ 76 w 120"/>
                <a:gd name="T23" fmla="*/ 50 h 120"/>
                <a:gd name="T24" fmla="*/ 85 w 120"/>
                <a:gd name="T25" fmla="*/ 59 h 120"/>
                <a:gd name="T26" fmla="*/ 92 w 120"/>
                <a:gd name="T27" fmla="*/ 52 h 120"/>
                <a:gd name="T28" fmla="*/ 98 w 120"/>
                <a:gd name="T29" fmla="*/ 52 h 120"/>
                <a:gd name="T30" fmla="*/ 98 w 120"/>
                <a:gd name="T31" fmla="*/ 58 h 120"/>
                <a:gd name="T32" fmla="*/ 88 w 120"/>
                <a:gd name="T33" fmla="*/ 67 h 120"/>
                <a:gd name="T34" fmla="*/ 82 w 120"/>
                <a:gd name="T35" fmla="*/ 67 h 120"/>
                <a:gd name="T36" fmla="*/ 52 w 120"/>
                <a:gd name="T37" fmla="*/ 38 h 120"/>
                <a:gd name="T38" fmla="*/ 52 w 120"/>
                <a:gd name="T39" fmla="*/ 32 h 120"/>
                <a:gd name="T40" fmla="*/ 62 w 120"/>
                <a:gd name="T41" fmla="*/ 22 h 120"/>
                <a:gd name="T42" fmla="*/ 68 w 120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0">
                  <a:moveTo>
                    <a:pt x="120" y="12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0" y="120"/>
                  </a:lnTo>
                  <a:close/>
                  <a:moveTo>
                    <a:pt x="68" y="22"/>
                  </a:moveTo>
                  <a:cubicBezTo>
                    <a:pt x="69" y="23"/>
                    <a:pt x="69" y="26"/>
                    <a:pt x="68" y="28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7" y="17"/>
                    <a:pt x="99" y="17"/>
                    <a:pt x="101" y="19"/>
                  </a:cubicBezTo>
                  <a:cubicBezTo>
                    <a:pt x="102" y="21"/>
                    <a:pt x="102" y="23"/>
                    <a:pt x="101" y="25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4" y="50"/>
                    <a:pt x="96" y="50"/>
                    <a:pt x="98" y="52"/>
                  </a:cubicBezTo>
                  <a:cubicBezTo>
                    <a:pt x="99" y="53"/>
                    <a:pt x="99" y="56"/>
                    <a:pt x="98" y="58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6" y="69"/>
                    <a:pt x="84" y="69"/>
                    <a:pt x="82" y="67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1" y="36"/>
                    <a:pt x="51" y="33"/>
                    <a:pt x="52" y="3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4" y="20"/>
                    <a:pt x="66" y="20"/>
                    <a:pt x="6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-6423" y="15191"/>
            <a:ext cx="1123951" cy="1119188"/>
            <a:chOff x="153988" y="187325"/>
            <a:chExt cx="1123951" cy="1119188"/>
          </a:xfrm>
        </p:grpSpPr>
        <p:sp>
          <p:nvSpPr>
            <p:cNvPr id="37" name="Freeform 36"/>
            <p:cNvSpPr/>
            <p:nvPr/>
          </p:nvSpPr>
          <p:spPr bwMode="auto">
            <a:xfrm>
              <a:off x="168276" y="912813"/>
              <a:ext cx="407988" cy="373063"/>
            </a:xfrm>
            <a:custGeom>
              <a:avLst/>
              <a:gdLst>
                <a:gd name="T0" fmla="*/ 1 w 57"/>
                <a:gd name="T1" fmla="*/ 1 h 52"/>
                <a:gd name="T2" fmla="*/ 0 w 57"/>
                <a:gd name="T3" fmla="*/ 4 h 52"/>
                <a:gd name="T4" fmla="*/ 0 w 57"/>
                <a:gd name="T5" fmla="*/ 48 h 52"/>
                <a:gd name="T6" fmla="*/ 4 w 57"/>
                <a:gd name="T7" fmla="*/ 52 h 52"/>
                <a:gd name="T8" fmla="*/ 37 w 57"/>
                <a:gd name="T9" fmla="*/ 52 h 52"/>
                <a:gd name="T10" fmla="*/ 40 w 57"/>
                <a:gd name="T11" fmla="*/ 51 h 52"/>
                <a:gd name="T12" fmla="*/ 56 w 57"/>
                <a:gd name="T13" fmla="*/ 35 h 52"/>
                <a:gd name="T14" fmla="*/ 56 w 57"/>
                <a:gd name="T15" fmla="*/ 29 h 52"/>
                <a:gd name="T16" fmla="*/ 32 w 57"/>
                <a:gd name="T17" fmla="*/ 6 h 52"/>
                <a:gd name="T18" fmla="*/ 27 w 57"/>
                <a:gd name="T19" fmla="*/ 6 h 52"/>
                <a:gd name="T20" fmla="*/ 13 w 57"/>
                <a:gd name="T21" fmla="*/ 19 h 52"/>
                <a:gd name="T22" fmla="*/ 13 w 57"/>
                <a:gd name="T23" fmla="*/ 25 h 52"/>
                <a:gd name="T24" fmla="*/ 23 w 57"/>
                <a:gd name="T25" fmla="*/ 34 h 52"/>
                <a:gd name="T26" fmla="*/ 26 w 57"/>
                <a:gd name="T27" fmla="*/ 36 h 52"/>
                <a:gd name="T28" fmla="*/ 36 w 57"/>
                <a:gd name="T29" fmla="*/ 36 h 52"/>
                <a:gd name="T30" fmla="*/ 40 w 57"/>
                <a:gd name="T31" fmla="*/ 32 h 52"/>
                <a:gd name="T32" fmla="*/ 36 w 57"/>
                <a:gd name="T33" fmla="*/ 28 h 52"/>
                <a:gd name="T34" fmla="*/ 28 w 57"/>
                <a:gd name="T35" fmla="*/ 28 h 52"/>
                <a:gd name="T36" fmla="*/ 22 w 57"/>
                <a:gd name="T37" fmla="*/ 22 h 52"/>
                <a:gd name="T38" fmla="*/ 29 w 57"/>
                <a:gd name="T39" fmla="*/ 15 h 52"/>
                <a:gd name="T40" fmla="*/ 47 w 57"/>
                <a:gd name="T41" fmla="*/ 32 h 52"/>
                <a:gd name="T42" fmla="*/ 36 w 57"/>
                <a:gd name="T43" fmla="*/ 44 h 52"/>
                <a:gd name="T44" fmla="*/ 8 w 57"/>
                <a:gd name="T45" fmla="*/ 44 h 52"/>
                <a:gd name="T46" fmla="*/ 8 w 57"/>
                <a:gd name="T47" fmla="*/ 4 h 52"/>
                <a:gd name="T48" fmla="*/ 4 w 57"/>
                <a:gd name="T49" fmla="*/ 0 h 52"/>
                <a:gd name="T50" fmla="*/ 1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2" y="52"/>
                    <a:pt x="4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8" y="52"/>
                    <a:pt x="39" y="51"/>
                    <a:pt x="40" y="5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4"/>
                    <a:pt x="57" y="31"/>
                    <a:pt x="56" y="29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28" y="5"/>
                    <a:pt x="27" y="6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1"/>
                    <a:pt x="12" y="23"/>
                    <a:pt x="13" y="2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5"/>
                    <a:pt x="25" y="36"/>
                    <a:pt x="2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8" y="36"/>
                    <a:pt x="40" y="34"/>
                    <a:pt x="40" y="32"/>
                  </a:cubicBezTo>
                  <a:cubicBezTo>
                    <a:pt x="40" y="29"/>
                    <a:pt x="38" y="28"/>
                    <a:pt x="36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27026" y="790575"/>
              <a:ext cx="636588" cy="387350"/>
            </a:xfrm>
            <a:custGeom>
              <a:avLst/>
              <a:gdLst>
                <a:gd name="T0" fmla="*/ 2 w 89"/>
                <a:gd name="T1" fmla="*/ 2 h 54"/>
                <a:gd name="T2" fmla="*/ 2 w 89"/>
                <a:gd name="T3" fmla="*/ 8 h 54"/>
                <a:gd name="T4" fmla="*/ 47 w 89"/>
                <a:gd name="T5" fmla="*/ 53 h 54"/>
                <a:gd name="T6" fmla="*/ 50 w 89"/>
                <a:gd name="T7" fmla="*/ 54 h 54"/>
                <a:gd name="T8" fmla="*/ 76 w 89"/>
                <a:gd name="T9" fmla="*/ 54 h 54"/>
                <a:gd name="T10" fmla="*/ 79 w 89"/>
                <a:gd name="T11" fmla="*/ 53 h 54"/>
                <a:gd name="T12" fmla="*/ 88 w 89"/>
                <a:gd name="T13" fmla="*/ 44 h 54"/>
                <a:gd name="T14" fmla="*/ 88 w 89"/>
                <a:gd name="T15" fmla="*/ 39 h 54"/>
                <a:gd name="T16" fmla="*/ 61 w 89"/>
                <a:gd name="T17" fmla="*/ 12 h 54"/>
                <a:gd name="T18" fmla="*/ 55 w 89"/>
                <a:gd name="T19" fmla="*/ 12 h 54"/>
                <a:gd name="T20" fmla="*/ 42 w 89"/>
                <a:gd name="T21" fmla="*/ 25 h 54"/>
                <a:gd name="T22" fmla="*/ 42 w 89"/>
                <a:gd name="T23" fmla="*/ 31 h 54"/>
                <a:gd name="T24" fmla="*/ 50 w 89"/>
                <a:gd name="T25" fmla="*/ 38 h 54"/>
                <a:gd name="T26" fmla="*/ 53 w 89"/>
                <a:gd name="T27" fmla="*/ 40 h 54"/>
                <a:gd name="T28" fmla="*/ 64 w 89"/>
                <a:gd name="T29" fmla="*/ 40 h 54"/>
                <a:gd name="T30" fmla="*/ 68 w 89"/>
                <a:gd name="T31" fmla="*/ 36 h 54"/>
                <a:gd name="T32" fmla="*/ 64 w 89"/>
                <a:gd name="T33" fmla="*/ 32 h 54"/>
                <a:gd name="T34" fmla="*/ 54 w 89"/>
                <a:gd name="T35" fmla="*/ 32 h 54"/>
                <a:gd name="T36" fmla="*/ 50 w 89"/>
                <a:gd name="T37" fmla="*/ 28 h 54"/>
                <a:gd name="T38" fmla="*/ 58 w 89"/>
                <a:gd name="T39" fmla="*/ 20 h 54"/>
                <a:gd name="T40" fmla="*/ 79 w 89"/>
                <a:gd name="T41" fmla="*/ 41 h 54"/>
                <a:gd name="T42" fmla="*/ 74 w 89"/>
                <a:gd name="T43" fmla="*/ 46 h 54"/>
                <a:gd name="T44" fmla="*/ 52 w 89"/>
                <a:gd name="T45" fmla="*/ 46 h 54"/>
                <a:gd name="T46" fmla="*/ 7 w 89"/>
                <a:gd name="T47" fmla="*/ 2 h 54"/>
                <a:gd name="T48" fmla="*/ 2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4"/>
                    <a:pt x="49" y="54"/>
                    <a:pt x="50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8" y="54"/>
                    <a:pt x="79" y="53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9" y="43"/>
                    <a:pt x="89" y="40"/>
                    <a:pt x="88" y="39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10"/>
                    <a:pt x="57" y="10"/>
                    <a:pt x="55" y="12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7"/>
                    <a:pt x="40" y="29"/>
                    <a:pt x="4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9"/>
                    <a:pt x="51" y="40"/>
                    <a:pt x="53" y="40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6" y="40"/>
                    <a:pt x="68" y="38"/>
                    <a:pt x="68" y="36"/>
                  </a:cubicBezTo>
                  <a:cubicBezTo>
                    <a:pt x="68" y="33"/>
                    <a:pt x="66" y="32"/>
                    <a:pt x="64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3" y="0"/>
                    <a:pt x="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877888" y="201613"/>
              <a:ext cx="371475" cy="409575"/>
            </a:xfrm>
            <a:custGeom>
              <a:avLst/>
              <a:gdLst>
                <a:gd name="T0" fmla="*/ 1 w 52"/>
                <a:gd name="T1" fmla="*/ 1 h 57"/>
                <a:gd name="T2" fmla="*/ 0 w 52"/>
                <a:gd name="T3" fmla="*/ 4 h 57"/>
                <a:gd name="T4" fmla="*/ 4 w 52"/>
                <a:gd name="T5" fmla="*/ 8 h 57"/>
                <a:gd name="T6" fmla="*/ 44 w 52"/>
                <a:gd name="T7" fmla="*/ 8 h 57"/>
                <a:gd name="T8" fmla="*/ 44 w 52"/>
                <a:gd name="T9" fmla="*/ 35 h 57"/>
                <a:gd name="T10" fmla="*/ 33 w 52"/>
                <a:gd name="T11" fmla="*/ 47 h 57"/>
                <a:gd name="T12" fmla="*/ 15 w 52"/>
                <a:gd name="T13" fmla="*/ 29 h 57"/>
                <a:gd name="T14" fmla="*/ 23 w 52"/>
                <a:gd name="T15" fmla="*/ 21 h 57"/>
                <a:gd name="T16" fmla="*/ 28 w 52"/>
                <a:gd name="T17" fmla="*/ 27 h 57"/>
                <a:gd name="T18" fmla="*/ 28 w 52"/>
                <a:gd name="T19" fmla="*/ 35 h 57"/>
                <a:gd name="T20" fmla="*/ 32 w 52"/>
                <a:gd name="T21" fmla="*/ 39 h 57"/>
                <a:gd name="T22" fmla="*/ 36 w 52"/>
                <a:gd name="T23" fmla="*/ 35 h 57"/>
                <a:gd name="T24" fmla="*/ 36 w 52"/>
                <a:gd name="T25" fmla="*/ 25 h 57"/>
                <a:gd name="T26" fmla="*/ 35 w 52"/>
                <a:gd name="T27" fmla="*/ 23 h 57"/>
                <a:gd name="T28" fmla="*/ 25 w 52"/>
                <a:gd name="T29" fmla="*/ 13 h 57"/>
                <a:gd name="T30" fmla="*/ 20 w 52"/>
                <a:gd name="T31" fmla="*/ 13 h 57"/>
                <a:gd name="T32" fmla="*/ 7 w 52"/>
                <a:gd name="T33" fmla="*/ 26 h 57"/>
                <a:gd name="T34" fmla="*/ 7 w 52"/>
                <a:gd name="T35" fmla="*/ 32 h 57"/>
                <a:gd name="T36" fmla="*/ 30 w 52"/>
                <a:gd name="T37" fmla="*/ 55 h 57"/>
                <a:gd name="T38" fmla="*/ 36 w 52"/>
                <a:gd name="T39" fmla="*/ 55 h 57"/>
                <a:gd name="T40" fmla="*/ 51 w 52"/>
                <a:gd name="T41" fmla="*/ 40 h 57"/>
                <a:gd name="T42" fmla="*/ 52 w 52"/>
                <a:gd name="T43" fmla="*/ 37 h 57"/>
                <a:gd name="T44" fmla="*/ 52 w 52"/>
                <a:gd name="T45" fmla="*/ 4 h 57"/>
                <a:gd name="T46" fmla="*/ 48 w 52"/>
                <a:gd name="T47" fmla="*/ 0 h 57"/>
                <a:gd name="T48" fmla="*/ 4 w 52"/>
                <a:gd name="T49" fmla="*/ 0 h 57"/>
                <a:gd name="T50" fmla="*/ 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8"/>
                    <a:pt x="30" y="39"/>
                    <a:pt x="32" y="39"/>
                  </a:cubicBezTo>
                  <a:cubicBezTo>
                    <a:pt x="34" y="39"/>
                    <a:pt x="36" y="38"/>
                    <a:pt x="36" y="3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4"/>
                    <a:pt x="36" y="23"/>
                    <a:pt x="35" y="2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1"/>
                    <a:pt x="21" y="11"/>
                    <a:pt x="20" y="1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8"/>
                    <a:pt x="5" y="30"/>
                    <a:pt x="7" y="32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1" y="57"/>
                    <a:pt x="34" y="57"/>
                    <a:pt x="36" y="55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2" y="39"/>
                    <a:pt x="52" y="38"/>
                    <a:pt x="52" y="3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762001" y="360363"/>
              <a:ext cx="387350" cy="638175"/>
            </a:xfrm>
            <a:custGeom>
              <a:avLst/>
              <a:gdLst>
                <a:gd name="T0" fmla="*/ 1 w 54"/>
                <a:gd name="T1" fmla="*/ 1 h 89"/>
                <a:gd name="T2" fmla="*/ 1 w 54"/>
                <a:gd name="T3" fmla="*/ 7 h 89"/>
                <a:gd name="T4" fmla="*/ 46 w 54"/>
                <a:gd name="T5" fmla="*/ 51 h 89"/>
                <a:gd name="T6" fmla="*/ 46 w 54"/>
                <a:gd name="T7" fmla="*/ 74 h 89"/>
                <a:gd name="T8" fmla="*/ 41 w 54"/>
                <a:gd name="T9" fmla="*/ 79 h 89"/>
                <a:gd name="T10" fmla="*/ 20 w 54"/>
                <a:gd name="T11" fmla="*/ 58 h 89"/>
                <a:gd name="T12" fmla="*/ 27 w 54"/>
                <a:gd name="T13" fmla="*/ 50 h 89"/>
                <a:gd name="T14" fmla="*/ 31 w 54"/>
                <a:gd name="T15" fmla="*/ 54 h 89"/>
                <a:gd name="T16" fmla="*/ 31 w 54"/>
                <a:gd name="T17" fmla="*/ 64 h 89"/>
                <a:gd name="T18" fmla="*/ 35 w 54"/>
                <a:gd name="T19" fmla="*/ 68 h 89"/>
                <a:gd name="T20" fmla="*/ 39 w 54"/>
                <a:gd name="T21" fmla="*/ 64 h 89"/>
                <a:gd name="T22" fmla="*/ 39 w 54"/>
                <a:gd name="T23" fmla="*/ 52 h 89"/>
                <a:gd name="T24" fmla="*/ 38 w 54"/>
                <a:gd name="T25" fmla="*/ 49 h 89"/>
                <a:gd name="T26" fmla="*/ 30 w 54"/>
                <a:gd name="T27" fmla="*/ 41 h 89"/>
                <a:gd name="T28" fmla="*/ 24 w 54"/>
                <a:gd name="T29" fmla="*/ 41 h 89"/>
                <a:gd name="T30" fmla="*/ 11 w 54"/>
                <a:gd name="T31" fmla="*/ 55 h 89"/>
                <a:gd name="T32" fmla="*/ 11 w 54"/>
                <a:gd name="T33" fmla="*/ 60 h 89"/>
                <a:gd name="T34" fmla="*/ 38 w 54"/>
                <a:gd name="T35" fmla="*/ 87 h 89"/>
                <a:gd name="T36" fmla="*/ 44 w 54"/>
                <a:gd name="T37" fmla="*/ 87 h 89"/>
                <a:gd name="T38" fmla="*/ 52 w 54"/>
                <a:gd name="T39" fmla="*/ 78 h 89"/>
                <a:gd name="T40" fmla="*/ 54 w 54"/>
                <a:gd name="T41" fmla="*/ 76 h 89"/>
                <a:gd name="T42" fmla="*/ 54 w 54"/>
                <a:gd name="T43" fmla="*/ 49 h 89"/>
                <a:gd name="T44" fmla="*/ 52 w 54"/>
                <a:gd name="T45" fmla="*/ 47 h 89"/>
                <a:gd name="T46" fmla="*/ 7 w 54"/>
                <a:gd name="T47" fmla="*/ 1 h 89"/>
                <a:gd name="T48" fmla="*/ 1 w 54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6"/>
                    <a:pt x="33" y="68"/>
                    <a:pt x="35" y="68"/>
                  </a:cubicBezTo>
                  <a:cubicBezTo>
                    <a:pt x="37" y="68"/>
                    <a:pt x="39" y="66"/>
                    <a:pt x="39" y="64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1"/>
                    <a:pt x="39" y="50"/>
                    <a:pt x="38" y="49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6" y="40"/>
                    <a:pt x="24" y="41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6"/>
                    <a:pt x="10" y="59"/>
                    <a:pt x="11" y="60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40" y="89"/>
                    <a:pt x="42" y="89"/>
                    <a:pt x="44" y="87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3" y="78"/>
                    <a:pt x="54" y="77"/>
                    <a:pt x="54" y="76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8"/>
                    <a:pt x="53" y="47"/>
                    <a:pt x="52" y="4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3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533401" y="568325"/>
              <a:ext cx="636588" cy="630238"/>
            </a:xfrm>
            <a:custGeom>
              <a:avLst/>
              <a:gdLst>
                <a:gd name="T0" fmla="*/ 6 w 89"/>
                <a:gd name="T1" fmla="*/ 0 h 88"/>
                <a:gd name="T2" fmla="*/ 87 w 89"/>
                <a:gd name="T3" fmla="*/ 81 h 88"/>
                <a:gd name="T4" fmla="*/ 87 w 89"/>
                <a:gd name="T5" fmla="*/ 87 h 88"/>
                <a:gd name="T6" fmla="*/ 82 w 89"/>
                <a:gd name="T7" fmla="*/ 87 h 88"/>
                <a:gd name="T8" fmla="*/ 0 w 89"/>
                <a:gd name="T9" fmla="*/ 5 h 88"/>
                <a:gd name="T10" fmla="*/ 6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6" y="0"/>
                  </a:moveTo>
                  <a:cubicBezTo>
                    <a:pt x="87" y="81"/>
                    <a:pt x="87" y="81"/>
                    <a:pt x="87" y="81"/>
                  </a:cubicBezTo>
                  <a:cubicBezTo>
                    <a:pt x="89" y="83"/>
                    <a:pt x="89" y="85"/>
                    <a:pt x="87" y="87"/>
                  </a:cubicBezTo>
                  <a:cubicBezTo>
                    <a:pt x="86" y="88"/>
                    <a:pt x="83" y="88"/>
                    <a:pt x="82" y="87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504826" y="539750"/>
              <a:ext cx="393700" cy="393700"/>
            </a:xfrm>
            <a:custGeom>
              <a:avLst/>
              <a:gdLst>
                <a:gd name="T0" fmla="*/ 37 w 55"/>
                <a:gd name="T1" fmla="*/ 1 h 55"/>
                <a:gd name="T2" fmla="*/ 2 w 55"/>
                <a:gd name="T3" fmla="*/ 36 h 55"/>
                <a:gd name="T4" fmla="*/ 2 w 55"/>
                <a:gd name="T5" fmla="*/ 42 h 55"/>
                <a:gd name="T6" fmla="*/ 13 w 55"/>
                <a:gd name="T7" fmla="*/ 53 h 55"/>
                <a:gd name="T8" fmla="*/ 19 w 55"/>
                <a:gd name="T9" fmla="*/ 53 h 55"/>
                <a:gd name="T10" fmla="*/ 19 w 55"/>
                <a:gd name="T11" fmla="*/ 48 h 55"/>
                <a:gd name="T12" fmla="*/ 10 w 55"/>
                <a:gd name="T13" fmla="*/ 39 h 55"/>
                <a:gd name="T14" fmla="*/ 39 w 55"/>
                <a:gd name="T15" fmla="*/ 10 h 55"/>
                <a:gd name="T16" fmla="*/ 48 w 55"/>
                <a:gd name="T17" fmla="*/ 18 h 55"/>
                <a:gd name="T18" fmla="*/ 54 w 55"/>
                <a:gd name="T19" fmla="*/ 18 h 55"/>
                <a:gd name="T20" fmla="*/ 54 w 55"/>
                <a:gd name="T21" fmla="*/ 13 h 55"/>
                <a:gd name="T22" fmla="*/ 42 w 55"/>
                <a:gd name="T23" fmla="*/ 1 h 55"/>
                <a:gd name="T24" fmla="*/ 37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37" y="1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38"/>
                    <a:pt x="0" y="40"/>
                    <a:pt x="2" y="4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5" y="55"/>
                    <a:pt x="17" y="55"/>
                    <a:pt x="19" y="53"/>
                  </a:cubicBezTo>
                  <a:cubicBezTo>
                    <a:pt x="20" y="52"/>
                    <a:pt x="20" y="49"/>
                    <a:pt x="19" y="4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0" y="20"/>
                    <a:pt x="52" y="20"/>
                    <a:pt x="54" y="18"/>
                  </a:cubicBezTo>
                  <a:cubicBezTo>
                    <a:pt x="55" y="17"/>
                    <a:pt x="55" y="14"/>
                    <a:pt x="54" y="13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0"/>
                    <a:pt x="38" y="0"/>
                    <a:pt x="3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927101" y="962025"/>
              <a:ext cx="350838" cy="344488"/>
            </a:xfrm>
            <a:custGeom>
              <a:avLst/>
              <a:gdLst>
                <a:gd name="T0" fmla="*/ 32 w 49"/>
                <a:gd name="T1" fmla="*/ 1 h 48"/>
                <a:gd name="T2" fmla="*/ 2 w 49"/>
                <a:gd name="T3" fmla="*/ 31 h 48"/>
                <a:gd name="T4" fmla="*/ 2 w 49"/>
                <a:gd name="T5" fmla="*/ 37 h 48"/>
                <a:gd name="T6" fmla="*/ 12 w 49"/>
                <a:gd name="T7" fmla="*/ 47 h 48"/>
                <a:gd name="T8" fmla="*/ 17 w 49"/>
                <a:gd name="T9" fmla="*/ 47 h 48"/>
                <a:gd name="T10" fmla="*/ 17 w 49"/>
                <a:gd name="T11" fmla="*/ 41 h 48"/>
                <a:gd name="T12" fmla="*/ 10 w 49"/>
                <a:gd name="T13" fmla="*/ 34 h 48"/>
                <a:gd name="T14" fmla="*/ 35 w 49"/>
                <a:gd name="T15" fmla="*/ 10 h 48"/>
                <a:gd name="T16" fmla="*/ 42 w 49"/>
                <a:gd name="T17" fmla="*/ 17 h 48"/>
                <a:gd name="T18" fmla="*/ 47 w 49"/>
                <a:gd name="T19" fmla="*/ 17 h 48"/>
                <a:gd name="T20" fmla="*/ 47 w 49"/>
                <a:gd name="T21" fmla="*/ 11 h 48"/>
                <a:gd name="T22" fmla="*/ 37 w 49"/>
                <a:gd name="T23" fmla="*/ 1 h 48"/>
                <a:gd name="T24" fmla="*/ 32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32" y="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5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8"/>
                    <a:pt x="16" y="48"/>
                    <a:pt x="17" y="47"/>
                  </a:cubicBezTo>
                  <a:cubicBezTo>
                    <a:pt x="19" y="45"/>
                    <a:pt x="19" y="43"/>
                    <a:pt x="17" y="41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9"/>
                    <a:pt x="46" y="19"/>
                    <a:pt x="47" y="17"/>
                  </a:cubicBezTo>
                  <a:cubicBezTo>
                    <a:pt x="49" y="15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3"/>
            <p:cNvSpPr/>
            <p:nvPr/>
          </p:nvSpPr>
          <p:spPr bwMode="auto">
            <a:xfrm>
              <a:off x="1063626" y="1092200"/>
              <a:ext cx="177800" cy="185738"/>
            </a:xfrm>
            <a:custGeom>
              <a:avLst/>
              <a:gdLst>
                <a:gd name="T0" fmla="*/ 14 w 25"/>
                <a:gd name="T1" fmla="*/ 2 h 26"/>
                <a:gd name="T2" fmla="*/ 1 w 25"/>
                <a:gd name="T3" fmla="*/ 14 h 26"/>
                <a:gd name="T4" fmla="*/ 1 w 25"/>
                <a:gd name="T5" fmla="*/ 20 h 26"/>
                <a:gd name="T6" fmla="*/ 5 w 25"/>
                <a:gd name="T7" fmla="*/ 24 h 26"/>
                <a:gd name="T8" fmla="*/ 11 w 25"/>
                <a:gd name="T9" fmla="*/ 24 h 26"/>
                <a:gd name="T10" fmla="*/ 11 w 25"/>
                <a:gd name="T11" fmla="*/ 19 h 26"/>
                <a:gd name="T12" fmla="*/ 10 w 25"/>
                <a:gd name="T13" fmla="*/ 17 h 26"/>
                <a:gd name="T14" fmla="*/ 17 w 25"/>
                <a:gd name="T15" fmla="*/ 10 h 26"/>
                <a:gd name="T16" fmla="*/ 18 w 25"/>
                <a:gd name="T17" fmla="*/ 12 h 26"/>
                <a:gd name="T18" fmla="*/ 24 w 25"/>
                <a:gd name="T19" fmla="*/ 12 h 26"/>
                <a:gd name="T20" fmla="*/ 24 w 25"/>
                <a:gd name="T21" fmla="*/ 6 h 26"/>
                <a:gd name="T22" fmla="*/ 20 w 25"/>
                <a:gd name="T23" fmla="*/ 2 h 26"/>
                <a:gd name="T24" fmla="*/ 14 w 25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6">
                  <a:moveTo>
                    <a:pt x="14" y="2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1" y="20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7" y="26"/>
                    <a:pt x="10" y="26"/>
                    <a:pt x="11" y="24"/>
                  </a:cubicBezTo>
                  <a:cubicBezTo>
                    <a:pt x="13" y="23"/>
                    <a:pt x="13" y="20"/>
                    <a:pt x="11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0" y="13"/>
                    <a:pt x="22" y="13"/>
                    <a:pt x="24" y="12"/>
                  </a:cubicBezTo>
                  <a:cubicBezTo>
                    <a:pt x="25" y="10"/>
                    <a:pt x="25" y="8"/>
                    <a:pt x="24" y="6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5" y="0"/>
                    <a:pt x="1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153988" y="187325"/>
              <a:ext cx="866775" cy="862013"/>
            </a:xfrm>
            <a:custGeom>
              <a:avLst/>
              <a:gdLst>
                <a:gd name="T0" fmla="*/ 121 w 121"/>
                <a:gd name="T1" fmla="*/ 0 h 120"/>
                <a:gd name="T2" fmla="*/ 0 w 121"/>
                <a:gd name="T3" fmla="*/ 0 h 120"/>
                <a:gd name="T4" fmla="*/ 0 w 121"/>
                <a:gd name="T5" fmla="*/ 120 h 120"/>
                <a:gd name="T6" fmla="*/ 121 w 121"/>
                <a:gd name="T7" fmla="*/ 0 h 120"/>
                <a:gd name="T8" fmla="*/ 58 w 121"/>
                <a:gd name="T9" fmla="*/ 22 h 120"/>
                <a:gd name="T10" fmla="*/ 68 w 121"/>
                <a:gd name="T11" fmla="*/ 32 h 120"/>
                <a:gd name="T12" fmla="*/ 68 w 121"/>
                <a:gd name="T13" fmla="*/ 38 h 120"/>
                <a:gd name="T14" fmla="*/ 38 w 121"/>
                <a:gd name="T15" fmla="*/ 67 h 120"/>
                <a:gd name="T16" fmla="*/ 32 w 121"/>
                <a:gd name="T17" fmla="*/ 67 h 120"/>
                <a:gd name="T18" fmla="*/ 22 w 121"/>
                <a:gd name="T19" fmla="*/ 58 h 120"/>
                <a:gd name="T20" fmla="*/ 22 w 121"/>
                <a:gd name="T21" fmla="*/ 52 h 120"/>
                <a:gd name="T22" fmla="*/ 28 w 121"/>
                <a:gd name="T23" fmla="*/ 52 h 120"/>
                <a:gd name="T24" fmla="*/ 35 w 121"/>
                <a:gd name="T25" fmla="*/ 59 h 120"/>
                <a:gd name="T26" fmla="*/ 44 w 121"/>
                <a:gd name="T27" fmla="*/ 50 h 120"/>
                <a:gd name="T28" fmla="*/ 19 w 121"/>
                <a:gd name="T29" fmla="*/ 25 h 120"/>
                <a:gd name="T30" fmla="*/ 19 w 121"/>
                <a:gd name="T31" fmla="*/ 19 h 120"/>
                <a:gd name="T32" fmla="*/ 25 w 121"/>
                <a:gd name="T33" fmla="*/ 19 h 120"/>
                <a:gd name="T34" fmla="*/ 50 w 121"/>
                <a:gd name="T35" fmla="*/ 44 h 120"/>
                <a:gd name="T36" fmla="*/ 59 w 121"/>
                <a:gd name="T37" fmla="*/ 35 h 120"/>
                <a:gd name="T38" fmla="*/ 52 w 121"/>
                <a:gd name="T39" fmla="*/ 28 h 120"/>
                <a:gd name="T40" fmla="*/ 52 w 121"/>
                <a:gd name="T41" fmla="*/ 22 h 120"/>
                <a:gd name="T42" fmla="*/ 58 w 121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0">
                  <a:moveTo>
                    <a:pt x="1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121" y="0"/>
                  </a:lnTo>
                  <a:close/>
                  <a:moveTo>
                    <a:pt x="58" y="22"/>
                  </a:moveTo>
                  <a:cubicBezTo>
                    <a:pt x="68" y="32"/>
                    <a:pt x="68" y="32"/>
                    <a:pt x="68" y="32"/>
                  </a:cubicBezTo>
                  <a:cubicBezTo>
                    <a:pt x="70" y="33"/>
                    <a:pt x="70" y="36"/>
                    <a:pt x="68" y="38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6" y="69"/>
                    <a:pt x="34" y="69"/>
                    <a:pt x="32" y="67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1" y="56"/>
                    <a:pt x="21" y="53"/>
                    <a:pt x="22" y="52"/>
                  </a:cubicBezTo>
                  <a:cubicBezTo>
                    <a:pt x="24" y="50"/>
                    <a:pt x="26" y="50"/>
                    <a:pt x="28" y="52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3"/>
                    <a:pt x="18" y="21"/>
                    <a:pt x="19" y="19"/>
                  </a:cubicBezTo>
                  <a:cubicBezTo>
                    <a:pt x="21" y="17"/>
                    <a:pt x="24" y="17"/>
                    <a:pt x="25" y="19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6"/>
                    <a:pt x="51" y="23"/>
                    <a:pt x="52" y="22"/>
                  </a:cubicBezTo>
                  <a:cubicBezTo>
                    <a:pt x="54" y="20"/>
                    <a:pt x="56" y="20"/>
                    <a:pt x="5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3" name="Freeform 48"/>
          <p:cNvSpPr>
            <a:spLocks noEditPoints="1"/>
          </p:cNvSpPr>
          <p:nvPr/>
        </p:nvSpPr>
        <p:spPr bwMode="auto">
          <a:xfrm>
            <a:off x="11152746" y="2700487"/>
            <a:ext cx="1049337" cy="2093913"/>
          </a:xfrm>
          <a:custGeom>
            <a:avLst/>
            <a:gdLst>
              <a:gd name="T0" fmla="*/ 135 w 145"/>
              <a:gd name="T1" fmla="*/ 108 h 287"/>
              <a:gd name="T2" fmla="*/ 145 w 145"/>
              <a:gd name="T3" fmla="*/ 94 h 287"/>
              <a:gd name="T4" fmla="*/ 135 w 145"/>
              <a:gd name="T5" fmla="*/ 62 h 287"/>
              <a:gd name="T6" fmla="*/ 105 w 145"/>
              <a:gd name="T7" fmla="*/ 55 h 287"/>
              <a:gd name="T8" fmla="*/ 135 w 145"/>
              <a:gd name="T9" fmla="*/ 0 h 287"/>
              <a:gd name="T10" fmla="*/ 42 w 145"/>
              <a:gd name="T11" fmla="*/ 42 h 287"/>
              <a:gd name="T12" fmla="*/ 0 w 145"/>
              <a:gd name="T13" fmla="*/ 136 h 287"/>
              <a:gd name="T14" fmla="*/ 61 w 145"/>
              <a:gd name="T15" fmla="*/ 152 h 287"/>
              <a:gd name="T16" fmla="*/ 1 w 145"/>
              <a:gd name="T17" fmla="*/ 159 h 287"/>
              <a:gd name="T18" fmla="*/ 127 w 145"/>
              <a:gd name="T19" fmla="*/ 286 h 287"/>
              <a:gd name="T20" fmla="*/ 135 w 145"/>
              <a:gd name="T21" fmla="*/ 233 h 287"/>
              <a:gd name="T22" fmla="*/ 105 w 145"/>
              <a:gd name="T23" fmla="*/ 226 h 287"/>
              <a:gd name="T24" fmla="*/ 135 w 145"/>
              <a:gd name="T25" fmla="*/ 193 h 287"/>
              <a:gd name="T26" fmla="*/ 145 w 145"/>
              <a:gd name="T27" fmla="*/ 180 h 287"/>
              <a:gd name="T28" fmla="*/ 135 w 145"/>
              <a:gd name="T29" fmla="*/ 152 h 287"/>
              <a:gd name="T30" fmla="*/ 75 w 145"/>
              <a:gd name="T31" fmla="*/ 136 h 287"/>
              <a:gd name="T32" fmla="*/ 121 w 145"/>
              <a:gd name="T33" fmla="*/ 122 h 287"/>
              <a:gd name="T34" fmla="*/ 75 w 145"/>
              <a:gd name="T35" fmla="*/ 75 h 287"/>
              <a:gd name="T36" fmla="*/ 91 w 145"/>
              <a:gd name="T37" fmla="*/ 108 h 287"/>
              <a:gd name="T38" fmla="*/ 121 w 145"/>
              <a:gd name="T39" fmla="*/ 122 h 287"/>
              <a:gd name="T40" fmla="*/ 121 w 145"/>
              <a:gd name="T41" fmla="*/ 94 h 287"/>
              <a:gd name="T42" fmla="*/ 105 w 145"/>
              <a:gd name="T43" fmla="*/ 75 h 287"/>
              <a:gd name="T44" fmla="*/ 15 w 145"/>
              <a:gd name="T45" fmla="*/ 122 h 287"/>
              <a:gd name="T46" fmla="*/ 121 w 145"/>
              <a:gd name="T47" fmla="*/ 16 h 287"/>
              <a:gd name="T48" fmla="*/ 91 w 145"/>
              <a:gd name="T49" fmla="*/ 41 h 287"/>
              <a:gd name="T50" fmla="*/ 61 w 145"/>
              <a:gd name="T51" fmla="*/ 62 h 287"/>
              <a:gd name="T52" fmla="*/ 15 w 145"/>
              <a:gd name="T53" fmla="*/ 122 h 287"/>
              <a:gd name="T54" fmla="*/ 121 w 145"/>
              <a:gd name="T55" fmla="*/ 271 h 287"/>
              <a:gd name="T56" fmla="*/ 15 w 145"/>
              <a:gd name="T57" fmla="*/ 166 h 287"/>
              <a:gd name="T58" fmla="*/ 61 w 145"/>
              <a:gd name="T59" fmla="*/ 226 h 287"/>
              <a:gd name="T60" fmla="*/ 91 w 145"/>
              <a:gd name="T61" fmla="*/ 247 h 287"/>
              <a:gd name="T62" fmla="*/ 121 w 145"/>
              <a:gd name="T63" fmla="*/ 212 h 287"/>
              <a:gd name="T64" fmla="*/ 105 w 145"/>
              <a:gd name="T65" fmla="*/ 193 h 287"/>
              <a:gd name="T66" fmla="*/ 121 w 145"/>
              <a:gd name="T67" fmla="*/ 212 h 287"/>
              <a:gd name="T68" fmla="*/ 121 w 145"/>
              <a:gd name="T69" fmla="*/ 180 h 287"/>
              <a:gd name="T70" fmla="*/ 91 w 145"/>
              <a:gd name="T71" fmla="*/ 212 h 287"/>
              <a:gd name="T72" fmla="*/ 75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135" y="136"/>
                </a:moveTo>
                <a:cubicBezTo>
                  <a:pt x="135" y="108"/>
                  <a:pt x="135" y="108"/>
                  <a:pt x="135" y="108"/>
                </a:cubicBezTo>
                <a:cubicBezTo>
                  <a:pt x="145" y="108"/>
                  <a:pt x="145" y="108"/>
                  <a:pt x="145" y="108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35" y="94"/>
                  <a:pt x="135" y="94"/>
                  <a:pt x="135" y="94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05" y="62"/>
                  <a:pt x="105" y="62"/>
                  <a:pt x="105" y="62"/>
                </a:cubicBezTo>
                <a:cubicBezTo>
                  <a:pt x="105" y="55"/>
                  <a:pt x="105" y="55"/>
                  <a:pt x="105" y="55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35" y="0"/>
                  <a:pt x="135" y="0"/>
                  <a:pt x="135" y="0"/>
                </a:cubicBezTo>
                <a:cubicBezTo>
                  <a:pt x="127" y="1"/>
                  <a:pt x="127" y="1"/>
                  <a:pt x="127" y="1"/>
                </a:cubicBezTo>
                <a:cubicBezTo>
                  <a:pt x="95" y="5"/>
                  <a:pt x="65" y="19"/>
                  <a:pt x="42" y="42"/>
                </a:cubicBezTo>
                <a:cubicBezTo>
                  <a:pt x="19" y="66"/>
                  <a:pt x="4" y="96"/>
                  <a:pt x="1" y="128"/>
                </a:cubicBezTo>
                <a:cubicBezTo>
                  <a:pt x="0" y="136"/>
                  <a:pt x="0" y="136"/>
                  <a:pt x="0" y="136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61" y="152"/>
                  <a:pt x="61" y="152"/>
                  <a:pt x="61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1" y="159"/>
                  <a:pt x="1" y="159"/>
                  <a:pt x="1" y="159"/>
                </a:cubicBezTo>
                <a:cubicBezTo>
                  <a:pt x="4" y="192"/>
                  <a:pt x="19" y="222"/>
                  <a:pt x="42" y="245"/>
                </a:cubicBezTo>
                <a:cubicBezTo>
                  <a:pt x="65" y="268"/>
                  <a:pt x="95" y="283"/>
                  <a:pt x="127" y="286"/>
                </a:cubicBezTo>
                <a:cubicBezTo>
                  <a:pt x="135" y="287"/>
                  <a:pt x="135" y="287"/>
                  <a:pt x="135" y="287"/>
                </a:cubicBezTo>
                <a:cubicBezTo>
                  <a:pt x="135" y="233"/>
                  <a:pt x="135" y="233"/>
                  <a:pt x="135" y="233"/>
                </a:cubicBezTo>
                <a:cubicBezTo>
                  <a:pt x="105" y="233"/>
                  <a:pt x="105" y="233"/>
                  <a:pt x="105" y="233"/>
                </a:cubicBezTo>
                <a:cubicBezTo>
                  <a:pt x="105" y="226"/>
                  <a:pt x="105" y="226"/>
                  <a:pt x="105" y="226"/>
                </a:cubicBezTo>
                <a:cubicBezTo>
                  <a:pt x="135" y="226"/>
                  <a:pt x="135" y="226"/>
                  <a:pt x="135" y="226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45" y="193"/>
                  <a:pt x="145" y="193"/>
                  <a:pt x="145" y="193"/>
                </a:cubicBezTo>
                <a:cubicBezTo>
                  <a:pt x="145" y="180"/>
                  <a:pt x="145" y="180"/>
                  <a:pt x="145" y="180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75" y="152"/>
                  <a:pt x="75" y="152"/>
                  <a:pt x="75" y="152"/>
                </a:cubicBezTo>
                <a:cubicBezTo>
                  <a:pt x="75" y="136"/>
                  <a:pt x="75" y="136"/>
                  <a:pt x="75" y="136"/>
                </a:cubicBezTo>
                <a:lnTo>
                  <a:pt x="135" y="136"/>
                </a:lnTo>
                <a:close/>
                <a:moveTo>
                  <a:pt x="121" y="122"/>
                </a:moveTo>
                <a:cubicBezTo>
                  <a:pt x="75" y="122"/>
                  <a:pt x="75" y="122"/>
                  <a:pt x="75" y="122"/>
                </a:cubicBezTo>
                <a:cubicBezTo>
                  <a:pt x="75" y="75"/>
                  <a:pt x="75" y="75"/>
                  <a:pt x="75" y="75"/>
                </a:cubicBezTo>
                <a:cubicBezTo>
                  <a:pt x="91" y="75"/>
                  <a:pt x="91" y="75"/>
                  <a:pt x="91" y="75"/>
                </a:cubicBezTo>
                <a:cubicBezTo>
                  <a:pt x="91" y="108"/>
                  <a:pt x="91" y="108"/>
                  <a:pt x="91" y="108"/>
                </a:cubicBezTo>
                <a:cubicBezTo>
                  <a:pt x="121" y="108"/>
                  <a:pt x="121" y="108"/>
                  <a:pt x="121" y="108"/>
                </a:cubicBezTo>
                <a:lnTo>
                  <a:pt x="121" y="122"/>
                </a:lnTo>
                <a:close/>
                <a:moveTo>
                  <a:pt x="121" y="75"/>
                </a:moveTo>
                <a:cubicBezTo>
                  <a:pt x="121" y="94"/>
                  <a:pt x="121" y="94"/>
                  <a:pt x="121" y="94"/>
                </a:cubicBezTo>
                <a:cubicBezTo>
                  <a:pt x="105" y="94"/>
                  <a:pt x="105" y="94"/>
                  <a:pt x="105" y="94"/>
                </a:cubicBezTo>
                <a:cubicBezTo>
                  <a:pt x="105" y="75"/>
                  <a:pt x="105" y="75"/>
                  <a:pt x="105" y="75"/>
                </a:cubicBezTo>
                <a:lnTo>
                  <a:pt x="121" y="75"/>
                </a:lnTo>
                <a:close/>
                <a:moveTo>
                  <a:pt x="15" y="122"/>
                </a:moveTo>
                <a:cubicBezTo>
                  <a:pt x="20" y="96"/>
                  <a:pt x="33" y="71"/>
                  <a:pt x="51" y="52"/>
                </a:cubicBezTo>
                <a:cubicBezTo>
                  <a:pt x="70" y="33"/>
                  <a:pt x="95" y="21"/>
                  <a:pt x="121" y="16"/>
                </a:cubicBezTo>
                <a:cubicBezTo>
                  <a:pt x="121" y="41"/>
                  <a:pt x="121" y="41"/>
                  <a:pt x="121" y="41"/>
                </a:cubicBezTo>
                <a:cubicBezTo>
                  <a:pt x="91" y="41"/>
                  <a:pt x="91" y="41"/>
                  <a:pt x="91" y="41"/>
                </a:cubicBezTo>
                <a:cubicBezTo>
                  <a:pt x="91" y="62"/>
                  <a:pt x="91" y="62"/>
                  <a:pt x="9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122"/>
                  <a:pt x="61" y="122"/>
                  <a:pt x="61" y="122"/>
                </a:cubicBezTo>
                <a:lnTo>
                  <a:pt x="15" y="122"/>
                </a:lnTo>
                <a:close/>
                <a:moveTo>
                  <a:pt x="121" y="247"/>
                </a:moveTo>
                <a:cubicBezTo>
                  <a:pt x="121" y="271"/>
                  <a:pt x="121" y="271"/>
                  <a:pt x="121" y="271"/>
                </a:cubicBezTo>
                <a:cubicBezTo>
                  <a:pt x="95" y="267"/>
                  <a:pt x="70" y="254"/>
                  <a:pt x="51" y="235"/>
                </a:cubicBezTo>
                <a:cubicBezTo>
                  <a:pt x="33" y="216"/>
                  <a:pt x="20" y="192"/>
                  <a:pt x="15" y="166"/>
                </a:cubicBezTo>
                <a:cubicBezTo>
                  <a:pt x="61" y="166"/>
                  <a:pt x="61" y="166"/>
                  <a:pt x="61" y="166"/>
                </a:cubicBezTo>
                <a:cubicBezTo>
                  <a:pt x="61" y="226"/>
                  <a:pt x="61" y="226"/>
                  <a:pt x="61" y="226"/>
                </a:cubicBezTo>
                <a:cubicBezTo>
                  <a:pt x="91" y="226"/>
                  <a:pt x="91" y="226"/>
                  <a:pt x="91" y="226"/>
                </a:cubicBezTo>
                <a:cubicBezTo>
                  <a:pt x="91" y="247"/>
                  <a:pt x="91" y="247"/>
                  <a:pt x="91" y="247"/>
                </a:cubicBezTo>
                <a:lnTo>
                  <a:pt x="121" y="247"/>
                </a:lnTo>
                <a:close/>
                <a:moveTo>
                  <a:pt x="121" y="212"/>
                </a:moveTo>
                <a:cubicBezTo>
                  <a:pt x="105" y="212"/>
                  <a:pt x="105" y="212"/>
                  <a:pt x="105" y="212"/>
                </a:cubicBezTo>
                <a:cubicBezTo>
                  <a:pt x="105" y="193"/>
                  <a:pt x="105" y="193"/>
                  <a:pt x="105" y="193"/>
                </a:cubicBezTo>
                <a:cubicBezTo>
                  <a:pt x="121" y="193"/>
                  <a:pt x="121" y="193"/>
                  <a:pt x="121" y="193"/>
                </a:cubicBezTo>
                <a:lnTo>
                  <a:pt x="121" y="212"/>
                </a:lnTo>
                <a:close/>
                <a:moveTo>
                  <a:pt x="121" y="166"/>
                </a:moveTo>
                <a:cubicBezTo>
                  <a:pt x="121" y="180"/>
                  <a:pt x="121" y="180"/>
                  <a:pt x="121" y="180"/>
                </a:cubicBezTo>
                <a:cubicBezTo>
                  <a:pt x="91" y="180"/>
                  <a:pt x="91" y="180"/>
                  <a:pt x="91" y="180"/>
                </a:cubicBezTo>
                <a:cubicBezTo>
                  <a:pt x="91" y="212"/>
                  <a:pt x="91" y="212"/>
                  <a:pt x="91" y="212"/>
                </a:cubicBezTo>
                <a:cubicBezTo>
                  <a:pt x="75" y="212"/>
                  <a:pt x="75" y="212"/>
                  <a:pt x="75" y="212"/>
                </a:cubicBezTo>
                <a:cubicBezTo>
                  <a:pt x="75" y="166"/>
                  <a:pt x="75" y="166"/>
                  <a:pt x="75" y="166"/>
                </a:cubicBezTo>
                <a:lnTo>
                  <a:pt x="121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4" name="Freeform 49"/>
          <p:cNvSpPr>
            <a:spLocks noEditPoints="1"/>
          </p:cNvSpPr>
          <p:nvPr/>
        </p:nvSpPr>
        <p:spPr bwMode="auto">
          <a:xfrm>
            <a:off x="16262" y="2663974"/>
            <a:ext cx="1049337" cy="2093913"/>
          </a:xfrm>
          <a:custGeom>
            <a:avLst/>
            <a:gdLst>
              <a:gd name="T0" fmla="*/ 70 w 145"/>
              <a:gd name="T1" fmla="*/ 152 h 287"/>
              <a:gd name="T2" fmla="*/ 10 w 145"/>
              <a:gd name="T3" fmla="*/ 180 h 287"/>
              <a:gd name="T4" fmla="*/ 0 w 145"/>
              <a:gd name="T5" fmla="*/ 193 h 287"/>
              <a:gd name="T6" fmla="*/ 10 w 145"/>
              <a:gd name="T7" fmla="*/ 226 h 287"/>
              <a:gd name="T8" fmla="*/ 41 w 145"/>
              <a:gd name="T9" fmla="*/ 233 h 287"/>
              <a:gd name="T10" fmla="*/ 10 w 145"/>
              <a:gd name="T11" fmla="*/ 287 h 287"/>
              <a:gd name="T12" fmla="*/ 103 w 145"/>
              <a:gd name="T13" fmla="*/ 245 h 287"/>
              <a:gd name="T14" fmla="*/ 145 w 145"/>
              <a:gd name="T15" fmla="*/ 152 h 287"/>
              <a:gd name="T16" fmla="*/ 84 w 145"/>
              <a:gd name="T17" fmla="*/ 136 h 287"/>
              <a:gd name="T18" fmla="*/ 145 w 145"/>
              <a:gd name="T19" fmla="*/ 128 h 287"/>
              <a:gd name="T20" fmla="*/ 18 w 145"/>
              <a:gd name="T21" fmla="*/ 1 h 287"/>
              <a:gd name="T22" fmla="*/ 10 w 145"/>
              <a:gd name="T23" fmla="*/ 55 h 287"/>
              <a:gd name="T24" fmla="*/ 41 w 145"/>
              <a:gd name="T25" fmla="*/ 62 h 287"/>
              <a:gd name="T26" fmla="*/ 10 w 145"/>
              <a:gd name="T27" fmla="*/ 94 h 287"/>
              <a:gd name="T28" fmla="*/ 0 w 145"/>
              <a:gd name="T29" fmla="*/ 108 h 287"/>
              <a:gd name="T30" fmla="*/ 10 w 145"/>
              <a:gd name="T31" fmla="*/ 136 h 287"/>
              <a:gd name="T32" fmla="*/ 24 w 145"/>
              <a:gd name="T33" fmla="*/ 108 h 287"/>
              <a:gd name="T34" fmla="*/ 54 w 145"/>
              <a:gd name="T35" fmla="*/ 75 h 287"/>
              <a:gd name="T36" fmla="*/ 70 w 145"/>
              <a:gd name="T37" fmla="*/ 122 h 287"/>
              <a:gd name="T38" fmla="*/ 24 w 145"/>
              <a:gd name="T39" fmla="*/ 108 h 287"/>
              <a:gd name="T40" fmla="*/ 41 w 145"/>
              <a:gd name="T41" fmla="*/ 94 h 287"/>
              <a:gd name="T42" fmla="*/ 24 w 145"/>
              <a:gd name="T43" fmla="*/ 75 h 287"/>
              <a:gd name="T44" fmla="*/ 84 w 145"/>
              <a:gd name="T45" fmla="*/ 122 h 287"/>
              <a:gd name="T46" fmla="*/ 54 w 145"/>
              <a:gd name="T47" fmla="*/ 62 h 287"/>
              <a:gd name="T48" fmla="*/ 24 w 145"/>
              <a:gd name="T49" fmla="*/ 41 h 287"/>
              <a:gd name="T50" fmla="*/ 94 w 145"/>
              <a:gd name="T51" fmla="*/ 52 h 287"/>
              <a:gd name="T52" fmla="*/ 84 w 145"/>
              <a:gd name="T53" fmla="*/ 122 h 287"/>
              <a:gd name="T54" fmla="*/ 54 w 145"/>
              <a:gd name="T55" fmla="*/ 226 h 287"/>
              <a:gd name="T56" fmla="*/ 84 w 145"/>
              <a:gd name="T57" fmla="*/ 166 h 287"/>
              <a:gd name="T58" fmla="*/ 94 w 145"/>
              <a:gd name="T59" fmla="*/ 235 h 287"/>
              <a:gd name="T60" fmla="*/ 24 w 145"/>
              <a:gd name="T61" fmla="*/ 247 h 287"/>
              <a:gd name="T62" fmla="*/ 24 w 145"/>
              <a:gd name="T63" fmla="*/ 193 h 287"/>
              <a:gd name="T64" fmla="*/ 41 w 145"/>
              <a:gd name="T65" fmla="*/ 212 h 287"/>
              <a:gd name="T66" fmla="*/ 24 w 145"/>
              <a:gd name="T67" fmla="*/ 193 h 287"/>
              <a:gd name="T68" fmla="*/ 70 w 145"/>
              <a:gd name="T69" fmla="*/ 212 h 287"/>
              <a:gd name="T70" fmla="*/ 54 w 145"/>
              <a:gd name="T71" fmla="*/ 180 h 287"/>
              <a:gd name="T72" fmla="*/ 24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70" y="136"/>
                </a:moveTo>
                <a:cubicBezTo>
                  <a:pt x="70" y="152"/>
                  <a:pt x="70" y="152"/>
                  <a:pt x="70" y="152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80"/>
                  <a:pt x="10" y="180"/>
                  <a:pt x="10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93"/>
                  <a:pt x="0" y="193"/>
                  <a:pt x="0" y="193"/>
                </a:cubicBezTo>
                <a:cubicBezTo>
                  <a:pt x="10" y="193"/>
                  <a:pt x="10" y="193"/>
                  <a:pt x="10" y="193"/>
                </a:cubicBezTo>
                <a:cubicBezTo>
                  <a:pt x="10" y="226"/>
                  <a:pt x="10" y="226"/>
                  <a:pt x="10" y="226"/>
                </a:cubicBezTo>
                <a:cubicBezTo>
                  <a:pt x="41" y="226"/>
                  <a:pt x="41" y="226"/>
                  <a:pt x="41" y="226"/>
                </a:cubicBezTo>
                <a:cubicBezTo>
                  <a:pt x="41" y="233"/>
                  <a:pt x="41" y="233"/>
                  <a:pt x="41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87"/>
                  <a:pt x="10" y="287"/>
                  <a:pt x="10" y="287"/>
                </a:cubicBezTo>
                <a:cubicBezTo>
                  <a:pt x="18" y="286"/>
                  <a:pt x="18" y="286"/>
                  <a:pt x="18" y="286"/>
                </a:cubicBezTo>
                <a:cubicBezTo>
                  <a:pt x="50" y="283"/>
                  <a:pt x="80" y="268"/>
                  <a:pt x="103" y="245"/>
                </a:cubicBezTo>
                <a:cubicBezTo>
                  <a:pt x="126" y="222"/>
                  <a:pt x="141" y="192"/>
                  <a:pt x="145" y="159"/>
                </a:cubicBezTo>
                <a:cubicBezTo>
                  <a:pt x="145" y="152"/>
                  <a:pt x="145" y="152"/>
                  <a:pt x="145" y="152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145" y="136"/>
                  <a:pt x="145" y="136"/>
                  <a:pt x="145" y="136"/>
                </a:cubicBezTo>
                <a:cubicBezTo>
                  <a:pt x="145" y="128"/>
                  <a:pt x="145" y="128"/>
                  <a:pt x="145" y="128"/>
                </a:cubicBezTo>
                <a:cubicBezTo>
                  <a:pt x="141" y="96"/>
                  <a:pt x="126" y="66"/>
                  <a:pt x="103" y="42"/>
                </a:cubicBezTo>
                <a:cubicBezTo>
                  <a:pt x="80" y="19"/>
                  <a:pt x="50" y="5"/>
                  <a:pt x="18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55"/>
                  <a:pt x="10" y="55"/>
                  <a:pt x="10" y="55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62"/>
                  <a:pt x="41" y="62"/>
                  <a:pt x="41" y="62"/>
                </a:cubicBezTo>
                <a:cubicBezTo>
                  <a:pt x="10" y="62"/>
                  <a:pt x="10" y="62"/>
                  <a:pt x="10" y="62"/>
                </a:cubicBezTo>
                <a:cubicBezTo>
                  <a:pt x="10" y="94"/>
                  <a:pt x="10" y="94"/>
                  <a:pt x="1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8"/>
                  <a:pt x="0" y="108"/>
                  <a:pt x="0" y="108"/>
                </a:cubicBezTo>
                <a:cubicBezTo>
                  <a:pt x="10" y="108"/>
                  <a:pt x="10" y="108"/>
                  <a:pt x="10" y="108"/>
                </a:cubicBezTo>
                <a:cubicBezTo>
                  <a:pt x="10" y="136"/>
                  <a:pt x="10" y="136"/>
                  <a:pt x="10" y="136"/>
                </a:cubicBezTo>
                <a:lnTo>
                  <a:pt x="70" y="136"/>
                </a:lnTo>
                <a:close/>
                <a:moveTo>
                  <a:pt x="2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75"/>
                  <a:pt x="54" y="75"/>
                  <a:pt x="54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24" y="122"/>
                  <a:pt x="24" y="122"/>
                  <a:pt x="24" y="122"/>
                </a:cubicBezTo>
                <a:lnTo>
                  <a:pt x="24" y="108"/>
                </a:lnTo>
                <a:close/>
                <a:moveTo>
                  <a:pt x="41" y="75"/>
                </a:moveTo>
                <a:cubicBezTo>
                  <a:pt x="41" y="94"/>
                  <a:pt x="41" y="94"/>
                  <a:pt x="41" y="94"/>
                </a:cubicBezTo>
                <a:cubicBezTo>
                  <a:pt x="24" y="94"/>
                  <a:pt x="24" y="94"/>
                  <a:pt x="24" y="94"/>
                </a:cubicBezTo>
                <a:cubicBezTo>
                  <a:pt x="24" y="75"/>
                  <a:pt x="24" y="75"/>
                  <a:pt x="24" y="75"/>
                </a:cubicBezTo>
                <a:lnTo>
                  <a:pt x="41" y="75"/>
                </a:lnTo>
                <a:close/>
                <a:moveTo>
                  <a:pt x="84" y="122"/>
                </a:moveTo>
                <a:cubicBezTo>
                  <a:pt x="84" y="62"/>
                  <a:pt x="84" y="62"/>
                  <a:pt x="84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41"/>
                  <a:pt x="54" y="41"/>
                  <a:pt x="5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16"/>
                  <a:pt x="24" y="16"/>
                  <a:pt x="24" y="16"/>
                </a:cubicBezTo>
                <a:cubicBezTo>
                  <a:pt x="50" y="21"/>
                  <a:pt x="75" y="33"/>
                  <a:pt x="94" y="52"/>
                </a:cubicBezTo>
                <a:cubicBezTo>
                  <a:pt x="113" y="71"/>
                  <a:pt x="125" y="96"/>
                  <a:pt x="130" y="122"/>
                </a:cubicBezTo>
                <a:lnTo>
                  <a:pt x="84" y="122"/>
                </a:lnTo>
                <a:close/>
                <a:moveTo>
                  <a:pt x="54" y="247"/>
                </a:moveTo>
                <a:cubicBezTo>
                  <a:pt x="54" y="226"/>
                  <a:pt x="54" y="226"/>
                  <a:pt x="54" y="226"/>
                </a:cubicBezTo>
                <a:cubicBezTo>
                  <a:pt x="84" y="226"/>
                  <a:pt x="84" y="226"/>
                  <a:pt x="84" y="22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130" y="166"/>
                  <a:pt x="130" y="166"/>
                  <a:pt x="130" y="166"/>
                </a:cubicBezTo>
                <a:cubicBezTo>
                  <a:pt x="125" y="192"/>
                  <a:pt x="113" y="216"/>
                  <a:pt x="94" y="235"/>
                </a:cubicBezTo>
                <a:cubicBezTo>
                  <a:pt x="75" y="254"/>
                  <a:pt x="50" y="267"/>
                  <a:pt x="24" y="271"/>
                </a:cubicBezTo>
                <a:cubicBezTo>
                  <a:pt x="24" y="247"/>
                  <a:pt x="24" y="247"/>
                  <a:pt x="24" y="247"/>
                </a:cubicBezTo>
                <a:lnTo>
                  <a:pt x="54" y="247"/>
                </a:lnTo>
                <a:close/>
                <a:moveTo>
                  <a:pt x="24" y="193"/>
                </a:moveTo>
                <a:cubicBezTo>
                  <a:pt x="41" y="193"/>
                  <a:pt x="41" y="193"/>
                  <a:pt x="41" y="193"/>
                </a:cubicBezTo>
                <a:cubicBezTo>
                  <a:pt x="41" y="212"/>
                  <a:pt x="41" y="212"/>
                  <a:pt x="41" y="212"/>
                </a:cubicBezTo>
                <a:cubicBezTo>
                  <a:pt x="24" y="212"/>
                  <a:pt x="24" y="212"/>
                  <a:pt x="24" y="212"/>
                </a:cubicBezTo>
                <a:lnTo>
                  <a:pt x="24" y="193"/>
                </a:lnTo>
                <a:close/>
                <a:moveTo>
                  <a:pt x="70" y="166"/>
                </a:moveTo>
                <a:cubicBezTo>
                  <a:pt x="70" y="212"/>
                  <a:pt x="70" y="212"/>
                  <a:pt x="70" y="212"/>
                </a:cubicBezTo>
                <a:cubicBezTo>
                  <a:pt x="54" y="212"/>
                  <a:pt x="54" y="212"/>
                  <a:pt x="54" y="212"/>
                </a:cubicBezTo>
                <a:cubicBezTo>
                  <a:pt x="54" y="180"/>
                  <a:pt x="54" y="180"/>
                  <a:pt x="54" y="180"/>
                </a:cubicBezTo>
                <a:cubicBezTo>
                  <a:pt x="24" y="180"/>
                  <a:pt x="24" y="180"/>
                  <a:pt x="24" y="180"/>
                </a:cubicBezTo>
                <a:cubicBezTo>
                  <a:pt x="24" y="166"/>
                  <a:pt x="24" y="166"/>
                  <a:pt x="24" y="166"/>
                </a:cubicBezTo>
                <a:lnTo>
                  <a:pt x="70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7036282" y="6004869"/>
            <a:ext cx="2422525" cy="833438"/>
            <a:chOff x="7729538" y="5945188"/>
            <a:chExt cx="2422525" cy="833438"/>
          </a:xfrm>
        </p:grpSpPr>
        <p:sp>
          <p:nvSpPr>
            <p:cNvPr id="87" name="Freeform 80"/>
            <p:cNvSpPr/>
            <p:nvPr/>
          </p:nvSpPr>
          <p:spPr bwMode="auto">
            <a:xfrm>
              <a:off x="9404350" y="6180138"/>
              <a:ext cx="177800" cy="158750"/>
            </a:xfrm>
            <a:custGeom>
              <a:avLst/>
              <a:gdLst>
                <a:gd name="T0" fmla="*/ 0 w 31"/>
                <a:gd name="T1" fmla="*/ 9 h 27"/>
                <a:gd name="T2" fmla="*/ 31 w 31"/>
                <a:gd name="T3" fmla="*/ 22 h 27"/>
                <a:gd name="T4" fmla="*/ 0 w 31"/>
                <a:gd name="T5" fmla="*/ 10 h 27"/>
                <a:gd name="T6" fmla="*/ 18 w 31"/>
                <a:gd name="T7" fmla="*/ 17 h 27"/>
                <a:gd name="T8" fmla="*/ 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0" y="9"/>
                  </a:moveTo>
                  <a:cubicBezTo>
                    <a:pt x="0" y="9"/>
                    <a:pt x="15" y="0"/>
                    <a:pt x="31" y="22"/>
                  </a:cubicBezTo>
                  <a:cubicBezTo>
                    <a:pt x="31" y="22"/>
                    <a:pt x="8" y="27"/>
                    <a:pt x="0" y="10"/>
                  </a:cubicBezTo>
                  <a:cubicBezTo>
                    <a:pt x="18" y="17"/>
                    <a:pt x="18" y="17"/>
                    <a:pt x="18" y="17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81"/>
            <p:cNvSpPr/>
            <p:nvPr/>
          </p:nvSpPr>
          <p:spPr bwMode="auto">
            <a:xfrm>
              <a:off x="9051925" y="6238875"/>
              <a:ext cx="242888" cy="187325"/>
            </a:xfrm>
            <a:custGeom>
              <a:avLst/>
              <a:gdLst>
                <a:gd name="T0" fmla="*/ 0 w 42"/>
                <a:gd name="T1" fmla="*/ 22 h 32"/>
                <a:gd name="T2" fmla="*/ 42 w 42"/>
                <a:gd name="T3" fmla="*/ 6 h 32"/>
                <a:gd name="T4" fmla="*/ 1 w 42"/>
                <a:gd name="T5" fmla="*/ 25 h 32"/>
                <a:gd name="T6" fmla="*/ 24 w 42"/>
                <a:gd name="T7" fmla="*/ 13 h 32"/>
                <a:gd name="T8" fmla="*/ 0 w 42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0" y="22"/>
                  </a:moveTo>
                  <a:cubicBezTo>
                    <a:pt x="0" y="22"/>
                    <a:pt x="6" y="0"/>
                    <a:pt x="42" y="6"/>
                  </a:cubicBezTo>
                  <a:cubicBezTo>
                    <a:pt x="42" y="6"/>
                    <a:pt x="25" y="32"/>
                    <a:pt x="1" y="25"/>
                  </a:cubicBezTo>
                  <a:cubicBezTo>
                    <a:pt x="24" y="13"/>
                    <a:pt x="24" y="13"/>
                    <a:pt x="24" y="1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82"/>
            <p:cNvSpPr/>
            <p:nvPr/>
          </p:nvSpPr>
          <p:spPr bwMode="auto">
            <a:xfrm>
              <a:off x="9972675" y="6156325"/>
              <a:ext cx="179388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5 h 25"/>
                <a:gd name="T4" fmla="*/ 1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5"/>
                  </a:cubicBezTo>
                  <a:cubicBezTo>
                    <a:pt x="31" y="5"/>
                    <a:pt x="18" y="25"/>
                    <a:pt x="1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83"/>
            <p:cNvSpPr/>
            <p:nvPr/>
          </p:nvSpPr>
          <p:spPr bwMode="auto">
            <a:xfrm>
              <a:off x="9634538" y="6038850"/>
              <a:ext cx="177800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6 h 25"/>
                <a:gd name="T4" fmla="*/ 0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5"/>
                    <a:pt x="0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84"/>
            <p:cNvSpPr/>
            <p:nvPr/>
          </p:nvSpPr>
          <p:spPr bwMode="auto">
            <a:xfrm>
              <a:off x="9323388" y="5945188"/>
              <a:ext cx="177800" cy="152400"/>
            </a:xfrm>
            <a:custGeom>
              <a:avLst/>
              <a:gdLst>
                <a:gd name="T0" fmla="*/ 0 w 31"/>
                <a:gd name="T1" fmla="*/ 17 h 26"/>
                <a:gd name="T2" fmla="*/ 31 w 31"/>
                <a:gd name="T3" fmla="*/ 6 h 26"/>
                <a:gd name="T4" fmla="*/ 0 w 31"/>
                <a:gd name="T5" fmla="*/ 20 h 26"/>
                <a:gd name="T6" fmla="*/ 18 w 31"/>
                <a:gd name="T7" fmla="*/ 11 h 26"/>
                <a:gd name="T8" fmla="*/ 0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6"/>
                    <a:pt x="0" y="20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85"/>
            <p:cNvSpPr/>
            <p:nvPr/>
          </p:nvSpPr>
          <p:spPr bwMode="auto">
            <a:xfrm>
              <a:off x="8913813" y="6021388"/>
              <a:ext cx="155575" cy="176213"/>
            </a:xfrm>
            <a:custGeom>
              <a:avLst/>
              <a:gdLst>
                <a:gd name="T0" fmla="*/ 9 w 27"/>
                <a:gd name="T1" fmla="*/ 29 h 30"/>
                <a:gd name="T2" fmla="*/ 24 w 27"/>
                <a:gd name="T3" fmla="*/ 0 h 30"/>
                <a:gd name="T4" fmla="*/ 10 w 27"/>
                <a:gd name="T5" fmla="*/ 30 h 30"/>
                <a:gd name="T6" fmla="*/ 18 w 27"/>
                <a:gd name="T7" fmla="*/ 13 h 30"/>
                <a:gd name="T8" fmla="*/ 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9" y="29"/>
                  </a:moveTo>
                  <a:cubicBezTo>
                    <a:pt x="9" y="29"/>
                    <a:pt x="0" y="14"/>
                    <a:pt x="24" y="0"/>
                  </a:cubicBezTo>
                  <a:cubicBezTo>
                    <a:pt x="24" y="0"/>
                    <a:pt x="27" y="23"/>
                    <a:pt x="10" y="30"/>
                  </a:cubicBezTo>
                  <a:cubicBezTo>
                    <a:pt x="18" y="13"/>
                    <a:pt x="18" y="13"/>
                    <a:pt x="18" y="13"/>
                  </a:cubicBezTo>
                  <a:lnTo>
                    <a:pt x="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86"/>
            <p:cNvSpPr/>
            <p:nvPr/>
          </p:nvSpPr>
          <p:spPr bwMode="auto">
            <a:xfrm>
              <a:off x="8678863" y="6221413"/>
              <a:ext cx="201613" cy="252413"/>
            </a:xfrm>
            <a:custGeom>
              <a:avLst/>
              <a:gdLst>
                <a:gd name="T0" fmla="*/ 22 w 35"/>
                <a:gd name="T1" fmla="*/ 43 h 43"/>
                <a:gd name="T2" fmla="*/ 10 w 35"/>
                <a:gd name="T3" fmla="*/ 0 h 43"/>
                <a:gd name="T4" fmla="*/ 25 w 35"/>
                <a:gd name="T5" fmla="*/ 42 h 43"/>
                <a:gd name="T6" fmla="*/ 16 w 35"/>
                <a:gd name="T7" fmla="*/ 18 h 43"/>
                <a:gd name="T8" fmla="*/ 22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22" y="43"/>
                  </a:moveTo>
                  <a:cubicBezTo>
                    <a:pt x="22" y="43"/>
                    <a:pt x="0" y="35"/>
                    <a:pt x="10" y="0"/>
                  </a:cubicBezTo>
                  <a:cubicBezTo>
                    <a:pt x="10" y="0"/>
                    <a:pt x="35" y="19"/>
                    <a:pt x="25" y="42"/>
                  </a:cubicBezTo>
                  <a:cubicBezTo>
                    <a:pt x="16" y="18"/>
                    <a:pt x="16" y="18"/>
                    <a:pt x="16" y="18"/>
                  </a:cubicBezTo>
                  <a:lnTo>
                    <a:pt x="22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87"/>
            <p:cNvSpPr/>
            <p:nvPr/>
          </p:nvSpPr>
          <p:spPr bwMode="auto">
            <a:xfrm>
              <a:off x="8615363" y="6075363"/>
              <a:ext cx="1323975" cy="703263"/>
            </a:xfrm>
            <a:custGeom>
              <a:avLst/>
              <a:gdLst>
                <a:gd name="T0" fmla="*/ 114 w 230"/>
                <a:gd name="T1" fmla="*/ 3 h 120"/>
                <a:gd name="T2" fmla="*/ 44 w 230"/>
                <a:gd name="T3" fmla="*/ 59 h 120"/>
                <a:gd name="T4" fmla="*/ 0 w 230"/>
                <a:gd name="T5" fmla="*/ 120 h 120"/>
                <a:gd name="T6" fmla="*/ 48 w 230"/>
                <a:gd name="T7" fmla="*/ 117 h 120"/>
                <a:gd name="T8" fmla="*/ 59 w 230"/>
                <a:gd name="T9" fmla="*/ 78 h 120"/>
                <a:gd name="T10" fmla="*/ 139 w 230"/>
                <a:gd name="T11" fmla="*/ 19 h 120"/>
                <a:gd name="T12" fmla="*/ 226 w 230"/>
                <a:gd name="T13" fmla="*/ 32 h 120"/>
                <a:gd name="T14" fmla="*/ 230 w 230"/>
                <a:gd name="T15" fmla="*/ 29 h 120"/>
                <a:gd name="T16" fmla="*/ 230 w 230"/>
                <a:gd name="T17" fmla="*/ 29 h 120"/>
                <a:gd name="T18" fmla="*/ 226 w 230"/>
                <a:gd name="T19" fmla="*/ 26 h 120"/>
                <a:gd name="T20" fmla="*/ 114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4" y="3"/>
                  </a:moveTo>
                  <a:cubicBezTo>
                    <a:pt x="87" y="7"/>
                    <a:pt x="50" y="29"/>
                    <a:pt x="44" y="59"/>
                  </a:cubicBezTo>
                  <a:cubicBezTo>
                    <a:pt x="39" y="81"/>
                    <a:pt x="12" y="108"/>
                    <a:pt x="0" y="120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52" y="106"/>
                    <a:pt x="57" y="93"/>
                    <a:pt x="59" y="78"/>
                  </a:cubicBezTo>
                  <a:cubicBezTo>
                    <a:pt x="65" y="39"/>
                    <a:pt x="93" y="6"/>
                    <a:pt x="139" y="19"/>
                  </a:cubicBezTo>
                  <a:cubicBezTo>
                    <a:pt x="178" y="30"/>
                    <a:pt x="215" y="32"/>
                    <a:pt x="226" y="32"/>
                  </a:cubicBezTo>
                  <a:cubicBezTo>
                    <a:pt x="228" y="32"/>
                    <a:pt x="230" y="31"/>
                    <a:pt x="230" y="29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30" y="27"/>
                    <a:pt x="228" y="25"/>
                    <a:pt x="226" y="26"/>
                  </a:cubicBezTo>
                  <a:cubicBezTo>
                    <a:pt x="182" y="31"/>
                    <a:pt x="141" y="0"/>
                    <a:pt x="114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88"/>
            <p:cNvSpPr/>
            <p:nvPr/>
          </p:nvSpPr>
          <p:spPr bwMode="auto">
            <a:xfrm>
              <a:off x="8172450" y="6438900"/>
              <a:ext cx="103188" cy="87313"/>
            </a:xfrm>
            <a:custGeom>
              <a:avLst/>
              <a:gdLst>
                <a:gd name="T0" fmla="*/ 1 w 18"/>
                <a:gd name="T1" fmla="*/ 5 h 15"/>
                <a:gd name="T2" fmla="*/ 18 w 18"/>
                <a:gd name="T3" fmla="*/ 13 h 15"/>
                <a:gd name="T4" fmla="*/ 0 w 18"/>
                <a:gd name="T5" fmla="*/ 6 h 15"/>
                <a:gd name="T6" fmla="*/ 10 w 18"/>
                <a:gd name="T7" fmla="*/ 10 h 15"/>
                <a:gd name="T8" fmla="*/ 1 w 18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" y="5"/>
                  </a:moveTo>
                  <a:cubicBezTo>
                    <a:pt x="1" y="5"/>
                    <a:pt x="9" y="0"/>
                    <a:pt x="18" y="13"/>
                  </a:cubicBezTo>
                  <a:cubicBezTo>
                    <a:pt x="18" y="13"/>
                    <a:pt x="5" y="15"/>
                    <a:pt x="0" y="6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89"/>
            <p:cNvSpPr/>
            <p:nvPr/>
          </p:nvSpPr>
          <p:spPr bwMode="auto">
            <a:xfrm>
              <a:off x="7977188" y="6473825"/>
              <a:ext cx="131763" cy="104775"/>
            </a:xfrm>
            <a:custGeom>
              <a:avLst/>
              <a:gdLst>
                <a:gd name="T0" fmla="*/ 0 w 23"/>
                <a:gd name="T1" fmla="*/ 13 h 18"/>
                <a:gd name="T2" fmla="*/ 23 w 23"/>
                <a:gd name="T3" fmla="*/ 3 h 18"/>
                <a:gd name="T4" fmla="*/ 0 w 23"/>
                <a:gd name="T5" fmla="*/ 14 h 18"/>
                <a:gd name="T6" fmla="*/ 13 w 23"/>
                <a:gd name="T7" fmla="*/ 8 h 18"/>
                <a:gd name="T8" fmla="*/ 0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0" y="13"/>
                  </a:moveTo>
                  <a:cubicBezTo>
                    <a:pt x="0" y="13"/>
                    <a:pt x="3" y="0"/>
                    <a:pt x="23" y="3"/>
                  </a:cubicBezTo>
                  <a:cubicBezTo>
                    <a:pt x="23" y="3"/>
                    <a:pt x="14" y="18"/>
                    <a:pt x="0" y="14"/>
                  </a:cubicBezTo>
                  <a:cubicBezTo>
                    <a:pt x="13" y="8"/>
                    <a:pt x="13" y="8"/>
                    <a:pt x="13" y="8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90"/>
            <p:cNvSpPr/>
            <p:nvPr/>
          </p:nvSpPr>
          <p:spPr bwMode="auto">
            <a:xfrm>
              <a:off x="8494713" y="6426200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1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91"/>
            <p:cNvSpPr/>
            <p:nvPr/>
          </p:nvSpPr>
          <p:spPr bwMode="auto">
            <a:xfrm>
              <a:off x="8304213" y="6362700"/>
              <a:ext cx="98425" cy="80963"/>
            </a:xfrm>
            <a:custGeom>
              <a:avLst/>
              <a:gdLst>
                <a:gd name="T0" fmla="*/ 0 w 17"/>
                <a:gd name="T1" fmla="*/ 10 h 14"/>
                <a:gd name="T2" fmla="*/ 17 w 17"/>
                <a:gd name="T3" fmla="*/ 3 h 14"/>
                <a:gd name="T4" fmla="*/ 0 w 17"/>
                <a:gd name="T5" fmla="*/ 11 h 14"/>
                <a:gd name="T6" fmla="*/ 10 w 17"/>
                <a:gd name="T7" fmla="*/ 6 h 14"/>
                <a:gd name="T8" fmla="*/ 0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0" y="10"/>
                  </a:moveTo>
                  <a:cubicBezTo>
                    <a:pt x="0" y="10"/>
                    <a:pt x="2" y="0"/>
                    <a:pt x="17" y="3"/>
                  </a:cubicBezTo>
                  <a:cubicBezTo>
                    <a:pt x="17" y="3"/>
                    <a:pt x="10" y="14"/>
                    <a:pt x="0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92"/>
            <p:cNvSpPr/>
            <p:nvPr/>
          </p:nvSpPr>
          <p:spPr bwMode="auto">
            <a:xfrm>
              <a:off x="8126413" y="6308725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0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93"/>
            <p:cNvSpPr/>
            <p:nvPr/>
          </p:nvSpPr>
          <p:spPr bwMode="auto">
            <a:xfrm>
              <a:off x="7896225" y="6350000"/>
              <a:ext cx="92075" cy="100013"/>
            </a:xfrm>
            <a:custGeom>
              <a:avLst/>
              <a:gdLst>
                <a:gd name="T0" fmla="*/ 5 w 16"/>
                <a:gd name="T1" fmla="*/ 17 h 17"/>
                <a:gd name="T2" fmla="*/ 14 w 16"/>
                <a:gd name="T3" fmla="*/ 0 h 17"/>
                <a:gd name="T4" fmla="*/ 6 w 16"/>
                <a:gd name="T5" fmla="*/ 17 h 17"/>
                <a:gd name="T6" fmla="*/ 10 w 16"/>
                <a:gd name="T7" fmla="*/ 7 h 17"/>
                <a:gd name="T8" fmla="*/ 5 w 16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5" y="17"/>
                  </a:moveTo>
                  <a:cubicBezTo>
                    <a:pt x="5" y="17"/>
                    <a:pt x="0" y="8"/>
                    <a:pt x="14" y="0"/>
                  </a:cubicBezTo>
                  <a:cubicBezTo>
                    <a:pt x="14" y="0"/>
                    <a:pt x="16" y="13"/>
                    <a:pt x="6" y="1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5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94"/>
            <p:cNvSpPr/>
            <p:nvPr/>
          </p:nvSpPr>
          <p:spPr bwMode="auto">
            <a:xfrm>
              <a:off x="7764463" y="6461125"/>
              <a:ext cx="114300" cy="141288"/>
            </a:xfrm>
            <a:custGeom>
              <a:avLst/>
              <a:gdLst>
                <a:gd name="T0" fmla="*/ 13 w 20"/>
                <a:gd name="T1" fmla="*/ 24 h 24"/>
                <a:gd name="T2" fmla="*/ 6 w 20"/>
                <a:gd name="T3" fmla="*/ 0 h 24"/>
                <a:gd name="T4" fmla="*/ 14 w 20"/>
                <a:gd name="T5" fmla="*/ 24 h 24"/>
                <a:gd name="T6" fmla="*/ 9 w 20"/>
                <a:gd name="T7" fmla="*/ 10 h 24"/>
                <a:gd name="T8" fmla="*/ 13 w 20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4">
                  <a:moveTo>
                    <a:pt x="13" y="24"/>
                  </a:moveTo>
                  <a:cubicBezTo>
                    <a:pt x="13" y="24"/>
                    <a:pt x="0" y="20"/>
                    <a:pt x="6" y="0"/>
                  </a:cubicBezTo>
                  <a:cubicBezTo>
                    <a:pt x="6" y="0"/>
                    <a:pt x="20" y="11"/>
                    <a:pt x="14" y="24"/>
                  </a:cubicBezTo>
                  <a:cubicBezTo>
                    <a:pt x="9" y="10"/>
                    <a:pt x="9" y="10"/>
                    <a:pt x="9" y="10"/>
                  </a:cubicBezTo>
                  <a:lnTo>
                    <a:pt x="13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95"/>
            <p:cNvSpPr/>
            <p:nvPr/>
          </p:nvSpPr>
          <p:spPr bwMode="auto">
            <a:xfrm>
              <a:off x="7729538" y="6380163"/>
              <a:ext cx="747713" cy="398463"/>
            </a:xfrm>
            <a:custGeom>
              <a:avLst/>
              <a:gdLst>
                <a:gd name="T0" fmla="*/ 64 w 130"/>
                <a:gd name="T1" fmla="*/ 2 h 68"/>
                <a:gd name="T2" fmla="*/ 25 w 130"/>
                <a:gd name="T3" fmla="*/ 33 h 68"/>
                <a:gd name="T4" fmla="*/ 0 w 130"/>
                <a:gd name="T5" fmla="*/ 68 h 68"/>
                <a:gd name="T6" fmla="*/ 27 w 130"/>
                <a:gd name="T7" fmla="*/ 66 h 68"/>
                <a:gd name="T8" fmla="*/ 33 w 130"/>
                <a:gd name="T9" fmla="*/ 44 h 68"/>
                <a:gd name="T10" fmla="*/ 79 w 130"/>
                <a:gd name="T11" fmla="*/ 11 h 68"/>
                <a:gd name="T12" fmla="*/ 128 w 130"/>
                <a:gd name="T13" fmla="*/ 18 h 68"/>
                <a:gd name="T14" fmla="*/ 130 w 130"/>
                <a:gd name="T15" fmla="*/ 16 h 68"/>
                <a:gd name="T16" fmla="*/ 130 w 130"/>
                <a:gd name="T17" fmla="*/ 16 h 68"/>
                <a:gd name="T18" fmla="*/ 128 w 130"/>
                <a:gd name="T19" fmla="*/ 15 h 68"/>
                <a:gd name="T20" fmla="*/ 64 w 130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68">
                  <a:moveTo>
                    <a:pt x="64" y="2"/>
                  </a:moveTo>
                  <a:cubicBezTo>
                    <a:pt x="49" y="4"/>
                    <a:pt x="28" y="17"/>
                    <a:pt x="25" y="33"/>
                  </a:cubicBezTo>
                  <a:cubicBezTo>
                    <a:pt x="22" y="46"/>
                    <a:pt x="7" y="61"/>
                    <a:pt x="0" y="68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9" y="60"/>
                    <a:pt x="32" y="53"/>
                    <a:pt x="33" y="44"/>
                  </a:cubicBezTo>
                  <a:cubicBezTo>
                    <a:pt x="37" y="22"/>
                    <a:pt x="52" y="4"/>
                    <a:pt x="79" y="11"/>
                  </a:cubicBezTo>
                  <a:cubicBezTo>
                    <a:pt x="100" y="17"/>
                    <a:pt x="121" y="18"/>
                    <a:pt x="128" y="18"/>
                  </a:cubicBezTo>
                  <a:cubicBezTo>
                    <a:pt x="129" y="18"/>
                    <a:pt x="130" y="17"/>
                    <a:pt x="130" y="16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30" y="15"/>
                    <a:pt x="129" y="14"/>
                    <a:pt x="128" y="15"/>
                  </a:cubicBezTo>
                  <a:cubicBezTo>
                    <a:pt x="103" y="17"/>
                    <a:pt x="79" y="0"/>
                    <a:pt x="6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1840216" y="5991697"/>
            <a:ext cx="2427288" cy="833438"/>
            <a:chOff x="2625725" y="5945188"/>
            <a:chExt cx="2427288" cy="833438"/>
          </a:xfrm>
        </p:grpSpPr>
        <p:sp>
          <p:nvSpPr>
            <p:cNvPr id="103" name="Freeform 96"/>
            <p:cNvSpPr/>
            <p:nvPr/>
          </p:nvSpPr>
          <p:spPr bwMode="auto">
            <a:xfrm>
              <a:off x="3200400" y="6180138"/>
              <a:ext cx="179388" cy="158750"/>
            </a:xfrm>
            <a:custGeom>
              <a:avLst/>
              <a:gdLst>
                <a:gd name="T0" fmla="*/ 30 w 31"/>
                <a:gd name="T1" fmla="*/ 9 h 27"/>
                <a:gd name="T2" fmla="*/ 0 w 31"/>
                <a:gd name="T3" fmla="*/ 22 h 27"/>
                <a:gd name="T4" fmla="*/ 31 w 31"/>
                <a:gd name="T5" fmla="*/ 10 h 27"/>
                <a:gd name="T6" fmla="*/ 13 w 31"/>
                <a:gd name="T7" fmla="*/ 17 h 27"/>
                <a:gd name="T8" fmla="*/ 3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30" y="9"/>
                  </a:moveTo>
                  <a:cubicBezTo>
                    <a:pt x="30" y="9"/>
                    <a:pt x="15" y="0"/>
                    <a:pt x="0" y="22"/>
                  </a:cubicBezTo>
                  <a:cubicBezTo>
                    <a:pt x="0" y="22"/>
                    <a:pt x="22" y="27"/>
                    <a:pt x="31" y="10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3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97"/>
            <p:cNvSpPr/>
            <p:nvPr/>
          </p:nvSpPr>
          <p:spPr bwMode="auto">
            <a:xfrm>
              <a:off x="3487738" y="6238875"/>
              <a:ext cx="236538" cy="187325"/>
            </a:xfrm>
            <a:custGeom>
              <a:avLst/>
              <a:gdLst>
                <a:gd name="T0" fmla="*/ 41 w 41"/>
                <a:gd name="T1" fmla="*/ 22 h 32"/>
                <a:gd name="T2" fmla="*/ 0 w 41"/>
                <a:gd name="T3" fmla="*/ 6 h 32"/>
                <a:gd name="T4" fmla="*/ 40 w 41"/>
                <a:gd name="T5" fmla="*/ 25 h 32"/>
                <a:gd name="T6" fmla="*/ 17 w 41"/>
                <a:gd name="T7" fmla="*/ 13 h 32"/>
                <a:gd name="T8" fmla="*/ 41 w 41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2">
                  <a:moveTo>
                    <a:pt x="41" y="22"/>
                  </a:moveTo>
                  <a:cubicBezTo>
                    <a:pt x="41" y="22"/>
                    <a:pt x="35" y="0"/>
                    <a:pt x="0" y="6"/>
                  </a:cubicBezTo>
                  <a:cubicBezTo>
                    <a:pt x="0" y="6"/>
                    <a:pt x="17" y="32"/>
                    <a:pt x="40" y="25"/>
                  </a:cubicBezTo>
                  <a:cubicBezTo>
                    <a:pt x="17" y="13"/>
                    <a:pt x="17" y="13"/>
                    <a:pt x="17" y="13"/>
                  </a:cubicBezTo>
                  <a:lnTo>
                    <a:pt x="41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98"/>
            <p:cNvSpPr/>
            <p:nvPr/>
          </p:nvSpPr>
          <p:spPr bwMode="auto">
            <a:xfrm>
              <a:off x="2625725" y="6156325"/>
              <a:ext cx="177800" cy="147638"/>
            </a:xfrm>
            <a:custGeom>
              <a:avLst/>
              <a:gdLst>
                <a:gd name="T0" fmla="*/ 31 w 31"/>
                <a:gd name="T1" fmla="*/ 17 h 25"/>
                <a:gd name="T2" fmla="*/ 0 w 31"/>
                <a:gd name="T3" fmla="*/ 5 h 25"/>
                <a:gd name="T4" fmla="*/ 31 w 31"/>
                <a:gd name="T5" fmla="*/ 19 h 25"/>
                <a:gd name="T6" fmla="*/ 13 w 31"/>
                <a:gd name="T7" fmla="*/ 11 h 25"/>
                <a:gd name="T8" fmla="*/ 31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17"/>
                  </a:moveTo>
                  <a:cubicBezTo>
                    <a:pt x="31" y="17"/>
                    <a:pt x="27" y="0"/>
                    <a:pt x="0" y="5"/>
                  </a:cubicBezTo>
                  <a:cubicBezTo>
                    <a:pt x="0" y="5"/>
                    <a:pt x="13" y="25"/>
                    <a:pt x="31" y="19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99"/>
            <p:cNvSpPr/>
            <p:nvPr/>
          </p:nvSpPr>
          <p:spPr bwMode="auto">
            <a:xfrm>
              <a:off x="2965450" y="6038850"/>
              <a:ext cx="184150" cy="147638"/>
            </a:xfrm>
            <a:custGeom>
              <a:avLst/>
              <a:gdLst>
                <a:gd name="T0" fmla="*/ 32 w 32"/>
                <a:gd name="T1" fmla="*/ 17 h 25"/>
                <a:gd name="T2" fmla="*/ 0 w 32"/>
                <a:gd name="T3" fmla="*/ 6 h 25"/>
                <a:gd name="T4" fmla="*/ 31 w 32"/>
                <a:gd name="T5" fmla="*/ 19 h 25"/>
                <a:gd name="T6" fmla="*/ 14 w 32"/>
                <a:gd name="T7" fmla="*/ 11 h 25"/>
                <a:gd name="T8" fmla="*/ 32 w 32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32" y="17"/>
                  </a:moveTo>
                  <a:cubicBezTo>
                    <a:pt x="32" y="17"/>
                    <a:pt x="27" y="0"/>
                    <a:pt x="0" y="6"/>
                  </a:cubicBezTo>
                  <a:cubicBezTo>
                    <a:pt x="0" y="6"/>
                    <a:pt x="13" y="25"/>
                    <a:pt x="31" y="19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32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0"/>
            <p:cNvSpPr/>
            <p:nvPr/>
          </p:nvSpPr>
          <p:spPr bwMode="auto">
            <a:xfrm>
              <a:off x="3275013" y="5945188"/>
              <a:ext cx="179388" cy="152400"/>
            </a:xfrm>
            <a:custGeom>
              <a:avLst/>
              <a:gdLst>
                <a:gd name="T0" fmla="*/ 31 w 31"/>
                <a:gd name="T1" fmla="*/ 17 h 26"/>
                <a:gd name="T2" fmla="*/ 0 w 31"/>
                <a:gd name="T3" fmla="*/ 6 h 26"/>
                <a:gd name="T4" fmla="*/ 31 w 31"/>
                <a:gd name="T5" fmla="*/ 20 h 26"/>
                <a:gd name="T6" fmla="*/ 13 w 31"/>
                <a:gd name="T7" fmla="*/ 11 h 26"/>
                <a:gd name="T8" fmla="*/ 31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31" y="17"/>
                  </a:moveTo>
                  <a:cubicBezTo>
                    <a:pt x="31" y="17"/>
                    <a:pt x="27" y="0"/>
                    <a:pt x="0" y="6"/>
                  </a:cubicBezTo>
                  <a:cubicBezTo>
                    <a:pt x="0" y="6"/>
                    <a:pt x="13" y="26"/>
                    <a:pt x="31" y="20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01"/>
            <p:cNvSpPr/>
            <p:nvPr/>
          </p:nvSpPr>
          <p:spPr bwMode="auto">
            <a:xfrm>
              <a:off x="3706813" y="6021388"/>
              <a:ext cx="155575" cy="176213"/>
            </a:xfrm>
            <a:custGeom>
              <a:avLst/>
              <a:gdLst>
                <a:gd name="T0" fmla="*/ 19 w 27"/>
                <a:gd name="T1" fmla="*/ 29 h 30"/>
                <a:gd name="T2" fmla="*/ 4 w 27"/>
                <a:gd name="T3" fmla="*/ 0 h 30"/>
                <a:gd name="T4" fmla="*/ 17 w 27"/>
                <a:gd name="T5" fmla="*/ 30 h 30"/>
                <a:gd name="T6" fmla="*/ 10 w 27"/>
                <a:gd name="T7" fmla="*/ 13 h 30"/>
                <a:gd name="T8" fmla="*/ 1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19" y="29"/>
                  </a:moveTo>
                  <a:cubicBezTo>
                    <a:pt x="19" y="29"/>
                    <a:pt x="27" y="14"/>
                    <a:pt x="4" y="0"/>
                  </a:cubicBezTo>
                  <a:cubicBezTo>
                    <a:pt x="4" y="0"/>
                    <a:pt x="0" y="23"/>
                    <a:pt x="17" y="30"/>
                  </a:cubicBezTo>
                  <a:cubicBezTo>
                    <a:pt x="10" y="13"/>
                    <a:pt x="10" y="13"/>
                    <a:pt x="10" y="13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02"/>
            <p:cNvSpPr/>
            <p:nvPr/>
          </p:nvSpPr>
          <p:spPr bwMode="auto">
            <a:xfrm>
              <a:off x="3897313" y="6221413"/>
              <a:ext cx="201613" cy="252413"/>
            </a:xfrm>
            <a:custGeom>
              <a:avLst/>
              <a:gdLst>
                <a:gd name="T0" fmla="*/ 13 w 35"/>
                <a:gd name="T1" fmla="*/ 43 h 43"/>
                <a:gd name="T2" fmla="*/ 25 w 35"/>
                <a:gd name="T3" fmla="*/ 0 h 43"/>
                <a:gd name="T4" fmla="*/ 10 w 35"/>
                <a:gd name="T5" fmla="*/ 42 h 43"/>
                <a:gd name="T6" fmla="*/ 19 w 35"/>
                <a:gd name="T7" fmla="*/ 18 h 43"/>
                <a:gd name="T8" fmla="*/ 13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13" y="43"/>
                  </a:moveTo>
                  <a:cubicBezTo>
                    <a:pt x="13" y="43"/>
                    <a:pt x="35" y="35"/>
                    <a:pt x="25" y="0"/>
                  </a:cubicBezTo>
                  <a:cubicBezTo>
                    <a:pt x="25" y="0"/>
                    <a:pt x="0" y="19"/>
                    <a:pt x="10" y="42"/>
                  </a:cubicBezTo>
                  <a:cubicBezTo>
                    <a:pt x="19" y="18"/>
                    <a:pt x="19" y="18"/>
                    <a:pt x="19" y="18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03"/>
            <p:cNvSpPr/>
            <p:nvPr/>
          </p:nvSpPr>
          <p:spPr bwMode="auto">
            <a:xfrm>
              <a:off x="2838450" y="6075363"/>
              <a:ext cx="1323975" cy="703263"/>
            </a:xfrm>
            <a:custGeom>
              <a:avLst/>
              <a:gdLst>
                <a:gd name="T0" fmla="*/ 116 w 230"/>
                <a:gd name="T1" fmla="*/ 3 h 120"/>
                <a:gd name="T2" fmla="*/ 186 w 230"/>
                <a:gd name="T3" fmla="*/ 59 h 120"/>
                <a:gd name="T4" fmla="*/ 230 w 230"/>
                <a:gd name="T5" fmla="*/ 120 h 120"/>
                <a:gd name="T6" fmla="*/ 183 w 230"/>
                <a:gd name="T7" fmla="*/ 117 h 120"/>
                <a:gd name="T8" fmla="*/ 171 w 230"/>
                <a:gd name="T9" fmla="*/ 78 h 120"/>
                <a:gd name="T10" fmla="*/ 91 w 230"/>
                <a:gd name="T11" fmla="*/ 19 h 120"/>
                <a:gd name="T12" fmla="*/ 4 w 230"/>
                <a:gd name="T13" fmla="*/ 32 h 120"/>
                <a:gd name="T14" fmla="*/ 0 w 230"/>
                <a:gd name="T15" fmla="*/ 29 h 120"/>
                <a:gd name="T16" fmla="*/ 0 w 230"/>
                <a:gd name="T17" fmla="*/ 29 h 120"/>
                <a:gd name="T18" fmla="*/ 4 w 230"/>
                <a:gd name="T19" fmla="*/ 26 h 120"/>
                <a:gd name="T20" fmla="*/ 116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6" y="3"/>
                  </a:moveTo>
                  <a:cubicBezTo>
                    <a:pt x="143" y="7"/>
                    <a:pt x="180" y="29"/>
                    <a:pt x="186" y="59"/>
                  </a:cubicBezTo>
                  <a:cubicBezTo>
                    <a:pt x="191" y="81"/>
                    <a:pt x="218" y="108"/>
                    <a:pt x="230" y="120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78" y="106"/>
                    <a:pt x="173" y="93"/>
                    <a:pt x="171" y="78"/>
                  </a:cubicBezTo>
                  <a:cubicBezTo>
                    <a:pt x="165" y="39"/>
                    <a:pt x="137" y="6"/>
                    <a:pt x="91" y="19"/>
                  </a:cubicBezTo>
                  <a:cubicBezTo>
                    <a:pt x="53" y="30"/>
                    <a:pt x="15" y="32"/>
                    <a:pt x="4" y="32"/>
                  </a:cubicBezTo>
                  <a:cubicBezTo>
                    <a:pt x="2" y="32"/>
                    <a:pt x="0" y="31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6"/>
                  </a:cubicBezTo>
                  <a:cubicBezTo>
                    <a:pt x="48" y="31"/>
                    <a:pt x="90" y="0"/>
                    <a:pt x="116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04"/>
            <p:cNvSpPr/>
            <p:nvPr/>
          </p:nvSpPr>
          <p:spPr bwMode="auto">
            <a:xfrm>
              <a:off x="4506913" y="6438900"/>
              <a:ext cx="98425" cy="87313"/>
            </a:xfrm>
            <a:custGeom>
              <a:avLst/>
              <a:gdLst>
                <a:gd name="T0" fmla="*/ 17 w 17"/>
                <a:gd name="T1" fmla="*/ 5 h 15"/>
                <a:gd name="T2" fmla="*/ 0 w 17"/>
                <a:gd name="T3" fmla="*/ 13 h 15"/>
                <a:gd name="T4" fmla="*/ 17 w 17"/>
                <a:gd name="T5" fmla="*/ 6 h 15"/>
                <a:gd name="T6" fmla="*/ 7 w 17"/>
                <a:gd name="T7" fmla="*/ 10 h 15"/>
                <a:gd name="T8" fmla="*/ 17 w 17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5"/>
                  </a:moveTo>
                  <a:cubicBezTo>
                    <a:pt x="17" y="5"/>
                    <a:pt x="8" y="0"/>
                    <a:pt x="0" y="13"/>
                  </a:cubicBezTo>
                  <a:cubicBezTo>
                    <a:pt x="0" y="13"/>
                    <a:pt x="13" y="15"/>
                    <a:pt x="17" y="6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17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105"/>
            <p:cNvSpPr/>
            <p:nvPr/>
          </p:nvSpPr>
          <p:spPr bwMode="auto">
            <a:xfrm>
              <a:off x="4667250" y="6473825"/>
              <a:ext cx="133350" cy="104775"/>
            </a:xfrm>
            <a:custGeom>
              <a:avLst/>
              <a:gdLst>
                <a:gd name="T0" fmla="*/ 23 w 23"/>
                <a:gd name="T1" fmla="*/ 13 h 18"/>
                <a:gd name="T2" fmla="*/ 0 w 23"/>
                <a:gd name="T3" fmla="*/ 3 h 18"/>
                <a:gd name="T4" fmla="*/ 23 w 23"/>
                <a:gd name="T5" fmla="*/ 14 h 18"/>
                <a:gd name="T6" fmla="*/ 10 w 23"/>
                <a:gd name="T7" fmla="*/ 8 h 18"/>
                <a:gd name="T8" fmla="*/ 23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23" y="13"/>
                  </a:moveTo>
                  <a:cubicBezTo>
                    <a:pt x="23" y="13"/>
                    <a:pt x="20" y="0"/>
                    <a:pt x="0" y="3"/>
                  </a:cubicBezTo>
                  <a:cubicBezTo>
                    <a:pt x="0" y="3"/>
                    <a:pt x="10" y="18"/>
                    <a:pt x="23" y="14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23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106"/>
            <p:cNvSpPr/>
            <p:nvPr/>
          </p:nvSpPr>
          <p:spPr bwMode="auto">
            <a:xfrm>
              <a:off x="4178300" y="6426200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7"/>
            <p:cNvSpPr/>
            <p:nvPr/>
          </p:nvSpPr>
          <p:spPr bwMode="auto">
            <a:xfrm>
              <a:off x="4375150" y="6362700"/>
              <a:ext cx="96838" cy="80963"/>
            </a:xfrm>
            <a:custGeom>
              <a:avLst/>
              <a:gdLst>
                <a:gd name="T0" fmla="*/ 17 w 17"/>
                <a:gd name="T1" fmla="*/ 10 h 14"/>
                <a:gd name="T2" fmla="*/ 0 w 17"/>
                <a:gd name="T3" fmla="*/ 3 h 14"/>
                <a:gd name="T4" fmla="*/ 17 w 17"/>
                <a:gd name="T5" fmla="*/ 11 h 14"/>
                <a:gd name="T6" fmla="*/ 7 w 17"/>
                <a:gd name="T7" fmla="*/ 6 h 14"/>
                <a:gd name="T8" fmla="*/ 17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10"/>
                  </a:moveTo>
                  <a:cubicBezTo>
                    <a:pt x="17" y="10"/>
                    <a:pt x="15" y="0"/>
                    <a:pt x="0" y="3"/>
                  </a:cubicBezTo>
                  <a:cubicBezTo>
                    <a:pt x="0" y="3"/>
                    <a:pt x="7" y="14"/>
                    <a:pt x="17" y="11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7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8"/>
            <p:cNvSpPr/>
            <p:nvPr/>
          </p:nvSpPr>
          <p:spPr bwMode="auto">
            <a:xfrm>
              <a:off x="4546600" y="6308725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09"/>
            <p:cNvSpPr/>
            <p:nvPr/>
          </p:nvSpPr>
          <p:spPr bwMode="auto">
            <a:xfrm>
              <a:off x="4794250" y="6350000"/>
              <a:ext cx="87313" cy="100013"/>
            </a:xfrm>
            <a:custGeom>
              <a:avLst/>
              <a:gdLst>
                <a:gd name="T0" fmla="*/ 10 w 15"/>
                <a:gd name="T1" fmla="*/ 17 h 17"/>
                <a:gd name="T2" fmla="*/ 2 w 15"/>
                <a:gd name="T3" fmla="*/ 0 h 17"/>
                <a:gd name="T4" fmla="*/ 9 w 15"/>
                <a:gd name="T5" fmla="*/ 17 h 17"/>
                <a:gd name="T6" fmla="*/ 5 w 15"/>
                <a:gd name="T7" fmla="*/ 7 h 17"/>
                <a:gd name="T8" fmla="*/ 10 w 15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0" y="17"/>
                  </a:moveTo>
                  <a:cubicBezTo>
                    <a:pt x="10" y="17"/>
                    <a:pt x="15" y="8"/>
                    <a:pt x="2" y="0"/>
                  </a:cubicBezTo>
                  <a:cubicBezTo>
                    <a:pt x="2" y="0"/>
                    <a:pt x="0" y="13"/>
                    <a:pt x="9" y="17"/>
                  </a:cubicBezTo>
                  <a:cubicBezTo>
                    <a:pt x="5" y="7"/>
                    <a:pt x="5" y="7"/>
                    <a:pt x="5" y="7"/>
                  </a:cubicBezTo>
                  <a:lnTo>
                    <a:pt x="1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110"/>
            <p:cNvSpPr/>
            <p:nvPr/>
          </p:nvSpPr>
          <p:spPr bwMode="auto">
            <a:xfrm>
              <a:off x="4903788" y="6461125"/>
              <a:ext cx="109538" cy="141288"/>
            </a:xfrm>
            <a:custGeom>
              <a:avLst/>
              <a:gdLst>
                <a:gd name="T0" fmla="*/ 7 w 19"/>
                <a:gd name="T1" fmla="*/ 24 h 24"/>
                <a:gd name="T2" fmla="*/ 14 w 19"/>
                <a:gd name="T3" fmla="*/ 0 h 24"/>
                <a:gd name="T4" fmla="*/ 5 w 19"/>
                <a:gd name="T5" fmla="*/ 24 h 24"/>
                <a:gd name="T6" fmla="*/ 10 w 19"/>
                <a:gd name="T7" fmla="*/ 10 h 24"/>
                <a:gd name="T8" fmla="*/ 7 w 1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4">
                  <a:moveTo>
                    <a:pt x="7" y="24"/>
                  </a:moveTo>
                  <a:cubicBezTo>
                    <a:pt x="7" y="24"/>
                    <a:pt x="19" y="20"/>
                    <a:pt x="14" y="0"/>
                  </a:cubicBezTo>
                  <a:cubicBezTo>
                    <a:pt x="14" y="0"/>
                    <a:pt x="0" y="11"/>
                    <a:pt x="5" y="24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7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111"/>
            <p:cNvSpPr/>
            <p:nvPr/>
          </p:nvSpPr>
          <p:spPr bwMode="auto">
            <a:xfrm>
              <a:off x="4300538" y="6380163"/>
              <a:ext cx="752475" cy="398463"/>
            </a:xfrm>
            <a:custGeom>
              <a:avLst/>
              <a:gdLst>
                <a:gd name="T0" fmla="*/ 66 w 131"/>
                <a:gd name="T1" fmla="*/ 2 h 68"/>
                <a:gd name="T2" fmla="*/ 106 w 131"/>
                <a:gd name="T3" fmla="*/ 33 h 68"/>
                <a:gd name="T4" fmla="*/ 131 w 131"/>
                <a:gd name="T5" fmla="*/ 68 h 68"/>
                <a:gd name="T6" fmla="*/ 104 w 131"/>
                <a:gd name="T7" fmla="*/ 66 h 68"/>
                <a:gd name="T8" fmla="*/ 97 w 131"/>
                <a:gd name="T9" fmla="*/ 44 h 68"/>
                <a:gd name="T10" fmla="*/ 52 w 131"/>
                <a:gd name="T11" fmla="*/ 11 h 68"/>
                <a:gd name="T12" fmla="*/ 2 w 131"/>
                <a:gd name="T13" fmla="*/ 18 h 68"/>
                <a:gd name="T14" fmla="*/ 0 w 131"/>
                <a:gd name="T15" fmla="*/ 16 h 68"/>
                <a:gd name="T16" fmla="*/ 0 w 131"/>
                <a:gd name="T17" fmla="*/ 16 h 68"/>
                <a:gd name="T18" fmla="*/ 3 w 131"/>
                <a:gd name="T19" fmla="*/ 15 h 68"/>
                <a:gd name="T20" fmla="*/ 66 w 131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68">
                  <a:moveTo>
                    <a:pt x="66" y="2"/>
                  </a:moveTo>
                  <a:cubicBezTo>
                    <a:pt x="81" y="4"/>
                    <a:pt x="102" y="17"/>
                    <a:pt x="106" y="33"/>
                  </a:cubicBezTo>
                  <a:cubicBezTo>
                    <a:pt x="108" y="46"/>
                    <a:pt x="124" y="61"/>
                    <a:pt x="131" y="68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1" y="60"/>
                    <a:pt x="98" y="53"/>
                    <a:pt x="97" y="44"/>
                  </a:cubicBezTo>
                  <a:cubicBezTo>
                    <a:pt x="94" y="22"/>
                    <a:pt x="78" y="4"/>
                    <a:pt x="52" y="11"/>
                  </a:cubicBezTo>
                  <a:cubicBezTo>
                    <a:pt x="30" y="17"/>
                    <a:pt x="9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4"/>
                    <a:pt x="3" y="15"/>
                  </a:cubicBezTo>
                  <a:cubicBezTo>
                    <a:pt x="27" y="17"/>
                    <a:pt x="51" y="0"/>
                    <a:pt x="66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9264907" y="2159002"/>
            <a:ext cx="231776" cy="228600"/>
            <a:chOff x="9105900" y="1679575"/>
            <a:chExt cx="231776" cy="228600"/>
          </a:xfrm>
        </p:grpSpPr>
        <p:sp>
          <p:nvSpPr>
            <p:cNvPr id="161" name="Freeform 150"/>
            <p:cNvSpPr/>
            <p:nvPr/>
          </p:nvSpPr>
          <p:spPr bwMode="auto">
            <a:xfrm>
              <a:off x="9185275" y="1758950"/>
              <a:ext cx="68263" cy="68262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151"/>
            <p:cNvSpPr/>
            <p:nvPr/>
          </p:nvSpPr>
          <p:spPr bwMode="auto">
            <a:xfrm>
              <a:off x="9105900" y="1701800"/>
              <a:ext cx="90488" cy="114300"/>
            </a:xfrm>
            <a:custGeom>
              <a:avLst/>
              <a:gdLst>
                <a:gd name="T0" fmla="*/ 13 w 16"/>
                <a:gd name="T1" fmla="*/ 13 h 20"/>
                <a:gd name="T2" fmla="*/ 16 w 16"/>
                <a:gd name="T3" fmla="*/ 9 h 20"/>
                <a:gd name="T4" fmla="*/ 14 w 16"/>
                <a:gd name="T5" fmla="*/ 5 h 20"/>
                <a:gd name="T6" fmla="*/ 9 w 16"/>
                <a:gd name="T7" fmla="*/ 1 h 20"/>
                <a:gd name="T8" fmla="*/ 6 w 16"/>
                <a:gd name="T9" fmla="*/ 1 h 20"/>
                <a:gd name="T10" fmla="*/ 5 w 16"/>
                <a:gd name="T11" fmla="*/ 3 h 20"/>
                <a:gd name="T12" fmla="*/ 5 w 16"/>
                <a:gd name="T13" fmla="*/ 10 h 20"/>
                <a:gd name="T14" fmla="*/ 1 w 16"/>
                <a:gd name="T15" fmla="*/ 14 h 20"/>
                <a:gd name="T16" fmla="*/ 2 w 16"/>
                <a:gd name="T17" fmla="*/ 19 h 20"/>
                <a:gd name="T18" fmla="*/ 5 w 16"/>
                <a:gd name="T19" fmla="*/ 20 h 20"/>
                <a:gd name="T20" fmla="*/ 13 w 16"/>
                <a:gd name="T21" fmla="*/ 19 h 20"/>
                <a:gd name="T22" fmla="*/ 13 w 16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0">
                  <a:moveTo>
                    <a:pt x="13" y="13"/>
                  </a:moveTo>
                  <a:cubicBezTo>
                    <a:pt x="14" y="12"/>
                    <a:pt x="15" y="10"/>
                    <a:pt x="16" y="9"/>
                  </a:cubicBezTo>
                  <a:cubicBezTo>
                    <a:pt x="16" y="8"/>
                    <a:pt x="15" y="7"/>
                    <a:pt x="14" y="5"/>
                  </a:cubicBezTo>
                  <a:cubicBezTo>
                    <a:pt x="13" y="3"/>
                    <a:pt x="11" y="1"/>
                    <a:pt x="9" y="1"/>
                  </a:cubicBezTo>
                  <a:cubicBezTo>
                    <a:pt x="8" y="0"/>
                    <a:pt x="7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5"/>
                    <a:pt x="4" y="8"/>
                    <a:pt x="5" y="10"/>
                  </a:cubicBezTo>
                  <a:cubicBezTo>
                    <a:pt x="3" y="11"/>
                    <a:pt x="1" y="12"/>
                    <a:pt x="1" y="14"/>
                  </a:cubicBezTo>
                  <a:cubicBezTo>
                    <a:pt x="0" y="16"/>
                    <a:pt x="1" y="18"/>
                    <a:pt x="2" y="19"/>
                  </a:cubicBezTo>
                  <a:cubicBezTo>
                    <a:pt x="3" y="19"/>
                    <a:pt x="4" y="19"/>
                    <a:pt x="5" y="20"/>
                  </a:cubicBezTo>
                  <a:cubicBezTo>
                    <a:pt x="8" y="20"/>
                    <a:pt x="10" y="20"/>
                    <a:pt x="13" y="19"/>
                  </a:cubicBezTo>
                  <a:cubicBezTo>
                    <a:pt x="13" y="17"/>
                    <a:pt x="12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152"/>
            <p:cNvSpPr/>
            <p:nvPr/>
          </p:nvSpPr>
          <p:spPr bwMode="auto">
            <a:xfrm>
              <a:off x="9134475" y="1816100"/>
              <a:ext cx="106363" cy="92075"/>
            </a:xfrm>
            <a:custGeom>
              <a:avLst/>
              <a:gdLst>
                <a:gd name="T0" fmla="*/ 13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0 w 19"/>
                <a:gd name="T9" fmla="*/ 10 h 16"/>
                <a:gd name="T10" fmla="*/ 2 w 19"/>
                <a:gd name="T11" fmla="*/ 12 h 16"/>
                <a:gd name="T12" fmla="*/ 10 w 19"/>
                <a:gd name="T13" fmla="*/ 11 h 16"/>
                <a:gd name="T14" fmla="*/ 13 w 19"/>
                <a:gd name="T15" fmla="*/ 16 h 16"/>
                <a:gd name="T16" fmla="*/ 18 w 19"/>
                <a:gd name="T17" fmla="*/ 14 h 16"/>
                <a:gd name="T18" fmla="*/ 19 w 19"/>
                <a:gd name="T19" fmla="*/ 12 h 16"/>
                <a:gd name="T20" fmla="*/ 18 w 19"/>
                <a:gd name="T21" fmla="*/ 2 h 16"/>
                <a:gd name="T22" fmla="*/ 13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0" y="5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6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9"/>
                    <a:pt x="19" y="5"/>
                    <a:pt x="18" y="2"/>
                  </a:cubicBezTo>
                  <a:cubicBezTo>
                    <a:pt x="16" y="3"/>
                    <a:pt x="14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153"/>
            <p:cNvSpPr/>
            <p:nvPr/>
          </p:nvSpPr>
          <p:spPr bwMode="auto">
            <a:xfrm>
              <a:off x="9240838" y="1770063"/>
              <a:ext cx="96838" cy="115887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19 h 20"/>
                <a:gd name="T14" fmla="*/ 10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4" y="1"/>
                    <a:pt x="13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1" y="12"/>
                    <a:pt x="1" y="13"/>
                    <a:pt x="2" y="15"/>
                  </a:cubicBezTo>
                  <a:cubicBezTo>
                    <a:pt x="4" y="17"/>
                    <a:pt x="5" y="19"/>
                    <a:pt x="8" y="19"/>
                  </a:cubicBezTo>
                  <a:cubicBezTo>
                    <a:pt x="9" y="20"/>
                    <a:pt x="10" y="20"/>
                    <a:pt x="10" y="19"/>
                  </a:cubicBezTo>
                  <a:cubicBezTo>
                    <a:pt x="11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7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154"/>
            <p:cNvSpPr/>
            <p:nvPr/>
          </p:nvSpPr>
          <p:spPr bwMode="auto">
            <a:xfrm>
              <a:off x="9201150" y="167957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5 w 19"/>
                <a:gd name="T15" fmla="*/ 13 h 16"/>
                <a:gd name="T16" fmla="*/ 9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4" y="4"/>
                    <a:pt x="11" y="4"/>
                    <a:pt x="9" y="5"/>
                  </a:cubicBezTo>
                  <a:cubicBezTo>
                    <a:pt x="9" y="3"/>
                    <a:pt x="7" y="1"/>
                    <a:pt x="6" y="0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2" y="12"/>
                    <a:pt x="4" y="12"/>
                    <a:pt x="5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2489200" y="974725"/>
            <a:ext cx="233363" cy="234950"/>
            <a:chOff x="2489200" y="974725"/>
            <a:chExt cx="233363" cy="234950"/>
          </a:xfrm>
        </p:grpSpPr>
        <p:sp>
          <p:nvSpPr>
            <p:cNvPr id="166" name="Freeform 155"/>
            <p:cNvSpPr/>
            <p:nvPr/>
          </p:nvSpPr>
          <p:spPr bwMode="auto">
            <a:xfrm>
              <a:off x="2574925" y="106045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56"/>
            <p:cNvSpPr/>
            <p:nvPr/>
          </p:nvSpPr>
          <p:spPr bwMode="auto">
            <a:xfrm>
              <a:off x="2489200" y="1003300"/>
              <a:ext cx="96838" cy="109537"/>
            </a:xfrm>
            <a:custGeom>
              <a:avLst/>
              <a:gdLst>
                <a:gd name="T0" fmla="*/ 13 w 17"/>
                <a:gd name="T1" fmla="*/ 13 h 19"/>
                <a:gd name="T2" fmla="*/ 17 w 17"/>
                <a:gd name="T3" fmla="*/ 9 h 19"/>
                <a:gd name="T4" fmla="*/ 15 w 17"/>
                <a:gd name="T5" fmla="*/ 5 h 19"/>
                <a:gd name="T6" fmla="*/ 9 w 17"/>
                <a:gd name="T7" fmla="*/ 0 h 19"/>
                <a:gd name="T8" fmla="*/ 7 w 17"/>
                <a:gd name="T9" fmla="*/ 0 h 19"/>
                <a:gd name="T10" fmla="*/ 5 w 17"/>
                <a:gd name="T11" fmla="*/ 3 h 19"/>
                <a:gd name="T12" fmla="*/ 6 w 17"/>
                <a:gd name="T13" fmla="*/ 10 h 19"/>
                <a:gd name="T14" fmla="*/ 1 w 17"/>
                <a:gd name="T15" fmla="*/ 13 h 19"/>
                <a:gd name="T16" fmla="*/ 3 w 17"/>
                <a:gd name="T17" fmla="*/ 18 h 19"/>
                <a:gd name="T18" fmla="*/ 5 w 17"/>
                <a:gd name="T19" fmla="*/ 19 h 19"/>
                <a:gd name="T20" fmla="*/ 14 w 17"/>
                <a:gd name="T21" fmla="*/ 18 h 19"/>
                <a:gd name="T22" fmla="*/ 13 w 17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3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4" y="5"/>
                    <a:pt x="5" y="8"/>
                    <a:pt x="6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9"/>
                    <a:pt x="4" y="19"/>
                    <a:pt x="5" y="19"/>
                  </a:cubicBezTo>
                  <a:cubicBezTo>
                    <a:pt x="8" y="19"/>
                    <a:pt x="11" y="19"/>
                    <a:pt x="14" y="18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157"/>
            <p:cNvSpPr/>
            <p:nvPr/>
          </p:nvSpPr>
          <p:spPr bwMode="auto">
            <a:xfrm>
              <a:off x="2517775" y="1112838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1 h 17"/>
                <a:gd name="T10" fmla="*/ 3 w 20"/>
                <a:gd name="T11" fmla="*/ 12 h 17"/>
                <a:gd name="T12" fmla="*/ 10 w 20"/>
                <a:gd name="T13" fmla="*/ 12 h 17"/>
                <a:gd name="T14" fmla="*/ 14 w 20"/>
                <a:gd name="T15" fmla="*/ 16 h 17"/>
                <a:gd name="T16" fmla="*/ 19 w 20"/>
                <a:gd name="T17" fmla="*/ 15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1"/>
                    <a:pt x="2" y="12"/>
                    <a:pt x="3" y="12"/>
                  </a:cubicBezTo>
                  <a:cubicBezTo>
                    <a:pt x="5" y="13"/>
                    <a:pt x="8" y="13"/>
                    <a:pt x="10" y="12"/>
                  </a:cubicBezTo>
                  <a:cubicBezTo>
                    <a:pt x="10" y="14"/>
                    <a:pt x="12" y="15"/>
                    <a:pt x="14" y="16"/>
                  </a:cubicBezTo>
                  <a:cubicBezTo>
                    <a:pt x="15" y="17"/>
                    <a:pt x="18" y="16"/>
                    <a:pt x="19" y="15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4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158"/>
            <p:cNvSpPr/>
            <p:nvPr/>
          </p:nvSpPr>
          <p:spPr bwMode="auto">
            <a:xfrm>
              <a:off x="2625725" y="1073150"/>
              <a:ext cx="96838" cy="107950"/>
            </a:xfrm>
            <a:custGeom>
              <a:avLst/>
              <a:gdLst>
                <a:gd name="T0" fmla="*/ 15 w 17"/>
                <a:gd name="T1" fmla="*/ 1 h 19"/>
                <a:gd name="T2" fmla="*/ 12 w 17"/>
                <a:gd name="T3" fmla="*/ 0 h 19"/>
                <a:gd name="T4" fmla="*/ 3 w 17"/>
                <a:gd name="T5" fmla="*/ 1 h 19"/>
                <a:gd name="T6" fmla="*/ 3 w 17"/>
                <a:gd name="T7" fmla="*/ 6 h 19"/>
                <a:gd name="T8" fmla="*/ 0 w 17"/>
                <a:gd name="T9" fmla="*/ 9 h 19"/>
                <a:gd name="T10" fmla="*/ 3 w 17"/>
                <a:gd name="T11" fmla="*/ 14 h 19"/>
                <a:gd name="T12" fmla="*/ 8 w 17"/>
                <a:gd name="T13" fmla="*/ 19 h 19"/>
                <a:gd name="T14" fmla="*/ 11 w 17"/>
                <a:gd name="T15" fmla="*/ 19 h 19"/>
                <a:gd name="T16" fmla="*/ 12 w 17"/>
                <a:gd name="T17" fmla="*/ 16 h 19"/>
                <a:gd name="T18" fmla="*/ 12 w 17"/>
                <a:gd name="T19" fmla="*/ 9 h 19"/>
                <a:gd name="T20" fmla="*/ 16 w 17"/>
                <a:gd name="T21" fmla="*/ 6 h 19"/>
                <a:gd name="T22" fmla="*/ 15 w 17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5" y="1"/>
                  </a:moveTo>
                  <a:cubicBezTo>
                    <a:pt x="14" y="0"/>
                    <a:pt x="13" y="0"/>
                    <a:pt x="12" y="0"/>
                  </a:cubicBezTo>
                  <a:cubicBezTo>
                    <a:pt x="9" y="0"/>
                    <a:pt x="6" y="0"/>
                    <a:pt x="3" y="1"/>
                  </a:cubicBezTo>
                  <a:cubicBezTo>
                    <a:pt x="4" y="2"/>
                    <a:pt x="4" y="4"/>
                    <a:pt x="3" y="6"/>
                  </a:cubicBezTo>
                  <a:cubicBezTo>
                    <a:pt x="3" y="7"/>
                    <a:pt x="2" y="8"/>
                    <a:pt x="0" y="9"/>
                  </a:cubicBezTo>
                  <a:cubicBezTo>
                    <a:pt x="1" y="11"/>
                    <a:pt x="2" y="13"/>
                    <a:pt x="3" y="14"/>
                  </a:cubicBezTo>
                  <a:cubicBezTo>
                    <a:pt x="4" y="16"/>
                    <a:pt x="6" y="18"/>
                    <a:pt x="8" y="19"/>
                  </a:cubicBezTo>
                  <a:cubicBezTo>
                    <a:pt x="9" y="19"/>
                    <a:pt x="10" y="19"/>
                    <a:pt x="11" y="19"/>
                  </a:cubicBezTo>
                  <a:cubicBezTo>
                    <a:pt x="12" y="18"/>
                    <a:pt x="12" y="17"/>
                    <a:pt x="12" y="16"/>
                  </a:cubicBezTo>
                  <a:cubicBezTo>
                    <a:pt x="13" y="14"/>
                    <a:pt x="13" y="11"/>
                    <a:pt x="12" y="9"/>
                  </a:cubicBezTo>
                  <a:cubicBezTo>
                    <a:pt x="14" y="9"/>
                    <a:pt x="16" y="8"/>
                    <a:pt x="16" y="6"/>
                  </a:cubicBezTo>
                  <a:cubicBezTo>
                    <a:pt x="17" y="4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59"/>
            <p:cNvSpPr/>
            <p:nvPr/>
          </p:nvSpPr>
          <p:spPr bwMode="auto">
            <a:xfrm>
              <a:off x="2586038" y="974725"/>
              <a:ext cx="107950" cy="98425"/>
            </a:xfrm>
            <a:custGeom>
              <a:avLst/>
              <a:gdLst>
                <a:gd name="T0" fmla="*/ 19 w 19"/>
                <a:gd name="T1" fmla="*/ 6 h 17"/>
                <a:gd name="T2" fmla="*/ 17 w 19"/>
                <a:gd name="T3" fmla="*/ 5 h 17"/>
                <a:gd name="T4" fmla="*/ 9 w 19"/>
                <a:gd name="T5" fmla="*/ 5 h 17"/>
                <a:gd name="T6" fmla="*/ 6 w 19"/>
                <a:gd name="T7" fmla="*/ 1 h 17"/>
                <a:gd name="T8" fmla="*/ 1 w 19"/>
                <a:gd name="T9" fmla="*/ 2 h 17"/>
                <a:gd name="T10" fmla="*/ 0 w 19"/>
                <a:gd name="T11" fmla="*/ 5 h 17"/>
                <a:gd name="T12" fmla="*/ 1 w 19"/>
                <a:gd name="T13" fmla="*/ 13 h 17"/>
                <a:gd name="T14" fmla="*/ 6 w 19"/>
                <a:gd name="T15" fmla="*/ 13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6"/>
                  </a:moveTo>
                  <a:cubicBezTo>
                    <a:pt x="18" y="6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2"/>
                    <a:pt x="6" y="1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2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1" y="16"/>
                    <a:pt x="13" y="15"/>
                    <a:pt x="14" y="15"/>
                  </a:cubicBezTo>
                  <a:cubicBezTo>
                    <a:pt x="16" y="13"/>
                    <a:pt x="19" y="12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3729559" y="1036510"/>
            <a:ext cx="233363" cy="234950"/>
            <a:chOff x="3322638" y="1530350"/>
            <a:chExt cx="233363" cy="234950"/>
          </a:xfrm>
        </p:grpSpPr>
        <p:sp>
          <p:nvSpPr>
            <p:cNvPr id="171" name="Freeform 160"/>
            <p:cNvSpPr/>
            <p:nvPr/>
          </p:nvSpPr>
          <p:spPr bwMode="auto">
            <a:xfrm>
              <a:off x="3408363" y="1609725"/>
              <a:ext cx="61913" cy="69850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6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161"/>
            <p:cNvSpPr/>
            <p:nvPr/>
          </p:nvSpPr>
          <p:spPr bwMode="auto">
            <a:xfrm>
              <a:off x="3322638" y="1552575"/>
              <a:ext cx="96838" cy="115887"/>
            </a:xfrm>
            <a:custGeom>
              <a:avLst/>
              <a:gdLst>
                <a:gd name="T0" fmla="*/ 13 w 17"/>
                <a:gd name="T1" fmla="*/ 13 h 20"/>
                <a:gd name="T2" fmla="*/ 17 w 17"/>
                <a:gd name="T3" fmla="*/ 9 h 20"/>
                <a:gd name="T4" fmla="*/ 15 w 17"/>
                <a:gd name="T5" fmla="*/ 6 h 20"/>
                <a:gd name="T6" fmla="*/ 9 w 17"/>
                <a:gd name="T7" fmla="*/ 1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4 h 20"/>
                <a:gd name="T16" fmla="*/ 3 w 17"/>
                <a:gd name="T17" fmla="*/ 19 h 20"/>
                <a:gd name="T18" fmla="*/ 5 w 17"/>
                <a:gd name="T19" fmla="*/ 20 h 20"/>
                <a:gd name="T20" fmla="*/ 14 w 17"/>
                <a:gd name="T21" fmla="*/ 19 h 20"/>
                <a:gd name="T22" fmla="*/ 13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3" y="13"/>
                  </a:moveTo>
                  <a:cubicBezTo>
                    <a:pt x="14" y="12"/>
                    <a:pt x="15" y="10"/>
                    <a:pt x="17" y="9"/>
                  </a:cubicBezTo>
                  <a:cubicBezTo>
                    <a:pt x="16" y="8"/>
                    <a:pt x="16" y="7"/>
                    <a:pt x="15" y="6"/>
                  </a:cubicBezTo>
                  <a:cubicBezTo>
                    <a:pt x="14" y="3"/>
                    <a:pt x="12" y="1"/>
                    <a:pt x="9" y="1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4" y="6"/>
                    <a:pt x="5" y="8"/>
                    <a:pt x="6" y="10"/>
                  </a:cubicBezTo>
                  <a:cubicBezTo>
                    <a:pt x="4" y="11"/>
                    <a:pt x="2" y="12"/>
                    <a:pt x="1" y="14"/>
                  </a:cubicBezTo>
                  <a:cubicBezTo>
                    <a:pt x="0" y="16"/>
                    <a:pt x="1" y="18"/>
                    <a:pt x="3" y="19"/>
                  </a:cubicBezTo>
                  <a:cubicBezTo>
                    <a:pt x="4" y="19"/>
                    <a:pt x="4" y="20"/>
                    <a:pt x="5" y="20"/>
                  </a:cubicBezTo>
                  <a:cubicBezTo>
                    <a:pt x="8" y="20"/>
                    <a:pt x="11" y="20"/>
                    <a:pt x="14" y="19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162"/>
            <p:cNvSpPr/>
            <p:nvPr/>
          </p:nvSpPr>
          <p:spPr bwMode="auto">
            <a:xfrm>
              <a:off x="3351213" y="1668463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1"/>
                    <a:pt x="7" y="1"/>
                    <a:pt x="5" y="2"/>
                  </a:cubicBezTo>
                  <a:cubicBezTo>
                    <a:pt x="3" y="3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5" y="17"/>
                    <a:pt x="18" y="16"/>
                    <a:pt x="19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3"/>
                    <a:pt x="15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63"/>
            <p:cNvSpPr/>
            <p:nvPr/>
          </p:nvSpPr>
          <p:spPr bwMode="auto">
            <a:xfrm>
              <a:off x="3459163" y="1622425"/>
              <a:ext cx="96838" cy="114300"/>
            </a:xfrm>
            <a:custGeom>
              <a:avLst/>
              <a:gdLst>
                <a:gd name="T0" fmla="*/ 15 w 17"/>
                <a:gd name="T1" fmla="*/ 1 h 20"/>
                <a:gd name="T2" fmla="*/ 13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3 w 17"/>
                <a:gd name="T11" fmla="*/ 15 h 20"/>
                <a:gd name="T12" fmla="*/ 8 w 17"/>
                <a:gd name="T13" fmla="*/ 20 h 20"/>
                <a:gd name="T14" fmla="*/ 11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7 w 17"/>
                <a:gd name="T21" fmla="*/ 6 h 20"/>
                <a:gd name="T22" fmla="*/ 15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5" y="1"/>
                  </a:moveTo>
                  <a:cubicBezTo>
                    <a:pt x="14" y="1"/>
                    <a:pt x="13" y="1"/>
                    <a:pt x="13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4" y="3"/>
                    <a:pt x="4" y="5"/>
                    <a:pt x="3" y="6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" y="12"/>
                    <a:pt x="2" y="13"/>
                    <a:pt x="3" y="15"/>
                  </a:cubicBezTo>
                  <a:cubicBezTo>
                    <a:pt x="4" y="17"/>
                    <a:pt x="6" y="19"/>
                    <a:pt x="8" y="20"/>
                  </a:cubicBezTo>
                  <a:cubicBezTo>
                    <a:pt x="9" y="20"/>
                    <a:pt x="10" y="20"/>
                    <a:pt x="11" y="19"/>
                  </a:cubicBezTo>
                  <a:cubicBezTo>
                    <a:pt x="12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4" y="9"/>
                    <a:pt x="16" y="8"/>
                    <a:pt x="17" y="6"/>
                  </a:cubicBezTo>
                  <a:cubicBezTo>
                    <a:pt x="17" y="5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64"/>
            <p:cNvSpPr/>
            <p:nvPr/>
          </p:nvSpPr>
          <p:spPr bwMode="auto">
            <a:xfrm>
              <a:off x="3419475" y="1530350"/>
              <a:ext cx="107950" cy="92075"/>
            </a:xfrm>
            <a:custGeom>
              <a:avLst/>
              <a:gdLst>
                <a:gd name="T0" fmla="*/ 19 w 19"/>
                <a:gd name="T1" fmla="*/ 6 h 16"/>
                <a:gd name="T2" fmla="*/ 17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9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9" y="6"/>
                  </a:moveTo>
                  <a:cubicBezTo>
                    <a:pt x="18" y="5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3" y="13"/>
                    <a:pt x="4" y="12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7" y="13"/>
                    <a:pt x="19" y="11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8219009" y="1065085"/>
            <a:ext cx="222250" cy="217488"/>
            <a:chOff x="7812088" y="1558925"/>
            <a:chExt cx="222250" cy="217488"/>
          </a:xfrm>
        </p:grpSpPr>
        <p:sp>
          <p:nvSpPr>
            <p:cNvPr id="176" name="Freeform 165"/>
            <p:cNvSpPr/>
            <p:nvPr/>
          </p:nvSpPr>
          <p:spPr bwMode="auto">
            <a:xfrm>
              <a:off x="7891463" y="1633538"/>
              <a:ext cx="63500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2"/>
                    <a:pt x="4" y="0"/>
                    <a:pt x="7" y="1"/>
                  </a:cubicBezTo>
                  <a:cubicBezTo>
                    <a:pt x="9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66"/>
            <p:cNvSpPr/>
            <p:nvPr/>
          </p:nvSpPr>
          <p:spPr bwMode="auto">
            <a:xfrm>
              <a:off x="7812088" y="1581150"/>
              <a:ext cx="92075" cy="109537"/>
            </a:xfrm>
            <a:custGeom>
              <a:avLst/>
              <a:gdLst>
                <a:gd name="T0" fmla="*/ 13 w 16"/>
                <a:gd name="T1" fmla="*/ 12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1 h 19"/>
                <a:gd name="T10" fmla="*/ 5 w 16"/>
                <a:gd name="T11" fmla="*/ 3 h 19"/>
                <a:gd name="T12" fmla="*/ 5 w 16"/>
                <a:gd name="T13" fmla="*/ 10 h 19"/>
                <a:gd name="T14" fmla="*/ 1 w 16"/>
                <a:gd name="T15" fmla="*/ 13 h 19"/>
                <a:gd name="T16" fmla="*/ 3 w 16"/>
                <a:gd name="T17" fmla="*/ 18 h 19"/>
                <a:gd name="T18" fmla="*/ 5 w 16"/>
                <a:gd name="T19" fmla="*/ 18 h 19"/>
                <a:gd name="T20" fmla="*/ 13 w 16"/>
                <a:gd name="T21" fmla="*/ 18 h 19"/>
                <a:gd name="T22" fmla="*/ 13 w 16"/>
                <a:gd name="T2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2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3"/>
                    <a:pt x="11" y="1"/>
                    <a:pt x="9" y="0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8" y="19"/>
                    <a:pt x="10" y="18"/>
                    <a:pt x="13" y="18"/>
                  </a:cubicBezTo>
                  <a:cubicBezTo>
                    <a:pt x="12" y="16"/>
                    <a:pt x="12" y="14"/>
                    <a:pt x="13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167"/>
            <p:cNvSpPr/>
            <p:nvPr/>
          </p:nvSpPr>
          <p:spPr bwMode="auto">
            <a:xfrm>
              <a:off x="7840663" y="1690688"/>
              <a:ext cx="103188" cy="85725"/>
            </a:xfrm>
            <a:custGeom>
              <a:avLst/>
              <a:gdLst>
                <a:gd name="T0" fmla="*/ 12 w 18"/>
                <a:gd name="T1" fmla="*/ 2 h 15"/>
                <a:gd name="T2" fmla="*/ 9 w 18"/>
                <a:gd name="T3" fmla="*/ 0 h 15"/>
                <a:gd name="T4" fmla="*/ 5 w 18"/>
                <a:gd name="T5" fmla="*/ 2 h 15"/>
                <a:gd name="T6" fmla="*/ 0 w 18"/>
                <a:gd name="T7" fmla="*/ 7 h 15"/>
                <a:gd name="T8" fmla="*/ 1 w 18"/>
                <a:gd name="T9" fmla="*/ 9 h 15"/>
                <a:gd name="T10" fmla="*/ 3 w 18"/>
                <a:gd name="T11" fmla="*/ 11 h 15"/>
                <a:gd name="T12" fmla="*/ 10 w 18"/>
                <a:gd name="T13" fmla="*/ 10 h 15"/>
                <a:gd name="T14" fmla="*/ 13 w 18"/>
                <a:gd name="T15" fmla="*/ 15 h 15"/>
                <a:gd name="T16" fmla="*/ 18 w 18"/>
                <a:gd name="T17" fmla="*/ 13 h 15"/>
                <a:gd name="T18" fmla="*/ 18 w 18"/>
                <a:gd name="T19" fmla="*/ 11 h 15"/>
                <a:gd name="T20" fmla="*/ 17 w 18"/>
                <a:gd name="T21" fmla="*/ 2 h 15"/>
                <a:gd name="T22" fmla="*/ 12 w 18"/>
                <a:gd name="T2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5">
                  <a:moveTo>
                    <a:pt x="12" y="2"/>
                  </a:moveTo>
                  <a:cubicBezTo>
                    <a:pt x="11" y="2"/>
                    <a:pt x="9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1" y="4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10"/>
                    <a:pt x="2" y="10"/>
                    <a:pt x="3" y="11"/>
                  </a:cubicBezTo>
                  <a:cubicBezTo>
                    <a:pt x="5" y="11"/>
                    <a:pt x="7" y="11"/>
                    <a:pt x="10" y="10"/>
                  </a:cubicBezTo>
                  <a:cubicBezTo>
                    <a:pt x="10" y="12"/>
                    <a:pt x="11" y="14"/>
                    <a:pt x="13" y="15"/>
                  </a:cubicBezTo>
                  <a:cubicBezTo>
                    <a:pt x="14" y="15"/>
                    <a:pt x="17" y="15"/>
                    <a:pt x="18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8"/>
                    <a:pt x="18" y="5"/>
                    <a:pt x="17" y="2"/>
                  </a:cubicBezTo>
                  <a:cubicBezTo>
                    <a:pt x="16" y="3"/>
                    <a:pt x="14" y="3"/>
                    <a:pt x="1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68"/>
            <p:cNvSpPr/>
            <p:nvPr/>
          </p:nvSpPr>
          <p:spPr bwMode="auto">
            <a:xfrm>
              <a:off x="7943850" y="1644650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1 h 19"/>
                <a:gd name="T4" fmla="*/ 3 w 16"/>
                <a:gd name="T5" fmla="*/ 1 h 19"/>
                <a:gd name="T6" fmla="*/ 3 w 16"/>
                <a:gd name="T7" fmla="*/ 6 h 19"/>
                <a:gd name="T8" fmla="*/ 0 w 16"/>
                <a:gd name="T9" fmla="*/ 9 h 19"/>
                <a:gd name="T10" fmla="*/ 2 w 16"/>
                <a:gd name="T11" fmla="*/ 14 h 19"/>
                <a:gd name="T12" fmla="*/ 8 w 16"/>
                <a:gd name="T13" fmla="*/ 19 h 19"/>
                <a:gd name="T14" fmla="*/ 10 w 16"/>
                <a:gd name="T15" fmla="*/ 18 h 19"/>
                <a:gd name="T16" fmla="*/ 12 w 16"/>
                <a:gd name="T17" fmla="*/ 16 h 19"/>
                <a:gd name="T18" fmla="*/ 11 w 16"/>
                <a:gd name="T19" fmla="*/ 9 h 19"/>
                <a:gd name="T20" fmla="*/ 15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1"/>
                    <a:pt x="12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9"/>
                  </a:cubicBezTo>
                  <a:cubicBezTo>
                    <a:pt x="1" y="11"/>
                    <a:pt x="2" y="13"/>
                    <a:pt x="2" y="14"/>
                  </a:cubicBezTo>
                  <a:cubicBezTo>
                    <a:pt x="4" y="16"/>
                    <a:pt x="5" y="18"/>
                    <a:pt x="8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1" y="18"/>
                    <a:pt x="11" y="17"/>
                    <a:pt x="12" y="16"/>
                  </a:cubicBezTo>
                  <a:cubicBezTo>
                    <a:pt x="12" y="14"/>
                    <a:pt x="12" y="11"/>
                    <a:pt x="11" y="9"/>
                  </a:cubicBezTo>
                  <a:cubicBezTo>
                    <a:pt x="13" y="9"/>
                    <a:pt x="15" y="8"/>
                    <a:pt x="15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169"/>
            <p:cNvSpPr/>
            <p:nvPr/>
          </p:nvSpPr>
          <p:spPr bwMode="auto">
            <a:xfrm>
              <a:off x="7904163" y="1558925"/>
              <a:ext cx="106363" cy="85725"/>
            </a:xfrm>
            <a:custGeom>
              <a:avLst/>
              <a:gdLst>
                <a:gd name="T0" fmla="*/ 18 w 19"/>
                <a:gd name="T1" fmla="*/ 6 h 15"/>
                <a:gd name="T2" fmla="*/ 16 w 19"/>
                <a:gd name="T3" fmla="*/ 4 h 15"/>
                <a:gd name="T4" fmla="*/ 9 w 19"/>
                <a:gd name="T5" fmla="*/ 5 h 15"/>
                <a:gd name="T6" fmla="*/ 6 w 19"/>
                <a:gd name="T7" fmla="*/ 0 h 15"/>
                <a:gd name="T8" fmla="*/ 1 w 19"/>
                <a:gd name="T9" fmla="*/ 2 h 15"/>
                <a:gd name="T10" fmla="*/ 0 w 19"/>
                <a:gd name="T11" fmla="*/ 4 h 15"/>
                <a:gd name="T12" fmla="*/ 1 w 19"/>
                <a:gd name="T13" fmla="*/ 12 h 15"/>
                <a:gd name="T14" fmla="*/ 6 w 19"/>
                <a:gd name="T15" fmla="*/ 12 h 15"/>
                <a:gd name="T16" fmla="*/ 9 w 19"/>
                <a:gd name="T17" fmla="*/ 15 h 15"/>
                <a:gd name="T18" fmla="*/ 14 w 19"/>
                <a:gd name="T19" fmla="*/ 13 h 15"/>
                <a:gd name="T20" fmla="*/ 18 w 19"/>
                <a:gd name="T21" fmla="*/ 8 h 15"/>
                <a:gd name="T22" fmla="*/ 18 w 19"/>
                <a:gd name="T23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5">
                  <a:moveTo>
                    <a:pt x="18" y="6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4" y="3"/>
                    <a:pt x="11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1" y="3"/>
                    <a:pt x="0" y="4"/>
                  </a:cubicBezTo>
                  <a:cubicBezTo>
                    <a:pt x="0" y="7"/>
                    <a:pt x="0" y="10"/>
                    <a:pt x="1" y="12"/>
                  </a:cubicBezTo>
                  <a:cubicBezTo>
                    <a:pt x="3" y="12"/>
                    <a:pt x="4" y="12"/>
                    <a:pt x="6" y="12"/>
                  </a:cubicBezTo>
                  <a:cubicBezTo>
                    <a:pt x="7" y="13"/>
                    <a:pt x="9" y="14"/>
                    <a:pt x="9" y="15"/>
                  </a:cubicBezTo>
                  <a:cubicBezTo>
                    <a:pt x="11" y="15"/>
                    <a:pt x="12" y="14"/>
                    <a:pt x="14" y="13"/>
                  </a:cubicBezTo>
                  <a:cubicBezTo>
                    <a:pt x="16" y="12"/>
                    <a:pt x="18" y="10"/>
                    <a:pt x="18" y="8"/>
                  </a:cubicBezTo>
                  <a:cubicBezTo>
                    <a:pt x="19" y="7"/>
                    <a:pt x="19" y="6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10375901" y="679449"/>
            <a:ext cx="215901" cy="222250"/>
            <a:chOff x="8645525" y="987425"/>
            <a:chExt cx="215901" cy="222250"/>
          </a:xfrm>
        </p:grpSpPr>
        <p:sp>
          <p:nvSpPr>
            <p:cNvPr id="181" name="Freeform 170"/>
            <p:cNvSpPr/>
            <p:nvPr/>
          </p:nvSpPr>
          <p:spPr bwMode="auto">
            <a:xfrm>
              <a:off x="8720138" y="10668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2" y="9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171"/>
            <p:cNvSpPr/>
            <p:nvPr/>
          </p:nvSpPr>
          <p:spPr bwMode="auto">
            <a:xfrm>
              <a:off x="8645525" y="1016000"/>
              <a:ext cx="85725" cy="101600"/>
            </a:xfrm>
            <a:custGeom>
              <a:avLst/>
              <a:gdLst>
                <a:gd name="T0" fmla="*/ 12 w 15"/>
                <a:gd name="T1" fmla="*/ 12 h 18"/>
                <a:gd name="T2" fmla="*/ 15 w 15"/>
                <a:gd name="T3" fmla="*/ 9 h 18"/>
                <a:gd name="T4" fmla="*/ 13 w 15"/>
                <a:gd name="T5" fmla="*/ 5 h 18"/>
                <a:gd name="T6" fmla="*/ 8 w 15"/>
                <a:gd name="T7" fmla="*/ 0 h 18"/>
                <a:gd name="T8" fmla="*/ 6 w 15"/>
                <a:gd name="T9" fmla="*/ 1 h 18"/>
                <a:gd name="T10" fmla="*/ 4 w 15"/>
                <a:gd name="T11" fmla="*/ 3 h 18"/>
                <a:gd name="T12" fmla="*/ 5 w 15"/>
                <a:gd name="T13" fmla="*/ 9 h 18"/>
                <a:gd name="T14" fmla="*/ 0 w 15"/>
                <a:gd name="T15" fmla="*/ 13 h 18"/>
                <a:gd name="T16" fmla="*/ 2 w 15"/>
                <a:gd name="T17" fmla="*/ 18 h 18"/>
                <a:gd name="T18" fmla="*/ 4 w 15"/>
                <a:gd name="T19" fmla="*/ 18 h 18"/>
                <a:gd name="T20" fmla="*/ 12 w 15"/>
                <a:gd name="T21" fmla="*/ 17 h 18"/>
                <a:gd name="T22" fmla="*/ 12 w 15"/>
                <a:gd name="T23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8">
                  <a:moveTo>
                    <a:pt x="12" y="12"/>
                  </a:moveTo>
                  <a:cubicBezTo>
                    <a:pt x="13" y="11"/>
                    <a:pt x="14" y="9"/>
                    <a:pt x="15" y="9"/>
                  </a:cubicBezTo>
                  <a:cubicBezTo>
                    <a:pt x="15" y="7"/>
                    <a:pt x="14" y="6"/>
                    <a:pt x="13" y="5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4" y="5"/>
                    <a:pt x="4" y="7"/>
                    <a:pt x="5" y="9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4"/>
                    <a:pt x="0" y="17"/>
                    <a:pt x="2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7" y="18"/>
                    <a:pt x="10" y="18"/>
                    <a:pt x="12" y="17"/>
                  </a:cubicBezTo>
                  <a:cubicBezTo>
                    <a:pt x="12" y="16"/>
                    <a:pt x="11" y="14"/>
                    <a:pt x="12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172"/>
            <p:cNvSpPr/>
            <p:nvPr/>
          </p:nvSpPr>
          <p:spPr bwMode="auto">
            <a:xfrm>
              <a:off x="8669338" y="1117600"/>
              <a:ext cx="107950" cy="92075"/>
            </a:xfrm>
            <a:custGeom>
              <a:avLst/>
              <a:gdLst>
                <a:gd name="T0" fmla="*/ 12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1 w 19"/>
                <a:gd name="T9" fmla="*/ 10 h 16"/>
                <a:gd name="T10" fmla="*/ 3 w 19"/>
                <a:gd name="T11" fmla="*/ 11 h 16"/>
                <a:gd name="T12" fmla="*/ 10 w 19"/>
                <a:gd name="T13" fmla="*/ 11 h 16"/>
                <a:gd name="T14" fmla="*/ 13 w 19"/>
                <a:gd name="T15" fmla="*/ 15 h 16"/>
                <a:gd name="T16" fmla="*/ 18 w 19"/>
                <a:gd name="T17" fmla="*/ 14 h 16"/>
                <a:gd name="T18" fmla="*/ 18 w 19"/>
                <a:gd name="T19" fmla="*/ 12 h 16"/>
                <a:gd name="T20" fmla="*/ 18 w 19"/>
                <a:gd name="T21" fmla="*/ 3 h 16"/>
                <a:gd name="T22" fmla="*/ 12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2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5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9" y="9"/>
                    <a:pt x="18" y="6"/>
                    <a:pt x="18" y="3"/>
                  </a:cubicBezTo>
                  <a:cubicBezTo>
                    <a:pt x="16" y="4"/>
                    <a:pt x="14" y="4"/>
                    <a:pt x="12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173"/>
            <p:cNvSpPr/>
            <p:nvPr/>
          </p:nvSpPr>
          <p:spPr bwMode="auto">
            <a:xfrm>
              <a:off x="8777288" y="1077913"/>
              <a:ext cx="84138" cy="109537"/>
            </a:xfrm>
            <a:custGeom>
              <a:avLst/>
              <a:gdLst>
                <a:gd name="T0" fmla="*/ 13 w 15"/>
                <a:gd name="T1" fmla="*/ 1 h 19"/>
                <a:gd name="T2" fmla="*/ 11 w 15"/>
                <a:gd name="T3" fmla="*/ 0 h 19"/>
                <a:gd name="T4" fmla="*/ 2 w 15"/>
                <a:gd name="T5" fmla="*/ 1 h 19"/>
                <a:gd name="T6" fmla="*/ 2 w 15"/>
                <a:gd name="T7" fmla="*/ 6 h 19"/>
                <a:gd name="T8" fmla="*/ 0 w 15"/>
                <a:gd name="T9" fmla="*/ 9 h 19"/>
                <a:gd name="T10" fmla="*/ 2 w 15"/>
                <a:gd name="T11" fmla="*/ 14 h 19"/>
                <a:gd name="T12" fmla="*/ 7 w 15"/>
                <a:gd name="T13" fmla="*/ 18 h 19"/>
                <a:gd name="T14" fmla="*/ 9 w 15"/>
                <a:gd name="T15" fmla="*/ 18 h 19"/>
                <a:gd name="T16" fmla="*/ 11 w 15"/>
                <a:gd name="T17" fmla="*/ 16 h 19"/>
                <a:gd name="T18" fmla="*/ 10 w 15"/>
                <a:gd name="T19" fmla="*/ 9 h 19"/>
                <a:gd name="T20" fmla="*/ 15 w 15"/>
                <a:gd name="T21" fmla="*/ 6 h 19"/>
                <a:gd name="T22" fmla="*/ 13 w 15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9">
                  <a:moveTo>
                    <a:pt x="13" y="1"/>
                  </a:moveTo>
                  <a:cubicBezTo>
                    <a:pt x="13" y="1"/>
                    <a:pt x="12" y="1"/>
                    <a:pt x="11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7"/>
                    <a:pt x="1" y="9"/>
                    <a:pt x="0" y="9"/>
                  </a:cubicBezTo>
                  <a:cubicBezTo>
                    <a:pt x="0" y="11"/>
                    <a:pt x="1" y="12"/>
                    <a:pt x="2" y="14"/>
                  </a:cubicBezTo>
                  <a:cubicBezTo>
                    <a:pt x="3" y="16"/>
                    <a:pt x="5" y="18"/>
                    <a:pt x="7" y="18"/>
                  </a:cubicBezTo>
                  <a:cubicBezTo>
                    <a:pt x="8" y="19"/>
                    <a:pt x="9" y="18"/>
                    <a:pt x="9" y="18"/>
                  </a:cubicBezTo>
                  <a:cubicBezTo>
                    <a:pt x="10" y="18"/>
                    <a:pt x="11" y="17"/>
                    <a:pt x="11" y="16"/>
                  </a:cubicBezTo>
                  <a:cubicBezTo>
                    <a:pt x="12" y="14"/>
                    <a:pt x="11" y="11"/>
                    <a:pt x="10" y="9"/>
                  </a:cubicBezTo>
                  <a:cubicBezTo>
                    <a:pt x="12" y="9"/>
                    <a:pt x="14" y="8"/>
                    <a:pt x="15" y="6"/>
                  </a:cubicBezTo>
                  <a:cubicBezTo>
                    <a:pt x="15" y="4"/>
                    <a:pt x="15" y="2"/>
                    <a:pt x="13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174"/>
            <p:cNvSpPr/>
            <p:nvPr/>
          </p:nvSpPr>
          <p:spPr bwMode="auto">
            <a:xfrm>
              <a:off x="8731250" y="98742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1 h 16"/>
                <a:gd name="T8" fmla="*/ 1 w 19"/>
                <a:gd name="T9" fmla="*/ 3 h 16"/>
                <a:gd name="T10" fmla="*/ 1 w 19"/>
                <a:gd name="T11" fmla="*/ 5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6"/>
                    <a:pt x="17" y="5"/>
                    <a:pt x="16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8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3659152" y="632513"/>
            <a:ext cx="231775" cy="234950"/>
            <a:chOff x="4513263" y="1323975"/>
            <a:chExt cx="231775" cy="234950"/>
          </a:xfrm>
        </p:grpSpPr>
        <p:sp>
          <p:nvSpPr>
            <p:cNvPr id="186" name="Freeform 175"/>
            <p:cNvSpPr/>
            <p:nvPr/>
          </p:nvSpPr>
          <p:spPr bwMode="auto">
            <a:xfrm>
              <a:off x="4592638" y="1404938"/>
              <a:ext cx="61913" cy="68262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7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176"/>
            <p:cNvSpPr/>
            <p:nvPr/>
          </p:nvSpPr>
          <p:spPr bwMode="auto">
            <a:xfrm>
              <a:off x="4513263" y="1352550"/>
              <a:ext cx="90488" cy="109537"/>
            </a:xfrm>
            <a:custGeom>
              <a:avLst/>
              <a:gdLst>
                <a:gd name="T0" fmla="*/ 13 w 16"/>
                <a:gd name="T1" fmla="*/ 13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0 h 19"/>
                <a:gd name="T10" fmla="*/ 5 w 16"/>
                <a:gd name="T11" fmla="*/ 2 h 19"/>
                <a:gd name="T12" fmla="*/ 5 w 16"/>
                <a:gd name="T13" fmla="*/ 10 h 19"/>
                <a:gd name="T14" fmla="*/ 0 w 16"/>
                <a:gd name="T15" fmla="*/ 13 h 19"/>
                <a:gd name="T16" fmla="*/ 2 w 16"/>
                <a:gd name="T17" fmla="*/ 18 h 19"/>
                <a:gd name="T18" fmla="*/ 4 w 16"/>
                <a:gd name="T19" fmla="*/ 19 h 19"/>
                <a:gd name="T20" fmla="*/ 13 w 16"/>
                <a:gd name="T21" fmla="*/ 18 h 19"/>
                <a:gd name="T22" fmla="*/ 13 w 16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3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2"/>
                    <a:pt x="11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5"/>
                    <a:pt x="0" y="17"/>
                    <a:pt x="2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7" y="19"/>
                    <a:pt x="10" y="19"/>
                    <a:pt x="13" y="18"/>
                  </a:cubicBezTo>
                  <a:cubicBezTo>
                    <a:pt x="12" y="16"/>
                    <a:pt x="12" y="14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177"/>
            <p:cNvSpPr/>
            <p:nvPr/>
          </p:nvSpPr>
          <p:spPr bwMode="auto">
            <a:xfrm>
              <a:off x="4535488" y="1462088"/>
              <a:ext cx="114300" cy="96837"/>
            </a:xfrm>
            <a:custGeom>
              <a:avLst/>
              <a:gdLst>
                <a:gd name="T0" fmla="*/ 13 w 20"/>
                <a:gd name="T1" fmla="*/ 3 h 17"/>
                <a:gd name="T2" fmla="*/ 10 w 20"/>
                <a:gd name="T3" fmla="*/ 0 h 17"/>
                <a:gd name="T4" fmla="*/ 6 w 20"/>
                <a:gd name="T5" fmla="*/ 2 h 17"/>
                <a:gd name="T6" fmla="*/ 1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20 w 20"/>
                <a:gd name="T19" fmla="*/ 12 h 17"/>
                <a:gd name="T20" fmla="*/ 19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2" y="2"/>
                    <a:pt x="10" y="1"/>
                    <a:pt x="10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3" y="3"/>
                    <a:pt x="1" y="5"/>
                    <a:pt x="1" y="8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6" y="13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6" y="17"/>
                    <a:pt x="18" y="16"/>
                    <a:pt x="19" y="14"/>
                  </a:cubicBezTo>
                  <a:cubicBezTo>
                    <a:pt x="19" y="14"/>
                    <a:pt x="20" y="13"/>
                    <a:pt x="20" y="12"/>
                  </a:cubicBezTo>
                  <a:cubicBezTo>
                    <a:pt x="20" y="9"/>
                    <a:pt x="20" y="6"/>
                    <a:pt x="19" y="3"/>
                  </a:cubicBezTo>
                  <a:cubicBezTo>
                    <a:pt x="17" y="3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178"/>
            <p:cNvSpPr/>
            <p:nvPr/>
          </p:nvSpPr>
          <p:spPr bwMode="auto">
            <a:xfrm>
              <a:off x="4649788" y="1416050"/>
              <a:ext cx="95250" cy="114300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2 w 17"/>
                <a:gd name="T5" fmla="*/ 2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20 h 20"/>
                <a:gd name="T14" fmla="*/ 10 w 17"/>
                <a:gd name="T15" fmla="*/ 19 h 20"/>
                <a:gd name="T16" fmla="*/ 12 w 17"/>
                <a:gd name="T17" fmla="*/ 17 h 20"/>
                <a:gd name="T18" fmla="*/ 11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3" y="1"/>
                    <a:pt x="13" y="1"/>
                    <a:pt x="12" y="1"/>
                  </a:cubicBezTo>
                  <a:cubicBezTo>
                    <a:pt x="9" y="0"/>
                    <a:pt x="5" y="1"/>
                    <a:pt x="2" y="2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2"/>
                    <a:pt x="1" y="13"/>
                    <a:pt x="2" y="15"/>
                  </a:cubicBezTo>
                  <a:cubicBezTo>
                    <a:pt x="3" y="17"/>
                    <a:pt x="5" y="19"/>
                    <a:pt x="8" y="20"/>
                  </a:cubicBezTo>
                  <a:cubicBezTo>
                    <a:pt x="8" y="20"/>
                    <a:pt x="9" y="20"/>
                    <a:pt x="10" y="19"/>
                  </a:cubicBezTo>
                  <a:cubicBezTo>
                    <a:pt x="11" y="19"/>
                    <a:pt x="11" y="18"/>
                    <a:pt x="12" y="17"/>
                  </a:cubicBezTo>
                  <a:cubicBezTo>
                    <a:pt x="12" y="15"/>
                    <a:pt x="12" y="12"/>
                    <a:pt x="11" y="10"/>
                  </a:cubicBezTo>
                  <a:cubicBezTo>
                    <a:pt x="13" y="10"/>
                    <a:pt x="15" y="8"/>
                    <a:pt x="16" y="6"/>
                  </a:cubicBezTo>
                  <a:cubicBezTo>
                    <a:pt x="17" y="5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179"/>
            <p:cNvSpPr/>
            <p:nvPr/>
          </p:nvSpPr>
          <p:spPr bwMode="auto">
            <a:xfrm>
              <a:off x="4603750" y="1323975"/>
              <a:ext cx="114300" cy="98425"/>
            </a:xfrm>
            <a:custGeom>
              <a:avLst/>
              <a:gdLst>
                <a:gd name="T0" fmla="*/ 19 w 20"/>
                <a:gd name="T1" fmla="*/ 6 h 17"/>
                <a:gd name="T2" fmla="*/ 17 w 20"/>
                <a:gd name="T3" fmla="*/ 5 h 17"/>
                <a:gd name="T4" fmla="*/ 10 w 20"/>
                <a:gd name="T5" fmla="*/ 5 h 17"/>
                <a:gd name="T6" fmla="*/ 6 w 20"/>
                <a:gd name="T7" fmla="*/ 1 h 17"/>
                <a:gd name="T8" fmla="*/ 1 w 20"/>
                <a:gd name="T9" fmla="*/ 2 h 17"/>
                <a:gd name="T10" fmla="*/ 1 w 20"/>
                <a:gd name="T11" fmla="*/ 5 h 17"/>
                <a:gd name="T12" fmla="*/ 1 w 20"/>
                <a:gd name="T13" fmla="*/ 13 h 17"/>
                <a:gd name="T14" fmla="*/ 6 w 20"/>
                <a:gd name="T15" fmla="*/ 13 h 17"/>
                <a:gd name="T16" fmla="*/ 10 w 20"/>
                <a:gd name="T17" fmla="*/ 17 h 17"/>
                <a:gd name="T18" fmla="*/ 15 w 20"/>
                <a:gd name="T19" fmla="*/ 14 h 17"/>
                <a:gd name="T20" fmla="*/ 20 w 20"/>
                <a:gd name="T21" fmla="*/ 9 h 17"/>
                <a:gd name="T22" fmla="*/ 19 w 20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9" y="6"/>
                  </a:moveTo>
                  <a:cubicBezTo>
                    <a:pt x="19" y="5"/>
                    <a:pt x="18" y="5"/>
                    <a:pt x="17" y="5"/>
                  </a:cubicBezTo>
                  <a:cubicBezTo>
                    <a:pt x="15" y="4"/>
                    <a:pt x="12" y="4"/>
                    <a:pt x="10" y="5"/>
                  </a:cubicBezTo>
                  <a:cubicBezTo>
                    <a:pt x="9" y="3"/>
                    <a:pt x="8" y="1"/>
                    <a:pt x="6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7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2" y="16"/>
                    <a:pt x="13" y="15"/>
                    <a:pt x="15" y="14"/>
                  </a:cubicBezTo>
                  <a:cubicBezTo>
                    <a:pt x="17" y="13"/>
                    <a:pt x="19" y="11"/>
                    <a:pt x="20" y="9"/>
                  </a:cubicBezTo>
                  <a:cubicBezTo>
                    <a:pt x="20" y="8"/>
                    <a:pt x="20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8300765" y="368366"/>
            <a:ext cx="233363" cy="234950"/>
            <a:chOff x="6757988" y="1095375"/>
            <a:chExt cx="233363" cy="234950"/>
          </a:xfrm>
        </p:grpSpPr>
        <p:sp>
          <p:nvSpPr>
            <p:cNvPr id="191" name="Freeform 180"/>
            <p:cNvSpPr/>
            <p:nvPr/>
          </p:nvSpPr>
          <p:spPr bwMode="auto">
            <a:xfrm>
              <a:off x="6843713" y="11811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1"/>
                    <a:pt x="4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181"/>
            <p:cNvSpPr/>
            <p:nvPr/>
          </p:nvSpPr>
          <p:spPr bwMode="auto">
            <a:xfrm>
              <a:off x="6757988" y="1123950"/>
              <a:ext cx="96838" cy="114300"/>
            </a:xfrm>
            <a:custGeom>
              <a:avLst/>
              <a:gdLst>
                <a:gd name="T0" fmla="*/ 14 w 17"/>
                <a:gd name="T1" fmla="*/ 13 h 20"/>
                <a:gd name="T2" fmla="*/ 17 w 17"/>
                <a:gd name="T3" fmla="*/ 9 h 20"/>
                <a:gd name="T4" fmla="*/ 15 w 17"/>
                <a:gd name="T5" fmla="*/ 5 h 20"/>
                <a:gd name="T6" fmla="*/ 9 w 17"/>
                <a:gd name="T7" fmla="*/ 0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3 h 20"/>
                <a:gd name="T16" fmla="*/ 3 w 17"/>
                <a:gd name="T17" fmla="*/ 19 h 20"/>
                <a:gd name="T18" fmla="*/ 5 w 17"/>
                <a:gd name="T19" fmla="*/ 19 h 20"/>
                <a:gd name="T20" fmla="*/ 14 w 17"/>
                <a:gd name="T21" fmla="*/ 19 h 20"/>
                <a:gd name="T22" fmla="*/ 14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5" y="5"/>
                    <a:pt x="5" y="8"/>
                    <a:pt x="6" y="10"/>
                  </a:cubicBezTo>
                  <a:cubicBezTo>
                    <a:pt x="4" y="10"/>
                    <a:pt x="2" y="12"/>
                    <a:pt x="1" y="13"/>
                  </a:cubicBezTo>
                  <a:cubicBezTo>
                    <a:pt x="0" y="15"/>
                    <a:pt x="1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8" y="20"/>
                    <a:pt x="11" y="19"/>
                    <a:pt x="14" y="19"/>
                  </a:cubicBezTo>
                  <a:cubicBezTo>
                    <a:pt x="13" y="17"/>
                    <a:pt x="13" y="15"/>
                    <a:pt x="14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182"/>
            <p:cNvSpPr/>
            <p:nvPr/>
          </p:nvSpPr>
          <p:spPr bwMode="auto">
            <a:xfrm>
              <a:off x="6786563" y="1238250"/>
              <a:ext cx="114300" cy="92075"/>
            </a:xfrm>
            <a:custGeom>
              <a:avLst/>
              <a:gdLst>
                <a:gd name="T0" fmla="*/ 13 w 20"/>
                <a:gd name="T1" fmla="*/ 2 h 16"/>
                <a:gd name="T2" fmla="*/ 9 w 20"/>
                <a:gd name="T3" fmla="*/ 0 h 16"/>
                <a:gd name="T4" fmla="*/ 5 w 20"/>
                <a:gd name="T5" fmla="*/ 2 h 16"/>
                <a:gd name="T6" fmla="*/ 0 w 20"/>
                <a:gd name="T7" fmla="*/ 7 h 16"/>
                <a:gd name="T8" fmla="*/ 1 w 20"/>
                <a:gd name="T9" fmla="*/ 10 h 16"/>
                <a:gd name="T10" fmla="*/ 3 w 20"/>
                <a:gd name="T11" fmla="*/ 11 h 16"/>
                <a:gd name="T12" fmla="*/ 10 w 20"/>
                <a:gd name="T13" fmla="*/ 11 h 16"/>
                <a:gd name="T14" fmla="*/ 14 w 20"/>
                <a:gd name="T15" fmla="*/ 15 h 16"/>
                <a:gd name="T16" fmla="*/ 19 w 20"/>
                <a:gd name="T17" fmla="*/ 14 h 16"/>
                <a:gd name="T18" fmla="*/ 19 w 20"/>
                <a:gd name="T19" fmla="*/ 11 h 16"/>
                <a:gd name="T20" fmla="*/ 19 w 20"/>
                <a:gd name="T21" fmla="*/ 2 h 16"/>
                <a:gd name="T22" fmla="*/ 13 w 20"/>
                <a:gd name="T2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6">
                  <a:moveTo>
                    <a:pt x="13" y="2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0"/>
                    <a:pt x="7" y="1"/>
                    <a:pt x="5" y="2"/>
                  </a:cubicBezTo>
                  <a:cubicBezTo>
                    <a:pt x="3" y="3"/>
                    <a:pt x="1" y="5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5"/>
                  </a:cubicBezTo>
                  <a:cubicBezTo>
                    <a:pt x="15" y="16"/>
                    <a:pt x="18" y="16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20" y="8"/>
                    <a:pt x="19" y="5"/>
                    <a:pt x="19" y="2"/>
                  </a:cubicBezTo>
                  <a:cubicBezTo>
                    <a:pt x="17" y="3"/>
                    <a:pt x="15" y="3"/>
                    <a:pt x="1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183"/>
            <p:cNvSpPr/>
            <p:nvPr/>
          </p:nvSpPr>
          <p:spPr bwMode="auto">
            <a:xfrm>
              <a:off x="6900863" y="1192213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0 h 19"/>
                <a:gd name="T4" fmla="*/ 2 w 16"/>
                <a:gd name="T5" fmla="*/ 1 h 19"/>
                <a:gd name="T6" fmla="*/ 2 w 16"/>
                <a:gd name="T7" fmla="*/ 6 h 19"/>
                <a:gd name="T8" fmla="*/ 0 w 16"/>
                <a:gd name="T9" fmla="*/ 10 h 19"/>
                <a:gd name="T10" fmla="*/ 2 w 16"/>
                <a:gd name="T11" fmla="*/ 14 h 19"/>
                <a:gd name="T12" fmla="*/ 7 w 16"/>
                <a:gd name="T13" fmla="*/ 19 h 19"/>
                <a:gd name="T14" fmla="*/ 10 w 16"/>
                <a:gd name="T15" fmla="*/ 19 h 19"/>
                <a:gd name="T16" fmla="*/ 11 w 16"/>
                <a:gd name="T17" fmla="*/ 17 h 19"/>
                <a:gd name="T18" fmla="*/ 11 w 16"/>
                <a:gd name="T19" fmla="*/ 9 h 19"/>
                <a:gd name="T20" fmla="*/ 16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0"/>
                    <a:pt x="12" y="0"/>
                    <a:pt x="12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1"/>
                    <a:pt x="1" y="13"/>
                    <a:pt x="2" y="14"/>
                  </a:cubicBezTo>
                  <a:cubicBezTo>
                    <a:pt x="3" y="16"/>
                    <a:pt x="5" y="19"/>
                    <a:pt x="7" y="19"/>
                  </a:cubicBezTo>
                  <a:cubicBezTo>
                    <a:pt x="8" y="19"/>
                    <a:pt x="9" y="19"/>
                    <a:pt x="10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4"/>
                    <a:pt x="12" y="12"/>
                    <a:pt x="11" y="9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184"/>
            <p:cNvSpPr/>
            <p:nvPr/>
          </p:nvSpPr>
          <p:spPr bwMode="auto">
            <a:xfrm>
              <a:off x="6854825" y="1095375"/>
              <a:ext cx="107950" cy="96837"/>
            </a:xfrm>
            <a:custGeom>
              <a:avLst/>
              <a:gdLst>
                <a:gd name="T0" fmla="*/ 19 w 19"/>
                <a:gd name="T1" fmla="*/ 7 h 17"/>
                <a:gd name="T2" fmla="*/ 17 w 19"/>
                <a:gd name="T3" fmla="*/ 5 h 17"/>
                <a:gd name="T4" fmla="*/ 10 w 19"/>
                <a:gd name="T5" fmla="*/ 6 h 17"/>
                <a:gd name="T6" fmla="*/ 6 w 19"/>
                <a:gd name="T7" fmla="*/ 1 h 17"/>
                <a:gd name="T8" fmla="*/ 1 w 19"/>
                <a:gd name="T9" fmla="*/ 3 h 17"/>
                <a:gd name="T10" fmla="*/ 0 w 19"/>
                <a:gd name="T11" fmla="*/ 5 h 17"/>
                <a:gd name="T12" fmla="*/ 1 w 19"/>
                <a:gd name="T13" fmla="*/ 14 h 17"/>
                <a:gd name="T14" fmla="*/ 6 w 19"/>
                <a:gd name="T15" fmla="*/ 14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7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4" y="4"/>
                    <a:pt x="12" y="5"/>
                    <a:pt x="10" y="6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4"/>
                  </a:cubicBezTo>
                  <a:cubicBezTo>
                    <a:pt x="3" y="13"/>
                    <a:pt x="4" y="13"/>
                    <a:pt x="6" y="14"/>
                  </a:cubicBezTo>
                  <a:cubicBezTo>
                    <a:pt x="8" y="14"/>
                    <a:pt x="9" y="16"/>
                    <a:pt x="10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7" y="14"/>
                    <a:pt x="19" y="12"/>
                    <a:pt x="19" y="9"/>
                  </a:cubicBezTo>
                  <a:cubicBezTo>
                    <a:pt x="19" y="8"/>
                    <a:pt x="19" y="7"/>
                    <a:pt x="19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10144129" y="1653124"/>
            <a:ext cx="368301" cy="373062"/>
            <a:chOff x="9213850" y="1976438"/>
            <a:chExt cx="368301" cy="373062"/>
          </a:xfrm>
        </p:grpSpPr>
        <p:sp>
          <p:nvSpPr>
            <p:cNvPr id="196" name="Freeform 185"/>
            <p:cNvSpPr/>
            <p:nvPr/>
          </p:nvSpPr>
          <p:spPr bwMode="auto">
            <a:xfrm>
              <a:off x="9344025" y="2108200"/>
              <a:ext cx="101600" cy="103187"/>
            </a:xfrm>
            <a:custGeom>
              <a:avLst/>
              <a:gdLst>
                <a:gd name="T0" fmla="*/ 16 w 18"/>
                <a:gd name="T1" fmla="*/ 12 h 18"/>
                <a:gd name="T2" fmla="*/ 6 w 18"/>
                <a:gd name="T3" fmla="*/ 17 h 18"/>
                <a:gd name="T4" fmla="*/ 1 w 18"/>
                <a:gd name="T5" fmla="*/ 6 h 18"/>
                <a:gd name="T6" fmla="*/ 11 w 18"/>
                <a:gd name="T7" fmla="*/ 2 h 18"/>
                <a:gd name="T8" fmla="*/ 16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cubicBezTo>
                    <a:pt x="15" y="16"/>
                    <a:pt x="10" y="18"/>
                    <a:pt x="6" y="17"/>
                  </a:cubicBezTo>
                  <a:cubicBezTo>
                    <a:pt x="2" y="15"/>
                    <a:pt x="0" y="11"/>
                    <a:pt x="1" y="6"/>
                  </a:cubicBezTo>
                  <a:cubicBezTo>
                    <a:pt x="2" y="2"/>
                    <a:pt x="7" y="0"/>
                    <a:pt x="11" y="2"/>
                  </a:cubicBezTo>
                  <a:cubicBezTo>
                    <a:pt x="15" y="3"/>
                    <a:pt x="18" y="8"/>
                    <a:pt x="16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186"/>
            <p:cNvSpPr/>
            <p:nvPr/>
          </p:nvSpPr>
          <p:spPr bwMode="auto">
            <a:xfrm>
              <a:off x="9213850" y="2022475"/>
              <a:ext cx="146050" cy="177800"/>
            </a:xfrm>
            <a:custGeom>
              <a:avLst/>
              <a:gdLst>
                <a:gd name="T0" fmla="*/ 21 w 26"/>
                <a:gd name="T1" fmla="*/ 20 h 31"/>
                <a:gd name="T2" fmla="*/ 26 w 26"/>
                <a:gd name="T3" fmla="*/ 14 h 31"/>
                <a:gd name="T4" fmla="*/ 23 w 26"/>
                <a:gd name="T5" fmla="*/ 8 h 31"/>
                <a:gd name="T6" fmla="*/ 14 w 26"/>
                <a:gd name="T7" fmla="*/ 0 h 31"/>
                <a:gd name="T8" fmla="*/ 10 w 26"/>
                <a:gd name="T9" fmla="*/ 1 h 31"/>
                <a:gd name="T10" fmla="*/ 8 w 26"/>
                <a:gd name="T11" fmla="*/ 4 h 31"/>
                <a:gd name="T12" fmla="*/ 8 w 26"/>
                <a:gd name="T13" fmla="*/ 16 h 31"/>
                <a:gd name="T14" fmla="*/ 1 w 26"/>
                <a:gd name="T15" fmla="*/ 21 h 31"/>
                <a:gd name="T16" fmla="*/ 4 w 26"/>
                <a:gd name="T17" fmla="*/ 29 h 31"/>
                <a:gd name="T18" fmla="*/ 7 w 26"/>
                <a:gd name="T19" fmla="*/ 30 h 31"/>
                <a:gd name="T20" fmla="*/ 21 w 26"/>
                <a:gd name="T21" fmla="*/ 29 h 31"/>
                <a:gd name="T22" fmla="*/ 21 w 26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1" y="20"/>
                  </a:moveTo>
                  <a:cubicBezTo>
                    <a:pt x="22" y="17"/>
                    <a:pt x="24" y="15"/>
                    <a:pt x="26" y="14"/>
                  </a:cubicBezTo>
                  <a:cubicBezTo>
                    <a:pt x="25" y="12"/>
                    <a:pt x="24" y="10"/>
                    <a:pt x="23" y="8"/>
                  </a:cubicBezTo>
                  <a:cubicBezTo>
                    <a:pt x="21" y="4"/>
                    <a:pt x="18" y="1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9" y="1"/>
                    <a:pt x="8" y="3"/>
                    <a:pt x="8" y="4"/>
                  </a:cubicBezTo>
                  <a:cubicBezTo>
                    <a:pt x="6" y="8"/>
                    <a:pt x="7" y="12"/>
                    <a:pt x="8" y="16"/>
                  </a:cubicBezTo>
                  <a:cubicBezTo>
                    <a:pt x="5" y="16"/>
                    <a:pt x="2" y="18"/>
                    <a:pt x="1" y="21"/>
                  </a:cubicBezTo>
                  <a:cubicBezTo>
                    <a:pt x="0" y="24"/>
                    <a:pt x="1" y="27"/>
                    <a:pt x="4" y="29"/>
                  </a:cubicBezTo>
                  <a:cubicBezTo>
                    <a:pt x="5" y="30"/>
                    <a:pt x="6" y="30"/>
                    <a:pt x="7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187"/>
            <p:cNvSpPr/>
            <p:nvPr/>
          </p:nvSpPr>
          <p:spPr bwMode="auto">
            <a:xfrm>
              <a:off x="9258300" y="220027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5 w 31"/>
                <a:gd name="T13" fmla="*/ 17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7" y="3"/>
                    <a:pt x="15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4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1" y="17"/>
                    <a:pt x="3" y="18"/>
                    <a:pt x="4" y="18"/>
                  </a:cubicBezTo>
                  <a:cubicBezTo>
                    <a:pt x="8" y="19"/>
                    <a:pt x="12" y="19"/>
                    <a:pt x="15" y="17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7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188"/>
            <p:cNvSpPr/>
            <p:nvPr/>
          </p:nvSpPr>
          <p:spPr bwMode="auto">
            <a:xfrm>
              <a:off x="9428163" y="2125663"/>
              <a:ext cx="153988" cy="177800"/>
            </a:xfrm>
            <a:custGeom>
              <a:avLst/>
              <a:gdLst>
                <a:gd name="T0" fmla="*/ 23 w 27"/>
                <a:gd name="T1" fmla="*/ 2 h 31"/>
                <a:gd name="T2" fmla="*/ 19 w 27"/>
                <a:gd name="T3" fmla="*/ 1 h 31"/>
                <a:gd name="T4" fmla="*/ 5 w 27"/>
                <a:gd name="T5" fmla="*/ 2 h 31"/>
                <a:gd name="T6" fmla="*/ 5 w 27"/>
                <a:gd name="T7" fmla="*/ 10 h 31"/>
                <a:gd name="T8" fmla="*/ 0 w 27"/>
                <a:gd name="T9" fmla="*/ 16 h 31"/>
                <a:gd name="T10" fmla="*/ 4 w 27"/>
                <a:gd name="T11" fmla="*/ 23 h 31"/>
                <a:gd name="T12" fmla="*/ 13 w 27"/>
                <a:gd name="T13" fmla="*/ 31 h 31"/>
                <a:gd name="T14" fmla="*/ 17 w 27"/>
                <a:gd name="T15" fmla="*/ 30 h 31"/>
                <a:gd name="T16" fmla="*/ 19 w 27"/>
                <a:gd name="T17" fmla="*/ 27 h 31"/>
                <a:gd name="T18" fmla="*/ 18 w 27"/>
                <a:gd name="T19" fmla="*/ 15 h 31"/>
                <a:gd name="T20" fmla="*/ 26 w 27"/>
                <a:gd name="T21" fmla="*/ 10 h 31"/>
                <a:gd name="T22" fmla="*/ 23 w 27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3" y="2"/>
                  </a:moveTo>
                  <a:cubicBezTo>
                    <a:pt x="22" y="1"/>
                    <a:pt x="21" y="1"/>
                    <a:pt x="19" y="1"/>
                  </a:cubicBezTo>
                  <a:cubicBezTo>
                    <a:pt x="14" y="0"/>
                    <a:pt x="9" y="1"/>
                    <a:pt x="5" y="2"/>
                  </a:cubicBezTo>
                  <a:cubicBezTo>
                    <a:pt x="5" y="5"/>
                    <a:pt x="6" y="7"/>
                    <a:pt x="5" y="10"/>
                  </a:cubicBezTo>
                  <a:cubicBezTo>
                    <a:pt x="4" y="12"/>
                    <a:pt x="2" y="14"/>
                    <a:pt x="0" y="16"/>
                  </a:cubicBezTo>
                  <a:cubicBezTo>
                    <a:pt x="1" y="18"/>
                    <a:pt x="2" y="21"/>
                    <a:pt x="4" y="23"/>
                  </a:cubicBezTo>
                  <a:cubicBezTo>
                    <a:pt x="6" y="27"/>
                    <a:pt x="9" y="30"/>
                    <a:pt x="13" y="31"/>
                  </a:cubicBezTo>
                  <a:cubicBezTo>
                    <a:pt x="14" y="31"/>
                    <a:pt x="16" y="31"/>
                    <a:pt x="17" y="30"/>
                  </a:cubicBezTo>
                  <a:cubicBezTo>
                    <a:pt x="18" y="30"/>
                    <a:pt x="19" y="28"/>
                    <a:pt x="19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2" y="15"/>
                    <a:pt x="25" y="13"/>
                    <a:pt x="26" y="10"/>
                  </a:cubicBezTo>
                  <a:cubicBezTo>
                    <a:pt x="27" y="7"/>
                    <a:pt x="26" y="3"/>
                    <a:pt x="2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189"/>
            <p:cNvSpPr/>
            <p:nvPr/>
          </p:nvSpPr>
          <p:spPr bwMode="auto">
            <a:xfrm>
              <a:off x="9359900" y="197643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7 w 31"/>
                <a:gd name="T3" fmla="*/ 8 h 27"/>
                <a:gd name="T4" fmla="*/ 15 w 31"/>
                <a:gd name="T5" fmla="*/ 8 h 27"/>
                <a:gd name="T6" fmla="*/ 10 w 31"/>
                <a:gd name="T7" fmla="*/ 1 h 27"/>
                <a:gd name="T8" fmla="*/ 2 w 31"/>
                <a:gd name="T9" fmla="*/ 4 h 27"/>
                <a:gd name="T10" fmla="*/ 1 w 31"/>
                <a:gd name="T11" fmla="*/ 8 h 27"/>
                <a:gd name="T12" fmla="*/ 2 w 31"/>
                <a:gd name="T13" fmla="*/ 21 h 27"/>
                <a:gd name="T14" fmla="*/ 9 w 31"/>
                <a:gd name="T15" fmla="*/ 21 h 27"/>
                <a:gd name="T16" fmla="*/ 16 w 31"/>
                <a:gd name="T17" fmla="*/ 27 h 27"/>
                <a:gd name="T18" fmla="*/ 23 w 31"/>
                <a:gd name="T19" fmla="*/ 23 h 27"/>
                <a:gd name="T20" fmla="*/ 31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7" y="8"/>
                  </a:cubicBezTo>
                  <a:cubicBezTo>
                    <a:pt x="23" y="6"/>
                    <a:pt x="19" y="7"/>
                    <a:pt x="15" y="8"/>
                  </a:cubicBezTo>
                  <a:cubicBezTo>
                    <a:pt x="15" y="5"/>
                    <a:pt x="13" y="2"/>
                    <a:pt x="10" y="1"/>
                  </a:cubicBezTo>
                  <a:cubicBezTo>
                    <a:pt x="7" y="0"/>
                    <a:pt x="3" y="1"/>
                    <a:pt x="2" y="4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0" y="12"/>
                    <a:pt x="1" y="17"/>
                    <a:pt x="2" y="21"/>
                  </a:cubicBezTo>
                  <a:cubicBezTo>
                    <a:pt x="4" y="20"/>
                    <a:pt x="7" y="20"/>
                    <a:pt x="9" y="21"/>
                  </a:cubicBezTo>
                  <a:cubicBezTo>
                    <a:pt x="12" y="22"/>
                    <a:pt x="14" y="24"/>
                    <a:pt x="16" y="27"/>
                  </a:cubicBezTo>
                  <a:cubicBezTo>
                    <a:pt x="18" y="26"/>
                    <a:pt x="21" y="24"/>
                    <a:pt x="23" y="23"/>
                  </a:cubicBezTo>
                  <a:cubicBezTo>
                    <a:pt x="27" y="21"/>
                    <a:pt x="30" y="18"/>
                    <a:pt x="31" y="14"/>
                  </a:cubicBezTo>
                  <a:cubicBezTo>
                    <a:pt x="31" y="13"/>
                    <a:pt x="31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6161609" y="555498"/>
            <a:ext cx="504825" cy="509587"/>
            <a:chOff x="5754688" y="1049338"/>
            <a:chExt cx="504825" cy="509587"/>
          </a:xfrm>
        </p:grpSpPr>
        <p:sp>
          <p:nvSpPr>
            <p:cNvPr id="201" name="Freeform 190"/>
            <p:cNvSpPr/>
            <p:nvPr/>
          </p:nvSpPr>
          <p:spPr bwMode="auto">
            <a:xfrm>
              <a:off x="5930900" y="1233488"/>
              <a:ext cx="141288" cy="142875"/>
            </a:xfrm>
            <a:custGeom>
              <a:avLst/>
              <a:gdLst>
                <a:gd name="T0" fmla="*/ 23 w 25"/>
                <a:gd name="T1" fmla="*/ 16 h 25"/>
                <a:gd name="T2" fmla="*/ 9 w 25"/>
                <a:gd name="T3" fmla="*/ 23 h 25"/>
                <a:gd name="T4" fmla="*/ 2 w 25"/>
                <a:gd name="T5" fmla="*/ 9 h 25"/>
                <a:gd name="T6" fmla="*/ 17 w 25"/>
                <a:gd name="T7" fmla="*/ 2 h 25"/>
                <a:gd name="T8" fmla="*/ 23 w 25"/>
                <a:gd name="T9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3" y="16"/>
                  </a:moveTo>
                  <a:cubicBezTo>
                    <a:pt x="21" y="22"/>
                    <a:pt x="15" y="25"/>
                    <a:pt x="9" y="23"/>
                  </a:cubicBezTo>
                  <a:cubicBezTo>
                    <a:pt x="3" y="21"/>
                    <a:pt x="0" y="15"/>
                    <a:pt x="2" y="9"/>
                  </a:cubicBezTo>
                  <a:cubicBezTo>
                    <a:pt x="4" y="3"/>
                    <a:pt x="11" y="0"/>
                    <a:pt x="17" y="2"/>
                  </a:cubicBezTo>
                  <a:cubicBezTo>
                    <a:pt x="22" y="4"/>
                    <a:pt x="25" y="10"/>
                    <a:pt x="23" y="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191"/>
            <p:cNvSpPr/>
            <p:nvPr/>
          </p:nvSpPr>
          <p:spPr bwMode="auto">
            <a:xfrm>
              <a:off x="5754688" y="1112838"/>
              <a:ext cx="204788" cy="239712"/>
            </a:xfrm>
            <a:custGeom>
              <a:avLst/>
              <a:gdLst>
                <a:gd name="T0" fmla="*/ 29 w 36"/>
                <a:gd name="T1" fmla="*/ 28 h 42"/>
                <a:gd name="T2" fmla="*/ 36 w 36"/>
                <a:gd name="T3" fmla="*/ 19 h 42"/>
                <a:gd name="T4" fmla="*/ 32 w 36"/>
                <a:gd name="T5" fmla="*/ 11 h 42"/>
                <a:gd name="T6" fmla="*/ 20 w 36"/>
                <a:gd name="T7" fmla="*/ 0 h 42"/>
                <a:gd name="T8" fmla="*/ 14 w 36"/>
                <a:gd name="T9" fmla="*/ 1 h 42"/>
                <a:gd name="T10" fmla="*/ 11 w 36"/>
                <a:gd name="T11" fmla="*/ 6 h 42"/>
                <a:gd name="T12" fmla="*/ 12 w 36"/>
                <a:gd name="T13" fmla="*/ 22 h 42"/>
                <a:gd name="T14" fmla="*/ 2 w 36"/>
                <a:gd name="T15" fmla="*/ 29 h 42"/>
                <a:gd name="T16" fmla="*/ 6 w 36"/>
                <a:gd name="T17" fmla="*/ 40 h 42"/>
                <a:gd name="T18" fmla="*/ 11 w 36"/>
                <a:gd name="T19" fmla="*/ 41 h 42"/>
                <a:gd name="T20" fmla="*/ 29 w 36"/>
                <a:gd name="T21" fmla="*/ 40 h 42"/>
                <a:gd name="T22" fmla="*/ 29 w 36"/>
                <a:gd name="T2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2">
                  <a:moveTo>
                    <a:pt x="29" y="28"/>
                  </a:moveTo>
                  <a:cubicBezTo>
                    <a:pt x="30" y="24"/>
                    <a:pt x="33" y="21"/>
                    <a:pt x="36" y="19"/>
                  </a:cubicBezTo>
                  <a:cubicBezTo>
                    <a:pt x="35" y="16"/>
                    <a:pt x="34" y="13"/>
                    <a:pt x="32" y="11"/>
                  </a:cubicBezTo>
                  <a:cubicBezTo>
                    <a:pt x="29" y="6"/>
                    <a:pt x="25" y="1"/>
                    <a:pt x="20" y="0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2"/>
                    <a:pt x="12" y="4"/>
                    <a:pt x="11" y="6"/>
                  </a:cubicBezTo>
                  <a:cubicBezTo>
                    <a:pt x="9" y="11"/>
                    <a:pt x="10" y="17"/>
                    <a:pt x="12" y="22"/>
                  </a:cubicBezTo>
                  <a:cubicBezTo>
                    <a:pt x="8" y="22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7" y="41"/>
                    <a:pt x="9" y="41"/>
                    <a:pt x="11" y="41"/>
                  </a:cubicBezTo>
                  <a:cubicBezTo>
                    <a:pt x="17" y="42"/>
                    <a:pt x="23" y="42"/>
                    <a:pt x="29" y="40"/>
                  </a:cubicBezTo>
                  <a:cubicBezTo>
                    <a:pt x="28" y="36"/>
                    <a:pt x="27" y="32"/>
                    <a:pt x="29" y="2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192"/>
            <p:cNvSpPr/>
            <p:nvPr/>
          </p:nvSpPr>
          <p:spPr bwMode="auto">
            <a:xfrm>
              <a:off x="5816600" y="1352550"/>
              <a:ext cx="238125" cy="206375"/>
            </a:xfrm>
            <a:custGeom>
              <a:avLst/>
              <a:gdLst>
                <a:gd name="T0" fmla="*/ 28 w 42"/>
                <a:gd name="T1" fmla="*/ 6 h 36"/>
                <a:gd name="T2" fmla="*/ 20 w 42"/>
                <a:gd name="T3" fmla="*/ 0 h 36"/>
                <a:gd name="T4" fmla="*/ 11 w 42"/>
                <a:gd name="T5" fmla="*/ 5 h 36"/>
                <a:gd name="T6" fmla="*/ 0 w 42"/>
                <a:gd name="T7" fmla="*/ 17 h 36"/>
                <a:gd name="T8" fmla="*/ 1 w 42"/>
                <a:gd name="T9" fmla="*/ 22 h 36"/>
                <a:gd name="T10" fmla="*/ 6 w 42"/>
                <a:gd name="T11" fmla="*/ 26 h 36"/>
                <a:gd name="T12" fmla="*/ 22 w 42"/>
                <a:gd name="T13" fmla="*/ 25 h 36"/>
                <a:gd name="T14" fmla="*/ 29 w 42"/>
                <a:gd name="T15" fmla="*/ 35 h 36"/>
                <a:gd name="T16" fmla="*/ 40 w 42"/>
                <a:gd name="T17" fmla="*/ 31 h 36"/>
                <a:gd name="T18" fmla="*/ 42 w 42"/>
                <a:gd name="T19" fmla="*/ 26 h 36"/>
                <a:gd name="T20" fmla="*/ 40 w 42"/>
                <a:gd name="T21" fmla="*/ 6 h 36"/>
                <a:gd name="T22" fmla="*/ 28 w 42"/>
                <a:gd name="T23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6">
                  <a:moveTo>
                    <a:pt x="28" y="6"/>
                  </a:moveTo>
                  <a:cubicBezTo>
                    <a:pt x="24" y="5"/>
                    <a:pt x="22" y="3"/>
                    <a:pt x="20" y="0"/>
                  </a:cubicBezTo>
                  <a:cubicBezTo>
                    <a:pt x="17" y="1"/>
                    <a:pt x="14" y="3"/>
                    <a:pt x="11" y="5"/>
                  </a:cubicBezTo>
                  <a:cubicBezTo>
                    <a:pt x="6" y="8"/>
                    <a:pt x="1" y="11"/>
                    <a:pt x="0" y="17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5"/>
                    <a:pt x="6" y="26"/>
                  </a:cubicBezTo>
                  <a:cubicBezTo>
                    <a:pt x="11" y="27"/>
                    <a:pt x="17" y="27"/>
                    <a:pt x="22" y="25"/>
                  </a:cubicBezTo>
                  <a:cubicBezTo>
                    <a:pt x="22" y="29"/>
                    <a:pt x="25" y="33"/>
                    <a:pt x="29" y="35"/>
                  </a:cubicBezTo>
                  <a:cubicBezTo>
                    <a:pt x="33" y="36"/>
                    <a:pt x="38" y="35"/>
                    <a:pt x="40" y="31"/>
                  </a:cubicBezTo>
                  <a:cubicBezTo>
                    <a:pt x="41" y="30"/>
                    <a:pt x="41" y="28"/>
                    <a:pt x="42" y="26"/>
                  </a:cubicBezTo>
                  <a:cubicBezTo>
                    <a:pt x="42" y="19"/>
                    <a:pt x="42" y="12"/>
                    <a:pt x="40" y="6"/>
                  </a:cubicBezTo>
                  <a:cubicBezTo>
                    <a:pt x="36" y="8"/>
                    <a:pt x="32" y="8"/>
                    <a:pt x="2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93"/>
            <p:cNvSpPr/>
            <p:nvPr/>
          </p:nvSpPr>
          <p:spPr bwMode="auto">
            <a:xfrm>
              <a:off x="6054725" y="1255713"/>
              <a:ext cx="204788" cy="246062"/>
            </a:xfrm>
            <a:custGeom>
              <a:avLst/>
              <a:gdLst>
                <a:gd name="T0" fmla="*/ 31 w 36"/>
                <a:gd name="T1" fmla="*/ 3 h 43"/>
                <a:gd name="T2" fmla="*/ 26 w 36"/>
                <a:gd name="T3" fmla="*/ 1 h 43"/>
                <a:gd name="T4" fmla="*/ 6 w 36"/>
                <a:gd name="T5" fmla="*/ 3 h 43"/>
                <a:gd name="T6" fmla="*/ 6 w 36"/>
                <a:gd name="T7" fmla="*/ 14 h 43"/>
                <a:gd name="T8" fmla="*/ 0 w 36"/>
                <a:gd name="T9" fmla="*/ 22 h 43"/>
                <a:gd name="T10" fmla="*/ 5 w 36"/>
                <a:gd name="T11" fmla="*/ 32 h 43"/>
                <a:gd name="T12" fmla="*/ 17 w 36"/>
                <a:gd name="T13" fmla="*/ 42 h 43"/>
                <a:gd name="T14" fmla="*/ 23 w 36"/>
                <a:gd name="T15" fmla="*/ 42 h 43"/>
                <a:gd name="T16" fmla="*/ 26 w 36"/>
                <a:gd name="T17" fmla="*/ 37 h 43"/>
                <a:gd name="T18" fmla="*/ 25 w 36"/>
                <a:gd name="T19" fmla="*/ 21 h 43"/>
                <a:gd name="T20" fmla="*/ 35 w 36"/>
                <a:gd name="T21" fmla="*/ 14 h 43"/>
                <a:gd name="T22" fmla="*/ 31 w 36"/>
                <a:gd name="T23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3">
                  <a:moveTo>
                    <a:pt x="31" y="3"/>
                  </a:moveTo>
                  <a:cubicBezTo>
                    <a:pt x="30" y="2"/>
                    <a:pt x="28" y="1"/>
                    <a:pt x="26" y="1"/>
                  </a:cubicBezTo>
                  <a:cubicBezTo>
                    <a:pt x="19" y="0"/>
                    <a:pt x="12" y="1"/>
                    <a:pt x="6" y="3"/>
                  </a:cubicBezTo>
                  <a:cubicBezTo>
                    <a:pt x="7" y="6"/>
                    <a:pt x="7" y="10"/>
                    <a:pt x="6" y="14"/>
                  </a:cubicBezTo>
                  <a:cubicBezTo>
                    <a:pt x="5" y="17"/>
                    <a:pt x="3" y="20"/>
                    <a:pt x="0" y="22"/>
                  </a:cubicBezTo>
                  <a:cubicBezTo>
                    <a:pt x="1" y="25"/>
                    <a:pt x="3" y="29"/>
                    <a:pt x="5" y="32"/>
                  </a:cubicBezTo>
                  <a:cubicBezTo>
                    <a:pt x="8" y="37"/>
                    <a:pt x="12" y="41"/>
                    <a:pt x="17" y="42"/>
                  </a:cubicBezTo>
                  <a:cubicBezTo>
                    <a:pt x="19" y="43"/>
                    <a:pt x="21" y="43"/>
                    <a:pt x="23" y="42"/>
                  </a:cubicBezTo>
                  <a:cubicBezTo>
                    <a:pt x="24" y="40"/>
                    <a:pt x="25" y="39"/>
                    <a:pt x="26" y="37"/>
                  </a:cubicBezTo>
                  <a:cubicBezTo>
                    <a:pt x="28" y="32"/>
                    <a:pt x="27" y="26"/>
                    <a:pt x="25" y="21"/>
                  </a:cubicBezTo>
                  <a:cubicBezTo>
                    <a:pt x="29" y="20"/>
                    <a:pt x="33" y="18"/>
                    <a:pt x="35" y="14"/>
                  </a:cubicBezTo>
                  <a:cubicBezTo>
                    <a:pt x="36" y="10"/>
                    <a:pt x="35" y="5"/>
                    <a:pt x="31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94"/>
            <p:cNvSpPr/>
            <p:nvPr/>
          </p:nvSpPr>
          <p:spPr bwMode="auto">
            <a:xfrm>
              <a:off x="5964238" y="1049338"/>
              <a:ext cx="238125" cy="212725"/>
            </a:xfrm>
            <a:custGeom>
              <a:avLst/>
              <a:gdLst>
                <a:gd name="T0" fmla="*/ 41 w 42"/>
                <a:gd name="T1" fmla="*/ 14 h 37"/>
                <a:gd name="T2" fmla="*/ 36 w 42"/>
                <a:gd name="T3" fmla="*/ 11 h 37"/>
                <a:gd name="T4" fmla="*/ 20 w 42"/>
                <a:gd name="T5" fmla="*/ 12 h 37"/>
                <a:gd name="T6" fmla="*/ 13 w 42"/>
                <a:gd name="T7" fmla="*/ 2 h 37"/>
                <a:gd name="T8" fmla="*/ 2 w 42"/>
                <a:gd name="T9" fmla="*/ 5 h 37"/>
                <a:gd name="T10" fmla="*/ 0 w 42"/>
                <a:gd name="T11" fmla="*/ 11 h 37"/>
                <a:gd name="T12" fmla="*/ 2 w 42"/>
                <a:gd name="T13" fmla="*/ 29 h 37"/>
                <a:gd name="T14" fmla="*/ 12 w 42"/>
                <a:gd name="T15" fmla="*/ 29 h 37"/>
                <a:gd name="T16" fmla="*/ 21 w 42"/>
                <a:gd name="T17" fmla="*/ 37 h 37"/>
                <a:gd name="T18" fmla="*/ 31 w 42"/>
                <a:gd name="T19" fmla="*/ 32 h 37"/>
                <a:gd name="T20" fmla="*/ 42 w 42"/>
                <a:gd name="T21" fmla="*/ 20 h 37"/>
                <a:gd name="T22" fmla="*/ 41 w 42"/>
                <a:gd name="T2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7">
                  <a:moveTo>
                    <a:pt x="41" y="14"/>
                  </a:moveTo>
                  <a:cubicBezTo>
                    <a:pt x="40" y="13"/>
                    <a:pt x="38" y="12"/>
                    <a:pt x="36" y="11"/>
                  </a:cubicBezTo>
                  <a:cubicBezTo>
                    <a:pt x="31" y="9"/>
                    <a:pt x="25" y="9"/>
                    <a:pt x="20" y="12"/>
                  </a:cubicBezTo>
                  <a:cubicBezTo>
                    <a:pt x="20" y="8"/>
                    <a:pt x="17" y="3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1" y="7"/>
                    <a:pt x="0" y="9"/>
                    <a:pt x="0" y="11"/>
                  </a:cubicBezTo>
                  <a:cubicBezTo>
                    <a:pt x="0" y="17"/>
                    <a:pt x="0" y="23"/>
                    <a:pt x="2" y="29"/>
                  </a:cubicBezTo>
                  <a:cubicBezTo>
                    <a:pt x="5" y="28"/>
                    <a:pt x="9" y="28"/>
                    <a:pt x="12" y="29"/>
                  </a:cubicBezTo>
                  <a:cubicBezTo>
                    <a:pt x="16" y="31"/>
                    <a:pt x="19" y="33"/>
                    <a:pt x="21" y="37"/>
                  </a:cubicBezTo>
                  <a:cubicBezTo>
                    <a:pt x="24" y="36"/>
                    <a:pt x="28" y="34"/>
                    <a:pt x="31" y="32"/>
                  </a:cubicBezTo>
                  <a:cubicBezTo>
                    <a:pt x="36" y="29"/>
                    <a:pt x="41" y="25"/>
                    <a:pt x="42" y="20"/>
                  </a:cubicBezTo>
                  <a:cubicBezTo>
                    <a:pt x="42" y="18"/>
                    <a:pt x="42" y="16"/>
                    <a:pt x="41" y="1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4323284" y="336424"/>
            <a:ext cx="368301" cy="373062"/>
            <a:chOff x="4978400" y="928688"/>
            <a:chExt cx="368301" cy="373062"/>
          </a:xfrm>
        </p:grpSpPr>
        <p:sp>
          <p:nvSpPr>
            <p:cNvPr id="206" name="Freeform 195"/>
            <p:cNvSpPr/>
            <p:nvPr/>
          </p:nvSpPr>
          <p:spPr bwMode="auto">
            <a:xfrm>
              <a:off x="5108575" y="1060450"/>
              <a:ext cx="101600" cy="103187"/>
            </a:xfrm>
            <a:custGeom>
              <a:avLst/>
              <a:gdLst>
                <a:gd name="T0" fmla="*/ 17 w 18"/>
                <a:gd name="T1" fmla="*/ 12 h 18"/>
                <a:gd name="T2" fmla="*/ 6 w 18"/>
                <a:gd name="T3" fmla="*/ 17 h 18"/>
                <a:gd name="T4" fmla="*/ 1 w 18"/>
                <a:gd name="T5" fmla="*/ 7 h 18"/>
                <a:gd name="T6" fmla="*/ 12 w 18"/>
                <a:gd name="T7" fmla="*/ 2 h 18"/>
                <a:gd name="T8" fmla="*/ 17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7" y="12"/>
                  </a:moveTo>
                  <a:cubicBezTo>
                    <a:pt x="15" y="16"/>
                    <a:pt x="11" y="18"/>
                    <a:pt x="6" y="17"/>
                  </a:cubicBezTo>
                  <a:cubicBezTo>
                    <a:pt x="2" y="15"/>
                    <a:pt x="0" y="11"/>
                    <a:pt x="1" y="7"/>
                  </a:cubicBezTo>
                  <a:cubicBezTo>
                    <a:pt x="3" y="2"/>
                    <a:pt x="8" y="0"/>
                    <a:pt x="12" y="2"/>
                  </a:cubicBezTo>
                  <a:cubicBezTo>
                    <a:pt x="16" y="3"/>
                    <a:pt x="18" y="8"/>
                    <a:pt x="17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96"/>
            <p:cNvSpPr/>
            <p:nvPr/>
          </p:nvSpPr>
          <p:spPr bwMode="auto">
            <a:xfrm>
              <a:off x="4978400" y="974725"/>
              <a:ext cx="152400" cy="177800"/>
            </a:xfrm>
            <a:custGeom>
              <a:avLst/>
              <a:gdLst>
                <a:gd name="T0" fmla="*/ 21 w 27"/>
                <a:gd name="T1" fmla="*/ 20 h 31"/>
                <a:gd name="T2" fmla="*/ 27 w 27"/>
                <a:gd name="T3" fmla="*/ 14 h 31"/>
                <a:gd name="T4" fmla="*/ 23 w 27"/>
                <a:gd name="T5" fmla="*/ 8 h 31"/>
                <a:gd name="T6" fmla="*/ 15 w 27"/>
                <a:gd name="T7" fmla="*/ 0 h 31"/>
                <a:gd name="T8" fmla="*/ 10 w 27"/>
                <a:gd name="T9" fmla="*/ 1 h 31"/>
                <a:gd name="T10" fmla="*/ 8 w 27"/>
                <a:gd name="T11" fmla="*/ 4 h 31"/>
                <a:gd name="T12" fmla="*/ 9 w 27"/>
                <a:gd name="T13" fmla="*/ 16 h 31"/>
                <a:gd name="T14" fmla="*/ 2 w 27"/>
                <a:gd name="T15" fmla="*/ 21 h 31"/>
                <a:gd name="T16" fmla="*/ 4 w 27"/>
                <a:gd name="T17" fmla="*/ 29 h 31"/>
                <a:gd name="T18" fmla="*/ 8 w 27"/>
                <a:gd name="T19" fmla="*/ 30 h 31"/>
                <a:gd name="T20" fmla="*/ 21 w 27"/>
                <a:gd name="T21" fmla="*/ 29 h 31"/>
                <a:gd name="T22" fmla="*/ 21 w 27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1" y="20"/>
                  </a:moveTo>
                  <a:cubicBezTo>
                    <a:pt x="22" y="17"/>
                    <a:pt x="24" y="15"/>
                    <a:pt x="27" y="14"/>
                  </a:cubicBezTo>
                  <a:cubicBezTo>
                    <a:pt x="26" y="12"/>
                    <a:pt x="25" y="10"/>
                    <a:pt x="23" y="8"/>
                  </a:cubicBezTo>
                  <a:cubicBezTo>
                    <a:pt x="21" y="4"/>
                    <a:pt x="19" y="1"/>
                    <a:pt x="15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9" y="1"/>
                    <a:pt x="9" y="3"/>
                    <a:pt x="8" y="4"/>
                  </a:cubicBezTo>
                  <a:cubicBezTo>
                    <a:pt x="7" y="8"/>
                    <a:pt x="7" y="12"/>
                    <a:pt x="9" y="16"/>
                  </a:cubicBezTo>
                  <a:cubicBezTo>
                    <a:pt x="6" y="16"/>
                    <a:pt x="3" y="18"/>
                    <a:pt x="2" y="21"/>
                  </a:cubicBezTo>
                  <a:cubicBezTo>
                    <a:pt x="0" y="24"/>
                    <a:pt x="1" y="28"/>
                    <a:pt x="4" y="29"/>
                  </a:cubicBezTo>
                  <a:cubicBezTo>
                    <a:pt x="5" y="30"/>
                    <a:pt x="7" y="30"/>
                    <a:pt x="8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97"/>
            <p:cNvSpPr/>
            <p:nvPr/>
          </p:nvSpPr>
          <p:spPr bwMode="auto">
            <a:xfrm>
              <a:off x="5022850" y="115252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6 w 31"/>
                <a:gd name="T13" fmla="*/ 18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8" y="3"/>
                    <a:pt x="16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5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8" y="19"/>
                    <a:pt x="12" y="19"/>
                    <a:pt x="16" y="18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8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98"/>
            <p:cNvSpPr/>
            <p:nvPr/>
          </p:nvSpPr>
          <p:spPr bwMode="auto">
            <a:xfrm>
              <a:off x="5199063" y="1077913"/>
              <a:ext cx="147638" cy="177800"/>
            </a:xfrm>
            <a:custGeom>
              <a:avLst/>
              <a:gdLst>
                <a:gd name="T0" fmla="*/ 22 w 26"/>
                <a:gd name="T1" fmla="*/ 2 h 31"/>
                <a:gd name="T2" fmla="*/ 19 w 26"/>
                <a:gd name="T3" fmla="*/ 1 h 31"/>
                <a:gd name="T4" fmla="*/ 4 w 26"/>
                <a:gd name="T5" fmla="*/ 2 h 31"/>
                <a:gd name="T6" fmla="*/ 4 w 26"/>
                <a:gd name="T7" fmla="*/ 10 h 31"/>
                <a:gd name="T8" fmla="*/ 0 w 26"/>
                <a:gd name="T9" fmla="*/ 16 h 31"/>
                <a:gd name="T10" fmla="*/ 3 w 26"/>
                <a:gd name="T11" fmla="*/ 23 h 31"/>
                <a:gd name="T12" fmla="*/ 12 w 26"/>
                <a:gd name="T13" fmla="*/ 31 h 31"/>
                <a:gd name="T14" fmla="*/ 16 w 26"/>
                <a:gd name="T15" fmla="*/ 30 h 31"/>
                <a:gd name="T16" fmla="*/ 18 w 26"/>
                <a:gd name="T17" fmla="*/ 27 h 31"/>
                <a:gd name="T18" fmla="*/ 18 w 26"/>
                <a:gd name="T19" fmla="*/ 15 h 31"/>
                <a:gd name="T20" fmla="*/ 25 w 26"/>
                <a:gd name="T21" fmla="*/ 10 h 31"/>
                <a:gd name="T22" fmla="*/ 22 w 26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2" y="2"/>
                  </a:moveTo>
                  <a:cubicBezTo>
                    <a:pt x="21" y="1"/>
                    <a:pt x="20" y="1"/>
                    <a:pt x="19" y="1"/>
                  </a:cubicBezTo>
                  <a:cubicBezTo>
                    <a:pt x="14" y="0"/>
                    <a:pt x="9" y="1"/>
                    <a:pt x="4" y="2"/>
                  </a:cubicBezTo>
                  <a:cubicBezTo>
                    <a:pt x="5" y="5"/>
                    <a:pt x="5" y="7"/>
                    <a:pt x="4" y="10"/>
                  </a:cubicBezTo>
                  <a:cubicBezTo>
                    <a:pt x="3" y="12"/>
                    <a:pt x="2" y="14"/>
                    <a:pt x="0" y="16"/>
                  </a:cubicBezTo>
                  <a:cubicBezTo>
                    <a:pt x="0" y="18"/>
                    <a:pt x="2" y="21"/>
                    <a:pt x="3" y="23"/>
                  </a:cubicBezTo>
                  <a:cubicBezTo>
                    <a:pt x="5" y="27"/>
                    <a:pt x="8" y="30"/>
                    <a:pt x="12" y="31"/>
                  </a:cubicBezTo>
                  <a:cubicBezTo>
                    <a:pt x="13" y="31"/>
                    <a:pt x="15" y="31"/>
                    <a:pt x="16" y="30"/>
                  </a:cubicBezTo>
                  <a:cubicBezTo>
                    <a:pt x="17" y="30"/>
                    <a:pt x="18" y="28"/>
                    <a:pt x="18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1" y="15"/>
                    <a:pt x="24" y="13"/>
                    <a:pt x="25" y="10"/>
                  </a:cubicBezTo>
                  <a:cubicBezTo>
                    <a:pt x="26" y="7"/>
                    <a:pt x="25" y="3"/>
                    <a:pt x="2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99"/>
            <p:cNvSpPr/>
            <p:nvPr/>
          </p:nvSpPr>
          <p:spPr bwMode="auto">
            <a:xfrm>
              <a:off x="5130800" y="92868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6 w 31"/>
                <a:gd name="T3" fmla="*/ 8 h 27"/>
                <a:gd name="T4" fmla="*/ 15 w 31"/>
                <a:gd name="T5" fmla="*/ 8 h 27"/>
                <a:gd name="T6" fmla="*/ 9 w 31"/>
                <a:gd name="T7" fmla="*/ 1 h 27"/>
                <a:gd name="T8" fmla="*/ 1 w 31"/>
                <a:gd name="T9" fmla="*/ 4 h 27"/>
                <a:gd name="T10" fmla="*/ 0 w 31"/>
                <a:gd name="T11" fmla="*/ 8 h 27"/>
                <a:gd name="T12" fmla="*/ 1 w 31"/>
                <a:gd name="T13" fmla="*/ 21 h 27"/>
                <a:gd name="T14" fmla="*/ 9 w 31"/>
                <a:gd name="T15" fmla="*/ 21 h 27"/>
                <a:gd name="T16" fmla="*/ 15 w 31"/>
                <a:gd name="T17" fmla="*/ 27 h 27"/>
                <a:gd name="T18" fmla="*/ 23 w 31"/>
                <a:gd name="T19" fmla="*/ 23 h 27"/>
                <a:gd name="T20" fmla="*/ 30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6" y="8"/>
                  </a:cubicBezTo>
                  <a:cubicBezTo>
                    <a:pt x="23" y="6"/>
                    <a:pt x="18" y="7"/>
                    <a:pt x="15" y="8"/>
                  </a:cubicBezTo>
                  <a:cubicBezTo>
                    <a:pt x="14" y="5"/>
                    <a:pt x="12" y="2"/>
                    <a:pt x="9" y="1"/>
                  </a:cubicBezTo>
                  <a:cubicBezTo>
                    <a:pt x="7" y="0"/>
                    <a:pt x="3" y="1"/>
                    <a:pt x="1" y="4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2"/>
                    <a:pt x="0" y="17"/>
                    <a:pt x="1" y="21"/>
                  </a:cubicBezTo>
                  <a:cubicBezTo>
                    <a:pt x="4" y="20"/>
                    <a:pt x="6" y="20"/>
                    <a:pt x="9" y="21"/>
                  </a:cubicBezTo>
                  <a:cubicBezTo>
                    <a:pt x="12" y="22"/>
                    <a:pt x="14" y="24"/>
                    <a:pt x="15" y="27"/>
                  </a:cubicBezTo>
                  <a:cubicBezTo>
                    <a:pt x="18" y="26"/>
                    <a:pt x="20" y="24"/>
                    <a:pt x="23" y="23"/>
                  </a:cubicBezTo>
                  <a:cubicBezTo>
                    <a:pt x="26" y="21"/>
                    <a:pt x="30" y="18"/>
                    <a:pt x="30" y="14"/>
                  </a:cubicBezTo>
                  <a:cubicBezTo>
                    <a:pt x="31" y="13"/>
                    <a:pt x="30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1792288" y="1787525"/>
            <a:ext cx="476250" cy="481012"/>
            <a:chOff x="1792288" y="1787525"/>
            <a:chExt cx="476250" cy="481012"/>
          </a:xfrm>
        </p:grpSpPr>
        <p:sp>
          <p:nvSpPr>
            <p:cNvPr id="211" name="Freeform 200"/>
            <p:cNvSpPr/>
            <p:nvPr/>
          </p:nvSpPr>
          <p:spPr bwMode="auto">
            <a:xfrm>
              <a:off x="1968500" y="1958975"/>
              <a:ext cx="134938" cy="131762"/>
            </a:xfrm>
            <a:custGeom>
              <a:avLst/>
              <a:gdLst>
                <a:gd name="T0" fmla="*/ 2 w 24"/>
                <a:gd name="T1" fmla="*/ 15 h 23"/>
                <a:gd name="T2" fmla="*/ 16 w 24"/>
                <a:gd name="T3" fmla="*/ 21 h 23"/>
                <a:gd name="T4" fmla="*/ 22 w 24"/>
                <a:gd name="T5" fmla="*/ 8 h 23"/>
                <a:gd name="T6" fmla="*/ 9 w 24"/>
                <a:gd name="T7" fmla="*/ 2 h 23"/>
                <a:gd name="T8" fmla="*/ 2 w 24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" y="15"/>
                  </a:moveTo>
                  <a:cubicBezTo>
                    <a:pt x="4" y="20"/>
                    <a:pt x="10" y="23"/>
                    <a:pt x="16" y="21"/>
                  </a:cubicBezTo>
                  <a:cubicBezTo>
                    <a:pt x="21" y="19"/>
                    <a:pt x="24" y="13"/>
                    <a:pt x="22" y="8"/>
                  </a:cubicBezTo>
                  <a:cubicBezTo>
                    <a:pt x="20" y="3"/>
                    <a:pt x="14" y="0"/>
                    <a:pt x="9" y="2"/>
                  </a:cubicBezTo>
                  <a:cubicBezTo>
                    <a:pt x="3" y="3"/>
                    <a:pt x="0" y="9"/>
                    <a:pt x="2" y="1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201"/>
            <p:cNvSpPr/>
            <p:nvPr/>
          </p:nvSpPr>
          <p:spPr bwMode="auto">
            <a:xfrm>
              <a:off x="2074863" y="1844675"/>
              <a:ext cx="193675" cy="228600"/>
            </a:xfrm>
            <a:custGeom>
              <a:avLst/>
              <a:gdLst>
                <a:gd name="T0" fmla="*/ 7 w 34"/>
                <a:gd name="T1" fmla="*/ 26 h 40"/>
                <a:gd name="T2" fmla="*/ 0 w 34"/>
                <a:gd name="T3" fmla="*/ 18 h 40"/>
                <a:gd name="T4" fmla="*/ 4 w 34"/>
                <a:gd name="T5" fmla="*/ 10 h 40"/>
                <a:gd name="T6" fmla="*/ 16 w 34"/>
                <a:gd name="T7" fmla="*/ 0 h 40"/>
                <a:gd name="T8" fmla="*/ 21 w 34"/>
                <a:gd name="T9" fmla="*/ 1 h 40"/>
                <a:gd name="T10" fmla="*/ 24 w 34"/>
                <a:gd name="T11" fmla="*/ 5 h 40"/>
                <a:gd name="T12" fmla="*/ 23 w 34"/>
                <a:gd name="T13" fmla="*/ 20 h 40"/>
                <a:gd name="T14" fmla="*/ 33 w 34"/>
                <a:gd name="T15" fmla="*/ 27 h 40"/>
                <a:gd name="T16" fmla="*/ 29 w 34"/>
                <a:gd name="T17" fmla="*/ 38 h 40"/>
                <a:gd name="T18" fmla="*/ 24 w 34"/>
                <a:gd name="T19" fmla="*/ 39 h 40"/>
                <a:gd name="T20" fmla="*/ 7 w 34"/>
                <a:gd name="T21" fmla="*/ 38 h 40"/>
                <a:gd name="T22" fmla="*/ 7 w 34"/>
                <a:gd name="T23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40">
                  <a:moveTo>
                    <a:pt x="7" y="26"/>
                  </a:moveTo>
                  <a:cubicBezTo>
                    <a:pt x="6" y="23"/>
                    <a:pt x="3" y="20"/>
                    <a:pt x="0" y="18"/>
                  </a:cubicBezTo>
                  <a:cubicBezTo>
                    <a:pt x="1" y="15"/>
                    <a:pt x="3" y="13"/>
                    <a:pt x="4" y="10"/>
                  </a:cubicBezTo>
                  <a:cubicBezTo>
                    <a:pt x="7" y="6"/>
                    <a:pt x="11" y="1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3" y="2"/>
                    <a:pt x="23" y="4"/>
                    <a:pt x="24" y="5"/>
                  </a:cubicBezTo>
                  <a:cubicBezTo>
                    <a:pt x="26" y="10"/>
                    <a:pt x="25" y="16"/>
                    <a:pt x="23" y="20"/>
                  </a:cubicBezTo>
                  <a:cubicBezTo>
                    <a:pt x="27" y="21"/>
                    <a:pt x="31" y="23"/>
                    <a:pt x="33" y="27"/>
                  </a:cubicBezTo>
                  <a:cubicBezTo>
                    <a:pt x="34" y="31"/>
                    <a:pt x="33" y="36"/>
                    <a:pt x="29" y="38"/>
                  </a:cubicBezTo>
                  <a:cubicBezTo>
                    <a:pt x="28" y="39"/>
                    <a:pt x="26" y="39"/>
                    <a:pt x="24" y="39"/>
                  </a:cubicBezTo>
                  <a:cubicBezTo>
                    <a:pt x="19" y="40"/>
                    <a:pt x="13" y="39"/>
                    <a:pt x="7" y="38"/>
                  </a:cubicBezTo>
                  <a:cubicBezTo>
                    <a:pt x="8" y="34"/>
                    <a:pt x="9" y="30"/>
                    <a:pt x="7" y="2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202"/>
            <p:cNvSpPr/>
            <p:nvPr/>
          </p:nvSpPr>
          <p:spPr bwMode="auto">
            <a:xfrm>
              <a:off x="1984375" y="2073275"/>
              <a:ext cx="227013" cy="195262"/>
            </a:xfrm>
            <a:custGeom>
              <a:avLst/>
              <a:gdLst>
                <a:gd name="T0" fmla="*/ 14 w 40"/>
                <a:gd name="T1" fmla="*/ 6 h 34"/>
                <a:gd name="T2" fmla="*/ 22 w 40"/>
                <a:gd name="T3" fmla="*/ 0 h 34"/>
                <a:gd name="T4" fmla="*/ 30 w 40"/>
                <a:gd name="T5" fmla="*/ 4 h 34"/>
                <a:gd name="T6" fmla="*/ 40 w 40"/>
                <a:gd name="T7" fmla="*/ 15 h 34"/>
                <a:gd name="T8" fmla="*/ 39 w 40"/>
                <a:gd name="T9" fmla="*/ 21 h 34"/>
                <a:gd name="T10" fmla="*/ 35 w 40"/>
                <a:gd name="T11" fmla="*/ 24 h 34"/>
                <a:gd name="T12" fmla="*/ 20 w 40"/>
                <a:gd name="T13" fmla="*/ 23 h 34"/>
                <a:gd name="T14" fmla="*/ 13 w 40"/>
                <a:gd name="T15" fmla="*/ 32 h 34"/>
                <a:gd name="T16" fmla="*/ 2 w 40"/>
                <a:gd name="T17" fmla="*/ 29 h 34"/>
                <a:gd name="T18" fmla="*/ 1 w 40"/>
                <a:gd name="T19" fmla="*/ 24 h 34"/>
                <a:gd name="T20" fmla="*/ 3 w 40"/>
                <a:gd name="T21" fmla="*/ 5 h 34"/>
                <a:gd name="T22" fmla="*/ 14 w 40"/>
                <a:gd name="T23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4" y="6"/>
                  </a:moveTo>
                  <a:cubicBezTo>
                    <a:pt x="17" y="5"/>
                    <a:pt x="20" y="2"/>
                    <a:pt x="22" y="0"/>
                  </a:cubicBezTo>
                  <a:cubicBezTo>
                    <a:pt x="24" y="1"/>
                    <a:pt x="27" y="2"/>
                    <a:pt x="30" y="4"/>
                  </a:cubicBezTo>
                  <a:cubicBezTo>
                    <a:pt x="34" y="7"/>
                    <a:pt x="39" y="10"/>
                    <a:pt x="40" y="15"/>
                  </a:cubicBezTo>
                  <a:cubicBezTo>
                    <a:pt x="40" y="17"/>
                    <a:pt x="40" y="19"/>
                    <a:pt x="39" y="21"/>
                  </a:cubicBezTo>
                  <a:cubicBezTo>
                    <a:pt x="38" y="22"/>
                    <a:pt x="36" y="23"/>
                    <a:pt x="35" y="24"/>
                  </a:cubicBezTo>
                  <a:cubicBezTo>
                    <a:pt x="30" y="25"/>
                    <a:pt x="24" y="25"/>
                    <a:pt x="20" y="23"/>
                  </a:cubicBezTo>
                  <a:cubicBezTo>
                    <a:pt x="19" y="27"/>
                    <a:pt x="17" y="31"/>
                    <a:pt x="13" y="32"/>
                  </a:cubicBezTo>
                  <a:cubicBezTo>
                    <a:pt x="9" y="34"/>
                    <a:pt x="4" y="32"/>
                    <a:pt x="2" y="29"/>
                  </a:cubicBezTo>
                  <a:cubicBezTo>
                    <a:pt x="1" y="27"/>
                    <a:pt x="1" y="26"/>
                    <a:pt x="1" y="24"/>
                  </a:cubicBezTo>
                  <a:cubicBezTo>
                    <a:pt x="0" y="18"/>
                    <a:pt x="1" y="11"/>
                    <a:pt x="3" y="5"/>
                  </a:cubicBezTo>
                  <a:cubicBezTo>
                    <a:pt x="6" y="7"/>
                    <a:pt x="10" y="7"/>
                    <a:pt x="1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203"/>
            <p:cNvSpPr/>
            <p:nvPr/>
          </p:nvSpPr>
          <p:spPr bwMode="auto">
            <a:xfrm>
              <a:off x="1792288" y="1982788"/>
              <a:ext cx="198438" cy="228600"/>
            </a:xfrm>
            <a:custGeom>
              <a:avLst/>
              <a:gdLst>
                <a:gd name="T0" fmla="*/ 5 w 35"/>
                <a:gd name="T1" fmla="*/ 2 h 40"/>
                <a:gd name="T2" fmla="*/ 10 w 35"/>
                <a:gd name="T3" fmla="*/ 1 h 40"/>
                <a:gd name="T4" fmla="*/ 29 w 35"/>
                <a:gd name="T5" fmla="*/ 2 h 40"/>
                <a:gd name="T6" fmla="*/ 29 w 35"/>
                <a:gd name="T7" fmla="*/ 12 h 40"/>
                <a:gd name="T8" fmla="*/ 35 w 35"/>
                <a:gd name="T9" fmla="*/ 20 h 40"/>
                <a:gd name="T10" fmla="*/ 30 w 35"/>
                <a:gd name="T11" fmla="*/ 30 h 40"/>
                <a:gd name="T12" fmla="*/ 18 w 35"/>
                <a:gd name="T13" fmla="*/ 40 h 40"/>
                <a:gd name="T14" fmla="*/ 13 w 35"/>
                <a:gd name="T15" fmla="*/ 39 h 40"/>
                <a:gd name="T16" fmla="*/ 10 w 35"/>
                <a:gd name="T17" fmla="*/ 34 h 40"/>
                <a:gd name="T18" fmla="*/ 11 w 35"/>
                <a:gd name="T19" fmla="*/ 19 h 40"/>
                <a:gd name="T20" fmla="*/ 2 w 35"/>
                <a:gd name="T21" fmla="*/ 12 h 40"/>
                <a:gd name="T22" fmla="*/ 5 w 35"/>
                <a:gd name="T23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0">
                  <a:moveTo>
                    <a:pt x="5" y="2"/>
                  </a:moveTo>
                  <a:cubicBezTo>
                    <a:pt x="6" y="1"/>
                    <a:pt x="8" y="1"/>
                    <a:pt x="10" y="1"/>
                  </a:cubicBezTo>
                  <a:cubicBezTo>
                    <a:pt x="16" y="0"/>
                    <a:pt x="23" y="1"/>
                    <a:pt x="29" y="2"/>
                  </a:cubicBezTo>
                  <a:cubicBezTo>
                    <a:pt x="28" y="5"/>
                    <a:pt x="28" y="9"/>
                    <a:pt x="29" y="12"/>
                  </a:cubicBezTo>
                  <a:cubicBezTo>
                    <a:pt x="30" y="16"/>
                    <a:pt x="32" y="18"/>
                    <a:pt x="35" y="20"/>
                  </a:cubicBezTo>
                  <a:cubicBezTo>
                    <a:pt x="34" y="23"/>
                    <a:pt x="32" y="26"/>
                    <a:pt x="30" y="30"/>
                  </a:cubicBezTo>
                  <a:cubicBezTo>
                    <a:pt x="27" y="34"/>
                    <a:pt x="24" y="39"/>
                    <a:pt x="18" y="40"/>
                  </a:cubicBezTo>
                  <a:cubicBezTo>
                    <a:pt x="17" y="40"/>
                    <a:pt x="15" y="40"/>
                    <a:pt x="13" y="39"/>
                  </a:cubicBezTo>
                  <a:cubicBezTo>
                    <a:pt x="12" y="38"/>
                    <a:pt x="11" y="36"/>
                    <a:pt x="10" y="34"/>
                  </a:cubicBezTo>
                  <a:cubicBezTo>
                    <a:pt x="8" y="30"/>
                    <a:pt x="9" y="24"/>
                    <a:pt x="11" y="19"/>
                  </a:cubicBezTo>
                  <a:cubicBezTo>
                    <a:pt x="7" y="19"/>
                    <a:pt x="3" y="16"/>
                    <a:pt x="2" y="12"/>
                  </a:cubicBezTo>
                  <a:cubicBezTo>
                    <a:pt x="0" y="9"/>
                    <a:pt x="1" y="4"/>
                    <a:pt x="5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204"/>
            <p:cNvSpPr/>
            <p:nvPr/>
          </p:nvSpPr>
          <p:spPr bwMode="auto">
            <a:xfrm>
              <a:off x="1849438" y="1787525"/>
              <a:ext cx="225425" cy="195262"/>
            </a:xfrm>
            <a:custGeom>
              <a:avLst/>
              <a:gdLst>
                <a:gd name="T0" fmla="*/ 1 w 40"/>
                <a:gd name="T1" fmla="*/ 13 h 34"/>
                <a:gd name="T2" fmla="*/ 6 w 40"/>
                <a:gd name="T3" fmla="*/ 10 h 34"/>
                <a:gd name="T4" fmla="*/ 21 w 40"/>
                <a:gd name="T5" fmla="*/ 11 h 34"/>
                <a:gd name="T6" fmla="*/ 27 w 40"/>
                <a:gd name="T7" fmla="*/ 1 h 34"/>
                <a:gd name="T8" fmla="*/ 38 w 40"/>
                <a:gd name="T9" fmla="*/ 5 h 34"/>
                <a:gd name="T10" fmla="*/ 39 w 40"/>
                <a:gd name="T11" fmla="*/ 10 h 34"/>
                <a:gd name="T12" fmla="*/ 38 w 40"/>
                <a:gd name="T13" fmla="*/ 27 h 34"/>
                <a:gd name="T14" fmla="*/ 28 w 40"/>
                <a:gd name="T15" fmla="*/ 27 h 34"/>
                <a:gd name="T16" fmla="*/ 20 w 40"/>
                <a:gd name="T17" fmla="*/ 34 h 34"/>
                <a:gd name="T18" fmla="*/ 10 w 40"/>
                <a:gd name="T19" fmla="*/ 30 h 34"/>
                <a:gd name="T20" fmla="*/ 0 w 40"/>
                <a:gd name="T21" fmla="*/ 18 h 34"/>
                <a:gd name="T22" fmla="*/ 1 w 40"/>
                <a:gd name="T23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" y="13"/>
                  </a:moveTo>
                  <a:cubicBezTo>
                    <a:pt x="2" y="11"/>
                    <a:pt x="4" y="10"/>
                    <a:pt x="6" y="10"/>
                  </a:cubicBezTo>
                  <a:cubicBezTo>
                    <a:pt x="10" y="8"/>
                    <a:pt x="16" y="8"/>
                    <a:pt x="21" y="11"/>
                  </a:cubicBezTo>
                  <a:cubicBezTo>
                    <a:pt x="21" y="7"/>
                    <a:pt x="24" y="3"/>
                    <a:pt x="27" y="1"/>
                  </a:cubicBezTo>
                  <a:cubicBezTo>
                    <a:pt x="31" y="0"/>
                    <a:pt x="36" y="1"/>
                    <a:pt x="38" y="5"/>
                  </a:cubicBezTo>
                  <a:cubicBezTo>
                    <a:pt x="39" y="6"/>
                    <a:pt x="39" y="8"/>
                    <a:pt x="39" y="10"/>
                  </a:cubicBezTo>
                  <a:cubicBezTo>
                    <a:pt x="40" y="15"/>
                    <a:pt x="39" y="21"/>
                    <a:pt x="38" y="27"/>
                  </a:cubicBezTo>
                  <a:cubicBezTo>
                    <a:pt x="35" y="26"/>
                    <a:pt x="31" y="26"/>
                    <a:pt x="28" y="27"/>
                  </a:cubicBezTo>
                  <a:cubicBezTo>
                    <a:pt x="24" y="28"/>
                    <a:pt x="22" y="31"/>
                    <a:pt x="20" y="34"/>
                  </a:cubicBezTo>
                  <a:cubicBezTo>
                    <a:pt x="17" y="33"/>
                    <a:pt x="13" y="31"/>
                    <a:pt x="10" y="30"/>
                  </a:cubicBezTo>
                  <a:cubicBezTo>
                    <a:pt x="6" y="27"/>
                    <a:pt x="1" y="23"/>
                    <a:pt x="0" y="18"/>
                  </a:cubicBezTo>
                  <a:cubicBezTo>
                    <a:pt x="0" y="16"/>
                    <a:pt x="0" y="14"/>
                    <a:pt x="1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2104477" y="2419351"/>
            <a:ext cx="1178884" cy="1158793"/>
            <a:chOff x="1077445" y="1599650"/>
            <a:chExt cx="1178884" cy="1158793"/>
          </a:xfrm>
        </p:grpSpPr>
        <p:sp>
          <p:nvSpPr>
            <p:cNvPr id="147" name="Rectangle: Rounded Corners 2"/>
            <p:cNvSpPr/>
            <p:nvPr/>
          </p:nvSpPr>
          <p:spPr>
            <a:xfrm rot="2702816">
              <a:off x="1077445" y="1599650"/>
              <a:ext cx="1158793" cy="1158793"/>
            </a:xfrm>
            <a:prstGeom prst="round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8" name="Freeform: Shape 8"/>
            <p:cNvSpPr/>
            <p:nvPr/>
          </p:nvSpPr>
          <p:spPr>
            <a:xfrm rot="2702816">
              <a:off x="1142491" y="1664699"/>
              <a:ext cx="1028701" cy="10287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rgbClr val="19B49B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9" name="TextBox 9"/>
            <p:cNvSpPr txBox="1"/>
            <p:nvPr/>
          </p:nvSpPr>
          <p:spPr>
            <a:xfrm>
              <a:off x="1860547" y="2005924"/>
              <a:ext cx="39578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4502133" y="2419351"/>
            <a:ext cx="1178885" cy="1158793"/>
            <a:chOff x="2532247" y="1599649"/>
            <a:chExt cx="1178885" cy="1158793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51" name="Rectangle: Rounded Corners 3"/>
            <p:cNvSpPr/>
            <p:nvPr/>
          </p:nvSpPr>
          <p:spPr>
            <a:xfrm rot="2702816">
              <a:off x="2532247" y="1599649"/>
              <a:ext cx="1158793" cy="1158793"/>
            </a:xfrm>
            <a:prstGeom prst="round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2" name="Freeform: Shape 10"/>
            <p:cNvSpPr/>
            <p:nvPr/>
          </p:nvSpPr>
          <p:spPr>
            <a:xfrm rot="2702816">
              <a:off x="2597294" y="1664700"/>
              <a:ext cx="1028701" cy="10287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rgbClr val="19B4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3" name="TextBox 11"/>
            <p:cNvSpPr txBox="1"/>
            <p:nvPr/>
          </p:nvSpPr>
          <p:spPr>
            <a:xfrm>
              <a:off x="3315350" y="2005925"/>
              <a:ext cx="39578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6711501" y="2419351"/>
            <a:ext cx="1178885" cy="1158793"/>
            <a:chOff x="3987050" y="1599648"/>
            <a:chExt cx="1178885" cy="1158793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55" name="Rectangle: Rounded Corners 4"/>
            <p:cNvSpPr/>
            <p:nvPr/>
          </p:nvSpPr>
          <p:spPr>
            <a:xfrm rot="2702816">
              <a:off x="3987050" y="1599648"/>
              <a:ext cx="1158793" cy="1158793"/>
            </a:xfrm>
            <a:prstGeom prst="round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6" name="Freeform: Shape 12"/>
            <p:cNvSpPr/>
            <p:nvPr/>
          </p:nvSpPr>
          <p:spPr>
            <a:xfrm rot="2702816">
              <a:off x="4052097" y="1664699"/>
              <a:ext cx="1028701" cy="10287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rgbClr val="19B4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7" name="TextBox 13"/>
            <p:cNvSpPr txBox="1"/>
            <p:nvPr/>
          </p:nvSpPr>
          <p:spPr>
            <a:xfrm>
              <a:off x="4770153" y="2005924"/>
              <a:ext cx="39578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9189171" y="2419351"/>
            <a:ext cx="1178886" cy="1158793"/>
            <a:chOff x="5441852" y="1599646"/>
            <a:chExt cx="1178886" cy="1158793"/>
          </a:xfrm>
        </p:grpSpPr>
        <p:sp>
          <p:nvSpPr>
            <p:cNvPr id="159" name="Rectangle: Rounded Corners 5"/>
            <p:cNvSpPr/>
            <p:nvPr/>
          </p:nvSpPr>
          <p:spPr>
            <a:xfrm rot="2702816">
              <a:off x="5441852" y="1599646"/>
              <a:ext cx="1158793" cy="1158793"/>
            </a:xfrm>
            <a:prstGeom prst="roundRect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0" name="Freeform: Shape 14"/>
            <p:cNvSpPr/>
            <p:nvPr/>
          </p:nvSpPr>
          <p:spPr>
            <a:xfrm rot="2702816">
              <a:off x="5506900" y="1664697"/>
              <a:ext cx="1028701" cy="10287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rgbClr val="19B49B"/>
            </a:soli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1" name="TextBox 15"/>
            <p:cNvSpPr txBox="1"/>
            <p:nvPr/>
          </p:nvSpPr>
          <p:spPr>
            <a:xfrm>
              <a:off x="6224956" y="2005922"/>
              <a:ext cx="395782" cy="346249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04</a:t>
              </a:r>
              <a:endPara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860352" y="4520413"/>
            <a:ext cx="2422746" cy="823200"/>
            <a:chOff x="7523108" y="3331677"/>
            <a:chExt cx="2422746" cy="823200"/>
          </a:xfrm>
        </p:grpSpPr>
        <p:sp>
          <p:nvSpPr>
            <p:cNvPr id="229" name="矩形 228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0" name="文本框 24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3603552" y="4520413"/>
            <a:ext cx="2422746" cy="823200"/>
            <a:chOff x="7523108" y="3331677"/>
            <a:chExt cx="2422746" cy="823200"/>
          </a:xfrm>
        </p:grpSpPr>
        <p:sp>
          <p:nvSpPr>
            <p:cNvPr id="232" name="矩形 231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3" name="文本框 24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34" name="组合 233"/>
          <p:cNvGrpSpPr/>
          <p:nvPr/>
        </p:nvGrpSpPr>
        <p:grpSpPr>
          <a:xfrm>
            <a:off x="6346752" y="4520413"/>
            <a:ext cx="2422746" cy="823200"/>
            <a:chOff x="7523108" y="3331677"/>
            <a:chExt cx="2422746" cy="823200"/>
          </a:xfrm>
        </p:grpSpPr>
        <p:sp>
          <p:nvSpPr>
            <p:cNvPr id="235" name="矩形 234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6" name="文本框 24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grpSp>
        <p:nvGrpSpPr>
          <p:cNvPr id="237" name="组合 236"/>
          <p:cNvGrpSpPr/>
          <p:nvPr/>
        </p:nvGrpSpPr>
        <p:grpSpPr>
          <a:xfrm>
            <a:off x="9089952" y="4520413"/>
            <a:ext cx="2422746" cy="823200"/>
            <a:chOff x="7523108" y="3331677"/>
            <a:chExt cx="2422746" cy="823200"/>
          </a:xfrm>
        </p:grpSpPr>
        <p:sp>
          <p:nvSpPr>
            <p:cNvPr id="238" name="矩形 237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9" name="文本框 24"/>
            <p:cNvSpPr txBox="1"/>
            <p:nvPr/>
          </p:nvSpPr>
          <p:spPr>
            <a:xfrm>
              <a:off x="7523108" y="3641467"/>
              <a:ext cx="2422746" cy="5134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785" y="5656734"/>
            <a:ext cx="1123951" cy="1127126"/>
            <a:chOff x="153988" y="4254500"/>
            <a:chExt cx="1123951" cy="1127126"/>
          </a:xfrm>
        </p:grpSpPr>
        <p:sp>
          <p:nvSpPr>
            <p:cNvPr id="10" name="Freeform 9"/>
            <p:cNvSpPr/>
            <p:nvPr/>
          </p:nvSpPr>
          <p:spPr bwMode="auto">
            <a:xfrm>
              <a:off x="168276" y="4283075"/>
              <a:ext cx="407988" cy="373063"/>
            </a:xfrm>
            <a:custGeom>
              <a:avLst/>
              <a:gdLst>
                <a:gd name="T0" fmla="*/ 1 w 57"/>
                <a:gd name="T1" fmla="*/ 50 h 52"/>
                <a:gd name="T2" fmla="*/ 0 w 57"/>
                <a:gd name="T3" fmla="*/ 48 h 52"/>
                <a:gd name="T4" fmla="*/ 0 w 57"/>
                <a:gd name="T5" fmla="*/ 4 h 52"/>
                <a:gd name="T6" fmla="*/ 4 w 57"/>
                <a:gd name="T7" fmla="*/ 0 h 52"/>
                <a:gd name="T8" fmla="*/ 37 w 57"/>
                <a:gd name="T9" fmla="*/ 0 h 52"/>
                <a:gd name="T10" fmla="*/ 40 w 57"/>
                <a:gd name="T11" fmla="*/ 1 h 52"/>
                <a:gd name="T12" fmla="*/ 56 w 57"/>
                <a:gd name="T13" fmla="*/ 16 h 52"/>
                <a:gd name="T14" fmla="*/ 56 w 57"/>
                <a:gd name="T15" fmla="*/ 22 h 52"/>
                <a:gd name="T16" fmla="*/ 32 w 57"/>
                <a:gd name="T17" fmla="*/ 45 h 52"/>
                <a:gd name="T18" fmla="*/ 27 w 57"/>
                <a:gd name="T19" fmla="*/ 45 h 52"/>
                <a:gd name="T20" fmla="*/ 13 w 57"/>
                <a:gd name="T21" fmla="*/ 32 h 52"/>
                <a:gd name="T22" fmla="*/ 13 w 57"/>
                <a:gd name="T23" fmla="*/ 26 h 52"/>
                <a:gd name="T24" fmla="*/ 23 w 57"/>
                <a:gd name="T25" fmla="*/ 17 h 52"/>
                <a:gd name="T26" fmla="*/ 26 w 57"/>
                <a:gd name="T27" fmla="*/ 16 h 52"/>
                <a:gd name="T28" fmla="*/ 36 w 57"/>
                <a:gd name="T29" fmla="*/ 16 h 52"/>
                <a:gd name="T30" fmla="*/ 40 w 57"/>
                <a:gd name="T31" fmla="*/ 20 h 52"/>
                <a:gd name="T32" fmla="*/ 36 w 57"/>
                <a:gd name="T33" fmla="*/ 24 h 52"/>
                <a:gd name="T34" fmla="*/ 28 w 57"/>
                <a:gd name="T35" fmla="*/ 24 h 52"/>
                <a:gd name="T36" fmla="*/ 22 w 57"/>
                <a:gd name="T37" fmla="*/ 29 h 52"/>
                <a:gd name="T38" fmla="*/ 29 w 57"/>
                <a:gd name="T39" fmla="*/ 37 h 52"/>
                <a:gd name="T40" fmla="*/ 47 w 57"/>
                <a:gd name="T41" fmla="*/ 19 h 52"/>
                <a:gd name="T42" fmla="*/ 36 w 57"/>
                <a:gd name="T43" fmla="*/ 8 h 52"/>
                <a:gd name="T44" fmla="*/ 8 w 57"/>
                <a:gd name="T45" fmla="*/ 8 h 52"/>
                <a:gd name="T46" fmla="*/ 8 w 57"/>
                <a:gd name="T47" fmla="*/ 48 h 52"/>
                <a:gd name="T48" fmla="*/ 4 w 57"/>
                <a:gd name="T49" fmla="*/ 52 h 52"/>
                <a:gd name="T50" fmla="*/ 1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50"/>
                  </a:moveTo>
                  <a:cubicBezTo>
                    <a:pt x="1" y="50"/>
                    <a:pt x="0" y="49"/>
                    <a:pt x="0" y="4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9" y="0"/>
                    <a:pt x="40" y="1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8"/>
                    <a:pt x="57" y="20"/>
                    <a:pt x="56" y="22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7"/>
                    <a:pt x="28" y="47"/>
                    <a:pt x="27" y="45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1"/>
                    <a:pt x="12" y="28"/>
                    <a:pt x="13" y="2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8" y="16"/>
                    <a:pt x="40" y="18"/>
                    <a:pt x="40" y="20"/>
                  </a:cubicBezTo>
                  <a:cubicBezTo>
                    <a:pt x="40" y="22"/>
                    <a:pt x="38" y="24"/>
                    <a:pt x="36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50"/>
                    <a:pt x="7" y="52"/>
                    <a:pt x="4" y="52"/>
                  </a:cubicBezTo>
                  <a:cubicBezTo>
                    <a:pt x="3" y="52"/>
                    <a:pt x="2" y="51"/>
                    <a:pt x="1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327026" y="4383088"/>
              <a:ext cx="636588" cy="387350"/>
            </a:xfrm>
            <a:custGeom>
              <a:avLst/>
              <a:gdLst>
                <a:gd name="T0" fmla="*/ 2 w 89"/>
                <a:gd name="T1" fmla="*/ 52 h 54"/>
                <a:gd name="T2" fmla="*/ 2 w 89"/>
                <a:gd name="T3" fmla="*/ 47 h 54"/>
                <a:gd name="T4" fmla="*/ 47 w 89"/>
                <a:gd name="T5" fmla="*/ 1 h 54"/>
                <a:gd name="T6" fmla="*/ 50 w 89"/>
                <a:gd name="T7" fmla="*/ 0 h 54"/>
                <a:gd name="T8" fmla="*/ 76 w 89"/>
                <a:gd name="T9" fmla="*/ 0 h 54"/>
                <a:gd name="T10" fmla="*/ 79 w 89"/>
                <a:gd name="T11" fmla="*/ 1 h 54"/>
                <a:gd name="T12" fmla="*/ 88 w 89"/>
                <a:gd name="T13" fmla="*/ 10 h 54"/>
                <a:gd name="T14" fmla="*/ 88 w 89"/>
                <a:gd name="T15" fmla="*/ 16 h 54"/>
                <a:gd name="T16" fmla="*/ 61 w 89"/>
                <a:gd name="T17" fmla="*/ 43 h 54"/>
                <a:gd name="T18" fmla="*/ 55 w 89"/>
                <a:gd name="T19" fmla="*/ 43 h 54"/>
                <a:gd name="T20" fmla="*/ 42 w 89"/>
                <a:gd name="T21" fmla="*/ 29 h 54"/>
                <a:gd name="T22" fmla="*/ 42 w 89"/>
                <a:gd name="T23" fmla="*/ 24 h 54"/>
                <a:gd name="T24" fmla="*/ 50 w 89"/>
                <a:gd name="T25" fmla="*/ 16 h 54"/>
                <a:gd name="T26" fmla="*/ 53 w 89"/>
                <a:gd name="T27" fmla="*/ 15 h 54"/>
                <a:gd name="T28" fmla="*/ 64 w 89"/>
                <a:gd name="T29" fmla="*/ 15 h 54"/>
                <a:gd name="T30" fmla="*/ 68 w 89"/>
                <a:gd name="T31" fmla="*/ 19 h 54"/>
                <a:gd name="T32" fmla="*/ 64 w 89"/>
                <a:gd name="T33" fmla="*/ 23 h 54"/>
                <a:gd name="T34" fmla="*/ 54 w 89"/>
                <a:gd name="T35" fmla="*/ 23 h 54"/>
                <a:gd name="T36" fmla="*/ 50 w 89"/>
                <a:gd name="T37" fmla="*/ 27 h 54"/>
                <a:gd name="T38" fmla="*/ 58 w 89"/>
                <a:gd name="T39" fmla="*/ 34 h 54"/>
                <a:gd name="T40" fmla="*/ 79 w 89"/>
                <a:gd name="T41" fmla="*/ 13 h 54"/>
                <a:gd name="T42" fmla="*/ 74 w 89"/>
                <a:gd name="T43" fmla="*/ 8 h 54"/>
                <a:gd name="T44" fmla="*/ 52 w 89"/>
                <a:gd name="T45" fmla="*/ 8 h 54"/>
                <a:gd name="T46" fmla="*/ 7 w 89"/>
                <a:gd name="T47" fmla="*/ 52 h 54"/>
                <a:gd name="T48" fmla="*/ 2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52"/>
                  </a:moveTo>
                  <a:cubicBezTo>
                    <a:pt x="0" y="51"/>
                    <a:pt x="0" y="48"/>
                    <a:pt x="2" y="47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8" y="1"/>
                    <a:pt x="49" y="0"/>
                    <a:pt x="5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7" y="0"/>
                    <a:pt x="78" y="1"/>
                    <a:pt x="79" y="1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9" y="12"/>
                    <a:pt x="89" y="14"/>
                    <a:pt x="88" y="16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9" y="44"/>
                    <a:pt x="57" y="44"/>
                    <a:pt x="55" y="43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0" y="28"/>
                    <a:pt x="40" y="25"/>
                    <a:pt x="42" y="24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5"/>
                    <a:pt x="51" y="15"/>
                    <a:pt x="53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6" y="15"/>
                    <a:pt x="68" y="17"/>
                    <a:pt x="68" y="19"/>
                  </a:cubicBezTo>
                  <a:cubicBezTo>
                    <a:pt x="68" y="21"/>
                    <a:pt x="66" y="23"/>
                    <a:pt x="6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4"/>
                    <a:pt x="3" y="54"/>
                    <a:pt x="2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877888" y="4957763"/>
              <a:ext cx="371475" cy="407988"/>
            </a:xfrm>
            <a:custGeom>
              <a:avLst/>
              <a:gdLst>
                <a:gd name="T0" fmla="*/ 1 w 52"/>
                <a:gd name="T1" fmla="*/ 55 h 57"/>
                <a:gd name="T2" fmla="*/ 0 w 52"/>
                <a:gd name="T3" fmla="*/ 53 h 57"/>
                <a:gd name="T4" fmla="*/ 4 w 52"/>
                <a:gd name="T5" fmla="*/ 49 h 57"/>
                <a:gd name="T6" fmla="*/ 44 w 52"/>
                <a:gd name="T7" fmla="*/ 49 h 57"/>
                <a:gd name="T8" fmla="*/ 44 w 52"/>
                <a:gd name="T9" fmla="*/ 21 h 57"/>
                <a:gd name="T10" fmla="*/ 33 w 52"/>
                <a:gd name="T11" fmla="*/ 10 h 57"/>
                <a:gd name="T12" fmla="*/ 15 w 52"/>
                <a:gd name="T13" fmla="*/ 27 h 57"/>
                <a:gd name="T14" fmla="*/ 23 w 52"/>
                <a:gd name="T15" fmla="*/ 35 h 57"/>
                <a:gd name="T16" fmla="*/ 28 w 52"/>
                <a:gd name="T17" fmla="*/ 29 h 57"/>
                <a:gd name="T18" fmla="*/ 28 w 52"/>
                <a:gd name="T19" fmla="*/ 21 h 57"/>
                <a:gd name="T20" fmla="*/ 32 w 52"/>
                <a:gd name="T21" fmla="*/ 17 h 57"/>
                <a:gd name="T22" fmla="*/ 36 w 52"/>
                <a:gd name="T23" fmla="*/ 21 h 57"/>
                <a:gd name="T24" fmla="*/ 36 w 52"/>
                <a:gd name="T25" fmla="*/ 31 h 57"/>
                <a:gd name="T26" fmla="*/ 35 w 52"/>
                <a:gd name="T27" fmla="*/ 34 h 57"/>
                <a:gd name="T28" fmla="*/ 25 w 52"/>
                <a:gd name="T29" fmla="*/ 43 h 57"/>
                <a:gd name="T30" fmla="*/ 20 w 52"/>
                <a:gd name="T31" fmla="*/ 43 h 57"/>
                <a:gd name="T32" fmla="*/ 7 w 52"/>
                <a:gd name="T33" fmla="*/ 30 h 57"/>
                <a:gd name="T34" fmla="*/ 7 w 52"/>
                <a:gd name="T35" fmla="*/ 25 h 57"/>
                <a:gd name="T36" fmla="*/ 30 w 52"/>
                <a:gd name="T37" fmla="*/ 1 h 57"/>
                <a:gd name="T38" fmla="*/ 36 w 52"/>
                <a:gd name="T39" fmla="*/ 1 h 57"/>
                <a:gd name="T40" fmla="*/ 51 w 52"/>
                <a:gd name="T41" fmla="*/ 17 h 57"/>
                <a:gd name="T42" fmla="*/ 52 w 52"/>
                <a:gd name="T43" fmla="*/ 20 h 57"/>
                <a:gd name="T44" fmla="*/ 52 w 52"/>
                <a:gd name="T45" fmla="*/ 53 h 57"/>
                <a:gd name="T46" fmla="*/ 48 w 52"/>
                <a:gd name="T47" fmla="*/ 57 h 57"/>
                <a:gd name="T48" fmla="*/ 4 w 52"/>
                <a:gd name="T49" fmla="*/ 57 h 57"/>
                <a:gd name="T50" fmla="*/ 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55"/>
                  </a:moveTo>
                  <a:cubicBezTo>
                    <a:pt x="1" y="55"/>
                    <a:pt x="0" y="54"/>
                    <a:pt x="0" y="53"/>
                  </a:cubicBezTo>
                  <a:cubicBezTo>
                    <a:pt x="0" y="50"/>
                    <a:pt x="2" y="49"/>
                    <a:pt x="4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19"/>
                    <a:pt x="30" y="17"/>
                    <a:pt x="32" y="17"/>
                  </a:cubicBezTo>
                  <a:cubicBezTo>
                    <a:pt x="34" y="17"/>
                    <a:pt x="36" y="19"/>
                    <a:pt x="36" y="2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2"/>
                    <a:pt x="36" y="33"/>
                    <a:pt x="35" y="3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4" y="45"/>
                    <a:pt x="21" y="45"/>
                    <a:pt x="20" y="43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5" y="29"/>
                    <a:pt x="5" y="26"/>
                    <a:pt x="7" y="25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0"/>
                    <a:pt x="34" y="0"/>
                    <a:pt x="36" y="1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2" y="17"/>
                    <a:pt x="52" y="18"/>
                    <a:pt x="52" y="20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5"/>
                    <a:pt x="50" y="57"/>
                    <a:pt x="48" y="57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3" y="57"/>
                    <a:pt x="2" y="56"/>
                    <a:pt x="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762001" y="4570413"/>
              <a:ext cx="387350" cy="638175"/>
            </a:xfrm>
            <a:custGeom>
              <a:avLst/>
              <a:gdLst>
                <a:gd name="T0" fmla="*/ 1 w 54"/>
                <a:gd name="T1" fmla="*/ 87 h 89"/>
                <a:gd name="T2" fmla="*/ 1 w 54"/>
                <a:gd name="T3" fmla="*/ 81 h 89"/>
                <a:gd name="T4" fmla="*/ 46 w 54"/>
                <a:gd name="T5" fmla="*/ 37 h 89"/>
                <a:gd name="T6" fmla="*/ 46 w 54"/>
                <a:gd name="T7" fmla="*/ 14 h 89"/>
                <a:gd name="T8" fmla="*/ 41 w 54"/>
                <a:gd name="T9" fmla="*/ 10 h 89"/>
                <a:gd name="T10" fmla="*/ 20 w 54"/>
                <a:gd name="T11" fmla="*/ 31 h 89"/>
                <a:gd name="T12" fmla="*/ 27 w 54"/>
                <a:gd name="T13" fmla="*/ 38 h 89"/>
                <a:gd name="T14" fmla="*/ 31 w 54"/>
                <a:gd name="T15" fmla="*/ 35 h 89"/>
                <a:gd name="T16" fmla="*/ 31 w 54"/>
                <a:gd name="T17" fmla="*/ 25 h 89"/>
                <a:gd name="T18" fmla="*/ 35 w 54"/>
                <a:gd name="T19" fmla="*/ 21 h 89"/>
                <a:gd name="T20" fmla="*/ 39 w 54"/>
                <a:gd name="T21" fmla="*/ 25 h 89"/>
                <a:gd name="T22" fmla="*/ 39 w 54"/>
                <a:gd name="T23" fmla="*/ 36 h 89"/>
                <a:gd name="T24" fmla="*/ 38 w 54"/>
                <a:gd name="T25" fmla="*/ 39 h 89"/>
                <a:gd name="T26" fmla="*/ 30 w 54"/>
                <a:gd name="T27" fmla="*/ 47 h 89"/>
                <a:gd name="T28" fmla="*/ 24 w 54"/>
                <a:gd name="T29" fmla="*/ 47 h 89"/>
                <a:gd name="T30" fmla="*/ 11 w 54"/>
                <a:gd name="T31" fmla="*/ 34 h 89"/>
                <a:gd name="T32" fmla="*/ 11 w 54"/>
                <a:gd name="T33" fmla="*/ 28 h 89"/>
                <a:gd name="T34" fmla="*/ 38 w 54"/>
                <a:gd name="T35" fmla="*/ 1 h 89"/>
                <a:gd name="T36" fmla="*/ 44 w 54"/>
                <a:gd name="T37" fmla="*/ 1 h 89"/>
                <a:gd name="T38" fmla="*/ 52 w 54"/>
                <a:gd name="T39" fmla="*/ 10 h 89"/>
                <a:gd name="T40" fmla="*/ 54 w 54"/>
                <a:gd name="T41" fmla="*/ 13 h 89"/>
                <a:gd name="T42" fmla="*/ 54 w 54"/>
                <a:gd name="T43" fmla="*/ 39 h 89"/>
                <a:gd name="T44" fmla="*/ 52 w 54"/>
                <a:gd name="T45" fmla="*/ 42 h 89"/>
                <a:gd name="T46" fmla="*/ 7 w 54"/>
                <a:gd name="T47" fmla="*/ 87 h 89"/>
                <a:gd name="T48" fmla="*/ 1 w 54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87"/>
                  </a:moveTo>
                  <a:cubicBezTo>
                    <a:pt x="0" y="85"/>
                    <a:pt x="0" y="83"/>
                    <a:pt x="1" y="81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2"/>
                    <a:pt x="33" y="21"/>
                    <a:pt x="35" y="21"/>
                  </a:cubicBezTo>
                  <a:cubicBezTo>
                    <a:pt x="37" y="21"/>
                    <a:pt x="39" y="22"/>
                    <a:pt x="39" y="25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9" y="38"/>
                    <a:pt x="38" y="3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6" y="48"/>
                    <a:pt x="24" y="47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0" y="32"/>
                    <a:pt x="10" y="30"/>
                    <a:pt x="11" y="28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0" y="0"/>
                    <a:pt x="42" y="0"/>
                    <a:pt x="44" y="1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3" y="11"/>
                    <a:pt x="54" y="12"/>
                    <a:pt x="54" y="13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3" y="41"/>
                    <a:pt x="52" y="42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6" y="89"/>
                    <a:pt x="3" y="89"/>
                    <a:pt x="1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533401" y="4362450"/>
              <a:ext cx="636588" cy="638175"/>
            </a:xfrm>
            <a:custGeom>
              <a:avLst/>
              <a:gdLst>
                <a:gd name="T0" fmla="*/ 6 w 89"/>
                <a:gd name="T1" fmla="*/ 89 h 89"/>
                <a:gd name="T2" fmla="*/ 87 w 89"/>
                <a:gd name="T3" fmla="*/ 7 h 89"/>
                <a:gd name="T4" fmla="*/ 87 w 89"/>
                <a:gd name="T5" fmla="*/ 2 h 89"/>
                <a:gd name="T6" fmla="*/ 82 w 89"/>
                <a:gd name="T7" fmla="*/ 2 h 89"/>
                <a:gd name="T8" fmla="*/ 0 w 89"/>
                <a:gd name="T9" fmla="*/ 83 h 89"/>
                <a:gd name="T10" fmla="*/ 6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6" y="89"/>
                  </a:moveTo>
                  <a:cubicBezTo>
                    <a:pt x="87" y="7"/>
                    <a:pt x="87" y="7"/>
                    <a:pt x="87" y="7"/>
                  </a:cubicBezTo>
                  <a:cubicBezTo>
                    <a:pt x="89" y="6"/>
                    <a:pt x="89" y="3"/>
                    <a:pt x="87" y="2"/>
                  </a:cubicBezTo>
                  <a:cubicBezTo>
                    <a:pt x="86" y="0"/>
                    <a:pt x="83" y="0"/>
                    <a:pt x="82" y="2"/>
                  </a:cubicBezTo>
                  <a:cubicBezTo>
                    <a:pt x="0" y="83"/>
                    <a:pt x="0" y="83"/>
                    <a:pt x="0" y="83"/>
                  </a:cubicBezTo>
                  <a:lnTo>
                    <a:pt x="6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504826" y="4627563"/>
              <a:ext cx="393700" cy="401638"/>
            </a:xfrm>
            <a:custGeom>
              <a:avLst/>
              <a:gdLst>
                <a:gd name="T0" fmla="*/ 37 w 55"/>
                <a:gd name="T1" fmla="*/ 54 h 56"/>
                <a:gd name="T2" fmla="*/ 2 w 55"/>
                <a:gd name="T3" fmla="*/ 19 h 56"/>
                <a:gd name="T4" fmla="*/ 2 w 55"/>
                <a:gd name="T5" fmla="*/ 14 h 56"/>
                <a:gd name="T6" fmla="*/ 13 w 55"/>
                <a:gd name="T7" fmla="*/ 2 h 56"/>
                <a:gd name="T8" fmla="*/ 19 w 55"/>
                <a:gd name="T9" fmla="*/ 2 h 56"/>
                <a:gd name="T10" fmla="*/ 19 w 55"/>
                <a:gd name="T11" fmla="*/ 8 h 56"/>
                <a:gd name="T12" fmla="*/ 10 w 55"/>
                <a:gd name="T13" fmla="*/ 16 h 56"/>
                <a:gd name="T14" fmla="*/ 39 w 55"/>
                <a:gd name="T15" fmla="*/ 46 h 56"/>
                <a:gd name="T16" fmla="*/ 48 w 55"/>
                <a:gd name="T17" fmla="*/ 37 h 56"/>
                <a:gd name="T18" fmla="*/ 54 w 55"/>
                <a:gd name="T19" fmla="*/ 37 h 56"/>
                <a:gd name="T20" fmla="*/ 54 w 55"/>
                <a:gd name="T21" fmla="*/ 43 h 56"/>
                <a:gd name="T22" fmla="*/ 42 w 55"/>
                <a:gd name="T23" fmla="*/ 54 h 56"/>
                <a:gd name="T24" fmla="*/ 37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37" y="54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0" y="18"/>
                    <a:pt x="0" y="15"/>
                    <a:pt x="2" y="1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5" y="0"/>
                    <a:pt x="17" y="0"/>
                    <a:pt x="19" y="2"/>
                  </a:cubicBezTo>
                  <a:cubicBezTo>
                    <a:pt x="20" y="4"/>
                    <a:pt x="20" y="6"/>
                    <a:pt x="19" y="8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50" y="35"/>
                    <a:pt x="52" y="35"/>
                    <a:pt x="54" y="37"/>
                  </a:cubicBezTo>
                  <a:cubicBezTo>
                    <a:pt x="55" y="38"/>
                    <a:pt x="55" y="41"/>
                    <a:pt x="54" y="43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1" y="56"/>
                    <a:pt x="38" y="56"/>
                    <a:pt x="37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5"/>
            <p:cNvSpPr/>
            <p:nvPr/>
          </p:nvSpPr>
          <p:spPr bwMode="auto">
            <a:xfrm>
              <a:off x="927101" y="4254500"/>
              <a:ext cx="350838" cy="352425"/>
            </a:xfrm>
            <a:custGeom>
              <a:avLst/>
              <a:gdLst>
                <a:gd name="T0" fmla="*/ 32 w 49"/>
                <a:gd name="T1" fmla="*/ 47 h 49"/>
                <a:gd name="T2" fmla="*/ 2 w 49"/>
                <a:gd name="T3" fmla="*/ 17 h 49"/>
                <a:gd name="T4" fmla="*/ 2 w 49"/>
                <a:gd name="T5" fmla="*/ 11 h 49"/>
                <a:gd name="T6" fmla="*/ 12 w 49"/>
                <a:gd name="T7" fmla="*/ 1 h 49"/>
                <a:gd name="T8" fmla="*/ 17 w 49"/>
                <a:gd name="T9" fmla="*/ 1 h 49"/>
                <a:gd name="T10" fmla="*/ 17 w 49"/>
                <a:gd name="T11" fmla="*/ 7 h 49"/>
                <a:gd name="T12" fmla="*/ 10 w 49"/>
                <a:gd name="T13" fmla="*/ 14 h 49"/>
                <a:gd name="T14" fmla="*/ 35 w 49"/>
                <a:gd name="T15" fmla="*/ 39 h 49"/>
                <a:gd name="T16" fmla="*/ 42 w 49"/>
                <a:gd name="T17" fmla="*/ 31 h 49"/>
                <a:gd name="T18" fmla="*/ 47 w 49"/>
                <a:gd name="T19" fmla="*/ 31 h 49"/>
                <a:gd name="T20" fmla="*/ 47 w 49"/>
                <a:gd name="T21" fmla="*/ 37 h 49"/>
                <a:gd name="T22" fmla="*/ 37 w 49"/>
                <a:gd name="T23" fmla="*/ 47 h 49"/>
                <a:gd name="T24" fmla="*/ 32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32" y="4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0" y="16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ubicBezTo>
                    <a:pt x="19" y="3"/>
                    <a:pt x="19" y="6"/>
                    <a:pt x="17" y="7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0"/>
                    <a:pt x="46" y="30"/>
                    <a:pt x="47" y="31"/>
                  </a:cubicBezTo>
                  <a:cubicBezTo>
                    <a:pt x="49" y="33"/>
                    <a:pt x="49" y="36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9"/>
                    <a:pt x="33" y="49"/>
                    <a:pt x="32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1063626" y="4291013"/>
              <a:ext cx="177800" cy="179388"/>
            </a:xfrm>
            <a:custGeom>
              <a:avLst/>
              <a:gdLst>
                <a:gd name="T0" fmla="*/ 14 w 25"/>
                <a:gd name="T1" fmla="*/ 24 h 25"/>
                <a:gd name="T2" fmla="*/ 1 w 25"/>
                <a:gd name="T3" fmla="*/ 11 h 25"/>
                <a:gd name="T4" fmla="*/ 1 w 25"/>
                <a:gd name="T5" fmla="*/ 5 h 25"/>
                <a:gd name="T6" fmla="*/ 5 w 25"/>
                <a:gd name="T7" fmla="*/ 1 h 25"/>
                <a:gd name="T8" fmla="*/ 11 w 25"/>
                <a:gd name="T9" fmla="*/ 1 h 25"/>
                <a:gd name="T10" fmla="*/ 11 w 25"/>
                <a:gd name="T11" fmla="*/ 7 h 25"/>
                <a:gd name="T12" fmla="*/ 10 w 25"/>
                <a:gd name="T13" fmla="*/ 8 h 25"/>
                <a:gd name="T14" fmla="*/ 17 w 25"/>
                <a:gd name="T15" fmla="*/ 15 h 25"/>
                <a:gd name="T16" fmla="*/ 18 w 25"/>
                <a:gd name="T17" fmla="*/ 14 h 25"/>
                <a:gd name="T18" fmla="*/ 24 w 25"/>
                <a:gd name="T19" fmla="*/ 14 h 25"/>
                <a:gd name="T20" fmla="*/ 24 w 25"/>
                <a:gd name="T21" fmla="*/ 19 h 25"/>
                <a:gd name="T22" fmla="*/ 20 w 25"/>
                <a:gd name="T23" fmla="*/ 24 h 25"/>
                <a:gd name="T24" fmla="*/ 14 w 25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4" y="24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0" y="9"/>
                    <a:pt x="0" y="7"/>
                    <a:pt x="1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10" y="0"/>
                    <a:pt x="11" y="1"/>
                  </a:cubicBezTo>
                  <a:cubicBezTo>
                    <a:pt x="13" y="3"/>
                    <a:pt x="13" y="5"/>
                    <a:pt x="11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20" y="12"/>
                    <a:pt x="22" y="12"/>
                    <a:pt x="24" y="14"/>
                  </a:cubicBezTo>
                  <a:cubicBezTo>
                    <a:pt x="25" y="15"/>
                    <a:pt x="25" y="18"/>
                    <a:pt x="24" y="19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5"/>
                    <a:pt x="15" y="25"/>
                    <a:pt x="14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153988" y="4513263"/>
              <a:ext cx="866775" cy="868363"/>
            </a:xfrm>
            <a:custGeom>
              <a:avLst/>
              <a:gdLst>
                <a:gd name="T0" fmla="*/ 0 w 121"/>
                <a:gd name="T1" fmla="*/ 0 h 121"/>
                <a:gd name="T2" fmla="*/ 0 w 121"/>
                <a:gd name="T3" fmla="*/ 121 h 121"/>
                <a:gd name="T4" fmla="*/ 121 w 121"/>
                <a:gd name="T5" fmla="*/ 121 h 121"/>
                <a:gd name="T6" fmla="*/ 0 w 121"/>
                <a:gd name="T7" fmla="*/ 0 h 121"/>
                <a:gd name="T8" fmla="*/ 52 w 121"/>
                <a:gd name="T9" fmla="*/ 99 h 121"/>
                <a:gd name="T10" fmla="*/ 52 w 121"/>
                <a:gd name="T11" fmla="*/ 93 h 121"/>
                <a:gd name="T12" fmla="*/ 59 w 121"/>
                <a:gd name="T13" fmla="*/ 86 h 121"/>
                <a:gd name="T14" fmla="*/ 50 w 121"/>
                <a:gd name="T15" fmla="*/ 76 h 121"/>
                <a:gd name="T16" fmla="*/ 25 w 121"/>
                <a:gd name="T17" fmla="*/ 101 h 121"/>
                <a:gd name="T18" fmla="*/ 19 w 121"/>
                <a:gd name="T19" fmla="*/ 101 h 121"/>
                <a:gd name="T20" fmla="*/ 19 w 121"/>
                <a:gd name="T21" fmla="*/ 96 h 121"/>
                <a:gd name="T22" fmla="*/ 44 w 121"/>
                <a:gd name="T23" fmla="*/ 71 h 121"/>
                <a:gd name="T24" fmla="*/ 35 w 121"/>
                <a:gd name="T25" fmla="*/ 61 h 121"/>
                <a:gd name="T26" fmla="*/ 28 w 121"/>
                <a:gd name="T27" fmla="*/ 69 h 121"/>
                <a:gd name="T28" fmla="*/ 22 w 121"/>
                <a:gd name="T29" fmla="*/ 69 h 121"/>
                <a:gd name="T30" fmla="*/ 22 w 121"/>
                <a:gd name="T31" fmla="*/ 63 h 121"/>
                <a:gd name="T32" fmla="*/ 32 w 121"/>
                <a:gd name="T33" fmla="*/ 53 h 121"/>
                <a:gd name="T34" fmla="*/ 38 w 121"/>
                <a:gd name="T35" fmla="*/ 53 h 121"/>
                <a:gd name="T36" fmla="*/ 68 w 121"/>
                <a:gd name="T37" fmla="*/ 83 h 121"/>
                <a:gd name="T38" fmla="*/ 68 w 121"/>
                <a:gd name="T39" fmla="*/ 89 h 121"/>
                <a:gd name="T40" fmla="*/ 58 w 121"/>
                <a:gd name="T41" fmla="*/ 99 h 121"/>
                <a:gd name="T42" fmla="*/ 52 w 121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1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121" y="121"/>
                    <a:pt x="121" y="121"/>
                    <a:pt x="121" y="121"/>
                  </a:cubicBezTo>
                  <a:lnTo>
                    <a:pt x="0" y="0"/>
                  </a:lnTo>
                  <a:close/>
                  <a:moveTo>
                    <a:pt x="52" y="99"/>
                  </a:moveTo>
                  <a:cubicBezTo>
                    <a:pt x="51" y="97"/>
                    <a:pt x="51" y="94"/>
                    <a:pt x="52" y="93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25" y="101"/>
                    <a:pt x="25" y="101"/>
                    <a:pt x="25" y="101"/>
                  </a:cubicBezTo>
                  <a:cubicBezTo>
                    <a:pt x="24" y="103"/>
                    <a:pt x="21" y="103"/>
                    <a:pt x="19" y="101"/>
                  </a:cubicBezTo>
                  <a:cubicBezTo>
                    <a:pt x="18" y="100"/>
                    <a:pt x="18" y="97"/>
                    <a:pt x="19" y="96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6" y="70"/>
                    <a:pt x="24" y="70"/>
                    <a:pt x="22" y="69"/>
                  </a:cubicBezTo>
                  <a:cubicBezTo>
                    <a:pt x="21" y="67"/>
                    <a:pt x="21" y="64"/>
                    <a:pt x="22" y="6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4" y="51"/>
                    <a:pt x="36" y="51"/>
                    <a:pt x="38" y="5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70" y="84"/>
                    <a:pt x="70" y="87"/>
                    <a:pt x="68" y="8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6" y="100"/>
                    <a:pt x="54" y="100"/>
                    <a:pt x="5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1068050" y="5682606"/>
            <a:ext cx="1123950" cy="1127126"/>
            <a:chOff x="10922001" y="4254500"/>
            <a:chExt cx="1123950" cy="1127126"/>
          </a:xfrm>
        </p:grpSpPr>
        <p:sp>
          <p:nvSpPr>
            <p:cNvPr id="19" name="Freeform 18"/>
            <p:cNvSpPr/>
            <p:nvPr/>
          </p:nvSpPr>
          <p:spPr bwMode="auto">
            <a:xfrm>
              <a:off x="11623676" y="4283075"/>
              <a:ext cx="407988" cy="373063"/>
            </a:xfrm>
            <a:custGeom>
              <a:avLst/>
              <a:gdLst>
                <a:gd name="T0" fmla="*/ 56 w 57"/>
                <a:gd name="T1" fmla="*/ 50 h 52"/>
                <a:gd name="T2" fmla="*/ 57 w 57"/>
                <a:gd name="T3" fmla="*/ 48 h 52"/>
                <a:gd name="T4" fmla="*/ 57 w 57"/>
                <a:gd name="T5" fmla="*/ 4 h 52"/>
                <a:gd name="T6" fmla="*/ 53 w 57"/>
                <a:gd name="T7" fmla="*/ 0 h 52"/>
                <a:gd name="T8" fmla="*/ 20 w 57"/>
                <a:gd name="T9" fmla="*/ 0 h 52"/>
                <a:gd name="T10" fmla="*/ 17 w 57"/>
                <a:gd name="T11" fmla="*/ 1 h 52"/>
                <a:gd name="T12" fmla="*/ 2 w 57"/>
                <a:gd name="T13" fmla="*/ 16 h 52"/>
                <a:gd name="T14" fmla="*/ 2 w 57"/>
                <a:gd name="T15" fmla="*/ 22 h 52"/>
                <a:gd name="T16" fmla="*/ 25 w 57"/>
                <a:gd name="T17" fmla="*/ 45 h 52"/>
                <a:gd name="T18" fmla="*/ 31 w 57"/>
                <a:gd name="T19" fmla="*/ 45 h 52"/>
                <a:gd name="T20" fmla="*/ 44 w 57"/>
                <a:gd name="T21" fmla="*/ 32 h 52"/>
                <a:gd name="T22" fmla="*/ 44 w 57"/>
                <a:gd name="T23" fmla="*/ 26 h 52"/>
                <a:gd name="T24" fmla="*/ 34 w 57"/>
                <a:gd name="T25" fmla="*/ 17 h 52"/>
                <a:gd name="T26" fmla="*/ 31 w 57"/>
                <a:gd name="T27" fmla="*/ 16 h 52"/>
                <a:gd name="T28" fmla="*/ 21 w 57"/>
                <a:gd name="T29" fmla="*/ 16 h 52"/>
                <a:gd name="T30" fmla="*/ 17 w 57"/>
                <a:gd name="T31" fmla="*/ 20 h 52"/>
                <a:gd name="T32" fmla="*/ 21 w 57"/>
                <a:gd name="T33" fmla="*/ 24 h 52"/>
                <a:gd name="T34" fmla="*/ 30 w 57"/>
                <a:gd name="T35" fmla="*/ 24 h 52"/>
                <a:gd name="T36" fmla="*/ 35 w 57"/>
                <a:gd name="T37" fmla="*/ 29 h 52"/>
                <a:gd name="T38" fmla="*/ 28 w 57"/>
                <a:gd name="T39" fmla="*/ 37 h 52"/>
                <a:gd name="T40" fmla="*/ 10 w 57"/>
                <a:gd name="T41" fmla="*/ 19 h 52"/>
                <a:gd name="T42" fmla="*/ 22 w 57"/>
                <a:gd name="T43" fmla="*/ 8 h 52"/>
                <a:gd name="T44" fmla="*/ 49 w 57"/>
                <a:gd name="T45" fmla="*/ 8 h 52"/>
                <a:gd name="T46" fmla="*/ 49 w 57"/>
                <a:gd name="T47" fmla="*/ 48 h 52"/>
                <a:gd name="T48" fmla="*/ 53 w 57"/>
                <a:gd name="T49" fmla="*/ 52 h 52"/>
                <a:gd name="T50" fmla="*/ 56 w 57"/>
                <a:gd name="T51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50"/>
                  </a:moveTo>
                  <a:cubicBezTo>
                    <a:pt x="56" y="50"/>
                    <a:pt x="57" y="49"/>
                    <a:pt x="57" y="48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7" y="1"/>
                    <a:pt x="55" y="0"/>
                    <a:pt x="5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0"/>
                    <a:pt x="2" y="22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7" y="47"/>
                    <a:pt x="29" y="47"/>
                    <a:pt x="31" y="45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5" y="31"/>
                    <a:pt x="45" y="28"/>
                    <a:pt x="44" y="26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6"/>
                    <a:pt x="32" y="16"/>
                    <a:pt x="3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9" y="16"/>
                    <a:pt x="17" y="18"/>
                    <a:pt x="17" y="20"/>
                  </a:cubicBezTo>
                  <a:cubicBezTo>
                    <a:pt x="17" y="22"/>
                    <a:pt x="19" y="24"/>
                    <a:pt x="21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50"/>
                    <a:pt x="51" y="52"/>
                    <a:pt x="53" y="52"/>
                  </a:cubicBezTo>
                  <a:cubicBezTo>
                    <a:pt x="54" y="52"/>
                    <a:pt x="55" y="51"/>
                    <a:pt x="56" y="5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11236326" y="4383088"/>
              <a:ext cx="636588" cy="387350"/>
            </a:xfrm>
            <a:custGeom>
              <a:avLst/>
              <a:gdLst>
                <a:gd name="T0" fmla="*/ 87 w 89"/>
                <a:gd name="T1" fmla="*/ 52 h 54"/>
                <a:gd name="T2" fmla="*/ 87 w 89"/>
                <a:gd name="T3" fmla="*/ 47 h 54"/>
                <a:gd name="T4" fmla="*/ 42 w 89"/>
                <a:gd name="T5" fmla="*/ 1 h 54"/>
                <a:gd name="T6" fmla="*/ 39 w 89"/>
                <a:gd name="T7" fmla="*/ 0 h 54"/>
                <a:gd name="T8" fmla="*/ 13 w 89"/>
                <a:gd name="T9" fmla="*/ 0 h 54"/>
                <a:gd name="T10" fmla="*/ 10 w 89"/>
                <a:gd name="T11" fmla="*/ 1 h 54"/>
                <a:gd name="T12" fmla="*/ 2 w 89"/>
                <a:gd name="T13" fmla="*/ 10 h 54"/>
                <a:gd name="T14" fmla="*/ 2 w 89"/>
                <a:gd name="T15" fmla="*/ 16 h 54"/>
                <a:gd name="T16" fmla="*/ 28 w 89"/>
                <a:gd name="T17" fmla="*/ 43 h 54"/>
                <a:gd name="T18" fmla="*/ 34 w 89"/>
                <a:gd name="T19" fmla="*/ 43 h 54"/>
                <a:gd name="T20" fmla="*/ 47 w 89"/>
                <a:gd name="T21" fmla="*/ 29 h 54"/>
                <a:gd name="T22" fmla="*/ 47 w 89"/>
                <a:gd name="T23" fmla="*/ 24 h 54"/>
                <a:gd name="T24" fmla="*/ 40 w 89"/>
                <a:gd name="T25" fmla="*/ 16 h 54"/>
                <a:gd name="T26" fmla="*/ 37 w 89"/>
                <a:gd name="T27" fmla="*/ 15 h 54"/>
                <a:gd name="T28" fmla="*/ 25 w 89"/>
                <a:gd name="T29" fmla="*/ 15 h 54"/>
                <a:gd name="T30" fmla="*/ 21 w 89"/>
                <a:gd name="T31" fmla="*/ 19 h 54"/>
                <a:gd name="T32" fmla="*/ 25 w 89"/>
                <a:gd name="T33" fmla="*/ 23 h 54"/>
                <a:gd name="T34" fmla="*/ 35 w 89"/>
                <a:gd name="T35" fmla="*/ 23 h 54"/>
                <a:gd name="T36" fmla="*/ 39 w 89"/>
                <a:gd name="T37" fmla="*/ 27 h 54"/>
                <a:gd name="T38" fmla="*/ 31 w 89"/>
                <a:gd name="T39" fmla="*/ 34 h 54"/>
                <a:gd name="T40" fmla="*/ 10 w 89"/>
                <a:gd name="T41" fmla="*/ 13 h 54"/>
                <a:gd name="T42" fmla="*/ 15 w 89"/>
                <a:gd name="T43" fmla="*/ 8 h 54"/>
                <a:gd name="T44" fmla="*/ 38 w 89"/>
                <a:gd name="T45" fmla="*/ 8 h 54"/>
                <a:gd name="T46" fmla="*/ 82 w 89"/>
                <a:gd name="T47" fmla="*/ 52 h 54"/>
                <a:gd name="T48" fmla="*/ 87 w 89"/>
                <a:gd name="T49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52"/>
                  </a:moveTo>
                  <a:cubicBezTo>
                    <a:pt x="89" y="51"/>
                    <a:pt x="89" y="48"/>
                    <a:pt x="87" y="47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1"/>
                    <a:pt x="10" y="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12"/>
                    <a:pt x="0" y="14"/>
                    <a:pt x="2" y="16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4"/>
                    <a:pt x="32" y="44"/>
                    <a:pt x="34" y="43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9" y="28"/>
                    <a:pt x="49" y="25"/>
                    <a:pt x="47" y="24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9" y="15"/>
                    <a:pt x="38" y="15"/>
                    <a:pt x="37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3" y="15"/>
                    <a:pt x="21" y="17"/>
                    <a:pt x="21" y="19"/>
                  </a:cubicBezTo>
                  <a:cubicBezTo>
                    <a:pt x="21" y="21"/>
                    <a:pt x="23" y="23"/>
                    <a:pt x="2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3" y="54"/>
                    <a:pt x="86" y="54"/>
                    <a:pt x="87" y="5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0"/>
            <p:cNvSpPr/>
            <p:nvPr/>
          </p:nvSpPr>
          <p:spPr bwMode="auto">
            <a:xfrm>
              <a:off x="10950576" y="4957763"/>
              <a:ext cx="371475" cy="407988"/>
            </a:xfrm>
            <a:custGeom>
              <a:avLst/>
              <a:gdLst>
                <a:gd name="T0" fmla="*/ 51 w 52"/>
                <a:gd name="T1" fmla="*/ 55 h 57"/>
                <a:gd name="T2" fmla="*/ 52 w 52"/>
                <a:gd name="T3" fmla="*/ 53 h 57"/>
                <a:gd name="T4" fmla="*/ 48 w 52"/>
                <a:gd name="T5" fmla="*/ 49 h 57"/>
                <a:gd name="T6" fmla="*/ 8 w 52"/>
                <a:gd name="T7" fmla="*/ 49 h 57"/>
                <a:gd name="T8" fmla="*/ 8 w 52"/>
                <a:gd name="T9" fmla="*/ 21 h 57"/>
                <a:gd name="T10" fmla="*/ 19 w 52"/>
                <a:gd name="T11" fmla="*/ 10 h 57"/>
                <a:gd name="T12" fmla="*/ 37 w 52"/>
                <a:gd name="T13" fmla="*/ 27 h 57"/>
                <a:gd name="T14" fmla="*/ 30 w 52"/>
                <a:gd name="T15" fmla="*/ 35 h 57"/>
                <a:gd name="T16" fmla="*/ 24 w 52"/>
                <a:gd name="T17" fmla="*/ 29 h 57"/>
                <a:gd name="T18" fmla="*/ 24 w 52"/>
                <a:gd name="T19" fmla="*/ 21 h 57"/>
                <a:gd name="T20" fmla="*/ 20 w 52"/>
                <a:gd name="T21" fmla="*/ 17 h 57"/>
                <a:gd name="T22" fmla="*/ 16 w 52"/>
                <a:gd name="T23" fmla="*/ 21 h 57"/>
                <a:gd name="T24" fmla="*/ 16 w 52"/>
                <a:gd name="T25" fmla="*/ 31 h 57"/>
                <a:gd name="T26" fmla="*/ 17 w 52"/>
                <a:gd name="T27" fmla="*/ 34 h 57"/>
                <a:gd name="T28" fmla="*/ 27 w 52"/>
                <a:gd name="T29" fmla="*/ 43 h 57"/>
                <a:gd name="T30" fmla="*/ 33 w 52"/>
                <a:gd name="T31" fmla="*/ 43 h 57"/>
                <a:gd name="T32" fmla="*/ 46 w 52"/>
                <a:gd name="T33" fmla="*/ 30 h 57"/>
                <a:gd name="T34" fmla="*/ 46 w 52"/>
                <a:gd name="T35" fmla="*/ 25 h 57"/>
                <a:gd name="T36" fmla="*/ 22 w 52"/>
                <a:gd name="T37" fmla="*/ 1 h 57"/>
                <a:gd name="T38" fmla="*/ 17 w 52"/>
                <a:gd name="T39" fmla="*/ 1 h 57"/>
                <a:gd name="T40" fmla="*/ 1 w 52"/>
                <a:gd name="T41" fmla="*/ 17 h 57"/>
                <a:gd name="T42" fmla="*/ 0 w 52"/>
                <a:gd name="T43" fmla="*/ 20 h 57"/>
                <a:gd name="T44" fmla="*/ 0 w 52"/>
                <a:gd name="T45" fmla="*/ 53 h 57"/>
                <a:gd name="T46" fmla="*/ 4 w 52"/>
                <a:gd name="T47" fmla="*/ 57 h 57"/>
                <a:gd name="T48" fmla="*/ 48 w 52"/>
                <a:gd name="T49" fmla="*/ 57 h 57"/>
                <a:gd name="T50" fmla="*/ 51 w 52"/>
                <a:gd name="T51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55"/>
                  </a:moveTo>
                  <a:cubicBezTo>
                    <a:pt x="51" y="55"/>
                    <a:pt x="52" y="54"/>
                    <a:pt x="52" y="53"/>
                  </a:cubicBezTo>
                  <a:cubicBezTo>
                    <a:pt x="52" y="50"/>
                    <a:pt x="50" y="49"/>
                    <a:pt x="4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19"/>
                    <a:pt x="22" y="17"/>
                    <a:pt x="20" y="17"/>
                  </a:cubicBezTo>
                  <a:cubicBezTo>
                    <a:pt x="18" y="17"/>
                    <a:pt x="16" y="19"/>
                    <a:pt x="16" y="2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7" y="33"/>
                    <a:pt x="17" y="34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8" y="45"/>
                    <a:pt x="31" y="45"/>
                    <a:pt x="33" y="43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7" y="29"/>
                    <a:pt x="47" y="26"/>
                    <a:pt x="46" y="25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0"/>
                    <a:pt x="18" y="0"/>
                    <a:pt x="17" y="1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8"/>
                    <a:pt x="0" y="2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5"/>
                    <a:pt x="2" y="57"/>
                    <a:pt x="4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50" y="56"/>
                    <a:pt x="51" y="5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11058526" y="4570413"/>
              <a:ext cx="377825" cy="638175"/>
            </a:xfrm>
            <a:custGeom>
              <a:avLst/>
              <a:gdLst>
                <a:gd name="T0" fmla="*/ 52 w 53"/>
                <a:gd name="T1" fmla="*/ 87 h 89"/>
                <a:gd name="T2" fmla="*/ 52 w 53"/>
                <a:gd name="T3" fmla="*/ 81 h 89"/>
                <a:gd name="T4" fmla="*/ 8 w 53"/>
                <a:gd name="T5" fmla="*/ 37 h 89"/>
                <a:gd name="T6" fmla="*/ 8 w 53"/>
                <a:gd name="T7" fmla="*/ 14 h 89"/>
                <a:gd name="T8" fmla="*/ 12 w 53"/>
                <a:gd name="T9" fmla="*/ 10 h 89"/>
                <a:gd name="T10" fmla="*/ 34 w 53"/>
                <a:gd name="T11" fmla="*/ 31 h 89"/>
                <a:gd name="T12" fmla="*/ 26 w 53"/>
                <a:gd name="T13" fmla="*/ 38 h 89"/>
                <a:gd name="T14" fmla="*/ 22 w 53"/>
                <a:gd name="T15" fmla="*/ 35 h 89"/>
                <a:gd name="T16" fmla="*/ 22 w 53"/>
                <a:gd name="T17" fmla="*/ 25 h 89"/>
                <a:gd name="T18" fmla="*/ 18 w 53"/>
                <a:gd name="T19" fmla="*/ 21 h 89"/>
                <a:gd name="T20" fmla="*/ 14 w 53"/>
                <a:gd name="T21" fmla="*/ 25 h 89"/>
                <a:gd name="T22" fmla="*/ 14 w 53"/>
                <a:gd name="T23" fmla="*/ 36 h 89"/>
                <a:gd name="T24" fmla="*/ 15 w 53"/>
                <a:gd name="T25" fmla="*/ 39 h 89"/>
                <a:gd name="T26" fmla="*/ 23 w 53"/>
                <a:gd name="T27" fmla="*/ 47 h 89"/>
                <a:gd name="T28" fmla="*/ 29 w 53"/>
                <a:gd name="T29" fmla="*/ 47 h 89"/>
                <a:gd name="T30" fmla="*/ 42 w 53"/>
                <a:gd name="T31" fmla="*/ 34 h 89"/>
                <a:gd name="T32" fmla="*/ 42 w 53"/>
                <a:gd name="T33" fmla="*/ 28 h 89"/>
                <a:gd name="T34" fmla="*/ 15 w 53"/>
                <a:gd name="T35" fmla="*/ 1 h 89"/>
                <a:gd name="T36" fmla="*/ 10 w 53"/>
                <a:gd name="T37" fmla="*/ 1 h 89"/>
                <a:gd name="T38" fmla="*/ 1 w 53"/>
                <a:gd name="T39" fmla="*/ 10 h 89"/>
                <a:gd name="T40" fmla="*/ 0 w 53"/>
                <a:gd name="T41" fmla="*/ 13 h 89"/>
                <a:gd name="T42" fmla="*/ 0 w 53"/>
                <a:gd name="T43" fmla="*/ 39 h 89"/>
                <a:gd name="T44" fmla="*/ 1 w 53"/>
                <a:gd name="T45" fmla="*/ 42 h 89"/>
                <a:gd name="T46" fmla="*/ 46 w 53"/>
                <a:gd name="T47" fmla="*/ 87 h 89"/>
                <a:gd name="T48" fmla="*/ 52 w 53"/>
                <a:gd name="T49" fmla="*/ 8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87"/>
                  </a:moveTo>
                  <a:cubicBezTo>
                    <a:pt x="53" y="85"/>
                    <a:pt x="53" y="83"/>
                    <a:pt x="52" y="81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2"/>
                    <a:pt x="20" y="21"/>
                    <a:pt x="18" y="21"/>
                  </a:cubicBezTo>
                  <a:cubicBezTo>
                    <a:pt x="16" y="21"/>
                    <a:pt x="14" y="22"/>
                    <a:pt x="14" y="2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5" y="38"/>
                    <a:pt x="15" y="39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5" y="48"/>
                    <a:pt x="27" y="48"/>
                    <a:pt x="29" y="47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4" y="32"/>
                    <a:pt x="44" y="30"/>
                    <a:pt x="42" y="2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1" y="0"/>
                    <a:pt x="10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1"/>
                    <a:pt x="1" y="4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8" y="89"/>
                    <a:pt x="50" y="89"/>
                    <a:pt x="52" y="8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11029951" y="4362450"/>
              <a:ext cx="636588" cy="638175"/>
            </a:xfrm>
            <a:custGeom>
              <a:avLst/>
              <a:gdLst>
                <a:gd name="T0" fmla="*/ 83 w 89"/>
                <a:gd name="T1" fmla="*/ 89 h 89"/>
                <a:gd name="T2" fmla="*/ 2 w 89"/>
                <a:gd name="T3" fmla="*/ 7 h 89"/>
                <a:gd name="T4" fmla="*/ 2 w 89"/>
                <a:gd name="T5" fmla="*/ 2 h 89"/>
                <a:gd name="T6" fmla="*/ 8 w 89"/>
                <a:gd name="T7" fmla="*/ 2 h 89"/>
                <a:gd name="T8" fmla="*/ 89 w 89"/>
                <a:gd name="T9" fmla="*/ 83 h 89"/>
                <a:gd name="T10" fmla="*/ 83 w 89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83" y="89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6" y="0"/>
                    <a:pt x="8" y="2"/>
                  </a:cubicBezTo>
                  <a:cubicBezTo>
                    <a:pt x="89" y="83"/>
                    <a:pt x="89" y="83"/>
                    <a:pt x="89" y="83"/>
                  </a:cubicBezTo>
                  <a:lnTo>
                    <a:pt x="83" y="8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11301413" y="4627563"/>
              <a:ext cx="393700" cy="401638"/>
            </a:xfrm>
            <a:custGeom>
              <a:avLst/>
              <a:gdLst>
                <a:gd name="T0" fmla="*/ 19 w 55"/>
                <a:gd name="T1" fmla="*/ 54 h 56"/>
                <a:gd name="T2" fmla="*/ 54 w 55"/>
                <a:gd name="T3" fmla="*/ 19 h 56"/>
                <a:gd name="T4" fmla="*/ 54 w 55"/>
                <a:gd name="T5" fmla="*/ 14 h 56"/>
                <a:gd name="T6" fmla="*/ 42 w 55"/>
                <a:gd name="T7" fmla="*/ 2 h 56"/>
                <a:gd name="T8" fmla="*/ 36 w 55"/>
                <a:gd name="T9" fmla="*/ 2 h 56"/>
                <a:gd name="T10" fmla="*/ 36 w 55"/>
                <a:gd name="T11" fmla="*/ 8 h 56"/>
                <a:gd name="T12" fmla="*/ 45 w 55"/>
                <a:gd name="T13" fmla="*/ 16 h 56"/>
                <a:gd name="T14" fmla="*/ 16 w 55"/>
                <a:gd name="T15" fmla="*/ 46 h 56"/>
                <a:gd name="T16" fmla="*/ 7 w 55"/>
                <a:gd name="T17" fmla="*/ 37 h 56"/>
                <a:gd name="T18" fmla="*/ 1 w 55"/>
                <a:gd name="T19" fmla="*/ 37 h 56"/>
                <a:gd name="T20" fmla="*/ 1 w 55"/>
                <a:gd name="T21" fmla="*/ 43 h 56"/>
                <a:gd name="T22" fmla="*/ 13 w 55"/>
                <a:gd name="T23" fmla="*/ 54 h 56"/>
                <a:gd name="T24" fmla="*/ 19 w 55"/>
                <a:gd name="T25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6">
                  <a:moveTo>
                    <a:pt x="19" y="54"/>
                  </a:moveTo>
                  <a:cubicBezTo>
                    <a:pt x="54" y="19"/>
                    <a:pt x="54" y="19"/>
                    <a:pt x="54" y="19"/>
                  </a:cubicBezTo>
                  <a:cubicBezTo>
                    <a:pt x="55" y="18"/>
                    <a:pt x="55" y="15"/>
                    <a:pt x="54" y="1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35" y="4"/>
                    <a:pt x="35" y="6"/>
                    <a:pt x="36" y="8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5" y="35"/>
                    <a:pt x="3" y="35"/>
                    <a:pt x="1" y="37"/>
                  </a:cubicBezTo>
                  <a:cubicBezTo>
                    <a:pt x="0" y="38"/>
                    <a:pt x="0" y="41"/>
                    <a:pt x="1" y="43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5" y="56"/>
                    <a:pt x="17" y="56"/>
                    <a:pt x="19" y="5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10922001" y="4254500"/>
              <a:ext cx="350838" cy="352425"/>
            </a:xfrm>
            <a:custGeom>
              <a:avLst/>
              <a:gdLst>
                <a:gd name="T0" fmla="*/ 17 w 49"/>
                <a:gd name="T1" fmla="*/ 47 h 49"/>
                <a:gd name="T2" fmla="*/ 47 w 49"/>
                <a:gd name="T3" fmla="*/ 17 h 49"/>
                <a:gd name="T4" fmla="*/ 47 w 49"/>
                <a:gd name="T5" fmla="*/ 11 h 49"/>
                <a:gd name="T6" fmla="*/ 37 w 49"/>
                <a:gd name="T7" fmla="*/ 1 h 49"/>
                <a:gd name="T8" fmla="*/ 32 w 49"/>
                <a:gd name="T9" fmla="*/ 1 h 49"/>
                <a:gd name="T10" fmla="*/ 32 w 49"/>
                <a:gd name="T11" fmla="*/ 7 h 49"/>
                <a:gd name="T12" fmla="*/ 39 w 49"/>
                <a:gd name="T13" fmla="*/ 14 h 49"/>
                <a:gd name="T14" fmla="*/ 15 w 49"/>
                <a:gd name="T15" fmla="*/ 39 h 49"/>
                <a:gd name="T16" fmla="*/ 7 w 49"/>
                <a:gd name="T17" fmla="*/ 31 h 49"/>
                <a:gd name="T18" fmla="*/ 2 w 49"/>
                <a:gd name="T19" fmla="*/ 31 h 49"/>
                <a:gd name="T20" fmla="*/ 2 w 49"/>
                <a:gd name="T21" fmla="*/ 37 h 49"/>
                <a:gd name="T22" fmla="*/ 12 w 49"/>
                <a:gd name="T23" fmla="*/ 47 h 49"/>
                <a:gd name="T24" fmla="*/ 17 w 49"/>
                <a:gd name="T25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17" y="47"/>
                  </a:moveTo>
                  <a:cubicBezTo>
                    <a:pt x="47" y="17"/>
                    <a:pt x="47" y="17"/>
                    <a:pt x="47" y="17"/>
                  </a:cubicBezTo>
                  <a:cubicBezTo>
                    <a:pt x="49" y="16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ubicBezTo>
                    <a:pt x="30" y="3"/>
                    <a:pt x="30" y="6"/>
                    <a:pt x="32" y="7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0"/>
                    <a:pt x="3" y="30"/>
                    <a:pt x="2" y="31"/>
                  </a:cubicBezTo>
                  <a:cubicBezTo>
                    <a:pt x="0" y="33"/>
                    <a:pt x="0" y="36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9"/>
                    <a:pt x="16" y="49"/>
                    <a:pt x="17" y="4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10958513" y="4291013"/>
              <a:ext cx="185738" cy="179388"/>
            </a:xfrm>
            <a:custGeom>
              <a:avLst/>
              <a:gdLst>
                <a:gd name="T0" fmla="*/ 11 w 26"/>
                <a:gd name="T1" fmla="*/ 24 h 25"/>
                <a:gd name="T2" fmla="*/ 24 w 26"/>
                <a:gd name="T3" fmla="*/ 11 h 25"/>
                <a:gd name="T4" fmla="*/ 24 w 26"/>
                <a:gd name="T5" fmla="*/ 5 h 25"/>
                <a:gd name="T6" fmla="*/ 20 w 26"/>
                <a:gd name="T7" fmla="*/ 1 h 25"/>
                <a:gd name="T8" fmla="*/ 14 w 26"/>
                <a:gd name="T9" fmla="*/ 1 h 25"/>
                <a:gd name="T10" fmla="*/ 14 w 26"/>
                <a:gd name="T11" fmla="*/ 7 h 25"/>
                <a:gd name="T12" fmla="*/ 16 w 26"/>
                <a:gd name="T13" fmla="*/ 8 h 25"/>
                <a:gd name="T14" fmla="*/ 9 w 26"/>
                <a:gd name="T15" fmla="*/ 15 h 25"/>
                <a:gd name="T16" fmla="*/ 7 w 26"/>
                <a:gd name="T17" fmla="*/ 14 h 25"/>
                <a:gd name="T18" fmla="*/ 1 w 26"/>
                <a:gd name="T19" fmla="*/ 14 h 25"/>
                <a:gd name="T20" fmla="*/ 1 w 26"/>
                <a:gd name="T21" fmla="*/ 19 h 25"/>
                <a:gd name="T22" fmla="*/ 6 w 26"/>
                <a:gd name="T23" fmla="*/ 24 h 25"/>
                <a:gd name="T24" fmla="*/ 11 w 26"/>
                <a:gd name="T25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5">
                  <a:moveTo>
                    <a:pt x="11" y="24"/>
                  </a:moveTo>
                  <a:cubicBezTo>
                    <a:pt x="24" y="11"/>
                    <a:pt x="24" y="11"/>
                    <a:pt x="24" y="11"/>
                  </a:cubicBezTo>
                  <a:cubicBezTo>
                    <a:pt x="26" y="9"/>
                    <a:pt x="26" y="7"/>
                    <a:pt x="24" y="5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3"/>
                    <a:pt x="13" y="5"/>
                    <a:pt x="14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2"/>
                    <a:pt x="3" y="12"/>
                    <a:pt x="1" y="14"/>
                  </a:cubicBezTo>
                  <a:cubicBezTo>
                    <a:pt x="0" y="15"/>
                    <a:pt x="0" y="18"/>
                    <a:pt x="1" y="19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10" y="25"/>
                    <a:pt x="11" y="2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187113" y="4513263"/>
              <a:ext cx="858838" cy="868363"/>
            </a:xfrm>
            <a:custGeom>
              <a:avLst/>
              <a:gdLst>
                <a:gd name="T0" fmla="*/ 0 w 120"/>
                <a:gd name="T1" fmla="*/ 121 h 121"/>
                <a:gd name="T2" fmla="*/ 120 w 120"/>
                <a:gd name="T3" fmla="*/ 121 h 121"/>
                <a:gd name="T4" fmla="*/ 120 w 120"/>
                <a:gd name="T5" fmla="*/ 0 h 121"/>
                <a:gd name="T6" fmla="*/ 0 w 120"/>
                <a:gd name="T7" fmla="*/ 121 h 121"/>
                <a:gd name="T8" fmla="*/ 62 w 120"/>
                <a:gd name="T9" fmla="*/ 99 h 121"/>
                <a:gd name="T10" fmla="*/ 52 w 120"/>
                <a:gd name="T11" fmla="*/ 89 h 121"/>
                <a:gd name="T12" fmla="*/ 52 w 120"/>
                <a:gd name="T13" fmla="*/ 83 h 121"/>
                <a:gd name="T14" fmla="*/ 82 w 120"/>
                <a:gd name="T15" fmla="*/ 53 h 121"/>
                <a:gd name="T16" fmla="*/ 88 w 120"/>
                <a:gd name="T17" fmla="*/ 53 h 121"/>
                <a:gd name="T18" fmla="*/ 98 w 120"/>
                <a:gd name="T19" fmla="*/ 63 h 121"/>
                <a:gd name="T20" fmla="*/ 98 w 120"/>
                <a:gd name="T21" fmla="*/ 69 h 121"/>
                <a:gd name="T22" fmla="*/ 92 w 120"/>
                <a:gd name="T23" fmla="*/ 69 h 121"/>
                <a:gd name="T24" fmla="*/ 85 w 120"/>
                <a:gd name="T25" fmla="*/ 61 h 121"/>
                <a:gd name="T26" fmla="*/ 76 w 120"/>
                <a:gd name="T27" fmla="*/ 71 h 121"/>
                <a:gd name="T28" fmla="*/ 101 w 120"/>
                <a:gd name="T29" fmla="*/ 96 h 121"/>
                <a:gd name="T30" fmla="*/ 101 w 120"/>
                <a:gd name="T31" fmla="*/ 101 h 121"/>
                <a:gd name="T32" fmla="*/ 95 w 120"/>
                <a:gd name="T33" fmla="*/ 101 h 121"/>
                <a:gd name="T34" fmla="*/ 70 w 120"/>
                <a:gd name="T35" fmla="*/ 76 h 121"/>
                <a:gd name="T36" fmla="*/ 61 w 120"/>
                <a:gd name="T37" fmla="*/ 86 h 121"/>
                <a:gd name="T38" fmla="*/ 68 w 120"/>
                <a:gd name="T39" fmla="*/ 93 h 121"/>
                <a:gd name="T40" fmla="*/ 68 w 120"/>
                <a:gd name="T41" fmla="*/ 99 h 121"/>
                <a:gd name="T42" fmla="*/ 62 w 120"/>
                <a:gd name="T43" fmla="*/ 9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1">
                  <a:moveTo>
                    <a:pt x="0" y="121"/>
                  </a:moveTo>
                  <a:cubicBezTo>
                    <a:pt x="120" y="121"/>
                    <a:pt x="120" y="121"/>
                    <a:pt x="120" y="121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121"/>
                  </a:lnTo>
                  <a:close/>
                  <a:moveTo>
                    <a:pt x="62" y="99"/>
                  </a:moveTo>
                  <a:cubicBezTo>
                    <a:pt x="52" y="89"/>
                    <a:pt x="52" y="89"/>
                    <a:pt x="52" y="89"/>
                  </a:cubicBezTo>
                  <a:cubicBezTo>
                    <a:pt x="51" y="87"/>
                    <a:pt x="51" y="84"/>
                    <a:pt x="52" y="8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4" y="51"/>
                    <a:pt x="86" y="51"/>
                    <a:pt x="88" y="5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9" y="64"/>
                    <a:pt x="99" y="67"/>
                    <a:pt x="98" y="69"/>
                  </a:cubicBezTo>
                  <a:cubicBezTo>
                    <a:pt x="96" y="70"/>
                    <a:pt x="94" y="70"/>
                    <a:pt x="92" y="69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102" y="97"/>
                    <a:pt x="102" y="100"/>
                    <a:pt x="101" y="101"/>
                  </a:cubicBezTo>
                  <a:cubicBezTo>
                    <a:pt x="99" y="103"/>
                    <a:pt x="97" y="103"/>
                    <a:pt x="95" y="101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68" y="93"/>
                    <a:pt x="68" y="93"/>
                    <a:pt x="68" y="93"/>
                  </a:cubicBezTo>
                  <a:cubicBezTo>
                    <a:pt x="69" y="94"/>
                    <a:pt x="69" y="97"/>
                    <a:pt x="68" y="99"/>
                  </a:cubicBezTo>
                  <a:cubicBezTo>
                    <a:pt x="66" y="100"/>
                    <a:pt x="64" y="100"/>
                    <a:pt x="62" y="99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1082639" y="-11241"/>
            <a:ext cx="1123950" cy="1119188"/>
            <a:chOff x="10922001" y="187325"/>
            <a:chExt cx="1123950" cy="1119188"/>
          </a:xfrm>
        </p:grpSpPr>
        <p:sp>
          <p:nvSpPr>
            <p:cNvPr id="28" name="Freeform 27"/>
            <p:cNvSpPr/>
            <p:nvPr/>
          </p:nvSpPr>
          <p:spPr bwMode="auto">
            <a:xfrm>
              <a:off x="11623676" y="912813"/>
              <a:ext cx="407988" cy="373063"/>
            </a:xfrm>
            <a:custGeom>
              <a:avLst/>
              <a:gdLst>
                <a:gd name="T0" fmla="*/ 56 w 57"/>
                <a:gd name="T1" fmla="*/ 1 h 52"/>
                <a:gd name="T2" fmla="*/ 57 w 57"/>
                <a:gd name="T3" fmla="*/ 4 h 52"/>
                <a:gd name="T4" fmla="*/ 57 w 57"/>
                <a:gd name="T5" fmla="*/ 48 h 52"/>
                <a:gd name="T6" fmla="*/ 53 w 57"/>
                <a:gd name="T7" fmla="*/ 52 h 52"/>
                <a:gd name="T8" fmla="*/ 20 w 57"/>
                <a:gd name="T9" fmla="*/ 52 h 52"/>
                <a:gd name="T10" fmla="*/ 17 w 57"/>
                <a:gd name="T11" fmla="*/ 51 h 52"/>
                <a:gd name="T12" fmla="*/ 2 w 57"/>
                <a:gd name="T13" fmla="*/ 35 h 52"/>
                <a:gd name="T14" fmla="*/ 2 w 57"/>
                <a:gd name="T15" fmla="*/ 29 h 52"/>
                <a:gd name="T16" fmla="*/ 25 w 57"/>
                <a:gd name="T17" fmla="*/ 6 h 52"/>
                <a:gd name="T18" fmla="*/ 31 w 57"/>
                <a:gd name="T19" fmla="*/ 6 h 52"/>
                <a:gd name="T20" fmla="*/ 44 w 57"/>
                <a:gd name="T21" fmla="*/ 19 h 52"/>
                <a:gd name="T22" fmla="*/ 44 w 57"/>
                <a:gd name="T23" fmla="*/ 25 h 52"/>
                <a:gd name="T24" fmla="*/ 34 w 57"/>
                <a:gd name="T25" fmla="*/ 34 h 52"/>
                <a:gd name="T26" fmla="*/ 31 w 57"/>
                <a:gd name="T27" fmla="*/ 36 h 52"/>
                <a:gd name="T28" fmla="*/ 21 w 57"/>
                <a:gd name="T29" fmla="*/ 36 h 52"/>
                <a:gd name="T30" fmla="*/ 17 w 57"/>
                <a:gd name="T31" fmla="*/ 32 h 52"/>
                <a:gd name="T32" fmla="*/ 21 w 57"/>
                <a:gd name="T33" fmla="*/ 28 h 52"/>
                <a:gd name="T34" fmla="*/ 30 w 57"/>
                <a:gd name="T35" fmla="*/ 28 h 52"/>
                <a:gd name="T36" fmla="*/ 35 w 57"/>
                <a:gd name="T37" fmla="*/ 22 h 52"/>
                <a:gd name="T38" fmla="*/ 28 w 57"/>
                <a:gd name="T39" fmla="*/ 15 h 52"/>
                <a:gd name="T40" fmla="*/ 10 w 57"/>
                <a:gd name="T41" fmla="*/ 32 h 52"/>
                <a:gd name="T42" fmla="*/ 22 w 57"/>
                <a:gd name="T43" fmla="*/ 44 h 52"/>
                <a:gd name="T44" fmla="*/ 49 w 57"/>
                <a:gd name="T45" fmla="*/ 44 h 52"/>
                <a:gd name="T46" fmla="*/ 49 w 57"/>
                <a:gd name="T47" fmla="*/ 4 h 52"/>
                <a:gd name="T48" fmla="*/ 53 w 57"/>
                <a:gd name="T49" fmla="*/ 0 h 52"/>
                <a:gd name="T50" fmla="*/ 56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56" y="1"/>
                  </a:moveTo>
                  <a:cubicBezTo>
                    <a:pt x="56" y="2"/>
                    <a:pt x="57" y="3"/>
                    <a:pt x="57" y="4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7" y="50"/>
                    <a:pt x="55" y="52"/>
                    <a:pt x="53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19" y="52"/>
                    <a:pt x="18" y="51"/>
                    <a:pt x="17" y="5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4"/>
                    <a:pt x="0" y="31"/>
                    <a:pt x="2" y="29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5"/>
                    <a:pt x="29" y="5"/>
                    <a:pt x="31" y="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5" y="21"/>
                    <a:pt x="45" y="23"/>
                    <a:pt x="44" y="25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3" y="35"/>
                    <a:pt x="32" y="36"/>
                    <a:pt x="3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19" y="36"/>
                    <a:pt x="17" y="34"/>
                    <a:pt x="17" y="32"/>
                  </a:cubicBezTo>
                  <a:cubicBezTo>
                    <a:pt x="17" y="29"/>
                    <a:pt x="19" y="28"/>
                    <a:pt x="21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9" y="2"/>
                    <a:pt x="51" y="0"/>
                    <a:pt x="53" y="0"/>
                  </a:cubicBezTo>
                  <a:cubicBezTo>
                    <a:pt x="54" y="0"/>
                    <a:pt x="55" y="0"/>
                    <a:pt x="56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11236326" y="790575"/>
              <a:ext cx="636588" cy="387350"/>
            </a:xfrm>
            <a:custGeom>
              <a:avLst/>
              <a:gdLst>
                <a:gd name="T0" fmla="*/ 87 w 89"/>
                <a:gd name="T1" fmla="*/ 2 h 54"/>
                <a:gd name="T2" fmla="*/ 87 w 89"/>
                <a:gd name="T3" fmla="*/ 8 h 54"/>
                <a:gd name="T4" fmla="*/ 42 w 89"/>
                <a:gd name="T5" fmla="*/ 53 h 54"/>
                <a:gd name="T6" fmla="*/ 39 w 89"/>
                <a:gd name="T7" fmla="*/ 54 h 54"/>
                <a:gd name="T8" fmla="*/ 13 w 89"/>
                <a:gd name="T9" fmla="*/ 54 h 54"/>
                <a:gd name="T10" fmla="*/ 10 w 89"/>
                <a:gd name="T11" fmla="*/ 53 h 54"/>
                <a:gd name="T12" fmla="*/ 2 w 89"/>
                <a:gd name="T13" fmla="*/ 44 h 54"/>
                <a:gd name="T14" fmla="*/ 2 w 89"/>
                <a:gd name="T15" fmla="*/ 39 h 54"/>
                <a:gd name="T16" fmla="*/ 28 w 89"/>
                <a:gd name="T17" fmla="*/ 12 h 54"/>
                <a:gd name="T18" fmla="*/ 34 w 89"/>
                <a:gd name="T19" fmla="*/ 12 h 54"/>
                <a:gd name="T20" fmla="*/ 47 w 89"/>
                <a:gd name="T21" fmla="*/ 25 h 54"/>
                <a:gd name="T22" fmla="*/ 47 w 89"/>
                <a:gd name="T23" fmla="*/ 31 h 54"/>
                <a:gd name="T24" fmla="*/ 40 w 89"/>
                <a:gd name="T25" fmla="*/ 38 h 54"/>
                <a:gd name="T26" fmla="*/ 37 w 89"/>
                <a:gd name="T27" fmla="*/ 40 h 54"/>
                <a:gd name="T28" fmla="*/ 25 w 89"/>
                <a:gd name="T29" fmla="*/ 40 h 54"/>
                <a:gd name="T30" fmla="*/ 21 w 89"/>
                <a:gd name="T31" fmla="*/ 36 h 54"/>
                <a:gd name="T32" fmla="*/ 25 w 89"/>
                <a:gd name="T33" fmla="*/ 32 h 54"/>
                <a:gd name="T34" fmla="*/ 35 w 89"/>
                <a:gd name="T35" fmla="*/ 32 h 54"/>
                <a:gd name="T36" fmla="*/ 39 w 89"/>
                <a:gd name="T37" fmla="*/ 28 h 54"/>
                <a:gd name="T38" fmla="*/ 31 w 89"/>
                <a:gd name="T39" fmla="*/ 20 h 54"/>
                <a:gd name="T40" fmla="*/ 10 w 89"/>
                <a:gd name="T41" fmla="*/ 41 h 54"/>
                <a:gd name="T42" fmla="*/ 15 w 89"/>
                <a:gd name="T43" fmla="*/ 46 h 54"/>
                <a:gd name="T44" fmla="*/ 38 w 89"/>
                <a:gd name="T45" fmla="*/ 46 h 54"/>
                <a:gd name="T46" fmla="*/ 82 w 89"/>
                <a:gd name="T47" fmla="*/ 2 h 54"/>
                <a:gd name="T48" fmla="*/ 87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87" y="2"/>
                  </a:moveTo>
                  <a:cubicBezTo>
                    <a:pt x="89" y="4"/>
                    <a:pt x="89" y="6"/>
                    <a:pt x="87" y="8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1" y="54"/>
                    <a:pt x="40" y="54"/>
                    <a:pt x="39" y="54"/>
                  </a:cubicBezTo>
                  <a:cubicBezTo>
                    <a:pt x="13" y="54"/>
                    <a:pt x="13" y="54"/>
                    <a:pt x="13" y="54"/>
                  </a:cubicBezTo>
                  <a:cubicBezTo>
                    <a:pt x="12" y="54"/>
                    <a:pt x="11" y="54"/>
                    <a:pt x="10" y="53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0" y="43"/>
                    <a:pt x="0" y="40"/>
                    <a:pt x="2" y="3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30" y="10"/>
                    <a:pt x="32" y="10"/>
                    <a:pt x="34" y="12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9" y="27"/>
                    <a:pt x="49" y="29"/>
                    <a:pt x="47" y="31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9"/>
                    <a:pt x="38" y="40"/>
                    <a:pt x="37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3" y="40"/>
                    <a:pt x="21" y="38"/>
                    <a:pt x="21" y="36"/>
                  </a:cubicBezTo>
                  <a:cubicBezTo>
                    <a:pt x="21" y="33"/>
                    <a:pt x="23" y="32"/>
                    <a:pt x="25" y="32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3" y="0"/>
                    <a:pt x="86" y="0"/>
                    <a:pt x="87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10950576" y="201613"/>
              <a:ext cx="371475" cy="409575"/>
            </a:xfrm>
            <a:custGeom>
              <a:avLst/>
              <a:gdLst>
                <a:gd name="T0" fmla="*/ 51 w 52"/>
                <a:gd name="T1" fmla="*/ 1 h 57"/>
                <a:gd name="T2" fmla="*/ 52 w 52"/>
                <a:gd name="T3" fmla="*/ 4 h 57"/>
                <a:gd name="T4" fmla="*/ 48 w 52"/>
                <a:gd name="T5" fmla="*/ 8 h 57"/>
                <a:gd name="T6" fmla="*/ 8 w 52"/>
                <a:gd name="T7" fmla="*/ 8 h 57"/>
                <a:gd name="T8" fmla="*/ 8 w 52"/>
                <a:gd name="T9" fmla="*/ 35 h 57"/>
                <a:gd name="T10" fmla="*/ 19 w 52"/>
                <a:gd name="T11" fmla="*/ 47 h 57"/>
                <a:gd name="T12" fmla="*/ 37 w 52"/>
                <a:gd name="T13" fmla="*/ 29 h 57"/>
                <a:gd name="T14" fmla="*/ 30 w 52"/>
                <a:gd name="T15" fmla="*/ 21 h 57"/>
                <a:gd name="T16" fmla="*/ 24 w 52"/>
                <a:gd name="T17" fmla="*/ 27 h 57"/>
                <a:gd name="T18" fmla="*/ 24 w 52"/>
                <a:gd name="T19" fmla="*/ 35 h 57"/>
                <a:gd name="T20" fmla="*/ 20 w 52"/>
                <a:gd name="T21" fmla="*/ 39 h 57"/>
                <a:gd name="T22" fmla="*/ 16 w 52"/>
                <a:gd name="T23" fmla="*/ 35 h 57"/>
                <a:gd name="T24" fmla="*/ 16 w 52"/>
                <a:gd name="T25" fmla="*/ 25 h 57"/>
                <a:gd name="T26" fmla="*/ 17 w 52"/>
                <a:gd name="T27" fmla="*/ 23 h 57"/>
                <a:gd name="T28" fmla="*/ 27 w 52"/>
                <a:gd name="T29" fmla="*/ 13 h 57"/>
                <a:gd name="T30" fmla="*/ 33 w 52"/>
                <a:gd name="T31" fmla="*/ 13 h 57"/>
                <a:gd name="T32" fmla="*/ 46 w 52"/>
                <a:gd name="T33" fmla="*/ 26 h 57"/>
                <a:gd name="T34" fmla="*/ 46 w 52"/>
                <a:gd name="T35" fmla="*/ 32 h 57"/>
                <a:gd name="T36" fmla="*/ 22 w 52"/>
                <a:gd name="T37" fmla="*/ 55 h 57"/>
                <a:gd name="T38" fmla="*/ 17 w 52"/>
                <a:gd name="T39" fmla="*/ 55 h 57"/>
                <a:gd name="T40" fmla="*/ 1 w 52"/>
                <a:gd name="T41" fmla="*/ 40 h 57"/>
                <a:gd name="T42" fmla="*/ 0 w 52"/>
                <a:gd name="T43" fmla="*/ 37 h 57"/>
                <a:gd name="T44" fmla="*/ 0 w 52"/>
                <a:gd name="T45" fmla="*/ 4 h 57"/>
                <a:gd name="T46" fmla="*/ 4 w 52"/>
                <a:gd name="T47" fmla="*/ 0 h 57"/>
                <a:gd name="T48" fmla="*/ 48 w 52"/>
                <a:gd name="T49" fmla="*/ 0 h 57"/>
                <a:gd name="T50" fmla="*/ 5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51" y="1"/>
                  </a:moveTo>
                  <a:cubicBezTo>
                    <a:pt x="51" y="2"/>
                    <a:pt x="52" y="3"/>
                    <a:pt x="52" y="4"/>
                  </a:cubicBezTo>
                  <a:cubicBezTo>
                    <a:pt x="52" y="6"/>
                    <a:pt x="50" y="8"/>
                    <a:pt x="4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8"/>
                    <a:pt x="22" y="39"/>
                    <a:pt x="20" y="39"/>
                  </a:cubicBezTo>
                  <a:cubicBezTo>
                    <a:pt x="18" y="39"/>
                    <a:pt x="16" y="38"/>
                    <a:pt x="16" y="3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1"/>
                    <a:pt x="31" y="11"/>
                    <a:pt x="33" y="13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8"/>
                    <a:pt x="47" y="30"/>
                    <a:pt x="46" y="32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7"/>
                    <a:pt x="18" y="57"/>
                    <a:pt x="17" y="55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0" y="0"/>
                    <a:pt x="5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11058526" y="360363"/>
              <a:ext cx="377825" cy="638175"/>
            </a:xfrm>
            <a:custGeom>
              <a:avLst/>
              <a:gdLst>
                <a:gd name="T0" fmla="*/ 52 w 53"/>
                <a:gd name="T1" fmla="*/ 1 h 89"/>
                <a:gd name="T2" fmla="*/ 52 w 53"/>
                <a:gd name="T3" fmla="*/ 7 h 89"/>
                <a:gd name="T4" fmla="*/ 8 w 53"/>
                <a:gd name="T5" fmla="*/ 51 h 89"/>
                <a:gd name="T6" fmla="*/ 8 w 53"/>
                <a:gd name="T7" fmla="*/ 74 h 89"/>
                <a:gd name="T8" fmla="*/ 12 w 53"/>
                <a:gd name="T9" fmla="*/ 79 h 89"/>
                <a:gd name="T10" fmla="*/ 34 w 53"/>
                <a:gd name="T11" fmla="*/ 58 h 89"/>
                <a:gd name="T12" fmla="*/ 26 w 53"/>
                <a:gd name="T13" fmla="*/ 50 h 89"/>
                <a:gd name="T14" fmla="*/ 22 w 53"/>
                <a:gd name="T15" fmla="*/ 54 h 89"/>
                <a:gd name="T16" fmla="*/ 22 w 53"/>
                <a:gd name="T17" fmla="*/ 64 h 89"/>
                <a:gd name="T18" fmla="*/ 18 w 53"/>
                <a:gd name="T19" fmla="*/ 68 h 89"/>
                <a:gd name="T20" fmla="*/ 14 w 53"/>
                <a:gd name="T21" fmla="*/ 64 h 89"/>
                <a:gd name="T22" fmla="*/ 14 w 53"/>
                <a:gd name="T23" fmla="*/ 52 h 89"/>
                <a:gd name="T24" fmla="*/ 15 w 53"/>
                <a:gd name="T25" fmla="*/ 49 h 89"/>
                <a:gd name="T26" fmla="*/ 23 w 53"/>
                <a:gd name="T27" fmla="*/ 41 h 89"/>
                <a:gd name="T28" fmla="*/ 29 w 53"/>
                <a:gd name="T29" fmla="*/ 41 h 89"/>
                <a:gd name="T30" fmla="*/ 42 w 53"/>
                <a:gd name="T31" fmla="*/ 55 h 89"/>
                <a:gd name="T32" fmla="*/ 42 w 53"/>
                <a:gd name="T33" fmla="*/ 60 h 89"/>
                <a:gd name="T34" fmla="*/ 15 w 53"/>
                <a:gd name="T35" fmla="*/ 87 h 89"/>
                <a:gd name="T36" fmla="*/ 10 w 53"/>
                <a:gd name="T37" fmla="*/ 87 h 89"/>
                <a:gd name="T38" fmla="*/ 1 w 53"/>
                <a:gd name="T39" fmla="*/ 78 h 89"/>
                <a:gd name="T40" fmla="*/ 0 w 53"/>
                <a:gd name="T41" fmla="*/ 76 h 89"/>
                <a:gd name="T42" fmla="*/ 0 w 53"/>
                <a:gd name="T43" fmla="*/ 49 h 89"/>
                <a:gd name="T44" fmla="*/ 1 w 53"/>
                <a:gd name="T45" fmla="*/ 47 h 89"/>
                <a:gd name="T46" fmla="*/ 46 w 53"/>
                <a:gd name="T47" fmla="*/ 1 h 89"/>
                <a:gd name="T48" fmla="*/ 52 w 53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89">
                  <a:moveTo>
                    <a:pt x="52" y="1"/>
                  </a:moveTo>
                  <a:cubicBezTo>
                    <a:pt x="53" y="3"/>
                    <a:pt x="53" y="5"/>
                    <a:pt x="52" y="7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6"/>
                    <a:pt x="20" y="68"/>
                    <a:pt x="18" y="68"/>
                  </a:cubicBezTo>
                  <a:cubicBezTo>
                    <a:pt x="16" y="68"/>
                    <a:pt x="14" y="66"/>
                    <a:pt x="14" y="64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1"/>
                    <a:pt x="15" y="50"/>
                    <a:pt x="15" y="49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5" y="40"/>
                    <a:pt x="27" y="40"/>
                    <a:pt x="29" y="41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4" y="56"/>
                    <a:pt x="44" y="59"/>
                    <a:pt x="42" y="60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14" y="89"/>
                    <a:pt x="11" y="89"/>
                    <a:pt x="10" y="87"/>
                  </a:cubicBezTo>
                  <a:cubicBezTo>
                    <a:pt x="1" y="78"/>
                    <a:pt x="1" y="78"/>
                    <a:pt x="1" y="78"/>
                  </a:cubicBezTo>
                  <a:cubicBezTo>
                    <a:pt x="0" y="78"/>
                    <a:pt x="0" y="77"/>
                    <a:pt x="0" y="7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8"/>
                    <a:pt x="0" y="47"/>
                    <a:pt x="1" y="47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0"/>
                    <a:pt x="50" y="0"/>
                    <a:pt x="5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11029951" y="568325"/>
              <a:ext cx="636588" cy="630238"/>
            </a:xfrm>
            <a:custGeom>
              <a:avLst/>
              <a:gdLst>
                <a:gd name="T0" fmla="*/ 83 w 89"/>
                <a:gd name="T1" fmla="*/ 0 h 88"/>
                <a:gd name="T2" fmla="*/ 2 w 89"/>
                <a:gd name="T3" fmla="*/ 81 h 88"/>
                <a:gd name="T4" fmla="*/ 2 w 89"/>
                <a:gd name="T5" fmla="*/ 87 h 88"/>
                <a:gd name="T6" fmla="*/ 8 w 89"/>
                <a:gd name="T7" fmla="*/ 87 h 88"/>
                <a:gd name="T8" fmla="*/ 89 w 89"/>
                <a:gd name="T9" fmla="*/ 5 h 88"/>
                <a:gd name="T10" fmla="*/ 83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83" y="0"/>
                  </a:moveTo>
                  <a:cubicBezTo>
                    <a:pt x="2" y="81"/>
                    <a:pt x="2" y="81"/>
                    <a:pt x="2" y="81"/>
                  </a:cubicBezTo>
                  <a:cubicBezTo>
                    <a:pt x="0" y="83"/>
                    <a:pt x="0" y="85"/>
                    <a:pt x="2" y="87"/>
                  </a:cubicBezTo>
                  <a:cubicBezTo>
                    <a:pt x="4" y="88"/>
                    <a:pt x="6" y="88"/>
                    <a:pt x="8" y="87"/>
                  </a:cubicBezTo>
                  <a:cubicBezTo>
                    <a:pt x="89" y="5"/>
                    <a:pt x="89" y="5"/>
                    <a:pt x="89" y="5"/>
                  </a:cubicBezTo>
                  <a:lnTo>
                    <a:pt x="83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11301413" y="539750"/>
              <a:ext cx="393700" cy="393700"/>
            </a:xfrm>
            <a:custGeom>
              <a:avLst/>
              <a:gdLst>
                <a:gd name="T0" fmla="*/ 19 w 55"/>
                <a:gd name="T1" fmla="*/ 1 h 55"/>
                <a:gd name="T2" fmla="*/ 54 w 55"/>
                <a:gd name="T3" fmla="*/ 36 h 55"/>
                <a:gd name="T4" fmla="*/ 54 w 55"/>
                <a:gd name="T5" fmla="*/ 42 h 55"/>
                <a:gd name="T6" fmla="*/ 42 w 55"/>
                <a:gd name="T7" fmla="*/ 53 h 55"/>
                <a:gd name="T8" fmla="*/ 36 w 55"/>
                <a:gd name="T9" fmla="*/ 53 h 55"/>
                <a:gd name="T10" fmla="*/ 36 w 55"/>
                <a:gd name="T11" fmla="*/ 48 h 55"/>
                <a:gd name="T12" fmla="*/ 45 w 55"/>
                <a:gd name="T13" fmla="*/ 39 h 55"/>
                <a:gd name="T14" fmla="*/ 16 w 55"/>
                <a:gd name="T15" fmla="*/ 10 h 55"/>
                <a:gd name="T16" fmla="*/ 7 w 55"/>
                <a:gd name="T17" fmla="*/ 18 h 55"/>
                <a:gd name="T18" fmla="*/ 1 w 55"/>
                <a:gd name="T19" fmla="*/ 18 h 55"/>
                <a:gd name="T20" fmla="*/ 1 w 55"/>
                <a:gd name="T21" fmla="*/ 13 h 55"/>
                <a:gd name="T22" fmla="*/ 13 w 55"/>
                <a:gd name="T23" fmla="*/ 1 h 55"/>
                <a:gd name="T24" fmla="*/ 19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19" y="1"/>
                  </a:moveTo>
                  <a:cubicBezTo>
                    <a:pt x="54" y="36"/>
                    <a:pt x="54" y="36"/>
                    <a:pt x="54" y="36"/>
                  </a:cubicBezTo>
                  <a:cubicBezTo>
                    <a:pt x="55" y="38"/>
                    <a:pt x="55" y="40"/>
                    <a:pt x="54" y="42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0" y="55"/>
                    <a:pt x="38" y="55"/>
                    <a:pt x="36" y="53"/>
                  </a:cubicBezTo>
                  <a:cubicBezTo>
                    <a:pt x="35" y="52"/>
                    <a:pt x="35" y="49"/>
                    <a:pt x="36" y="48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20"/>
                    <a:pt x="3" y="20"/>
                    <a:pt x="1" y="18"/>
                  </a:cubicBezTo>
                  <a:cubicBezTo>
                    <a:pt x="0" y="17"/>
                    <a:pt x="0" y="14"/>
                    <a:pt x="1" y="1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0"/>
                    <a:pt x="17" y="0"/>
                    <a:pt x="19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10922001" y="962025"/>
              <a:ext cx="350838" cy="344488"/>
            </a:xfrm>
            <a:custGeom>
              <a:avLst/>
              <a:gdLst>
                <a:gd name="T0" fmla="*/ 17 w 49"/>
                <a:gd name="T1" fmla="*/ 1 h 48"/>
                <a:gd name="T2" fmla="*/ 47 w 49"/>
                <a:gd name="T3" fmla="*/ 31 h 48"/>
                <a:gd name="T4" fmla="*/ 47 w 49"/>
                <a:gd name="T5" fmla="*/ 37 h 48"/>
                <a:gd name="T6" fmla="*/ 37 w 49"/>
                <a:gd name="T7" fmla="*/ 47 h 48"/>
                <a:gd name="T8" fmla="*/ 32 w 49"/>
                <a:gd name="T9" fmla="*/ 47 h 48"/>
                <a:gd name="T10" fmla="*/ 32 w 49"/>
                <a:gd name="T11" fmla="*/ 41 h 48"/>
                <a:gd name="T12" fmla="*/ 39 w 49"/>
                <a:gd name="T13" fmla="*/ 34 h 48"/>
                <a:gd name="T14" fmla="*/ 15 w 49"/>
                <a:gd name="T15" fmla="*/ 10 h 48"/>
                <a:gd name="T16" fmla="*/ 7 w 49"/>
                <a:gd name="T17" fmla="*/ 17 h 48"/>
                <a:gd name="T18" fmla="*/ 2 w 49"/>
                <a:gd name="T19" fmla="*/ 17 h 48"/>
                <a:gd name="T20" fmla="*/ 2 w 49"/>
                <a:gd name="T21" fmla="*/ 11 h 48"/>
                <a:gd name="T22" fmla="*/ 12 w 49"/>
                <a:gd name="T23" fmla="*/ 1 h 48"/>
                <a:gd name="T24" fmla="*/ 17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17" y="1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9" y="33"/>
                    <a:pt x="49" y="35"/>
                    <a:pt x="47" y="3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6" y="48"/>
                    <a:pt x="33" y="48"/>
                    <a:pt x="32" y="47"/>
                  </a:cubicBezTo>
                  <a:cubicBezTo>
                    <a:pt x="30" y="45"/>
                    <a:pt x="30" y="43"/>
                    <a:pt x="32" y="41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9"/>
                    <a:pt x="3" y="19"/>
                    <a:pt x="2" y="17"/>
                  </a:cubicBezTo>
                  <a:cubicBezTo>
                    <a:pt x="0" y="15"/>
                    <a:pt x="0" y="13"/>
                    <a:pt x="2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6" y="0"/>
                    <a:pt x="1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10958513" y="1092200"/>
              <a:ext cx="185738" cy="185738"/>
            </a:xfrm>
            <a:custGeom>
              <a:avLst/>
              <a:gdLst>
                <a:gd name="T0" fmla="*/ 11 w 26"/>
                <a:gd name="T1" fmla="*/ 2 h 26"/>
                <a:gd name="T2" fmla="*/ 24 w 26"/>
                <a:gd name="T3" fmla="*/ 14 h 26"/>
                <a:gd name="T4" fmla="*/ 24 w 26"/>
                <a:gd name="T5" fmla="*/ 20 h 26"/>
                <a:gd name="T6" fmla="*/ 20 w 26"/>
                <a:gd name="T7" fmla="*/ 24 h 26"/>
                <a:gd name="T8" fmla="*/ 14 w 26"/>
                <a:gd name="T9" fmla="*/ 24 h 26"/>
                <a:gd name="T10" fmla="*/ 14 w 26"/>
                <a:gd name="T11" fmla="*/ 19 h 26"/>
                <a:gd name="T12" fmla="*/ 16 w 26"/>
                <a:gd name="T13" fmla="*/ 17 h 26"/>
                <a:gd name="T14" fmla="*/ 9 w 26"/>
                <a:gd name="T15" fmla="*/ 10 h 26"/>
                <a:gd name="T16" fmla="*/ 7 w 26"/>
                <a:gd name="T17" fmla="*/ 12 h 26"/>
                <a:gd name="T18" fmla="*/ 1 w 26"/>
                <a:gd name="T19" fmla="*/ 12 h 26"/>
                <a:gd name="T20" fmla="*/ 1 w 26"/>
                <a:gd name="T21" fmla="*/ 6 h 26"/>
                <a:gd name="T22" fmla="*/ 6 w 26"/>
                <a:gd name="T23" fmla="*/ 2 h 26"/>
                <a:gd name="T24" fmla="*/ 11 w 26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6">
                  <a:moveTo>
                    <a:pt x="11" y="2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6" y="16"/>
                    <a:pt x="26" y="19"/>
                    <a:pt x="24" y="20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8" y="26"/>
                    <a:pt x="16" y="26"/>
                    <a:pt x="14" y="24"/>
                  </a:cubicBezTo>
                  <a:cubicBezTo>
                    <a:pt x="13" y="23"/>
                    <a:pt x="13" y="20"/>
                    <a:pt x="14" y="19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3"/>
                    <a:pt x="3" y="13"/>
                    <a:pt x="1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0"/>
                    <a:pt x="10" y="0"/>
                    <a:pt x="11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11187113" y="187325"/>
              <a:ext cx="858838" cy="862013"/>
            </a:xfrm>
            <a:custGeom>
              <a:avLst/>
              <a:gdLst>
                <a:gd name="T0" fmla="*/ 120 w 120"/>
                <a:gd name="T1" fmla="*/ 120 h 120"/>
                <a:gd name="T2" fmla="*/ 120 w 120"/>
                <a:gd name="T3" fmla="*/ 0 h 120"/>
                <a:gd name="T4" fmla="*/ 0 w 120"/>
                <a:gd name="T5" fmla="*/ 0 h 120"/>
                <a:gd name="T6" fmla="*/ 120 w 120"/>
                <a:gd name="T7" fmla="*/ 120 h 120"/>
                <a:gd name="T8" fmla="*/ 68 w 120"/>
                <a:gd name="T9" fmla="*/ 22 h 120"/>
                <a:gd name="T10" fmla="*/ 68 w 120"/>
                <a:gd name="T11" fmla="*/ 28 h 120"/>
                <a:gd name="T12" fmla="*/ 61 w 120"/>
                <a:gd name="T13" fmla="*/ 35 h 120"/>
                <a:gd name="T14" fmla="*/ 70 w 120"/>
                <a:gd name="T15" fmla="*/ 44 h 120"/>
                <a:gd name="T16" fmla="*/ 95 w 120"/>
                <a:gd name="T17" fmla="*/ 19 h 120"/>
                <a:gd name="T18" fmla="*/ 101 w 120"/>
                <a:gd name="T19" fmla="*/ 19 h 120"/>
                <a:gd name="T20" fmla="*/ 101 w 120"/>
                <a:gd name="T21" fmla="*/ 25 h 120"/>
                <a:gd name="T22" fmla="*/ 76 w 120"/>
                <a:gd name="T23" fmla="*/ 50 h 120"/>
                <a:gd name="T24" fmla="*/ 85 w 120"/>
                <a:gd name="T25" fmla="*/ 59 h 120"/>
                <a:gd name="T26" fmla="*/ 92 w 120"/>
                <a:gd name="T27" fmla="*/ 52 h 120"/>
                <a:gd name="T28" fmla="*/ 98 w 120"/>
                <a:gd name="T29" fmla="*/ 52 h 120"/>
                <a:gd name="T30" fmla="*/ 98 w 120"/>
                <a:gd name="T31" fmla="*/ 58 h 120"/>
                <a:gd name="T32" fmla="*/ 88 w 120"/>
                <a:gd name="T33" fmla="*/ 67 h 120"/>
                <a:gd name="T34" fmla="*/ 82 w 120"/>
                <a:gd name="T35" fmla="*/ 67 h 120"/>
                <a:gd name="T36" fmla="*/ 52 w 120"/>
                <a:gd name="T37" fmla="*/ 38 h 120"/>
                <a:gd name="T38" fmla="*/ 52 w 120"/>
                <a:gd name="T39" fmla="*/ 32 h 120"/>
                <a:gd name="T40" fmla="*/ 62 w 120"/>
                <a:gd name="T41" fmla="*/ 22 h 120"/>
                <a:gd name="T42" fmla="*/ 68 w 120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120">
                  <a:moveTo>
                    <a:pt x="120" y="12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0" y="120"/>
                  </a:lnTo>
                  <a:close/>
                  <a:moveTo>
                    <a:pt x="68" y="22"/>
                  </a:moveTo>
                  <a:cubicBezTo>
                    <a:pt x="69" y="23"/>
                    <a:pt x="69" y="26"/>
                    <a:pt x="68" y="28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7" y="17"/>
                    <a:pt x="99" y="17"/>
                    <a:pt x="101" y="19"/>
                  </a:cubicBezTo>
                  <a:cubicBezTo>
                    <a:pt x="102" y="21"/>
                    <a:pt x="102" y="23"/>
                    <a:pt x="101" y="25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4" y="50"/>
                    <a:pt x="96" y="50"/>
                    <a:pt x="98" y="52"/>
                  </a:cubicBezTo>
                  <a:cubicBezTo>
                    <a:pt x="99" y="53"/>
                    <a:pt x="99" y="56"/>
                    <a:pt x="98" y="58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6" y="69"/>
                    <a:pt x="84" y="69"/>
                    <a:pt x="82" y="67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1" y="36"/>
                    <a:pt x="51" y="33"/>
                    <a:pt x="52" y="3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4" y="20"/>
                    <a:pt x="66" y="20"/>
                    <a:pt x="6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-6423" y="15191"/>
            <a:ext cx="1123951" cy="1119188"/>
            <a:chOff x="153988" y="187325"/>
            <a:chExt cx="1123951" cy="1119188"/>
          </a:xfrm>
        </p:grpSpPr>
        <p:sp>
          <p:nvSpPr>
            <p:cNvPr id="37" name="Freeform 36"/>
            <p:cNvSpPr/>
            <p:nvPr/>
          </p:nvSpPr>
          <p:spPr bwMode="auto">
            <a:xfrm>
              <a:off x="168276" y="912813"/>
              <a:ext cx="407988" cy="373063"/>
            </a:xfrm>
            <a:custGeom>
              <a:avLst/>
              <a:gdLst>
                <a:gd name="T0" fmla="*/ 1 w 57"/>
                <a:gd name="T1" fmla="*/ 1 h 52"/>
                <a:gd name="T2" fmla="*/ 0 w 57"/>
                <a:gd name="T3" fmla="*/ 4 h 52"/>
                <a:gd name="T4" fmla="*/ 0 w 57"/>
                <a:gd name="T5" fmla="*/ 48 h 52"/>
                <a:gd name="T6" fmla="*/ 4 w 57"/>
                <a:gd name="T7" fmla="*/ 52 h 52"/>
                <a:gd name="T8" fmla="*/ 37 w 57"/>
                <a:gd name="T9" fmla="*/ 52 h 52"/>
                <a:gd name="T10" fmla="*/ 40 w 57"/>
                <a:gd name="T11" fmla="*/ 51 h 52"/>
                <a:gd name="T12" fmla="*/ 56 w 57"/>
                <a:gd name="T13" fmla="*/ 35 h 52"/>
                <a:gd name="T14" fmla="*/ 56 w 57"/>
                <a:gd name="T15" fmla="*/ 29 h 52"/>
                <a:gd name="T16" fmla="*/ 32 w 57"/>
                <a:gd name="T17" fmla="*/ 6 h 52"/>
                <a:gd name="T18" fmla="*/ 27 w 57"/>
                <a:gd name="T19" fmla="*/ 6 h 52"/>
                <a:gd name="T20" fmla="*/ 13 w 57"/>
                <a:gd name="T21" fmla="*/ 19 h 52"/>
                <a:gd name="T22" fmla="*/ 13 w 57"/>
                <a:gd name="T23" fmla="*/ 25 h 52"/>
                <a:gd name="T24" fmla="*/ 23 w 57"/>
                <a:gd name="T25" fmla="*/ 34 h 52"/>
                <a:gd name="T26" fmla="*/ 26 w 57"/>
                <a:gd name="T27" fmla="*/ 36 h 52"/>
                <a:gd name="T28" fmla="*/ 36 w 57"/>
                <a:gd name="T29" fmla="*/ 36 h 52"/>
                <a:gd name="T30" fmla="*/ 40 w 57"/>
                <a:gd name="T31" fmla="*/ 32 h 52"/>
                <a:gd name="T32" fmla="*/ 36 w 57"/>
                <a:gd name="T33" fmla="*/ 28 h 52"/>
                <a:gd name="T34" fmla="*/ 28 w 57"/>
                <a:gd name="T35" fmla="*/ 28 h 52"/>
                <a:gd name="T36" fmla="*/ 22 w 57"/>
                <a:gd name="T37" fmla="*/ 22 h 52"/>
                <a:gd name="T38" fmla="*/ 29 w 57"/>
                <a:gd name="T39" fmla="*/ 15 h 52"/>
                <a:gd name="T40" fmla="*/ 47 w 57"/>
                <a:gd name="T41" fmla="*/ 32 h 52"/>
                <a:gd name="T42" fmla="*/ 36 w 57"/>
                <a:gd name="T43" fmla="*/ 44 h 52"/>
                <a:gd name="T44" fmla="*/ 8 w 57"/>
                <a:gd name="T45" fmla="*/ 44 h 52"/>
                <a:gd name="T46" fmla="*/ 8 w 57"/>
                <a:gd name="T47" fmla="*/ 4 h 52"/>
                <a:gd name="T48" fmla="*/ 4 w 57"/>
                <a:gd name="T49" fmla="*/ 0 h 52"/>
                <a:gd name="T50" fmla="*/ 1 w 57"/>
                <a:gd name="T5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" h="52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2" y="52"/>
                    <a:pt x="4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8" y="52"/>
                    <a:pt x="39" y="51"/>
                    <a:pt x="40" y="51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4"/>
                    <a:pt x="57" y="31"/>
                    <a:pt x="56" y="29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28" y="5"/>
                    <a:pt x="27" y="6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1"/>
                    <a:pt x="12" y="23"/>
                    <a:pt x="13" y="2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4" y="35"/>
                    <a:pt x="25" y="36"/>
                    <a:pt x="2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8" y="36"/>
                    <a:pt x="40" y="34"/>
                    <a:pt x="40" y="32"/>
                  </a:cubicBezTo>
                  <a:cubicBezTo>
                    <a:pt x="40" y="29"/>
                    <a:pt x="38" y="28"/>
                    <a:pt x="36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27026" y="790575"/>
              <a:ext cx="636588" cy="387350"/>
            </a:xfrm>
            <a:custGeom>
              <a:avLst/>
              <a:gdLst>
                <a:gd name="T0" fmla="*/ 2 w 89"/>
                <a:gd name="T1" fmla="*/ 2 h 54"/>
                <a:gd name="T2" fmla="*/ 2 w 89"/>
                <a:gd name="T3" fmla="*/ 8 h 54"/>
                <a:gd name="T4" fmla="*/ 47 w 89"/>
                <a:gd name="T5" fmla="*/ 53 h 54"/>
                <a:gd name="T6" fmla="*/ 50 w 89"/>
                <a:gd name="T7" fmla="*/ 54 h 54"/>
                <a:gd name="T8" fmla="*/ 76 w 89"/>
                <a:gd name="T9" fmla="*/ 54 h 54"/>
                <a:gd name="T10" fmla="*/ 79 w 89"/>
                <a:gd name="T11" fmla="*/ 53 h 54"/>
                <a:gd name="T12" fmla="*/ 88 w 89"/>
                <a:gd name="T13" fmla="*/ 44 h 54"/>
                <a:gd name="T14" fmla="*/ 88 w 89"/>
                <a:gd name="T15" fmla="*/ 39 h 54"/>
                <a:gd name="T16" fmla="*/ 61 w 89"/>
                <a:gd name="T17" fmla="*/ 12 h 54"/>
                <a:gd name="T18" fmla="*/ 55 w 89"/>
                <a:gd name="T19" fmla="*/ 12 h 54"/>
                <a:gd name="T20" fmla="*/ 42 w 89"/>
                <a:gd name="T21" fmla="*/ 25 h 54"/>
                <a:gd name="T22" fmla="*/ 42 w 89"/>
                <a:gd name="T23" fmla="*/ 31 h 54"/>
                <a:gd name="T24" fmla="*/ 50 w 89"/>
                <a:gd name="T25" fmla="*/ 38 h 54"/>
                <a:gd name="T26" fmla="*/ 53 w 89"/>
                <a:gd name="T27" fmla="*/ 40 h 54"/>
                <a:gd name="T28" fmla="*/ 64 w 89"/>
                <a:gd name="T29" fmla="*/ 40 h 54"/>
                <a:gd name="T30" fmla="*/ 68 w 89"/>
                <a:gd name="T31" fmla="*/ 36 h 54"/>
                <a:gd name="T32" fmla="*/ 64 w 89"/>
                <a:gd name="T33" fmla="*/ 32 h 54"/>
                <a:gd name="T34" fmla="*/ 54 w 89"/>
                <a:gd name="T35" fmla="*/ 32 h 54"/>
                <a:gd name="T36" fmla="*/ 50 w 89"/>
                <a:gd name="T37" fmla="*/ 28 h 54"/>
                <a:gd name="T38" fmla="*/ 58 w 89"/>
                <a:gd name="T39" fmla="*/ 20 h 54"/>
                <a:gd name="T40" fmla="*/ 79 w 89"/>
                <a:gd name="T41" fmla="*/ 41 h 54"/>
                <a:gd name="T42" fmla="*/ 74 w 89"/>
                <a:gd name="T43" fmla="*/ 46 h 54"/>
                <a:gd name="T44" fmla="*/ 52 w 89"/>
                <a:gd name="T45" fmla="*/ 46 h 54"/>
                <a:gd name="T46" fmla="*/ 7 w 89"/>
                <a:gd name="T47" fmla="*/ 2 h 54"/>
                <a:gd name="T48" fmla="*/ 2 w 89"/>
                <a:gd name="T4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9" h="54">
                  <a:moveTo>
                    <a:pt x="2" y="2"/>
                  </a:moveTo>
                  <a:cubicBezTo>
                    <a:pt x="0" y="4"/>
                    <a:pt x="0" y="6"/>
                    <a:pt x="2" y="8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8" y="54"/>
                    <a:pt x="49" y="54"/>
                    <a:pt x="50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8" y="54"/>
                    <a:pt x="79" y="53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9" y="43"/>
                    <a:pt x="89" y="40"/>
                    <a:pt x="88" y="39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10"/>
                    <a:pt x="57" y="10"/>
                    <a:pt x="55" y="12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7"/>
                    <a:pt x="40" y="29"/>
                    <a:pt x="42" y="31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9"/>
                    <a:pt x="51" y="40"/>
                    <a:pt x="53" y="40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6" y="40"/>
                    <a:pt x="68" y="38"/>
                    <a:pt x="68" y="36"/>
                  </a:cubicBezTo>
                  <a:cubicBezTo>
                    <a:pt x="68" y="33"/>
                    <a:pt x="66" y="32"/>
                    <a:pt x="64" y="32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3" y="0"/>
                    <a:pt x="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877888" y="201613"/>
              <a:ext cx="371475" cy="409575"/>
            </a:xfrm>
            <a:custGeom>
              <a:avLst/>
              <a:gdLst>
                <a:gd name="T0" fmla="*/ 1 w 52"/>
                <a:gd name="T1" fmla="*/ 1 h 57"/>
                <a:gd name="T2" fmla="*/ 0 w 52"/>
                <a:gd name="T3" fmla="*/ 4 h 57"/>
                <a:gd name="T4" fmla="*/ 4 w 52"/>
                <a:gd name="T5" fmla="*/ 8 h 57"/>
                <a:gd name="T6" fmla="*/ 44 w 52"/>
                <a:gd name="T7" fmla="*/ 8 h 57"/>
                <a:gd name="T8" fmla="*/ 44 w 52"/>
                <a:gd name="T9" fmla="*/ 35 h 57"/>
                <a:gd name="T10" fmla="*/ 33 w 52"/>
                <a:gd name="T11" fmla="*/ 47 h 57"/>
                <a:gd name="T12" fmla="*/ 15 w 52"/>
                <a:gd name="T13" fmla="*/ 29 h 57"/>
                <a:gd name="T14" fmla="*/ 23 w 52"/>
                <a:gd name="T15" fmla="*/ 21 h 57"/>
                <a:gd name="T16" fmla="*/ 28 w 52"/>
                <a:gd name="T17" fmla="*/ 27 h 57"/>
                <a:gd name="T18" fmla="*/ 28 w 52"/>
                <a:gd name="T19" fmla="*/ 35 h 57"/>
                <a:gd name="T20" fmla="*/ 32 w 52"/>
                <a:gd name="T21" fmla="*/ 39 h 57"/>
                <a:gd name="T22" fmla="*/ 36 w 52"/>
                <a:gd name="T23" fmla="*/ 35 h 57"/>
                <a:gd name="T24" fmla="*/ 36 w 52"/>
                <a:gd name="T25" fmla="*/ 25 h 57"/>
                <a:gd name="T26" fmla="*/ 35 w 52"/>
                <a:gd name="T27" fmla="*/ 23 h 57"/>
                <a:gd name="T28" fmla="*/ 25 w 52"/>
                <a:gd name="T29" fmla="*/ 13 h 57"/>
                <a:gd name="T30" fmla="*/ 20 w 52"/>
                <a:gd name="T31" fmla="*/ 13 h 57"/>
                <a:gd name="T32" fmla="*/ 7 w 52"/>
                <a:gd name="T33" fmla="*/ 26 h 57"/>
                <a:gd name="T34" fmla="*/ 7 w 52"/>
                <a:gd name="T35" fmla="*/ 32 h 57"/>
                <a:gd name="T36" fmla="*/ 30 w 52"/>
                <a:gd name="T37" fmla="*/ 55 h 57"/>
                <a:gd name="T38" fmla="*/ 36 w 52"/>
                <a:gd name="T39" fmla="*/ 55 h 57"/>
                <a:gd name="T40" fmla="*/ 51 w 52"/>
                <a:gd name="T41" fmla="*/ 40 h 57"/>
                <a:gd name="T42" fmla="*/ 52 w 52"/>
                <a:gd name="T43" fmla="*/ 37 h 57"/>
                <a:gd name="T44" fmla="*/ 52 w 52"/>
                <a:gd name="T45" fmla="*/ 4 h 57"/>
                <a:gd name="T46" fmla="*/ 48 w 52"/>
                <a:gd name="T47" fmla="*/ 0 h 57"/>
                <a:gd name="T48" fmla="*/ 4 w 52"/>
                <a:gd name="T49" fmla="*/ 0 h 57"/>
                <a:gd name="T50" fmla="*/ 1 w 52"/>
                <a:gd name="T51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7">
                  <a:moveTo>
                    <a:pt x="1" y="1"/>
                  </a:move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8"/>
                    <a:pt x="30" y="39"/>
                    <a:pt x="32" y="39"/>
                  </a:cubicBezTo>
                  <a:cubicBezTo>
                    <a:pt x="34" y="39"/>
                    <a:pt x="36" y="38"/>
                    <a:pt x="36" y="3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4"/>
                    <a:pt x="36" y="23"/>
                    <a:pt x="35" y="2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4" y="11"/>
                    <a:pt x="21" y="11"/>
                    <a:pt x="20" y="13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8"/>
                    <a:pt x="5" y="30"/>
                    <a:pt x="7" y="32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1" y="57"/>
                    <a:pt x="34" y="57"/>
                    <a:pt x="36" y="55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2" y="39"/>
                    <a:pt x="52" y="38"/>
                    <a:pt x="52" y="37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762001" y="360363"/>
              <a:ext cx="387350" cy="638175"/>
            </a:xfrm>
            <a:custGeom>
              <a:avLst/>
              <a:gdLst>
                <a:gd name="T0" fmla="*/ 1 w 54"/>
                <a:gd name="T1" fmla="*/ 1 h 89"/>
                <a:gd name="T2" fmla="*/ 1 w 54"/>
                <a:gd name="T3" fmla="*/ 7 h 89"/>
                <a:gd name="T4" fmla="*/ 46 w 54"/>
                <a:gd name="T5" fmla="*/ 51 h 89"/>
                <a:gd name="T6" fmla="*/ 46 w 54"/>
                <a:gd name="T7" fmla="*/ 74 h 89"/>
                <a:gd name="T8" fmla="*/ 41 w 54"/>
                <a:gd name="T9" fmla="*/ 79 h 89"/>
                <a:gd name="T10" fmla="*/ 20 w 54"/>
                <a:gd name="T11" fmla="*/ 58 h 89"/>
                <a:gd name="T12" fmla="*/ 27 w 54"/>
                <a:gd name="T13" fmla="*/ 50 h 89"/>
                <a:gd name="T14" fmla="*/ 31 w 54"/>
                <a:gd name="T15" fmla="*/ 54 h 89"/>
                <a:gd name="T16" fmla="*/ 31 w 54"/>
                <a:gd name="T17" fmla="*/ 64 h 89"/>
                <a:gd name="T18" fmla="*/ 35 w 54"/>
                <a:gd name="T19" fmla="*/ 68 h 89"/>
                <a:gd name="T20" fmla="*/ 39 w 54"/>
                <a:gd name="T21" fmla="*/ 64 h 89"/>
                <a:gd name="T22" fmla="*/ 39 w 54"/>
                <a:gd name="T23" fmla="*/ 52 h 89"/>
                <a:gd name="T24" fmla="*/ 38 w 54"/>
                <a:gd name="T25" fmla="*/ 49 h 89"/>
                <a:gd name="T26" fmla="*/ 30 w 54"/>
                <a:gd name="T27" fmla="*/ 41 h 89"/>
                <a:gd name="T28" fmla="*/ 24 w 54"/>
                <a:gd name="T29" fmla="*/ 41 h 89"/>
                <a:gd name="T30" fmla="*/ 11 w 54"/>
                <a:gd name="T31" fmla="*/ 55 h 89"/>
                <a:gd name="T32" fmla="*/ 11 w 54"/>
                <a:gd name="T33" fmla="*/ 60 h 89"/>
                <a:gd name="T34" fmla="*/ 38 w 54"/>
                <a:gd name="T35" fmla="*/ 87 h 89"/>
                <a:gd name="T36" fmla="*/ 44 w 54"/>
                <a:gd name="T37" fmla="*/ 87 h 89"/>
                <a:gd name="T38" fmla="*/ 52 w 54"/>
                <a:gd name="T39" fmla="*/ 78 h 89"/>
                <a:gd name="T40" fmla="*/ 54 w 54"/>
                <a:gd name="T41" fmla="*/ 76 h 89"/>
                <a:gd name="T42" fmla="*/ 54 w 54"/>
                <a:gd name="T43" fmla="*/ 49 h 89"/>
                <a:gd name="T44" fmla="*/ 52 w 54"/>
                <a:gd name="T45" fmla="*/ 47 h 89"/>
                <a:gd name="T46" fmla="*/ 7 w 54"/>
                <a:gd name="T47" fmla="*/ 1 h 89"/>
                <a:gd name="T48" fmla="*/ 1 w 54"/>
                <a:gd name="T49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89">
                  <a:moveTo>
                    <a:pt x="1" y="1"/>
                  </a:moveTo>
                  <a:cubicBezTo>
                    <a:pt x="0" y="3"/>
                    <a:pt x="0" y="5"/>
                    <a:pt x="1" y="7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31" y="66"/>
                    <a:pt x="33" y="68"/>
                    <a:pt x="35" y="68"/>
                  </a:cubicBezTo>
                  <a:cubicBezTo>
                    <a:pt x="37" y="68"/>
                    <a:pt x="39" y="66"/>
                    <a:pt x="39" y="64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1"/>
                    <a:pt x="39" y="50"/>
                    <a:pt x="38" y="49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9" y="40"/>
                    <a:pt x="26" y="40"/>
                    <a:pt x="24" y="41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56"/>
                    <a:pt x="10" y="59"/>
                    <a:pt x="11" y="60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40" y="89"/>
                    <a:pt x="42" y="89"/>
                    <a:pt x="44" y="87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3" y="78"/>
                    <a:pt x="54" y="77"/>
                    <a:pt x="54" y="76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4" y="48"/>
                    <a:pt x="53" y="47"/>
                    <a:pt x="52" y="47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3" y="0"/>
                    <a:pt x="1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533401" y="568325"/>
              <a:ext cx="636588" cy="630238"/>
            </a:xfrm>
            <a:custGeom>
              <a:avLst/>
              <a:gdLst>
                <a:gd name="T0" fmla="*/ 6 w 89"/>
                <a:gd name="T1" fmla="*/ 0 h 88"/>
                <a:gd name="T2" fmla="*/ 87 w 89"/>
                <a:gd name="T3" fmla="*/ 81 h 88"/>
                <a:gd name="T4" fmla="*/ 87 w 89"/>
                <a:gd name="T5" fmla="*/ 87 h 88"/>
                <a:gd name="T6" fmla="*/ 82 w 89"/>
                <a:gd name="T7" fmla="*/ 87 h 88"/>
                <a:gd name="T8" fmla="*/ 0 w 89"/>
                <a:gd name="T9" fmla="*/ 5 h 88"/>
                <a:gd name="T10" fmla="*/ 6 w 89"/>
                <a:gd name="T1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8">
                  <a:moveTo>
                    <a:pt x="6" y="0"/>
                  </a:moveTo>
                  <a:cubicBezTo>
                    <a:pt x="87" y="81"/>
                    <a:pt x="87" y="81"/>
                    <a:pt x="87" y="81"/>
                  </a:cubicBezTo>
                  <a:cubicBezTo>
                    <a:pt x="89" y="83"/>
                    <a:pt x="89" y="85"/>
                    <a:pt x="87" y="87"/>
                  </a:cubicBezTo>
                  <a:cubicBezTo>
                    <a:pt x="86" y="88"/>
                    <a:pt x="83" y="88"/>
                    <a:pt x="82" y="87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504826" y="539750"/>
              <a:ext cx="393700" cy="393700"/>
            </a:xfrm>
            <a:custGeom>
              <a:avLst/>
              <a:gdLst>
                <a:gd name="T0" fmla="*/ 37 w 55"/>
                <a:gd name="T1" fmla="*/ 1 h 55"/>
                <a:gd name="T2" fmla="*/ 2 w 55"/>
                <a:gd name="T3" fmla="*/ 36 h 55"/>
                <a:gd name="T4" fmla="*/ 2 w 55"/>
                <a:gd name="T5" fmla="*/ 42 h 55"/>
                <a:gd name="T6" fmla="*/ 13 w 55"/>
                <a:gd name="T7" fmla="*/ 53 h 55"/>
                <a:gd name="T8" fmla="*/ 19 w 55"/>
                <a:gd name="T9" fmla="*/ 53 h 55"/>
                <a:gd name="T10" fmla="*/ 19 w 55"/>
                <a:gd name="T11" fmla="*/ 48 h 55"/>
                <a:gd name="T12" fmla="*/ 10 w 55"/>
                <a:gd name="T13" fmla="*/ 39 h 55"/>
                <a:gd name="T14" fmla="*/ 39 w 55"/>
                <a:gd name="T15" fmla="*/ 10 h 55"/>
                <a:gd name="T16" fmla="*/ 48 w 55"/>
                <a:gd name="T17" fmla="*/ 18 h 55"/>
                <a:gd name="T18" fmla="*/ 54 w 55"/>
                <a:gd name="T19" fmla="*/ 18 h 55"/>
                <a:gd name="T20" fmla="*/ 54 w 55"/>
                <a:gd name="T21" fmla="*/ 13 h 55"/>
                <a:gd name="T22" fmla="*/ 42 w 55"/>
                <a:gd name="T23" fmla="*/ 1 h 55"/>
                <a:gd name="T24" fmla="*/ 37 w 55"/>
                <a:gd name="T25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" h="55">
                  <a:moveTo>
                    <a:pt x="37" y="1"/>
                  </a:moveTo>
                  <a:cubicBezTo>
                    <a:pt x="2" y="36"/>
                    <a:pt x="2" y="36"/>
                    <a:pt x="2" y="36"/>
                  </a:cubicBezTo>
                  <a:cubicBezTo>
                    <a:pt x="0" y="38"/>
                    <a:pt x="0" y="40"/>
                    <a:pt x="2" y="4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5" y="55"/>
                    <a:pt x="17" y="55"/>
                    <a:pt x="19" y="53"/>
                  </a:cubicBezTo>
                  <a:cubicBezTo>
                    <a:pt x="20" y="52"/>
                    <a:pt x="20" y="49"/>
                    <a:pt x="19" y="4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0" y="20"/>
                    <a:pt x="52" y="20"/>
                    <a:pt x="54" y="18"/>
                  </a:cubicBezTo>
                  <a:cubicBezTo>
                    <a:pt x="55" y="17"/>
                    <a:pt x="55" y="14"/>
                    <a:pt x="54" y="13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1" y="0"/>
                    <a:pt x="38" y="0"/>
                    <a:pt x="37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927101" y="962025"/>
              <a:ext cx="350838" cy="344488"/>
            </a:xfrm>
            <a:custGeom>
              <a:avLst/>
              <a:gdLst>
                <a:gd name="T0" fmla="*/ 32 w 49"/>
                <a:gd name="T1" fmla="*/ 1 h 48"/>
                <a:gd name="T2" fmla="*/ 2 w 49"/>
                <a:gd name="T3" fmla="*/ 31 h 48"/>
                <a:gd name="T4" fmla="*/ 2 w 49"/>
                <a:gd name="T5" fmla="*/ 37 h 48"/>
                <a:gd name="T6" fmla="*/ 12 w 49"/>
                <a:gd name="T7" fmla="*/ 47 h 48"/>
                <a:gd name="T8" fmla="*/ 17 w 49"/>
                <a:gd name="T9" fmla="*/ 47 h 48"/>
                <a:gd name="T10" fmla="*/ 17 w 49"/>
                <a:gd name="T11" fmla="*/ 41 h 48"/>
                <a:gd name="T12" fmla="*/ 10 w 49"/>
                <a:gd name="T13" fmla="*/ 34 h 48"/>
                <a:gd name="T14" fmla="*/ 35 w 49"/>
                <a:gd name="T15" fmla="*/ 10 h 48"/>
                <a:gd name="T16" fmla="*/ 42 w 49"/>
                <a:gd name="T17" fmla="*/ 17 h 48"/>
                <a:gd name="T18" fmla="*/ 47 w 49"/>
                <a:gd name="T19" fmla="*/ 17 h 48"/>
                <a:gd name="T20" fmla="*/ 47 w 49"/>
                <a:gd name="T21" fmla="*/ 11 h 48"/>
                <a:gd name="T22" fmla="*/ 37 w 49"/>
                <a:gd name="T23" fmla="*/ 1 h 48"/>
                <a:gd name="T24" fmla="*/ 32 w 49"/>
                <a:gd name="T25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8">
                  <a:moveTo>
                    <a:pt x="32" y="1"/>
                  </a:move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5"/>
                    <a:pt x="2" y="3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8"/>
                    <a:pt x="16" y="48"/>
                    <a:pt x="17" y="47"/>
                  </a:cubicBezTo>
                  <a:cubicBezTo>
                    <a:pt x="19" y="45"/>
                    <a:pt x="19" y="43"/>
                    <a:pt x="17" y="41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3" y="19"/>
                    <a:pt x="46" y="19"/>
                    <a:pt x="47" y="17"/>
                  </a:cubicBezTo>
                  <a:cubicBezTo>
                    <a:pt x="49" y="15"/>
                    <a:pt x="49" y="13"/>
                    <a:pt x="47" y="1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6" y="0"/>
                    <a:pt x="33" y="0"/>
                    <a:pt x="32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3"/>
            <p:cNvSpPr/>
            <p:nvPr/>
          </p:nvSpPr>
          <p:spPr bwMode="auto">
            <a:xfrm>
              <a:off x="1063626" y="1092200"/>
              <a:ext cx="177800" cy="185738"/>
            </a:xfrm>
            <a:custGeom>
              <a:avLst/>
              <a:gdLst>
                <a:gd name="T0" fmla="*/ 14 w 25"/>
                <a:gd name="T1" fmla="*/ 2 h 26"/>
                <a:gd name="T2" fmla="*/ 1 w 25"/>
                <a:gd name="T3" fmla="*/ 14 h 26"/>
                <a:gd name="T4" fmla="*/ 1 w 25"/>
                <a:gd name="T5" fmla="*/ 20 h 26"/>
                <a:gd name="T6" fmla="*/ 5 w 25"/>
                <a:gd name="T7" fmla="*/ 24 h 26"/>
                <a:gd name="T8" fmla="*/ 11 w 25"/>
                <a:gd name="T9" fmla="*/ 24 h 26"/>
                <a:gd name="T10" fmla="*/ 11 w 25"/>
                <a:gd name="T11" fmla="*/ 19 h 26"/>
                <a:gd name="T12" fmla="*/ 10 w 25"/>
                <a:gd name="T13" fmla="*/ 17 h 26"/>
                <a:gd name="T14" fmla="*/ 17 w 25"/>
                <a:gd name="T15" fmla="*/ 10 h 26"/>
                <a:gd name="T16" fmla="*/ 18 w 25"/>
                <a:gd name="T17" fmla="*/ 12 h 26"/>
                <a:gd name="T18" fmla="*/ 24 w 25"/>
                <a:gd name="T19" fmla="*/ 12 h 26"/>
                <a:gd name="T20" fmla="*/ 24 w 25"/>
                <a:gd name="T21" fmla="*/ 6 h 26"/>
                <a:gd name="T22" fmla="*/ 20 w 25"/>
                <a:gd name="T23" fmla="*/ 2 h 26"/>
                <a:gd name="T24" fmla="*/ 14 w 25"/>
                <a:gd name="T25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6">
                  <a:moveTo>
                    <a:pt x="14" y="2"/>
                  </a:move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1" y="20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7" y="26"/>
                    <a:pt x="10" y="26"/>
                    <a:pt x="11" y="24"/>
                  </a:cubicBezTo>
                  <a:cubicBezTo>
                    <a:pt x="13" y="23"/>
                    <a:pt x="13" y="20"/>
                    <a:pt x="11" y="19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20" y="13"/>
                    <a:pt x="22" y="13"/>
                    <a:pt x="24" y="12"/>
                  </a:cubicBezTo>
                  <a:cubicBezTo>
                    <a:pt x="25" y="10"/>
                    <a:pt x="25" y="8"/>
                    <a:pt x="24" y="6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5" y="0"/>
                    <a:pt x="1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153988" y="187325"/>
              <a:ext cx="866775" cy="862013"/>
            </a:xfrm>
            <a:custGeom>
              <a:avLst/>
              <a:gdLst>
                <a:gd name="T0" fmla="*/ 121 w 121"/>
                <a:gd name="T1" fmla="*/ 0 h 120"/>
                <a:gd name="T2" fmla="*/ 0 w 121"/>
                <a:gd name="T3" fmla="*/ 0 h 120"/>
                <a:gd name="T4" fmla="*/ 0 w 121"/>
                <a:gd name="T5" fmla="*/ 120 h 120"/>
                <a:gd name="T6" fmla="*/ 121 w 121"/>
                <a:gd name="T7" fmla="*/ 0 h 120"/>
                <a:gd name="T8" fmla="*/ 58 w 121"/>
                <a:gd name="T9" fmla="*/ 22 h 120"/>
                <a:gd name="T10" fmla="*/ 68 w 121"/>
                <a:gd name="T11" fmla="*/ 32 h 120"/>
                <a:gd name="T12" fmla="*/ 68 w 121"/>
                <a:gd name="T13" fmla="*/ 38 h 120"/>
                <a:gd name="T14" fmla="*/ 38 w 121"/>
                <a:gd name="T15" fmla="*/ 67 h 120"/>
                <a:gd name="T16" fmla="*/ 32 w 121"/>
                <a:gd name="T17" fmla="*/ 67 h 120"/>
                <a:gd name="T18" fmla="*/ 22 w 121"/>
                <a:gd name="T19" fmla="*/ 58 h 120"/>
                <a:gd name="T20" fmla="*/ 22 w 121"/>
                <a:gd name="T21" fmla="*/ 52 h 120"/>
                <a:gd name="T22" fmla="*/ 28 w 121"/>
                <a:gd name="T23" fmla="*/ 52 h 120"/>
                <a:gd name="T24" fmla="*/ 35 w 121"/>
                <a:gd name="T25" fmla="*/ 59 h 120"/>
                <a:gd name="T26" fmla="*/ 44 w 121"/>
                <a:gd name="T27" fmla="*/ 50 h 120"/>
                <a:gd name="T28" fmla="*/ 19 w 121"/>
                <a:gd name="T29" fmla="*/ 25 h 120"/>
                <a:gd name="T30" fmla="*/ 19 w 121"/>
                <a:gd name="T31" fmla="*/ 19 h 120"/>
                <a:gd name="T32" fmla="*/ 25 w 121"/>
                <a:gd name="T33" fmla="*/ 19 h 120"/>
                <a:gd name="T34" fmla="*/ 50 w 121"/>
                <a:gd name="T35" fmla="*/ 44 h 120"/>
                <a:gd name="T36" fmla="*/ 59 w 121"/>
                <a:gd name="T37" fmla="*/ 35 h 120"/>
                <a:gd name="T38" fmla="*/ 52 w 121"/>
                <a:gd name="T39" fmla="*/ 28 h 120"/>
                <a:gd name="T40" fmla="*/ 52 w 121"/>
                <a:gd name="T41" fmla="*/ 22 h 120"/>
                <a:gd name="T42" fmla="*/ 58 w 121"/>
                <a:gd name="T43" fmla="*/ 2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20">
                  <a:moveTo>
                    <a:pt x="1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  <a:lnTo>
                    <a:pt x="121" y="0"/>
                  </a:lnTo>
                  <a:close/>
                  <a:moveTo>
                    <a:pt x="58" y="22"/>
                  </a:moveTo>
                  <a:cubicBezTo>
                    <a:pt x="68" y="32"/>
                    <a:pt x="68" y="32"/>
                    <a:pt x="68" y="32"/>
                  </a:cubicBezTo>
                  <a:cubicBezTo>
                    <a:pt x="70" y="33"/>
                    <a:pt x="70" y="36"/>
                    <a:pt x="68" y="38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6" y="69"/>
                    <a:pt x="34" y="69"/>
                    <a:pt x="32" y="67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1" y="56"/>
                    <a:pt x="21" y="53"/>
                    <a:pt x="22" y="52"/>
                  </a:cubicBezTo>
                  <a:cubicBezTo>
                    <a:pt x="24" y="50"/>
                    <a:pt x="26" y="50"/>
                    <a:pt x="28" y="52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3"/>
                    <a:pt x="18" y="21"/>
                    <a:pt x="19" y="19"/>
                  </a:cubicBezTo>
                  <a:cubicBezTo>
                    <a:pt x="21" y="17"/>
                    <a:pt x="24" y="17"/>
                    <a:pt x="25" y="19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1" y="26"/>
                    <a:pt x="51" y="23"/>
                    <a:pt x="52" y="22"/>
                  </a:cubicBezTo>
                  <a:cubicBezTo>
                    <a:pt x="54" y="20"/>
                    <a:pt x="56" y="20"/>
                    <a:pt x="58" y="2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3" name="Freeform 48"/>
          <p:cNvSpPr>
            <a:spLocks noEditPoints="1"/>
          </p:cNvSpPr>
          <p:nvPr/>
        </p:nvSpPr>
        <p:spPr bwMode="auto">
          <a:xfrm>
            <a:off x="11152746" y="2700487"/>
            <a:ext cx="1049337" cy="2093913"/>
          </a:xfrm>
          <a:custGeom>
            <a:avLst/>
            <a:gdLst>
              <a:gd name="T0" fmla="*/ 135 w 145"/>
              <a:gd name="T1" fmla="*/ 108 h 287"/>
              <a:gd name="T2" fmla="*/ 145 w 145"/>
              <a:gd name="T3" fmla="*/ 94 h 287"/>
              <a:gd name="T4" fmla="*/ 135 w 145"/>
              <a:gd name="T5" fmla="*/ 62 h 287"/>
              <a:gd name="T6" fmla="*/ 105 w 145"/>
              <a:gd name="T7" fmla="*/ 55 h 287"/>
              <a:gd name="T8" fmla="*/ 135 w 145"/>
              <a:gd name="T9" fmla="*/ 0 h 287"/>
              <a:gd name="T10" fmla="*/ 42 w 145"/>
              <a:gd name="T11" fmla="*/ 42 h 287"/>
              <a:gd name="T12" fmla="*/ 0 w 145"/>
              <a:gd name="T13" fmla="*/ 136 h 287"/>
              <a:gd name="T14" fmla="*/ 61 w 145"/>
              <a:gd name="T15" fmla="*/ 152 h 287"/>
              <a:gd name="T16" fmla="*/ 1 w 145"/>
              <a:gd name="T17" fmla="*/ 159 h 287"/>
              <a:gd name="T18" fmla="*/ 127 w 145"/>
              <a:gd name="T19" fmla="*/ 286 h 287"/>
              <a:gd name="T20" fmla="*/ 135 w 145"/>
              <a:gd name="T21" fmla="*/ 233 h 287"/>
              <a:gd name="T22" fmla="*/ 105 w 145"/>
              <a:gd name="T23" fmla="*/ 226 h 287"/>
              <a:gd name="T24" fmla="*/ 135 w 145"/>
              <a:gd name="T25" fmla="*/ 193 h 287"/>
              <a:gd name="T26" fmla="*/ 145 w 145"/>
              <a:gd name="T27" fmla="*/ 180 h 287"/>
              <a:gd name="T28" fmla="*/ 135 w 145"/>
              <a:gd name="T29" fmla="*/ 152 h 287"/>
              <a:gd name="T30" fmla="*/ 75 w 145"/>
              <a:gd name="T31" fmla="*/ 136 h 287"/>
              <a:gd name="T32" fmla="*/ 121 w 145"/>
              <a:gd name="T33" fmla="*/ 122 h 287"/>
              <a:gd name="T34" fmla="*/ 75 w 145"/>
              <a:gd name="T35" fmla="*/ 75 h 287"/>
              <a:gd name="T36" fmla="*/ 91 w 145"/>
              <a:gd name="T37" fmla="*/ 108 h 287"/>
              <a:gd name="T38" fmla="*/ 121 w 145"/>
              <a:gd name="T39" fmla="*/ 122 h 287"/>
              <a:gd name="T40" fmla="*/ 121 w 145"/>
              <a:gd name="T41" fmla="*/ 94 h 287"/>
              <a:gd name="T42" fmla="*/ 105 w 145"/>
              <a:gd name="T43" fmla="*/ 75 h 287"/>
              <a:gd name="T44" fmla="*/ 15 w 145"/>
              <a:gd name="T45" fmla="*/ 122 h 287"/>
              <a:gd name="T46" fmla="*/ 121 w 145"/>
              <a:gd name="T47" fmla="*/ 16 h 287"/>
              <a:gd name="T48" fmla="*/ 91 w 145"/>
              <a:gd name="T49" fmla="*/ 41 h 287"/>
              <a:gd name="T50" fmla="*/ 61 w 145"/>
              <a:gd name="T51" fmla="*/ 62 h 287"/>
              <a:gd name="T52" fmla="*/ 15 w 145"/>
              <a:gd name="T53" fmla="*/ 122 h 287"/>
              <a:gd name="T54" fmla="*/ 121 w 145"/>
              <a:gd name="T55" fmla="*/ 271 h 287"/>
              <a:gd name="T56" fmla="*/ 15 w 145"/>
              <a:gd name="T57" fmla="*/ 166 h 287"/>
              <a:gd name="T58" fmla="*/ 61 w 145"/>
              <a:gd name="T59" fmla="*/ 226 h 287"/>
              <a:gd name="T60" fmla="*/ 91 w 145"/>
              <a:gd name="T61" fmla="*/ 247 h 287"/>
              <a:gd name="T62" fmla="*/ 121 w 145"/>
              <a:gd name="T63" fmla="*/ 212 h 287"/>
              <a:gd name="T64" fmla="*/ 105 w 145"/>
              <a:gd name="T65" fmla="*/ 193 h 287"/>
              <a:gd name="T66" fmla="*/ 121 w 145"/>
              <a:gd name="T67" fmla="*/ 212 h 287"/>
              <a:gd name="T68" fmla="*/ 121 w 145"/>
              <a:gd name="T69" fmla="*/ 180 h 287"/>
              <a:gd name="T70" fmla="*/ 91 w 145"/>
              <a:gd name="T71" fmla="*/ 212 h 287"/>
              <a:gd name="T72" fmla="*/ 75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135" y="136"/>
                </a:moveTo>
                <a:cubicBezTo>
                  <a:pt x="135" y="108"/>
                  <a:pt x="135" y="108"/>
                  <a:pt x="135" y="108"/>
                </a:cubicBezTo>
                <a:cubicBezTo>
                  <a:pt x="145" y="108"/>
                  <a:pt x="145" y="108"/>
                  <a:pt x="145" y="108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35" y="94"/>
                  <a:pt x="135" y="94"/>
                  <a:pt x="135" y="94"/>
                </a:cubicBezTo>
                <a:cubicBezTo>
                  <a:pt x="135" y="62"/>
                  <a:pt x="135" y="62"/>
                  <a:pt x="135" y="62"/>
                </a:cubicBezTo>
                <a:cubicBezTo>
                  <a:pt x="105" y="62"/>
                  <a:pt x="105" y="62"/>
                  <a:pt x="105" y="62"/>
                </a:cubicBezTo>
                <a:cubicBezTo>
                  <a:pt x="105" y="55"/>
                  <a:pt x="105" y="55"/>
                  <a:pt x="105" y="55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35" y="0"/>
                  <a:pt x="135" y="0"/>
                  <a:pt x="135" y="0"/>
                </a:cubicBezTo>
                <a:cubicBezTo>
                  <a:pt x="127" y="1"/>
                  <a:pt x="127" y="1"/>
                  <a:pt x="127" y="1"/>
                </a:cubicBezTo>
                <a:cubicBezTo>
                  <a:pt x="95" y="5"/>
                  <a:pt x="65" y="19"/>
                  <a:pt x="42" y="42"/>
                </a:cubicBezTo>
                <a:cubicBezTo>
                  <a:pt x="19" y="66"/>
                  <a:pt x="4" y="96"/>
                  <a:pt x="1" y="128"/>
                </a:cubicBezTo>
                <a:cubicBezTo>
                  <a:pt x="0" y="136"/>
                  <a:pt x="0" y="136"/>
                  <a:pt x="0" y="136"/>
                </a:cubicBezTo>
                <a:cubicBezTo>
                  <a:pt x="61" y="136"/>
                  <a:pt x="61" y="136"/>
                  <a:pt x="61" y="136"/>
                </a:cubicBezTo>
                <a:cubicBezTo>
                  <a:pt x="61" y="152"/>
                  <a:pt x="61" y="152"/>
                  <a:pt x="61" y="152"/>
                </a:cubicBezTo>
                <a:cubicBezTo>
                  <a:pt x="0" y="152"/>
                  <a:pt x="0" y="152"/>
                  <a:pt x="0" y="152"/>
                </a:cubicBezTo>
                <a:cubicBezTo>
                  <a:pt x="1" y="159"/>
                  <a:pt x="1" y="159"/>
                  <a:pt x="1" y="159"/>
                </a:cubicBezTo>
                <a:cubicBezTo>
                  <a:pt x="4" y="192"/>
                  <a:pt x="19" y="222"/>
                  <a:pt x="42" y="245"/>
                </a:cubicBezTo>
                <a:cubicBezTo>
                  <a:pt x="65" y="268"/>
                  <a:pt x="95" y="283"/>
                  <a:pt x="127" y="286"/>
                </a:cubicBezTo>
                <a:cubicBezTo>
                  <a:pt x="135" y="287"/>
                  <a:pt x="135" y="287"/>
                  <a:pt x="135" y="287"/>
                </a:cubicBezTo>
                <a:cubicBezTo>
                  <a:pt x="135" y="233"/>
                  <a:pt x="135" y="233"/>
                  <a:pt x="135" y="233"/>
                </a:cubicBezTo>
                <a:cubicBezTo>
                  <a:pt x="105" y="233"/>
                  <a:pt x="105" y="233"/>
                  <a:pt x="105" y="233"/>
                </a:cubicBezTo>
                <a:cubicBezTo>
                  <a:pt x="105" y="226"/>
                  <a:pt x="105" y="226"/>
                  <a:pt x="105" y="226"/>
                </a:cubicBezTo>
                <a:cubicBezTo>
                  <a:pt x="135" y="226"/>
                  <a:pt x="135" y="226"/>
                  <a:pt x="135" y="226"/>
                </a:cubicBezTo>
                <a:cubicBezTo>
                  <a:pt x="135" y="193"/>
                  <a:pt x="135" y="193"/>
                  <a:pt x="135" y="193"/>
                </a:cubicBezTo>
                <a:cubicBezTo>
                  <a:pt x="145" y="193"/>
                  <a:pt x="145" y="193"/>
                  <a:pt x="145" y="193"/>
                </a:cubicBezTo>
                <a:cubicBezTo>
                  <a:pt x="145" y="180"/>
                  <a:pt x="145" y="180"/>
                  <a:pt x="145" y="180"/>
                </a:cubicBezTo>
                <a:cubicBezTo>
                  <a:pt x="135" y="180"/>
                  <a:pt x="135" y="180"/>
                  <a:pt x="135" y="180"/>
                </a:cubicBezTo>
                <a:cubicBezTo>
                  <a:pt x="135" y="152"/>
                  <a:pt x="135" y="152"/>
                  <a:pt x="135" y="152"/>
                </a:cubicBezTo>
                <a:cubicBezTo>
                  <a:pt x="75" y="152"/>
                  <a:pt x="75" y="152"/>
                  <a:pt x="75" y="152"/>
                </a:cubicBezTo>
                <a:cubicBezTo>
                  <a:pt x="75" y="136"/>
                  <a:pt x="75" y="136"/>
                  <a:pt x="75" y="136"/>
                </a:cubicBezTo>
                <a:lnTo>
                  <a:pt x="135" y="136"/>
                </a:lnTo>
                <a:close/>
                <a:moveTo>
                  <a:pt x="121" y="122"/>
                </a:moveTo>
                <a:cubicBezTo>
                  <a:pt x="75" y="122"/>
                  <a:pt x="75" y="122"/>
                  <a:pt x="75" y="122"/>
                </a:cubicBezTo>
                <a:cubicBezTo>
                  <a:pt x="75" y="75"/>
                  <a:pt x="75" y="75"/>
                  <a:pt x="75" y="75"/>
                </a:cubicBezTo>
                <a:cubicBezTo>
                  <a:pt x="91" y="75"/>
                  <a:pt x="91" y="75"/>
                  <a:pt x="91" y="75"/>
                </a:cubicBezTo>
                <a:cubicBezTo>
                  <a:pt x="91" y="108"/>
                  <a:pt x="91" y="108"/>
                  <a:pt x="91" y="108"/>
                </a:cubicBezTo>
                <a:cubicBezTo>
                  <a:pt x="121" y="108"/>
                  <a:pt x="121" y="108"/>
                  <a:pt x="121" y="108"/>
                </a:cubicBezTo>
                <a:lnTo>
                  <a:pt x="121" y="122"/>
                </a:lnTo>
                <a:close/>
                <a:moveTo>
                  <a:pt x="121" y="75"/>
                </a:moveTo>
                <a:cubicBezTo>
                  <a:pt x="121" y="94"/>
                  <a:pt x="121" y="94"/>
                  <a:pt x="121" y="94"/>
                </a:cubicBezTo>
                <a:cubicBezTo>
                  <a:pt x="105" y="94"/>
                  <a:pt x="105" y="94"/>
                  <a:pt x="105" y="94"/>
                </a:cubicBezTo>
                <a:cubicBezTo>
                  <a:pt x="105" y="75"/>
                  <a:pt x="105" y="75"/>
                  <a:pt x="105" y="75"/>
                </a:cubicBezTo>
                <a:lnTo>
                  <a:pt x="121" y="75"/>
                </a:lnTo>
                <a:close/>
                <a:moveTo>
                  <a:pt x="15" y="122"/>
                </a:moveTo>
                <a:cubicBezTo>
                  <a:pt x="20" y="96"/>
                  <a:pt x="33" y="71"/>
                  <a:pt x="51" y="52"/>
                </a:cubicBezTo>
                <a:cubicBezTo>
                  <a:pt x="70" y="33"/>
                  <a:pt x="95" y="21"/>
                  <a:pt x="121" y="16"/>
                </a:cubicBezTo>
                <a:cubicBezTo>
                  <a:pt x="121" y="41"/>
                  <a:pt x="121" y="41"/>
                  <a:pt x="121" y="41"/>
                </a:cubicBezTo>
                <a:cubicBezTo>
                  <a:pt x="91" y="41"/>
                  <a:pt x="91" y="41"/>
                  <a:pt x="91" y="41"/>
                </a:cubicBezTo>
                <a:cubicBezTo>
                  <a:pt x="91" y="62"/>
                  <a:pt x="91" y="62"/>
                  <a:pt x="91" y="62"/>
                </a:cubicBezTo>
                <a:cubicBezTo>
                  <a:pt x="61" y="62"/>
                  <a:pt x="61" y="62"/>
                  <a:pt x="61" y="62"/>
                </a:cubicBezTo>
                <a:cubicBezTo>
                  <a:pt x="61" y="122"/>
                  <a:pt x="61" y="122"/>
                  <a:pt x="61" y="122"/>
                </a:cubicBezTo>
                <a:lnTo>
                  <a:pt x="15" y="122"/>
                </a:lnTo>
                <a:close/>
                <a:moveTo>
                  <a:pt x="121" y="247"/>
                </a:moveTo>
                <a:cubicBezTo>
                  <a:pt x="121" y="271"/>
                  <a:pt x="121" y="271"/>
                  <a:pt x="121" y="271"/>
                </a:cubicBezTo>
                <a:cubicBezTo>
                  <a:pt x="95" y="267"/>
                  <a:pt x="70" y="254"/>
                  <a:pt x="51" y="235"/>
                </a:cubicBezTo>
                <a:cubicBezTo>
                  <a:pt x="33" y="216"/>
                  <a:pt x="20" y="192"/>
                  <a:pt x="15" y="166"/>
                </a:cubicBezTo>
                <a:cubicBezTo>
                  <a:pt x="61" y="166"/>
                  <a:pt x="61" y="166"/>
                  <a:pt x="61" y="166"/>
                </a:cubicBezTo>
                <a:cubicBezTo>
                  <a:pt x="61" y="226"/>
                  <a:pt x="61" y="226"/>
                  <a:pt x="61" y="226"/>
                </a:cubicBezTo>
                <a:cubicBezTo>
                  <a:pt x="91" y="226"/>
                  <a:pt x="91" y="226"/>
                  <a:pt x="91" y="226"/>
                </a:cubicBezTo>
                <a:cubicBezTo>
                  <a:pt x="91" y="247"/>
                  <a:pt x="91" y="247"/>
                  <a:pt x="91" y="247"/>
                </a:cubicBezTo>
                <a:lnTo>
                  <a:pt x="121" y="247"/>
                </a:lnTo>
                <a:close/>
                <a:moveTo>
                  <a:pt x="121" y="212"/>
                </a:moveTo>
                <a:cubicBezTo>
                  <a:pt x="105" y="212"/>
                  <a:pt x="105" y="212"/>
                  <a:pt x="105" y="212"/>
                </a:cubicBezTo>
                <a:cubicBezTo>
                  <a:pt x="105" y="193"/>
                  <a:pt x="105" y="193"/>
                  <a:pt x="105" y="193"/>
                </a:cubicBezTo>
                <a:cubicBezTo>
                  <a:pt x="121" y="193"/>
                  <a:pt x="121" y="193"/>
                  <a:pt x="121" y="193"/>
                </a:cubicBezTo>
                <a:lnTo>
                  <a:pt x="121" y="212"/>
                </a:lnTo>
                <a:close/>
                <a:moveTo>
                  <a:pt x="121" y="166"/>
                </a:moveTo>
                <a:cubicBezTo>
                  <a:pt x="121" y="180"/>
                  <a:pt x="121" y="180"/>
                  <a:pt x="121" y="180"/>
                </a:cubicBezTo>
                <a:cubicBezTo>
                  <a:pt x="91" y="180"/>
                  <a:pt x="91" y="180"/>
                  <a:pt x="91" y="180"/>
                </a:cubicBezTo>
                <a:cubicBezTo>
                  <a:pt x="91" y="212"/>
                  <a:pt x="91" y="212"/>
                  <a:pt x="91" y="212"/>
                </a:cubicBezTo>
                <a:cubicBezTo>
                  <a:pt x="75" y="212"/>
                  <a:pt x="75" y="212"/>
                  <a:pt x="75" y="212"/>
                </a:cubicBezTo>
                <a:cubicBezTo>
                  <a:pt x="75" y="166"/>
                  <a:pt x="75" y="166"/>
                  <a:pt x="75" y="166"/>
                </a:cubicBezTo>
                <a:lnTo>
                  <a:pt x="121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4" name="Freeform 49"/>
          <p:cNvSpPr>
            <a:spLocks noEditPoints="1"/>
          </p:cNvSpPr>
          <p:nvPr/>
        </p:nvSpPr>
        <p:spPr bwMode="auto">
          <a:xfrm>
            <a:off x="16262" y="2663974"/>
            <a:ext cx="1049337" cy="2093913"/>
          </a:xfrm>
          <a:custGeom>
            <a:avLst/>
            <a:gdLst>
              <a:gd name="T0" fmla="*/ 70 w 145"/>
              <a:gd name="T1" fmla="*/ 152 h 287"/>
              <a:gd name="T2" fmla="*/ 10 w 145"/>
              <a:gd name="T3" fmla="*/ 180 h 287"/>
              <a:gd name="T4" fmla="*/ 0 w 145"/>
              <a:gd name="T5" fmla="*/ 193 h 287"/>
              <a:gd name="T6" fmla="*/ 10 w 145"/>
              <a:gd name="T7" fmla="*/ 226 h 287"/>
              <a:gd name="T8" fmla="*/ 41 w 145"/>
              <a:gd name="T9" fmla="*/ 233 h 287"/>
              <a:gd name="T10" fmla="*/ 10 w 145"/>
              <a:gd name="T11" fmla="*/ 287 h 287"/>
              <a:gd name="T12" fmla="*/ 103 w 145"/>
              <a:gd name="T13" fmla="*/ 245 h 287"/>
              <a:gd name="T14" fmla="*/ 145 w 145"/>
              <a:gd name="T15" fmla="*/ 152 h 287"/>
              <a:gd name="T16" fmla="*/ 84 w 145"/>
              <a:gd name="T17" fmla="*/ 136 h 287"/>
              <a:gd name="T18" fmla="*/ 145 w 145"/>
              <a:gd name="T19" fmla="*/ 128 h 287"/>
              <a:gd name="T20" fmla="*/ 18 w 145"/>
              <a:gd name="T21" fmla="*/ 1 h 287"/>
              <a:gd name="T22" fmla="*/ 10 w 145"/>
              <a:gd name="T23" fmla="*/ 55 h 287"/>
              <a:gd name="T24" fmla="*/ 41 w 145"/>
              <a:gd name="T25" fmla="*/ 62 h 287"/>
              <a:gd name="T26" fmla="*/ 10 w 145"/>
              <a:gd name="T27" fmla="*/ 94 h 287"/>
              <a:gd name="T28" fmla="*/ 0 w 145"/>
              <a:gd name="T29" fmla="*/ 108 h 287"/>
              <a:gd name="T30" fmla="*/ 10 w 145"/>
              <a:gd name="T31" fmla="*/ 136 h 287"/>
              <a:gd name="T32" fmla="*/ 24 w 145"/>
              <a:gd name="T33" fmla="*/ 108 h 287"/>
              <a:gd name="T34" fmla="*/ 54 w 145"/>
              <a:gd name="T35" fmla="*/ 75 h 287"/>
              <a:gd name="T36" fmla="*/ 70 w 145"/>
              <a:gd name="T37" fmla="*/ 122 h 287"/>
              <a:gd name="T38" fmla="*/ 24 w 145"/>
              <a:gd name="T39" fmla="*/ 108 h 287"/>
              <a:gd name="T40" fmla="*/ 41 w 145"/>
              <a:gd name="T41" fmla="*/ 94 h 287"/>
              <a:gd name="T42" fmla="*/ 24 w 145"/>
              <a:gd name="T43" fmla="*/ 75 h 287"/>
              <a:gd name="T44" fmla="*/ 84 w 145"/>
              <a:gd name="T45" fmla="*/ 122 h 287"/>
              <a:gd name="T46" fmla="*/ 54 w 145"/>
              <a:gd name="T47" fmla="*/ 62 h 287"/>
              <a:gd name="T48" fmla="*/ 24 w 145"/>
              <a:gd name="T49" fmla="*/ 41 h 287"/>
              <a:gd name="T50" fmla="*/ 94 w 145"/>
              <a:gd name="T51" fmla="*/ 52 h 287"/>
              <a:gd name="T52" fmla="*/ 84 w 145"/>
              <a:gd name="T53" fmla="*/ 122 h 287"/>
              <a:gd name="T54" fmla="*/ 54 w 145"/>
              <a:gd name="T55" fmla="*/ 226 h 287"/>
              <a:gd name="T56" fmla="*/ 84 w 145"/>
              <a:gd name="T57" fmla="*/ 166 h 287"/>
              <a:gd name="T58" fmla="*/ 94 w 145"/>
              <a:gd name="T59" fmla="*/ 235 h 287"/>
              <a:gd name="T60" fmla="*/ 24 w 145"/>
              <a:gd name="T61" fmla="*/ 247 h 287"/>
              <a:gd name="T62" fmla="*/ 24 w 145"/>
              <a:gd name="T63" fmla="*/ 193 h 287"/>
              <a:gd name="T64" fmla="*/ 41 w 145"/>
              <a:gd name="T65" fmla="*/ 212 h 287"/>
              <a:gd name="T66" fmla="*/ 24 w 145"/>
              <a:gd name="T67" fmla="*/ 193 h 287"/>
              <a:gd name="T68" fmla="*/ 70 w 145"/>
              <a:gd name="T69" fmla="*/ 212 h 287"/>
              <a:gd name="T70" fmla="*/ 54 w 145"/>
              <a:gd name="T71" fmla="*/ 180 h 287"/>
              <a:gd name="T72" fmla="*/ 24 w 145"/>
              <a:gd name="T73" fmla="*/ 166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5" h="287">
                <a:moveTo>
                  <a:pt x="70" y="136"/>
                </a:moveTo>
                <a:cubicBezTo>
                  <a:pt x="70" y="152"/>
                  <a:pt x="70" y="152"/>
                  <a:pt x="70" y="152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0" y="180"/>
                  <a:pt x="10" y="180"/>
                  <a:pt x="10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93"/>
                  <a:pt x="0" y="193"/>
                  <a:pt x="0" y="193"/>
                </a:cubicBezTo>
                <a:cubicBezTo>
                  <a:pt x="10" y="193"/>
                  <a:pt x="10" y="193"/>
                  <a:pt x="10" y="193"/>
                </a:cubicBezTo>
                <a:cubicBezTo>
                  <a:pt x="10" y="226"/>
                  <a:pt x="10" y="226"/>
                  <a:pt x="10" y="226"/>
                </a:cubicBezTo>
                <a:cubicBezTo>
                  <a:pt x="41" y="226"/>
                  <a:pt x="41" y="226"/>
                  <a:pt x="41" y="226"/>
                </a:cubicBezTo>
                <a:cubicBezTo>
                  <a:pt x="41" y="233"/>
                  <a:pt x="41" y="233"/>
                  <a:pt x="41" y="233"/>
                </a:cubicBezTo>
                <a:cubicBezTo>
                  <a:pt x="10" y="233"/>
                  <a:pt x="10" y="233"/>
                  <a:pt x="10" y="233"/>
                </a:cubicBezTo>
                <a:cubicBezTo>
                  <a:pt x="10" y="287"/>
                  <a:pt x="10" y="287"/>
                  <a:pt x="10" y="287"/>
                </a:cubicBezTo>
                <a:cubicBezTo>
                  <a:pt x="18" y="286"/>
                  <a:pt x="18" y="286"/>
                  <a:pt x="18" y="286"/>
                </a:cubicBezTo>
                <a:cubicBezTo>
                  <a:pt x="50" y="283"/>
                  <a:pt x="80" y="268"/>
                  <a:pt x="103" y="245"/>
                </a:cubicBezTo>
                <a:cubicBezTo>
                  <a:pt x="126" y="222"/>
                  <a:pt x="141" y="192"/>
                  <a:pt x="145" y="159"/>
                </a:cubicBezTo>
                <a:cubicBezTo>
                  <a:pt x="145" y="152"/>
                  <a:pt x="145" y="152"/>
                  <a:pt x="145" y="152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145" y="136"/>
                  <a:pt x="145" y="136"/>
                  <a:pt x="145" y="136"/>
                </a:cubicBezTo>
                <a:cubicBezTo>
                  <a:pt x="145" y="128"/>
                  <a:pt x="145" y="128"/>
                  <a:pt x="145" y="128"/>
                </a:cubicBezTo>
                <a:cubicBezTo>
                  <a:pt x="141" y="96"/>
                  <a:pt x="126" y="66"/>
                  <a:pt x="103" y="42"/>
                </a:cubicBezTo>
                <a:cubicBezTo>
                  <a:pt x="80" y="19"/>
                  <a:pt x="50" y="5"/>
                  <a:pt x="18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55"/>
                  <a:pt x="10" y="55"/>
                  <a:pt x="10" y="55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62"/>
                  <a:pt x="41" y="62"/>
                  <a:pt x="41" y="62"/>
                </a:cubicBezTo>
                <a:cubicBezTo>
                  <a:pt x="10" y="62"/>
                  <a:pt x="10" y="62"/>
                  <a:pt x="10" y="62"/>
                </a:cubicBezTo>
                <a:cubicBezTo>
                  <a:pt x="10" y="94"/>
                  <a:pt x="10" y="94"/>
                  <a:pt x="1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08"/>
                  <a:pt x="0" y="108"/>
                  <a:pt x="0" y="108"/>
                </a:cubicBezTo>
                <a:cubicBezTo>
                  <a:pt x="10" y="108"/>
                  <a:pt x="10" y="108"/>
                  <a:pt x="10" y="108"/>
                </a:cubicBezTo>
                <a:cubicBezTo>
                  <a:pt x="10" y="136"/>
                  <a:pt x="10" y="136"/>
                  <a:pt x="10" y="136"/>
                </a:cubicBezTo>
                <a:lnTo>
                  <a:pt x="70" y="136"/>
                </a:lnTo>
                <a:close/>
                <a:moveTo>
                  <a:pt x="2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75"/>
                  <a:pt x="54" y="75"/>
                  <a:pt x="54" y="75"/>
                </a:cubicBezTo>
                <a:cubicBezTo>
                  <a:pt x="70" y="75"/>
                  <a:pt x="70" y="75"/>
                  <a:pt x="70" y="75"/>
                </a:cubicBezTo>
                <a:cubicBezTo>
                  <a:pt x="70" y="122"/>
                  <a:pt x="70" y="122"/>
                  <a:pt x="70" y="122"/>
                </a:cubicBezTo>
                <a:cubicBezTo>
                  <a:pt x="24" y="122"/>
                  <a:pt x="24" y="122"/>
                  <a:pt x="24" y="122"/>
                </a:cubicBezTo>
                <a:lnTo>
                  <a:pt x="24" y="108"/>
                </a:lnTo>
                <a:close/>
                <a:moveTo>
                  <a:pt x="41" y="75"/>
                </a:moveTo>
                <a:cubicBezTo>
                  <a:pt x="41" y="94"/>
                  <a:pt x="41" y="94"/>
                  <a:pt x="41" y="94"/>
                </a:cubicBezTo>
                <a:cubicBezTo>
                  <a:pt x="24" y="94"/>
                  <a:pt x="24" y="94"/>
                  <a:pt x="24" y="94"/>
                </a:cubicBezTo>
                <a:cubicBezTo>
                  <a:pt x="24" y="75"/>
                  <a:pt x="24" y="75"/>
                  <a:pt x="24" y="75"/>
                </a:cubicBezTo>
                <a:lnTo>
                  <a:pt x="41" y="75"/>
                </a:lnTo>
                <a:close/>
                <a:moveTo>
                  <a:pt x="84" y="122"/>
                </a:moveTo>
                <a:cubicBezTo>
                  <a:pt x="84" y="62"/>
                  <a:pt x="84" y="62"/>
                  <a:pt x="84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41"/>
                  <a:pt x="54" y="41"/>
                  <a:pt x="54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16"/>
                  <a:pt x="24" y="16"/>
                  <a:pt x="24" y="16"/>
                </a:cubicBezTo>
                <a:cubicBezTo>
                  <a:pt x="50" y="21"/>
                  <a:pt x="75" y="33"/>
                  <a:pt x="94" y="52"/>
                </a:cubicBezTo>
                <a:cubicBezTo>
                  <a:pt x="113" y="71"/>
                  <a:pt x="125" y="96"/>
                  <a:pt x="130" y="122"/>
                </a:cubicBezTo>
                <a:lnTo>
                  <a:pt x="84" y="122"/>
                </a:lnTo>
                <a:close/>
                <a:moveTo>
                  <a:pt x="54" y="247"/>
                </a:moveTo>
                <a:cubicBezTo>
                  <a:pt x="54" y="226"/>
                  <a:pt x="54" y="226"/>
                  <a:pt x="54" y="226"/>
                </a:cubicBezTo>
                <a:cubicBezTo>
                  <a:pt x="84" y="226"/>
                  <a:pt x="84" y="226"/>
                  <a:pt x="84" y="226"/>
                </a:cubicBezTo>
                <a:cubicBezTo>
                  <a:pt x="84" y="166"/>
                  <a:pt x="84" y="166"/>
                  <a:pt x="84" y="166"/>
                </a:cubicBezTo>
                <a:cubicBezTo>
                  <a:pt x="130" y="166"/>
                  <a:pt x="130" y="166"/>
                  <a:pt x="130" y="166"/>
                </a:cubicBezTo>
                <a:cubicBezTo>
                  <a:pt x="125" y="192"/>
                  <a:pt x="113" y="216"/>
                  <a:pt x="94" y="235"/>
                </a:cubicBezTo>
                <a:cubicBezTo>
                  <a:pt x="75" y="254"/>
                  <a:pt x="50" y="267"/>
                  <a:pt x="24" y="271"/>
                </a:cubicBezTo>
                <a:cubicBezTo>
                  <a:pt x="24" y="247"/>
                  <a:pt x="24" y="247"/>
                  <a:pt x="24" y="247"/>
                </a:cubicBezTo>
                <a:lnTo>
                  <a:pt x="54" y="247"/>
                </a:lnTo>
                <a:close/>
                <a:moveTo>
                  <a:pt x="24" y="193"/>
                </a:moveTo>
                <a:cubicBezTo>
                  <a:pt x="41" y="193"/>
                  <a:pt x="41" y="193"/>
                  <a:pt x="41" y="193"/>
                </a:cubicBezTo>
                <a:cubicBezTo>
                  <a:pt x="41" y="212"/>
                  <a:pt x="41" y="212"/>
                  <a:pt x="41" y="212"/>
                </a:cubicBezTo>
                <a:cubicBezTo>
                  <a:pt x="24" y="212"/>
                  <a:pt x="24" y="212"/>
                  <a:pt x="24" y="212"/>
                </a:cubicBezTo>
                <a:lnTo>
                  <a:pt x="24" y="193"/>
                </a:lnTo>
                <a:close/>
                <a:moveTo>
                  <a:pt x="70" y="166"/>
                </a:moveTo>
                <a:cubicBezTo>
                  <a:pt x="70" y="212"/>
                  <a:pt x="70" y="212"/>
                  <a:pt x="70" y="212"/>
                </a:cubicBezTo>
                <a:cubicBezTo>
                  <a:pt x="54" y="212"/>
                  <a:pt x="54" y="212"/>
                  <a:pt x="54" y="212"/>
                </a:cubicBezTo>
                <a:cubicBezTo>
                  <a:pt x="54" y="180"/>
                  <a:pt x="54" y="180"/>
                  <a:pt x="54" y="180"/>
                </a:cubicBezTo>
                <a:cubicBezTo>
                  <a:pt x="24" y="180"/>
                  <a:pt x="24" y="180"/>
                  <a:pt x="24" y="180"/>
                </a:cubicBezTo>
                <a:cubicBezTo>
                  <a:pt x="24" y="166"/>
                  <a:pt x="24" y="166"/>
                  <a:pt x="24" y="166"/>
                </a:cubicBezTo>
                <a:lnTo>
                  <a:pt x="70" y="166"/>
                </a:ln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7036282" y="6004869"/>
            <a:ext cx="2422525" cy="833438"/>
            <a:chOff x="7729538" y="5945188"/>
            <a:chExt cx="2422525" cy="833438"/>
          </a:xfrm>
        </p:grpSpPr>
        <p:sp>
          <p:nvSpPr>
            <p:cNvPr id="87" name="Freeform 80"/>
            <p:cNvSpPr/>
            <p:nvPr/>
          </p:nvSpPr>
          <p:spPr bwMode="auto">
            <a:xfrm>
              <a:off x="9404350" y="6180138"/>
              <a:ext cx="177800" cy="158750"/>
            </a:xfrm>
            <a:custGeom>
              <a:avLst/>
              <a:gdLst>
                <a:gd name="T0" fmla="*/ 0 w 31"/>
                <a:gd name="T1" fmla="*/ 9 h 27"/>
                <a:gd name="T2" fmla="*/ 31 w 31"/>
                <a:gd name="T3" fmla="*/ 22 h 27"/>
                <a:gd name="T4" fmla="*/ 0 w 31"/>
                <a:gd name="T5" fmla="*/ 10 h 27"/>
                <a:gd name="T6" fmla="*/ 18 w 31"/>
                <a:gd name="T7" fmla="*/ 17 h 27"/>
                <a:gd name="T8" fmla="*/ 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0" y="9"/>
                  </a:moveTo>
                  <a:cubicBezTo>
                    <a:pt x="0" y="9"/>
                    <a:pt x="15" y="0"/>
                    <a:pt x="31" y="22"/>
                  </a:cubicBezTo>
                  <a:cubicBezTo>
                    <a:pt x="31" y="22"/>
                    <a:pt x="8" y="27"/>
                    <a:pt x="0" y="10"/>
                  </a:cubicBezTo>
                  <a:cubicBezTo>
                    <a:pt x="18" y="17"/>
                    <a:pt x="18" y="17"/>
                    <a:pt x="18" y="17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81"/>
            <p:cNvSpPr/>
            <p:nvPr/>
          </p:nvSpPr>
          <p:spPr bwMode="auto">
            <a:xfrm>
              <a:off x="9051925" y="6238875"/>
              <a:ext cx="242888" cy="187325"/>
            </a:xfrm>
            <a:custGeom>
              <a:avLst/>
              <a:gdLst>
                <a:gd name="T0" fmla="*/ 0 w 42"/>
                <a:gd name="T1" fmla="*/ 22 h 32"/>
                <a:gd name="T2" fmla="*/ 42 w 42"/>
                <a:gd name="T3" fmla="*/ 6 h 32"/>
                <a:gd name="T4" fmla="*/ 1 w 42"/>
                <a:gd name="T5" fmla="*/ 25 h 32"/>
                <a:gd name="T6" fmla="*/ 24 w 42"/>
                <a:gd name="T7" fmla="*/ 13 h 32"/>
                <a:gd name="T8" fmla="*/ 0 w 42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2">
                  <a:moveTo>
                    <a:pt x="0" y="22"/>
                  </a:moveTo>
                  <a:cubicBezTo>
                    <a:pt x="0" y="22"/>
                    <a:pt x="6" y="0"/>
                    <a:pt x="42" y="6"/>
                  </a:cubicBezTo>
                  <a:cubicBezTo>
                    <a:pt x="42" y="6"/>
                    <a:pt x="25" y="32"/>
                    <a:pt x="1" y="25"/>
                  </a:cubicBezTo>
                  <a:cubicBezTo>
                    <a:pt x="24" y="13"/>
                    <a:pt x="24" y="13"/>
                    <a:pt x="24" y="1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82"/>
            <p:cNvSpPr/>
            <p:nvPr/>
          </p:nvSpPr>
          <p:spPr bwMode="auto">
            <a:xfrm>
              <a:off x="9972675" y="6156325"/>
              <a:ext cx="179388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5 h 25"/>
                <a:gd name="T4" fmla="*/ 1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5"/>
                  </a:cubicBezTo>
                  <a:cubicBezTo>
                    <a:pt x="31" y="5"/>
                    <a:pt x="18" y="25"/>
                    <a:pt x="1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83"/>
            <p:cNvSpPr/>
            <p:nvPr/>
          </p:nvSpPr>
          <p:spPr bwMode="auto">
            <a:xfrm>
              <a:off x="9634538" y="6038850"/>
              <a:ext cx="177800" cy="147638"/>
            </a:xfrm>
            <a:custGeom>
              <a:avLst/>
              <a:gdLst>
                <a:gd name="T0" fmla="*/ 0 w 31"/>
                <a:gd name="T1" fmla="*/ 17 h 25"/>
                <a:gd name="T2" fmla="*/ 31 w 31"/>
                <a:gd name="T3" fmla="*/ 6 h 25"/>
                <a:gd name="T4" fmla="*/ 0 w 31"/>
                <a:gd name="T5" fmla="*/ 19 h 25"/>
                <a:gd name="T6" fmla="*/ 18 w 31"/>
                <a:gd name="T7" fmla="*/ 11 h 25"/>
                <a:gd name="T8" fmla="*/ 0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5"/>
                    <a:pt x="0" y="19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84"/>
            <p:cNvSpPr/>
            <p:nvPr/>
          </p:nvSpPr>
          <p:spPr bwMode="auto">
            <a:xfrm>
              <a:off x="9323388" y="5945188"/>
              <a:ext cx="177800" cy="152400"/>
            </a:xfrm>
            <a:custGeom>
              <a:avLst/>
              <a:gdLst>
                <a:gd name="T0" fmla="*/ 0 w 31"/>
                <a:gd name="T1" fmla="*/ 17 h 26"/>
                <a:gd name="T2" fmla="*/ 31 w 31"/>
                <a:gd name="T3" fmla="*/ 6 h 26"/>
                <a:gd name="T4" fmla="*/ 0 w 31"/>
                <a:gd name="T5" fmla="*/ 20 h 26"/>
                <a:gd name="T6" fmla="*/ 18 w 31"/>
                <a:gd name="T7" fmla="*/ 11 h 26"/>
                <a:gd name="T8" fmla="*/ 0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0" y="17"/>
                  </a:moveTo>
                  <a:cubicBezTo>
                    <a:pt x="0" y="17"/>
                    <a:pt x="4" y="0"/>
                    <a:pt x="31" y="6"/>
                  </a:cubicBezTo>
                  <a:cubicBezTo>
                    <a:pt x="31" y="6"/>
                    <a:pt x="18" y="26"/>
                    <a:pt x="0" y="20"/>
                  </a:cubicBezTo>
                  <a:cubicBezTo>
                    <a:pt x="18" y="11"/>
                    <a:pt x="18" y="11"/>
                    <a:pt x="18" y="11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85"/>
            <p:cNvSpPr/>
            <p:nvPr/>
          </p:nvSpPr>
          <p:spPr bwMode="auto">
            <a:xfrm>
              <a:off x="8913813" y="6021388"/>
              <a:ext cx="155575" cy="176213"/>
            </a:xfrm>
            <a:custGeom>
              <a:avLst/>
              <a:gdLst>
                <a:gd name="T0" fmla="*/ 9 w 27"/>
                <a:gd name="T1" fmla="*/ 29 h 30"/>
                <a:gd name="T2" fmla="*/ 24 w 27"/>
                <a:gd name="T3" fmla="*/ 0 h 30"/>
                <a:gd name="T4" fmla="*/ 10 w 27"/>
                <a:gd name="T5" fmla="*/ 30 h 30"/>
                <a:gd name="T6" fmla="*/ 18 w 27"/>
                <a:gd name="T7" fmla="*/ 13 h 30"/>
                <a:gd name="T8" fmla="*/ 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9" y="29"/>
                  </a:moveTo>
                  <a:cubicBezTo>
                    <a:pt x="9" y="29"/>
                    <a:pt x="0" y="14"/>
                    <a:pt x="24" y="0"/>
                  </a:cubicBezTo>
                  <a:cubicBezTo>
                    <a:pt x="24" y="0"/>
                    <a:pt x="27" y="23"/>
                    <a:pt x="10" y="30"/>
                  </a:cubicBezTo>
                  <a:cubicBezTo>
                    <a:pt x="18" y="13"/>
                    <a:pt x="18" y="13"/>
                    <a:pt x="18" y="13"/>
                  </a:cubicBezTo>
                  <a:lnTo>
                    <a:pt x="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86"/>
            <p:cNvSpPr/>
            <p:nvPr/>
          </p:nvSpPr>
          <p:spPr bwMode="auto">
            <a:xfrm>
              <a:off x="8678863" y="6221413"/>
              <a:ext cx="201613" cy="252413"/>
            </a:xfrm>
            <a:custGeom>
              <a:avLst/>
              <a:gdLst>
                <a:gd name="T0" fmla="*/ 22 w 35"/>
                <a:gd name="T1" fmla="*/ 43 h 43"/>
                <a:gd name="T2" fmla="*/ 10 w 35"/>
                <a:gd name="T3" fmla="*/ 0 h 43"/>
                <a:gd name="T4" fmla="*/ 25 w 35"/>
                <a:gd name="T5" fmla="*/ 42 h 43"/>
                <a:gd name="T6" fmla="*/ 16 w 35"/>
                <a:gd name="T7" fmla="*/ 18 h 43"/>
                <a:gd name="T8" fmla="*/ 22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22" y="43"/>
                  </a:moveTo>
                  <a:cubicBezTo>
                    <a:pt x="22" y="43"/>
                    <a:pt x="0" y="35"/>
                    <a:pt x="10" y="0"/>
                  </a:cubicBezTo>
                  <a:cubicBezTo>
                    <a:pt x="10" y="0"/>
                    <a:pt x="35" y="19"/>
                    <a:pt x="25" y="42"/>
                  </a:cubicBezTo>
                  <a:cubicBezTo>
                    <a:pt x="16" y="18"/>
                    <a:pt x="16" y="18"/>
                    <a:pt x="16" y="18"/>
                  </a:cubicBezTo>
                  <a:lnTo>
                    <a:pt x="22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87"/>
            <p:cNvSpPr/>
            <p:nvPr/>
          </p:nvSpPr>
          <p:spPr bwMode="auto">
            <a:xfrm>
              <a:off x="8615363" y="6075363"/>
              <a:ext cx="1323975" cy="703263"/>
            </a:xfrm>
            <a:custGeom>
              <a:avLst/>
              <a:gdLst>
                <a:gd name="T0" fmla="*/ 114 w 230"/>
                <a:gd name="T1" fmla="*/ 3 h 120"/>
                <a:gd name="T2" fmla="*/ 44 w 230"/>
                <a:gd name="T3" fmla="*/ 59 h 120"/>
                <a:gd name="T4" fmla="*/ 0 w 230"/>
                <a:gd name="T5" fmla="*/ 120 h 120"/>
                <a:gd name="T6" fmla="*/ 48 w 230"/>
                <a:gd name="T7" fmla="*/ 117 h 120"/>
                <a:gd name="T8" fmla="*/ 59 w 230"/>
                <a:gd name="T9" fmla="*/ 78 h 120"/>
                <a:gd name="T10" fmla="*/ 139 w 230"/>
                <a:gd name="T11" fmla="*/ 19 h 120"/>
                <a:gd name="T12" fmla="*/ 226 w 230"/>
                <a:gd name="T13" fmla="*/ 32 h 120"/>
                <a:gd name="T14" fmla="*/ 230 w 230"/>
                <a:gd name="T15" fmla="*/ 29 h 120"/>
                <a:gd name="T16" fmla="*/ 230 w 230"/>
                <a:gd name="T17" fmla="*/ 29 h 120"/>
                <a:gd name="T18" fmla="*/ 226 w 230"/>
                <a:gd name="T19" fmla="*/ 26 h 120"/>
                <a:gd name="T20" fmla="*/ 114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4" y="3"/>
                  </a:moveTo>
                  <a:cubicBezTo>
                    <a:pt x="87" y="7"/>
                    <a:pt x="50" y="29"/>
                    <a:pt x="44" y="59"/>
                  </a:cubicBezTo>
                  <a:cubicBezTo>
                    <a:pt x="39" y="81"/>
                    <a:pt x="12" y="108"/>
                    <a:pt x="0" y="120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52" y="106"/>
                    <a:pt x="57" y="93"/>
                    <a:pt x="59" y="78"/>
                  </a:cubicBezTo>
                  <a:cubicBezTo>
                    <a:pt x="65" y="39"/>
                    <a:pt x="93" y="6"/>
                    <a:pt x="139" y="19"/>
                  </a:cubicBezTo>
                  <a:cubicBezTo>
                    <a:pt x="178" y="30"/>
                    <a:pt x="215" y="32"/>
                    <a:pt x="226" y="32"/>
                  </a:cubicBezTo>
                  <a:cubicBezTo>
                    <a:pt x="228" y="32"/>
                    <a:pt x="230" y="31"/>
                    <a:pt x="230" y="29"/>
                  </a:cubicBezTo>
                  <a:cubicBezTo>
                    <a:pt x="230" y="29"/>
                    <a:pt x="230" y="29"/>
                    <a:pt x="230" y="29"/>
                  </a:cubicBezTo>
                  <a:cubicBezTo>
                    <a:pt x="230" y="27"/>
                    <a:pt x="228" y="25"/>
                    <a:pt x="226" y="26"/>
                  </a:cubicBezTo>
                  <a:cubicBezTo>
                    <a:pt x="182" y="31"/>
                    <a:pt x="141" y="0"/>
                    <a:pt x="114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88"/>
            <p:cNvSpPr/>
            <p:nvPr/>
          </p:nvSpPr>
          <p:spPr bwMode="auto">
            <a:xfrm>
              <a:off x="8172450" y="6438900"/>
              <a:ext cx="103188" cy="87313"/>
            </a:xfrm>
            <a:custGeom>
              <a:avLst/>
              <a:gdLst>
                <a:gd name="T0" fmla="*/ 1 w 18"/>
                <a:gd name="T1" fmla="*/ 5 h 15"/>
                <a:gd name="T2" fmla="*/ 18 w 18"/>
                <a:gd name="T3" fmla="*/ 13 h 15"/>
                <a:gd name="T4" fmla="*/ 0 w 18"/>
                <a:gd name="T5" fmla="*/ 6 h 15"/>
                <a:gd name="T6" fmla="*/ 10 w 18"/>
                <a:gd name="T7" fmla="*/ 10 h 15"/>
                <a:gd name="T8" fmla="*/ 1 w 18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" y="5"/>
                  </a:moveTo>
                  <a:cubicBezTo>
                    <a:pt x="1" y="5"/>
                    <a:pt x="9" y="0"/>
                    <a:pt x="18" y="13"/>
                  </a:cubicBezTo>
                  <a:cubicBezTo>
                    <a:pt x="18" y="13"/>
                    <a:pt x="5" y="15"/>
                    <a:pt x="0" y="6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89"/>
            <p:cNvSpPr/>
            <p:nvPr/>
          </p:nvSpPr>
          <p:spPr bwMode="auto">
            <a:xfrm>
              <a:off x="7977188" y="6473825"/>
              <a:ext cx="131763" cy="104775"/>
            </a:xfrm>
            <a:custGeom>
              <a:avLst/>
              <a:gdLst>
                <a:gd name="T0" fmla="*/ 0 w 23"/>
                <a:gd name="T1" fmla="*/ 13 h 18"/>
                <a:gd name="T2" fmla="*/ 23 w 23"/>
                <a:gd name="T3" fmla="*/ 3 h 18"/>
                <a:gd name="T4" fmla="*/ 0 w 23"/>
                <a:gd name="T5" fmla="*/ 14 h 18"/>
                <a:gd name="T6" fmla="*/ 13 w 23"/>
                <a:gd name="T7" fmla="*/ 8 h 18"/>
                <a:gd name="T8" fmla="*/ 0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0" y="13"/>
                  </a:moveTo>
                  <a:cubicBezTo>
                    <a:pt x="0" y="13"/>
                    <a:pt x="3" y="0"/>
                    <a:pt x="23" y="3"/>
                  </a:cubicBezTo>
                  <a:cubicBezTo>
                    <a:pt x="23" y="3"/>
                    <a:pt x="14" y="18"/>
                    <a:pt x="0" y="14"/>
                  </a:cubicBezTo>
                  <a:cubicBezTo>
                    <a:pt x="13" y="8"/>
                    <a:pt x="13" y="8"/>
                    <a:pt x="13" y="8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90"/>
            <p:cNvSpPr/>
            <p:nvPr/>
          </p:nvSpPr>
          <p:spPr bwMode="auto">
            <a:xfrm>
              <a:off x="8494713" y="6426200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1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91"/>
            <p:cNvSpPr/>
            <p:nvPr/>
          </p:nvSpPr>
          <p:spPr bwMode="auto">
            <a:xfrm>
              <a:off x="8304213" y="6362700"/>
              <a:ext cx="98425" cy="80963"/>
            </a:xfrm>
            <a:custGeom>
              <a:avLst/>
              <a:gdLst>
                <a:gd name="T0" fmla="*/ 0 w 17"/>
                <a:gd name="T1" fmla="*/ 10 h 14"/>
                <a:gd name="T2" fmla="*/ 17 w 17"/>
                <a:gd name="T3" fmla="*/ 3 h 14"/>
                <a:gd name="T4" fmla="*/ 0 w 17"/>
                <a:gd name="T5" fmla="*/ 11 h 14"/>
                <a:gd name="T6" fmla="*/ 10 w 17"/>
                <a:gd name="T7" fmla="*/ 6 h 14"/>
                <a:gd name="T8" fmla="*/ 0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0" y="10"/>
                  </a:moveTo>
                  <a:cubicBezTo>
                    <a:pt x="0" y="10"/>
                    <a:pt x="2" y="0"/>
                    <a:pt x="17" y="3"/>
                  </a:cubicBezTo>
                  <a:cubicBezTo>
                    <a:pt x="17" y="3"/>
                    <a:pt x="10" y="14"/>
                    <a:pt x="0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92"/>
            <p:cNvSpPr/>
            <p:nvPr/>
          </p:nvSpPr>
          <p:spPr bwMode="auto">
            <a:xfrm>
              <a:off x="8126413" y="6308725"/>
              <a:ext cx="103188" cy="82550"/>
            </a:xfrm>
            <a:custGeom>
              <a:avLst/>
              <a:gdLst>
                <a:gd name="T0" fmla="*/ 0 w 18"/>
                <a:gd name="T1" fmla="*/ 10 h 14"/>
                <a:gd name="T2" fmla="*/ 18 w 18"/>
                <a:gd name="T3" fmla="*/ 3 h 14"/>
                <a:gd name="T4" fmla="*/ 1 w 18"/>
                <a:gd name="T5" fmla="*/ 11 h 14"/>
                <a:gd name="T6" fmla="*/ 10 w 18"/>
                <a:gd name="T7" fmla="*/ 6 h 14"/>
                <a:gd name="T8" fmla="*/ 0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0" y="10"/>
                  </a:moveTo>
                  <a:cubicBezTo>
                    <a:pt x="0" y="10"/>
                    <a:pt x="3" y="0"/>
                    <a:pt x="18" y="3"/>
                  </a:cubicBezTo>
                  <a:cubicBezTo>
                    <a:pt x="18" y="3"/>
                    <a:pt x="10" y="14"/>
                    <a:pt x="1" y="11"/>
                  </a:cubicBezTo>
                  <a:cubicBezTo>
                    <a:pt x="10" y="6"/>
                    <a:pt x="10" y="6"/>
                    <a:pt x="10" y="6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93"/>
            <p:cNvSpPr/>
            <p:nvPr/>
          </p:nvSpPr>
          <p:spPr bwMode="auto">
            <a:xfrm>
              <a:off x="7896225" y="6350000"/>
              <a:ext cx="92075" cy="100013"/>
            </a:xfrm>
            <a:custGeom>
              <a:avLst/>
              <a:gdLst>
                <a:gd name="T0" fmla="*/ 5 w 16"/>
                <a:gd name="T1" fmla="*/ 17 h 17"/>
                <a:gd name="T2" fmla="*/ 14 w 16"/>
                <a:gd name="T3" fmla="*/ 0 h 17"/>
                <a:gd name="T4" fmla="*/ 6 w 16"/>
                <a:gd name="T5" fmla="*/ 17 h 17"/>
                <a:gd name="T6" fmla="*/ 10 w 16"/>
                <a:gd name="T7" fmla="*/ 7 h 17"/>
                <a:gd name="T8" fmla="*/ 5 w 16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5" y="17"/>
                  </a:moveTo>
                  <a:cubicBezTo>
                    <a:pt x="5" y="17"/>
                    <a:pt x="0" y="8"/>
                    <a:pt x="14" y="0"/>
                  </a:cubicBezTo>
                  <a:cubicBezTo>
                    <a:pt x="14" y="0"/>
                    <a:pt x="16" y="13"/>
                    <a:pt x="6" y="17"/>
                  </a:cubicBezTo>
                  <a:cubicBezTo>
                    <a:pt x="10" y="7"/>
                    <a:pt x="10" y="7"/>
                    <a:pt x="10" y="7"/>
                  </a:cubicBezTo>
                  <a:lnTo>
                    <a:pt x="5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94"/>
            <p:cNvSpPr/>
            <p:nvPr/>
          </p:nvSpPr>
          <p:spPr bwMode="auto">
            <a:xfrm>
              <a:off x="7764463" y="6461125"/>
              <a:ext cx="114300" cy="141288"/>
            </a:xfrm>
            <a:custGeom>
              <a:avLst/>
              <a:gdLst>
                <a:gd name="T0" fmla="*/ 13 w 20"/>
                <a:gd name="T1" fmla="*/ 24 h 24"/>
                <a:gd name="T2" fmla="*/ 6 w 20"/>
                <a:gd name="T3" fmla="*/ 0 h 24"/>
                <a:gd name="T4" fmla="*/ 14 w 20"/>
                <a:gd name="T5" fmla="*/ 24 h 24"/>
                <a:gd name="T6" fmla="*/ 9 w 20"/>
                <a:gd name="T7" fmla="*/ 10 h 24"/>
                <a:gd name="T8" fmla="*/ 13 w 20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4">
                  <a:moveTo>
                    <a:pt x="13" y="24"/>
                  </a:moveTo>
                  <a:cubicBezTo>
                    <a:pt x="13" y="24"/>
                    <a:pt x="0" y="20"/>
                    <a:pt x="6" y="0"/>
                  </a:cubicBezTo>
                  <a:cubicBezTo>
                    <a:pt x="6" y="0"/>
                    <a:pt x="20" y="11"/>
                    <a:pt x="14" y="24"/>
                  </a:cubicBezTo>
                  <a:cubicBezTo>
                    <a:pt x="9" y="10"/>
                    <a:pt x="9" y="10"/>
                    <a:pt x="9" y="10"/>
                  </a:cubicBezTo>
                  <a:lnTo>
                    <a:pt x="13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95"/>
            <p:cNvSpPr/>
            <p:nvPr/>
          </p:nvSpPr>
          <p:spPr bwMode="auto">
            <a:xfrm>
              <a:off x="7729538" y="6380163"/>
              <a:ext cx="747713" cy="398463"/>
            </a:xfrm>
            <a:custGeom>
              <a:avLst/>
              <a:gdLst>
                <a:gd name="T0" fmla="*/ 64 w 130"/>
                <a:gd name="T1" fmla="*/ 2 h 68"/>
                <a:gd name="T2" fmla="*/ 25 w 130"/>
                <a:gd name="T3" fmla="*/ 33 h 68"/>
                <a:gd name="T4" fmla="*/ 0 w 130"/>
                <a:gd name="T5" fmla="*/ 68 h 68"/>
                <a:gd name="T6" fmla="*/ 27 w 130"/>
                <a:gd name="T7" fmla="*/ 66 h 68"/>
                <a:gd name="T8" fmla="*/ 33 w 130"/>
                <a:gd name="T9" fmla="*/ 44 h 68"/>
                <a:gd name="T10" fmla="*/ 79 w 130"/>
                <a:gd name="T11" fmla="*/ 11 h 68"/>
                <a:gd name="T12" fmla="*/ 128 w 130"/>
                <a:gd name="T13" fmla="*/ 18 h 68"/>
                <a:gd name="T14" fmla="*/ 130 w 130"/>
                <a:gd name="T15" fmla="*/ 16 h 68"/>
                <a:gd name="T16" fmla="*/ 130 w 130"/>
                <a:gd name="T17" fmla="*/ 16 h 68"/>
                <a:gd name="T18" fmla="*/ 128 w 130"/>
                <a:gd name="T19" fmla="*/ 15 h 68"/>
                <a:gd name="T20" fmla="*/ 64 w 130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0" h="68">
                  <a:moveTo>
                    <a:pt x="64" y="2"/>
                  </a:moveTo>
                  <a:cubicBezTo>
                    <a:pt x="49" y="4"/>
                    <a:pt x="28" y="17"/>
                    <a:pt x="25" y="33"/>
                  </a:cubicBezTo>
                  <a:cubicBezTo>
                    <a:pt x="22" y="46"/>
                    <a:pt x="7" y="61"/>
                    <a:pt x="0" y="68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9" y="60"/>
                    <a:pt x="32" y="53"/>
                    <a:pt x="33" y="44"/>
                  </a:cubicBezTo>
                  <a:cubicBezTo>
                    <a:pt x="37" y="22"/>
                    <a:pt x="52" y="4"/>
                    <a:pt x="79" y="11"/>
                  </a:cubicBezTo>
                  <a:cubicBezTo>
                    <a:pt x="100" y="17"/>
                    <a:pt x="121" y="18"/>
                    <a:pt x="128" y="18"/>
                  </a:cubicBezTo>
                  <a:cubicBezTo>
                    <a:pt x="129" y="18"/>
                    <a:pt x="130" y="17"/>
                    <a:pt x="130" y="16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30" y="15"/>
                    <a:pt x="129" y="14"/>
                    <a:pt x="128" y="15"/>
                  </a:cubicBezTo>
                  <a:cubicBezTo>
                    <a:pt x="103" y="17"/>
                    <a:pt x="79" y="0"/>
                    <a:pt x="64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1840216" y="5991697"/>
            <a:ext cx="2427288" cy="833438"/>
            <a:chOff x="2625725" y="5945188"/>
            <a:chExt cx="2427288" cy="833438"/>
          </a:xfrm>
        </p:grpSpPr>
        <p:sp>
          <p:nvSpPr>
            <p:cNvPr id="103" name="Freeform 96"/>
            <p:cNvSpPr/>
            <p:nvPr/>
          </p:nvSpPr>
          <p:spPr bwMode="auto">
            <a:xfrm>
              <a:off x="3200400" y="6180138"/>
              <a:ext cx="179388" cy="158750"/>
            </a:xfrm>
            <a:custGeom>
              <a:avLst/>
              <a:gdLst>
                <a:gd name="T0" fmla="*/ 30 w 31"/>
                <a:gd name="T1" fmla="*/ 9 h 27"/>
                <a:gd name="T2" fmla="*/ 0 w 31"/>
                <a:gd name="T3" fmla="*/ 22 h 27"/>
                <a:gd name="T4" fmla="*/ 31 w 31"/>
                <a:gd name="T5" fmla="*/ 10 h 27"/>
                <a:gd name="T6" fmla="*/ 13 w 31"/>
                <a:gd name="T7" fmla="*/ 17 h 27"/>
                <a:gd name="T8" fmla="*/ 30 w 31"/>
                <a:gd name="T9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7">
                  <a:moveTo>
                    <a:pt x="30" y="9"/>
                  </a:moveTo>
                  <a:cubicBezTo>
                    <a:pt x="30" y="9"/>
                    <a:pt x="15" y="0"/>
                    <a:pt x="0" y="22"/>
                  </a:cubicBezTo>
                  <a:cubicBezTo>
                    <a:pt x="0" y="22"/>
                    <a:pt x="22" y="27"/>
                    <a:pt x="31" y="10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30" y="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97"/>
            <p:cNvSpPr/>
            <p:nvPr/>
          </p:nvSpPr>
          <p:spPr bwMode="auto">
            <a:xfrm>
              <a:off x="3487738" y="6238875"/>
              <a:ext cx="236538" cy="187325"/>
            </a:xfrm>
            <a:custGeom>
              <a:avLst/>
              <a:gdLst>
                <a:gd name="T0" fmla="*/ 41 w 41"/>
                <a:gd name="T1" fmla="*/ 22 h 32"/>
                <a:gd name="T2" fmla="*/ 0 w 41"/>
                <a:gd name="T3" fmla="*/ 6 h 32"/>
                <a:gd name="T4" fmla="*/ 40 w 41"/>
                <a:gd name="T5" fmla="*/ 25 h 32"/>
                <a:gd name="T6" fmla="*/ 17 w 41"/>
                <a:gd name="T7" fmla="*/ 13 h 32"/>
                <a:gd name="T8" fmla="*/ 41 w 41"/>
                <a:gd name="T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2">
                  <a:moveTo>
                    <a:pt x="41" y="22"/>
                  </a:moveTo>
                  <a:cubicBezTo>
                    <a:pt x="41" y="22"/>
                    <a:pt x="35" y="0"/>
                    <a:pt x="0" y="6"/>
                  </a:cubicBezTo>
                  <a:cubicBezTo>
                    <a:pt x="0" y="6"/>
                    <a:pt x="17" y="32"/>
                    <a:pt x="40" y="25"/>
                  </a:cubicBezTo>
                  <a:cubicBezTo>
                    <a:pt x="17" y="13"/>
                    <a:pt x="17" y="13"/>
                    <a:pt x="17" y="13"/>
                  </a:cubicBezTo>
                  <a:lnTo>
                    <a:pt x="41" y="22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98"/>
            <p:cNvSpPr/>
            <p:nvPr/>
          </p:nvSpPr>
          <p:spPr bwMode="auto">
            <a:xfrm>
              <a:off x="2625725" y="6156325"/>
              <a:ext cx="177800" cy="147638"/>
            </a:xfrm>
            <a:custGeom>
              <a:avLst/>
              <a:gdLst>
                <a:gd name="T0" fmla="*/ 31 w 31"/>
                <a:gd name="T1" fmla="*/ 17 h 25"/>
                <a:gd name="T2" fmla="*/ 0 w 31"/>
                <a:gd name="T3" fmla="*/ 5 h 25"/>
                <a:gd name="T4" fmla="*/ 31 w 31"/>
                <a:gd name="T5" fmla="*/ 19 h 25"/>
                <a:gd name="T6" fmla="*/ 13 w 31"/>
                <a:gd name="T7" fmla="*/ 11 h 25"/>
                <a:gd name="T8" fmla="*/ 31 w 31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5">
                  <a:moveTo>
                    <a:pt x="31" y="17"/>
                  </a:moveTo>
                  <a:cubicBezTo>
                    <a:pt x="31" y="17"/>
                    <a:pt x="27" y="0"/>
                    <a:pt x="0" y="5"/>
                  </a:cubicBezTo>
                  <a:cubicBezTo>
                    <a:pt x="0" y="5"/>
                    <a:pt x="13" y="25"/>
                    <a:pt x="31" y="19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99"/>
            <p:cNvSpPr/>
            <p:nvPr/>
          </p:nvSpPr>
          <p:spPr bwMode="auto">
            <a:xfrm>
              <a:off x="2965450" y="6038850"/>
              <a:ext cx="184150" cy="147638"/>
            </a:xfrm>
            <a:custGeom>
              <a:avLst/>
              <a:gdLst>
                <a:gd name="T0" fmla="*/ 32 w 32"/>
                <a:gd name="T1" fmla="*/ 17 h 25"/>
                <a:gd name="T2" fmla="*/ 0 w 32"/>
                <a:gd name="T3" fmla="*/ 6 h 25"/>
                <a:gd name="T4" fmla="*/ 31 w 32"/>
                <a:gd name="T5" fmla="*/ 19 h 25"/>
                <a:gd name="T6" fmla="*/ 14 w 32"/>
                <a:gd name="T7" fmla="*/ 11 h 25"/>
                <a:gd name="T8" fmla="*/ 32 w 32"/>
                <a:gd name="T9" fmla="*/ 1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5">
                  <a:moveTo>
                    <a:pt x="32" y="17"/>
                  </a:moveTo>
                  <a:cubicBezTo>
                    <a:pt x="32" y="17"/>
                    <a:pt x="27" y="0"/>
                    <a:pt x="0" y="6"/>
                  </a:cubicBezTo>
                  <a:cubicBezTo>
                    <a:pt x="0" y="6"/>
                    <a:pt x="13" y="25"/>
                    <a:pt x="31" y="19"/>
                  </a:cubicBezTo>
                  <a:cubicBezTo>
                    <a:pt x="14" y="11"/>
                    <a:pt x="14" y="11"/>
                    <a:pt x="14" y="11"/>
                  </a:cubicBezTo>
                  <a:lnTo>
                    <a:pt x="32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100"/>
            <p:cNvSpPr/>
            <p:nvPr/>
          </p:nvSpPr>
          <p:spPr bwMode="auto">
            <a:xfrm>
              <a:off x="3275013" y="5945188"/>
              <a:ext cx="179388" cy="152400"/>
            </a:xfrm>
            <a:custGeom>
              <a:avLst/>
              <a:gdLst>
                <a:gd name="T0" fmla="*/ 31 w 31"/>
                <a:gd name="T1" fmla="*/ 17 h 26"/>
                <a:gd name="T2" fmla="*/ 0 w 31"/>
                <a:gd name="T3" fmla="*/ 6 h 26"/>
                <a:gd name="T4" fmla="*/ 31 w 31"/>
                <a:gd name="T5" fmla="*/ 20 h 26"/>
                <a:gd name="T6" fmla="*/ 13 w 31"/>
                <a:gd name="T7" fmla="*/ 11 h 26"/>
                <a:gd name="T8" fmla="*/ 31 w 31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6">
                  <a:moveTo>
                    <a:pt x="31" y="17"/>
                  </a:moveTo>
                  <a:cubicBezTo>
                    <a:pt x="31" y="17"/>
                    <a:pt x="27" y="0"/>
                    <a:pt x="0" y="6"/>
                  </a:cubicBezTo>
                  <a:cubicBezTo>
                    <a:pt x="0" y="6"/>
                    <a:pt x="13" y="26"/>
                    <a:pt x="31" y="20"/>
                  </a:cubicBezTo>
                  <a:cubicBezTo>
                    <a:pt x="13" y="11"/>
                    <a:pt x="13" y="11"/>
                    <a:pt x="13" y="11"/>
                  </a:cubicBezTo>
                  <a:lnTo>
                    <a:pt x="31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101"/>
            <p:cNvSpPr/>
            <p:nvPr/>
          </p:nvSpPr>
          <p:spPr bwMode="auto">
            <a:xfrm>
              <a:off x="3706813" y="6021388"/>
              <a:ext cx="155575" cy="176213"/>
            </a:xfrm>
            <a:custGeom>
              <a:avLst/>
              <a:gdLst>
                <a:gd name="T0" fmla="*/ 19 w 27"/>
                <a:gd name="T1" fmla="*/ 29 h 30"/>
                <a:gd name="T2" fmla="*/ 4 w 27"/>
                <a:gd name="T3" fmla="*/ 0 h 30"/>
                <a:gd name="T4" fmla="*/ 17 w 27"/>
                <a:gd name="T5" fmla="*/ 30 h 30"/>
                <a:gd name="T6" fmla="*/ 10 w 27"/>
                <a:gd name="T7" fmla="*/ 13 h 30"/>
                <a:gd name="T8" fmla="*/ 19 w 27"/>
                <a:gd name="T9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0">
                  <a:moveTo>
                    <a:pt x="19" y="29"/>
                  </a:moveTo>
                  <a:cubicBezTo>
                    <a:pt x="19" y="29"/>
                    <a:pt x="27" y="14"/>
                    <a:pt x="4" y="0"/>
                  </a:cubicBezTo>
                  <a:cubicBezTo>
                    <a:pt x="4" y="0"/>
                    <a:pt x="0" y="23"/>
                    <a:pt x="17" y="30"/>
                  </a:cubicBezTo>
                  <a:cubicBezTo>
                    <a:pt x="10" y="13"/>
                    <a:pt x="10" y="13"/>
                    <a:pt x="10" y="13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102"/>
            <p:cNvSpPr/>
            <p:nvPr/>
          </p:nvSpPr>
          <p:spPr bwMode="auto">
            <a:xfrm>
              <a:off x="3897313" y="6221413"/>
              <a:ext cx="201613" cy="252413"/>
            </a:xfrm>
            <a:custGeom>
              <a:avLst/>
              <a:gdLst>
                <a:gd name="T0" fmla="*/ 13 w 35"/>
                <a:gd name="T1" fmla="*/ 43 h 43"/>
                <a:gd name="T2" fmla="*/ 25 w 35"/>
                <a:gd name="T3" fmla="*/ 0 h 43"/>
                <a:gd name="T4" fmla="*/ 10 w 35"/>
                <a:gd name="T5" fmla="*/ 42 h 43"/>
                <a:gd name="T6" fmla="*/ 19 w 35"/>
                <a:gd name="T7" fmla="*/ 18 h 43"/>
                <a:gd name="T8" fmla="*/ 13 w 3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3">
                  <a:moveTo>
                    <a:pt x="13" y="43"/>
                  </a:moveTo>
                  <a:cubicBezTo>
                    <a:pt x="13" y="43"/>
                    <a:pt x="35" y="35"/>
                    <a:pt x="25" y="0"/>
                  </a:cubicBezTo>
                  <a:cubicBezTo>
                    <a:pt x="25" y="0"/>
                    <a:pt x="0" y="19"/>
                    <a:pt x="10" y="42"/>
                  </a:cubicBezTo>
                  <a:cubicBezTo>
                    <a:pt x="19" y="18"/>
                    <a:pt x="19" y="18"/>
                    <a:pt x="19" y="18"/>
                  </a:cubicBezTo>
                  <a:lnTo>
                    <a:pt x="13" y="4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103"/>
            <p:cNvSpPr/>
            <p:nvPr/>
          </p:nvSpPr>
          <p:spPr bwMode="auto">
            <a:xfrm>
              <a:off x="2838450" y="6075363"/>
              <a:ext cx="1323975" cy="703263"/>
            </a:xfrm>
            <a:custGeom>
              <a:avLst/>
              <a:gdLst>
                <a:gd name="T0" fmla="*/ 116 w 230"/>
                <a:gd name="T1" fmla="*/ 3 h 120"/>
                <a:gd name="T2" fmla="*/ 186 w 230"/>
                <a:gd name="T3" fmla="*/ 59 h 120"/>
                <a:gd name="T4" fmla="*/ 230 w 230"/>
                <a:gd name="T5" fmla="*/ 120 h 120"/>
                <a:gd name="T6" fmla="*/ 183 w 230"/>
                <a:gd name="T7" fmla="*/ 117 h 120"/>
                <a:gd name="T8" fmla="*/ 171 w 230"/>
                <a:gd name="T9" fmla="*/ 78 h 120"/>
                <a:gd name="T10" fmla="*/ 91 w 230"/>
                <a:gd name="T11" fmla="*/ 19 h 120"/>
                <a:gd name="T12" fmla="*/ 4 w 230"/>
                <a:gd name="T13" fmla="*/ 32 h 120"/>
                <a:gd name="T14" fmla="*/ 0 w 230"/>
                <a:gd name="T15" fmla="*/ 29 h 120"/>
                <a:gd name="T16" fmla="*/ 0 w 230"/>
                <a:gd name="T17" fmla="*/ 29 h 120"/>
                <a:gd name="T18" fmla="*/ 4 w 230"/>
                <a:gd name="T19" fmla="*/ 26 h 120"/>
                <a:gd name="T20" fmla="*/ 116 w 230"/>
                <a:gd name="T21" fmla="*/ 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20">
                  <a:moveTo>
                    <a:pt x="116" y="3"/>
                  </a:moveTo>
                  <a:cubicBezTo>
                    <a:pt x="143" y="7"/>
                    <a:pt x="180" y="29"/>
                    <a:pt x="186" y="59"/>
                  </a:cubicBezTo>
                  <a:cubicBezTo>
                    <a:pt x="191" y="81"/>
                    <a:pt x="218" y="108"/>
                    <a:pt x="230" y="120"/>
                  </a:cubicBezTo>
                  <a:cubicBezTo>
                    <a:pt x="183" y="117"/>
                    <a:pt x="183" y="117"/>
                    <a:pt x="183" y="117"/>
                  </a:cubicBezTo>
                  <a:cubicBezTo>
                    <a:pt x="178" y="106"/>
                    <a:pt x="173" y="93"/>
                    <a:pt x="171" y="78"/>
                  </a:cubicBezTo>
                  <a:cubicBezTo>
                    <a:pt x="165" y="39"/>
                    <a:pt x="137" y="6"/>
                    <a:pt x="91" y="19"/>
                  </a:cubicBezTo>
                  <a:cubicBezTo>
                    <a:pt x="53" y="30"/>
                    <a:pt x="15" y="32"/>
                    <a:pt x="4" y="32"/>
                  </a:cubicBezTo>
                  <a:cubicBezTo>
                    <a:pt x="2" y="32"/>
                    <a:pt x="0" y="31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6"/>
                  </a:cubicBezTo>
                  <a:cubicBezTo>
                    <a:pt x="48" y="31"/>
                    <a:pt x="90" y="0"/>
                    <a:pt x="116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104"/>
            <p:cNvSpPr/>
            <p:nvPr/>
          </p:nvSpPr>
          <p:spPr bwMode="auto">
            <a:xfrm>
              <a:off x="4506913" y="6438900"/>
              <a:ext cx="98425" cy="87313"/>
            </a:xfrm>
            <a:custGeom>
              <a:avLst/>
              <a:gdLst>
                <a:gd name="T0" fmla="*/ 17 w 17"/>
                <a:gd name="T1" fmla="*/ 5 h 15"/>
                <a:gd name="T2" fmla="*/ 0 w 17"/>
                <a:gd name="T3" fmla="*/ 13 h 15"/>
                <a:gd name="T4" fmla="*/ 17 w 17"/>
                <a:gd name="T5" fmla="*/ 6 h 15"/>
                <a:gd name="T6" fmla="*/ 7 w 17"/>
                <a:gd name="T7" fmla="*/ 10 h 15"/>
                <a:gd name="T8" fmla="*/ 17 w 17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7" y="5"/>
                  </a:moveTo>
                  <a:cubicBezTo>
                    <a:pt x="17" y="5"/>
                    <a:pt x="8" y="0"/>
                    <a:pt x="0" y="13"/>
                  </a:cubicBezTo>
                  <a:cubicBezTo>
                    <a:pt x="0" y="13"/>
                    <a:pt x="13" y="15"/>
                    <a:pt x="17" y="6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17" y="5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105"/>
            <p:cNvSpPr/>
            <p:nvPr/>
          </p:nvSpPr>
          <p:spPr bwMode="auto">
            <a:xfrm>
              <a:off x="4667250" y="6473825"/>
              <a:ext cx="133350" cy="104775"/>
            </a:xfrm>
            <a:custGeom>
              <a:avLst/>
              <a:gdLst>
                <a:gd name="T0" fmla="*/ 23 w 23"/>
                <a:gd name="T1" fmla="*/ 13 h 18"/>
                <a:gd name="T2" fmla="*/ 0 w 23"/>
                <a:gd name="T3" fmla="*/ 3 h 18"/>
                <a:gd name="T4" fmla="*/ 23 w 23"/>
                <a:gd name="T5" fmla="*/ 14 h 18"/>
                <a:gd name="T6" fmla="*/ 10 w 23"/>
                <a:gd name="T7" fmla="*/ 8 h 18"/>
                <a:gd name="T8" fmla="*/ 23 w 23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8">
                  <a:moveTo>
                    <a:pt x="23" y="13"/>
                  </a:moveTo>
                  <a:cubicBezTo>
                    <a:pt x="23" y="13"/>
                    <a:pt x="20" y="0"/>
                    <a:pt x="0" y="3"/>
                  </a:cubicBezTo>
                  <a:cubicBezTo>
                    <a:pt x="0" y="3"/>
                    <a:pt x="10" y="18"/>
                    <a:pt x="23" y="14"/>
                  </a:cubicBezTo>
                  <a:cubicBezTo>
                    <a:pt x="10" y="8"/>
                    <a:pt x="10" y="8"/>
                    <a:pt x="10" y="8"/>
                  </a:cubicBezTo>
                  <a:lnTo>
                    <a:pt x="23" y="13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106"/>
            <p:cNvSpPr/>
            <p:nvPr/>
          </p:nvSpPr>
          <p:spPr bwMode="auto">
            <a:xfrm>
              <a:off x="4178300" y="6426200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107"/>
            <p:cNvSpPr/>
            <p:nvPr/>
          </p:nvSpPr>
          <p:spPr bwMode="auto">
            <a:xfrm>
              <a:off x="4375150" y="6362700"/>
              <a:ext cx="96838" cy="80963"/>
            </a:xfrm>
            <a:custGeom>
              <a:avLst/>
              <a:gdLst>
                <a:gd name="T0" fmla="*/ 17 w 17"/>
                <a:gd name="T1" fmla="*/ 10 h 14"/>
                <a:gd name="T2" fmla="*/ 0 w 17"/>
                <a:gd name="T3" fmla="*/ 3 h 14"/>
                <a:gd name="T4" fmla="*/ 17 w 17"/>
                <a:gd name="T5" fmla="*/ 11 h 14"/>
                <a:gd name="T6" fmla="*/ 7 w 17"/>
                <a:gd name="T7" fmla="*/ 6 h 14"/>
                <a:gd name="T8" fmla="*/ 17 w 17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7" y="10"/>
                  </a:moveTo>
                  <a:cubicBezTo>
                    <a:pt x="17" y="10"/>
                    <a:pt x="15" y="0"/>
                    <a:pt x="0" y="3"/>
                  </a:cubicBezTo>
                  <a:cubicBezTo>
                    <a:pt x="0" y="3"/>
                    <a:pt x="7" y="14"/>
                    <a:pt x="17" y="11"/>
                  </a:cubicBezTo>
                  <a:cubicBezTo>
                    <a:pt x="7" y="6"/>
                    <a:pt x="7" y="6"/>
                    <a:pt x="7" y="6"/>
                  </a:cubicBezTo>
                  <a:lnTo>
                    <a:pt x="17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108"/>
            <p:cNvSpPr/>
            <p:nvPr/>
          </p:nvSpPr>
          <p:spPr bwMode="auto">
            <a:xfrm>
              <a:off x="4546600" y="6308725"/>
              <a:ext cx="104775" cy="82550"/>
            </a:xfrm>
            <a:custGeom>
              <a:avLst/>
              <a:gdLst>
                <a:gd name="T0" fmla="*/ 18 w 18"/>
                <a:gd name="T1" fmla="*/ 10 h 14"/>
                <a:gd name="T2" fmla="*/ 0 w 18"/>
                <a:gd name="T3" fmla="*/ 3 h 14"/>
                <a:gd name="T4" fmla="*/ 18 w 18"/>
                <a:gd name="T5" fmla="*/ 11 h 14"/>
                <a:gd name="T6" fmla="*/ 8 w 18"/>
                <a:gd name="T7" fmla="*/ 6 h 14"/>
                <a:gd name="T8" fmla="*/ 18 w 1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18" y="10"/>
                  </a:moveTo>
                  <a:cubicBezTo>
                    <a:pt x="18" y="10"/>
                    <a:pt x="15" y="0"/>
                    <a:pt x="0" y="3"/>
                  </a:cubicBezTo>
                  <a:cubicBezTo>
                    <a:pt x="0" y="3"/>
                    <a:pt x="8" y="14"/>
                    <a:pt x="18" y="11"/>
                  </a:cubicBezTo>
                  <a:cubicBezTo>
                    <a:pt x="8" y="6"/>
                    <a:pt x="8" y="6"/>
                    <a:pt x="8" y="6"/>
                  </a:cubicBezTo>
                  <a:lnTo>
                    <a:pt x="18" y="10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109"/>
            <p:cNvSpPr/>
            <p:nvPr/>
          </p:nvSpPr>
          <p:spPr bwMode="auto">
            <a:xfrm>
              <a:off x="4794250" y="6350000"/>
              <a:ext cx="87313" cy="100013"/>
            </a:xfrm>
            <a:custGeom>
              <a:avLst/>
              <a:gdLst>
                <a:gd name="T0" fmla="*/ 10 w 15"/>
                <a:gd name="T1" fmla="*/ 17 h 17"/>
                <a:gd name="T2" fmla="*/ 2 w 15"/>
                <a:gd name="T3" fmla="*/ 0 h 17"/>
                <a:gd name="T4" fmla="*/ 9 w 15"/>
                <a:gd name="T5" fmla="*/ 17 h 17"/>
                <a:gd name="T6" fmla="*/ 5 w 15"/>
                <a:gd name="T7" fmla="*/ 7 h 17"/>
                <a:gd name="T8" fmla="*/ 10 w 15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0" y="17"/>
                  </a:moveTo>
                  <a:cubicBezTo>
                    <a:pt x="10" y="17"/>
                    <a:pt x="15" y="8"/>
                    <a:pt x="2" y="0"/>
                  </a:cubicBezTo>
                  <a:cubicBezTo>
                    <a:pt x="2" y="0"/>
                    <a:pt x="0" y="13"/>
                    <a:pt x="9" y="17"/>
                  </a:cubicBezTo>
                  <a:cubicBezTo>
                    <a:pt x="5" y="7"/>
                    <a:pt x="5" y="7"/>
                    <a:pt x="5" y="7"/>
                  </a:cubicBezTo>
                  <a:lnTo>
                    <a:pt x="10" y="17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110"/>
            <p:cNvSpPr/>
            <p:nvPr/>
          </p:nvSpPr>
          <p:spPr bwMode="auto">
            <a:xfrm>
              <a:off x="4903788" y="6461125"/>
              <a:ext cx="109538" cy="141288"/>
            </a:xfrm>
            <a:custGeom>
              <a:avLst/>
              <a:gdLst>
                <a:gd name="T0" fmla="*/ 7 w 19"/>
                <a:gd name="T1" fmla="*/ 24 h 24"/>
                <a:gd name="T2" fmla="*/ 14 w 19"/>
                <a:gd name="T3" fmla="*/ 0 h 24"/>
                <a:gd name="T4" fmla="*/ 5 w 19"/>
                <a:gd name="T5" fmla="*/ 24 h 24"/>
                <a:gd name="T6" fmla="*/ 10 w 19"/>
                <a:gd name="T7" fmla="*/ 10 h 24"/>
                <a:gd name="T8" fmla="*/ 7 w 19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4">
                  <a:moveTo>
                    <a:pt x="7" y="24"/>
                  </a:moveTo>
                  <a:cubicBezTo>
                    <a:pt x="7" y="24"/>
                    <a:pt x="19" y="20"/>
                    <a:pt x="14" y="0"/>
                  </a:cubicBezTo>
                  <a:cubicBezTo>
                    <a:pt x="14" y="0"/>
                    <a:pt x="0" y="11"/>
                    <a:pt x="5" y="24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7" y="24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111"/>
            <p:cNvSpPr/>
            <p:nvPr/>
          </p:nvSpPr>
          <p:spPr bwMode="auto">
            <a:xfrm>
              <a:off x="4300538" y="6380163"/>
              <a:ext cx="752475" cy="398463"/>
            </a:xfrm>
            <a:custGeom>
              <a:avLst/>
              <a:gdLst>
                <a:gd name="T0" fmla="*/ 66 w 131"/>
                <a:gd name="T1" fmla="*/ 2 h 68"/>
                <a:gd name="T2" fmla="*/ 106 w 131"/>
                <a:gd name="T3" fmla="*/ 33 h 68"/>
                <a:gd name="T4" fmla="*/ 131 w 131"/>
                <a:gd name="T5" fmla="*/ 68 h 68"/>
                <a:gd name="T6" fmla="*/ 104 w 131"/>
                <a:gd name="T7" fmla="*/ 66 h 68"/>
                <a:gd name="T8" fmla="*/ 97 w 131"/>
                <a:gd name="T9" fmla="*/ 44 h 68"/>
                <a:gd name="T10" fmla="*/ 52 w 131"/>
                <a:gd name="T11" fmla="*/ 11 h 68"/>
                <a:gd name="T12" fmla="*/ 2 w 131"/>
                <a:gd name="T13" fmla="*/ 18 h 68"/>
                <a:gd name="T14" fmla="*/ 0 w 131"/>
                <a:gd name="T15" fmla="*/ 16 h 68"/>
                <a:gd name="T16" fmla="*/ 0 w 131"/>
                <a:gd name="T17" fmla="*/ 16 h 68"/>
                <a:gd name="T18" fmla="*/ 3 w 131"/>
                <a:gd name="T19" fmla="*/ 15 h 68"/>
                <a:gd name="T20" fmla="*/ 66 w 131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68">
                  <a:moveTo>
                    <a:pt x="66" y="2"/>
                  </a:moveTo>
                  <a:cubicBezTo>
                    <a:pt x="81" y="4"/>
                    <a:pt x="102" y="17"/>
                    <a:pt x="106" y="33"/>
                  </a:cubicBezTo>
                  <a:cubicBezTo>
                    <a:pt x="108" y="46"/>
                    <a:pt x="124" y="61"/>
                    <a:pt x="131" y="68"/>
                  </a:cubicBezTo>
                  <a:cubicBezTo>
                    <a:pt x="104" y="66"/>
                    <a:pt x="104" y="66"/>
                    <a:pt x="104" y="66"/>
                  </a:cubicBezTo>
                  <a:cubicBezTo>
                    <a:pt x="101" y="60"/>
                    <a:pt x="98" y="53"/>
                    <a:pt x="97" y="44"/>
                  </a:cubicBezTo>
                  <a:cubicBezTo>
                    <a:pt x="94" y="22"/>
                    <a:pt x="78" y="4"/>
                    <a:pt x="52" y="11"/>
                  </a:cubicBezTo>
                  <a:cubicBezTo>
                    <a:pt x="30" y="17"/>
                    <a:pt x="9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4"/>
                    <a:pt x="3" y="15"/>
                  </a:cubicBezTo>
                  <a:cubicBezTo>
                    <a:pt x="27" y="17"/>
                    <a:pt x="51" y="0"/>
                    <a:pt x="66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6" name="组合 225"/>
          <p:cNvGrpSpPr/>
          <p:nvPr/>
        </p:nvGrpSpPr>
        <p:grpSpPr>
          <a:xfrm>
            <a:off x="9264907" y="2159002"/>
            <a:ext cx="231776" cy="228600"/>
            <a:chOff x="9105900" y="1679575"/>
            <a:chExt cx="231776" cy="228600"/>
          </a:xfrm>
        </p:grpSpPr>
        <p:sp>
          <p:nvSpPr>
            <p:cNvPr id="161" name="Freeform 150"/>
            <p:cNvSpPr/>
            <p:nvPr/>
          </p:nvSpPr>
          <p:spPr bwMode="auto">
            <a:xfrm>
              <a:off x="9185275" y="1758950"/>
              <a:ext cx="68263" cy="68262"/>
            </a:xfrm>
            <a:custGeom>
              <a:avLst/>
              <a:gdLst>
                <a:gd name="T0" fmla="*/ 11 w 12"/>
                <a:gd name="T1" fmla="*/ 8 h 12"/>
                <a:gd name="T2" fmla="*/ 4 w 12"/>
                <a:gd name="T3" fmla="*/ 11 h 12"/>
                <a:gd name="T4" fmla="*/ 1 w 12"/>
                <a:gd name="T5" fmla="*/ 4 h 12"/>
                <a:gd name="T6" fmla="*/ 8 w 12"/>
                <a:gd name="T7" fmla="*/ 1 h 12"/>
                <a:gd name="T8" fmla="*/ 1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8"/>
                  </a:moveTo>
                  <a:cubicBezTo>
                    <a:pt x="10" y="10"/>
                    <a:pt x="7" y="12"/>
                    <a:pt x="4" y="11"/>
                  </a:cubicBez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0" y="2"/>
                    <a:pt x="12" y="5"/>
                    <a:pt x="11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151"/>
            <p:cNvSpPr/>
            <p:nvPr/>
          </p:nvSpPr>
          <p:spPr bwMode="auto">
            <a:xfrm>
              <a:off x="9105900" y="1701800"/>
              <a:ext cx="90488" cy="114300"/>
            </a:xfrm>
            <a:custGeom>
              <a:avLst/>
              <a:gdLst>
                <a:gd name="T0" fmla="*/ 13 w 16"/>
                <a:gd name="T1" fmla="*/ 13 h 20"/>
                <a:gd name="T2" fmla="*/ 16 w 16"/>
                <a:gd name="T3" fmla="*/ 9 h 20"/>
                <a:gd name="T4" fmla="*/ 14 w 16"/>
                <a:gd name="T5" fmla="*/ 5 h 20"/>
                <a:gd name="T6" fmla="*/ 9 w 16"/>
                <a:gd name="T7" fmla="*/ 1 h 20"/>
                <a:gd name="T8" fmla="*/ 6 w 16"/>
                <a:gd name="T9" fmla="*/ 1 h 20"/>
                <a:gd name="T10" fmla="*/ 5 w 16"/>
                <a:gd name="T11" fmla="*/ 3 h 20"/>
                <a:gd name="T12" fmla="*/ 5 w 16"/>
                <a:gd name="T13" fmla="*/ 10 h 20"/>
                <a:gd name="T14" fmla="*/ 1 w 16"/>
                <a:gd name="T15" fmla="*/ 14 h 20"/>
                <a:gd name="T16" fmla="*/ 2 w 16"/>
                <a:gd name="T17" fmla="*/ 19 h 20"/>
                <a:gd name="T18" fmla="*/ 5 w 16"/>
                <a:gd name="T19" fmla="*/ 20 h 20"/>
                <a:gd name="T20" fmla="*/ 13 w 16"/>
                <a:gd name="T21" fmla="*/ 19 h 20"/>
                <a:gd name="T22" fmla="*/ 13 w 16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0">
                  <a:moveTo>
                    <a:pt x="13" y="13"/>
                  </a:moveTo>
                  <a:cubicBezTo>
                    <a:pt x="14" y="12"/>
                    <a:pt x="15" y="10"/>
                    <a:pt x="16" y="9"/>
                  </a:cubicBezTo>
                  <a:cubicBezTo>
                    <a:pt x="16" y="8"/>
                    <a:pt x="15" y="7"/>
                    <a:pt x="14" y="5"/>
                  </a:cubicBezTo>
                  <a:cubicBezTo>
                    <a:pt x="13" y="3"/>
                    <a:pt x="11" y="1"/>
                    <a:pt x="9" y="1"/>
                  </a:cubicBezTo>
                  <a:cubicBezTo>
                    <a:pt x="8" y="0"/>
                    <a:pt x="7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4" y="5"/>
                    <a:pt x="4" y="8"/>
                    <a:pt x="5" y="10"/>
                  </a:cubicBezTo>
                  <a:cubicBezTo>
                    <a:pt x="3" y="11"/>
                    <a:pt x="1" y="12"/>
                    <a:pt x="1" y="14"/>
                  </a:cubicBezTo>
                  <a:cubicBezTo>
                    <a:pt x="0" y="16"/>
                    <a:pt x="1" y="18"/>
                    <a:pt x="2" y="19"/>
                  </a:cubicBezTo>
                  <a:cubicBezTo>
                    <a:pt x="3" y="19"/>
                    <a:pt x="4" y="19"/>
                    <a:pt x="5" y="20"/>
                  </a:cubicBezTo>
                  <a:cubicBezTo>
                    <a:pt x="8" y="20"/>
                    <a:pt x="10" y="20"/>
                    <a:pt x="13" y="19"/>
                  </a:cubicBezTo>
                  <a:cubicBezTo>
                    <a:pt x="13" y="17"/>
                    <a:pt x="12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152"/>
            <p:cNvSpPr/>
            <p:nvPr/>
          </p:nvSpPr>
          <p:spPr bwMode="auto">
            <a:xfrm>
              <a:off x="9134475" y="1816100"/>
              <a:ext cx="106363" cy="92075"/>
            </a:xfrm>
            <a:custGeom>
              <a:avLst/>
              <a:gdLst>
                <a:gd name="T0" fmla="*/ 13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0 w 19"/>
                <a:gd name="T9" fmla="*/ 10 h 16"/>
                <a:gd name="T10" fmla="*/ 2 w 19"/>
                <a:gd name="T11" fmla="*/ 12 h 16"/>
                <a:gd name="T12" fmla="*/ 10 w 19"/>
                <a:gd name="T13" fmla="*/ 11 h 16"/>
                <a:gd name="T14" fmla="*/ 13 w 19"/>
                <a:gd name="T15" fmla="*/ 16 h 16"/>
                <a:gd name="T16" fmla="*/ 18 w 19"/>
                <a:gd name="T17" fmla="*/ 14 h 16"/>
                <a:gd name="T18" fmla="*/ 19 w 19"/>
                <a:gd name="T19" fmla="*/ 12 h 16"/>
                <a:gd name="T20" fmla="*/ 18 w 19"/>
                <a:gd name="T21" fmla="*/ 2 h 16"/>
                <a:gd name="T22" fmla="*/ 13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0" y="5"/>
                    <a:pt x="0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6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9"/>
                    <a:pt x="19" y="5"/>
                    <a:pt x="18" y="2"/>
                  </a:cubicBezTo>
                  <a:cubicBezTo>
                    <a:pt x="16" y="3"/>
                    <a:pt x="14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153"/>
            <p:cNvSpPr/>
            <p:nvPr/>
          </p:nvSpPr>
          <p:spPr bwMode="auto">
            <a:xfrm>
              <a:off x="9240838" y="1770063"/>
              <a:ext cx="96838" cy="115887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19 h 20"/>
                <a:gd name="T14" fmla="*/ 10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4" y="1"/>
                    <a:pt x="13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1" y="12"/>
                    <a:pt x="1" y="13"/>
                    <a:pt x="2" y="15"/>
                  </a:cubicBezTo>
                  <a:cubicBezTo>
                    <a:pt x="4" y="17"/>
                    <a:pt x="5" y="19"/>
                    <a:pt x="8" y="19"/>
                  </a:cubicBezTo>
                  <a:cubicBezTo>
                    <a:pt x="9" y="20"/>
                    <a:pt x="10" y="20"/>
                    <a:pt x="10" y="19"/>
                  </a:cubicBezTo>
                  <a:cubicBezTo>
                    <a:pt x="11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7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154"/>
            <p:cNvSpPr/>
            <p:nvPr/>
          </p:nvSpPr>
          <p:spPr bwMode="auto">
            <a:xfrm>
              <a:off x="9201150" y="167957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5 w 19"/>
                <a:gd name="T15" fmla="*/ 13 h 16"/>
                <a:gd name="T16" fmla="*/ 9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5"/>
                    <a:pt x="17" y="5"/>
                    <a:pt x="16" y="5"/>
                  </a:cubicBezTo>
                  <a:cubicBezTo>
                    <a:pt x="14" y="4"/>
                    <a:pt x="11" y="4"/>
                    <a:pt x="9" y="5"/>
                  </a:cubicBezTo>
                  <a:cubicBezTo>
                    <a:pt x="9" y="3"/>
                    <a:pt x="7" y="1"/>
                    <a:pt x="6" y="0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2" y="12"/>
                    <a:pt x="4" y="12"/>
                    <a:pt x="5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2489200" y="974725"/>
            <a:ext cx="233363" cy="234950"/>
            <a:chOff x="2489200" y="974725"/>
            <a:chExt cx="233363" cy="234950"/>
          </a:xfrm>
        </p:grpSpPr>
        <p:sp>
          <p:nvSpPr>
            <p:cNvPr id="166" name="Freeform 155"/>
            <p:cNvSpPr/>
            <p:nvPr/>
          </p:nvSpPr>
          <p:spPr bwMode="auto">
            <a:xfrm>
              <a:off x="2574925" y="106045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1" y="1"/>
                    <a:pt x="4" y="0"/>
                    <a:pt x="7" y="1"/>
                  </a:cubicBezTo>
                  <a:cubicBezTo>
                    <a:pt x="10" y="1"/>
                    <a:pt x="11" y="4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156"/>
            <p:cNvSpPr/>
            <p:nvPr/>
          </p:nvSpPr>
          <p:spPr bwMode="auto">
            <a:xfrm>
              <a:off x="2489200" y="1003300"/>
              <a:ext cx="96838" cy="109537"/>
            </a:xfrm>
            <a:custGeom>
              <a:avLst/>
              <a:gdLst>
                <a:gd name="T0" fmla="*/ 13 w 17"/>
                <a:gd name="T1" fmla="*/ 13 h 19"/>
                <a:gd name="T2" fmla="*/ 17 w 17"/>
                <a:gd name="T3" fmla="*/ 9 h 19"/>
                <a:gd name="T4" fmla="*/ 15 w 17"/>
                <a:gd name="T5" fmla="*/ 5 h 19"/>
                <a:gd name="T6" fmla="*/ 9 w 17"/>
                <a:gd name="T7" fmla="*/ 0 h 19"/>
                <a:gd name="T8" fmla="*/ 7 w 17"/>
                <a:gd name="T9" fmla="*/ 0 h 19"/>
                <a:gd name="T10" fmla="*/ 5 w 17"/>
                <a:gd name="T11" fmla="*/ 3 h 19"/>
                <a:gd name="T12" fmla="*/ 6 w 17"/>
                <a:gd name="T13" fmla="*/ 10 h 19"/>
                <a:gd name="T14" fmla="*/ 1 w 17"/>
                <a:gd name="T15" fmla="*/ 13 h 19"/>
                <a:gd name="T16" fmla="*/ 3 w 17"/>
                <a:gd name="T17" fmla="*/ 18 h 19"/>
                <a:gd name="T18" fmla="*/ 5 w 17"/>
                <a:gd name="T19" fmla="*/ 19 h 19"/>
                <a:gd name="T20" fmla="*/ 14 w 17"/>
                <a:gd name="T21" fmla="*/ 18 h 19"/>
                <a:gd name="T22" fmla="*/ 13 w 17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3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4" y="5"/>
                    <a:pt x="5" y="8"/>
                    <a:pt x="6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9"/>
                    <a:pt x="4" y="19"/>
                    <a:pt x="5" y="19"/>
                  </a:cubicBezTo>
                  <a:cubicBezTo>
                    <a:pt x="8" y="19"/>
                    <a:pt x="11" y="19"/>
                    <a:pt x="14" y="18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157"/>
            <p:cNvSpPr/>
            <p:nvPr/>
          </p:nvSpPr>
          <p:spPr bwMode="auto">
            <a:xfrm>
              <a:off x="2517775" y="1112838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1 h 17"/>
                <a:gd name="T10" fmla="*/ 3 w 20"/>
                <a:gd name="T11" fmla="*/ 12 h 17"/>
                <a:gd name="T12" fmla="*/ 10 w 20"/>
                <a:gd name="T13" fmla="*/ 12 h 17"/>
                <a:gd name="T14" fmla="*/ 14 w 20"/>
                <a:gd name="T15" fmla="*/ 16 h 17"/>
                <a:gd name="T16" fmla="*/ 19 w 20"/>
                <a:gd name="T17" fmla="*/ 15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1" y="11"/>
                    <a:pt x="2" y="12"/>
                    <a:pt x="3" y="12"/>
                  </a:cubicBezTo>
                  <a:cubicBezTo>
                    <a:pt x="5" y="13"/>
                    <a:pt x="8" y="13"/>
                    <a:pt x="10" y="12"/>
                  </a:cubicBezTo>
                  <a:cubicBezTo>
                    <a:pt x="10" y="14"/>
                    <a:pt x="12" y="15"/>
                    <a:pt x="14" y="16"/>
                  </a:cubicBezTo>
                  <a:cubicBezTo>
                    <a:pt x="15" y="17"/>
                    <a:pt x="18" y="16"/>
                    <a:pt x="19" y="15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4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158"/>
            <p:cNvSpPr/>
            <p:nvPr/>
          </p:nvSpPr>
          <p:spPr bwMode="auto">
            <a:xfrm>
              <a:off x="2625725" y="1073150"/>
              <a:ext cx="96838" cy="107950"/>
            </a:xfrm>
            <a:custGeom>
              <a:avLst/>
              <a:gdLst>
                <a:gd name="T0" fmla="*/ 15 w 17"/>
                <a:gd name="T1" fmla="*/ 1 h 19"/>
                <a:gd name="T2" fmla="*/ 12 w 17"/>
                <a:gd name="T3" fmla="*/ 0 h 19"/>
                <a:gd name="T4" fmla="*/ 3 w 17"/>
                <a:gd name="T5" fmla="*/ 1 h 19"/>
                <a:gd name="T6" fmla="*/ 3 w 17"/>
                <a:gd name="T7" fmla="*/ 6 h 19"/>
                <a:gd name="T8" fmla="*/ 0 w 17"/>
                <a:gd name="T9" fmla="*/ 9 h 19"/>
                <a:gd name="T10" fmla="*/ 3 w 17"/>
                <a:gd name="T11" fmla="*/ 14 h 19"/>
                <a:gd name="T12" fmla="*/ 8 w 17"/>
                <a:gd name="T13" fmla="*/ 19 h 19"/>
                <a:gd name="T14" fmla="*/ 11 w 17"/>
                <a:gd name="T15" fmla="*/ 19 h 19"/>
                <a:gd name="T16" fmla="*/ 12 w 17"/>
                <a:gd name="T17" fmla="*/ 16 h 19"/>
                <a:gd name="T18" fmla="*/ 12 w 17"/>
                <a:gd name="T19" fmla="*/ 9 h 19"/>
                <a:gd name="T20" fmla="*/ 16 w 17"/>
                <a:gd name="T21" fmla="*/ 6 h 19"/>
                <a:gd name="T22" fmla="*/ 15 w 17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9">
                  <a:moveTo>
                    <a:pt x="15" y="1"/>
                  </a:moveTo>
                  <a:cubicBezTo>
                    <a:pt x="14" y="0"/>
                    <a:pt x="13" y="0"/>
                    <a:pt x="12" y="0"/>
                  </a:cubicBezTo>
                  <a:cubicBezTo>
                    <a:pt x="9" y="0"/>
                    <a:pt x="6" y="0"/>
                    <a:pt x="3" y="1"/>
                  </a:cubicBezTo>
                  <a:cubicBezTo>
                    <a:pt x="4" y="2"/>
                    <a:pt x="4" y="4"/>
                    <a:pt x="3" y="6"/>
                  </a:cubicBezTo>
                  <a:cubicBezTo>
                    <a:pt x="3" y="7"/>
                    <a:pt x="2" y="8"/>
                    <a:pt x="0" y="9"/>
                  </a:cubicBezTo>
                  <a:cubicBezTo>
                    <a:pt x="1" y="11"/>
                    <a:pt x="2" y="13"/>
                    <a:pt x="3" y="14"/>
                  </a:cubicBezTo>
                  <a:cubicBezTo>
                    <a:pt x="4" y="16"/>
                    <a:pt x="6" y="18"/>
                    <a:pt x="8" y="19"/>
                  </a:cubicBezTo>
                  <a:cubicBezTo>
                    <a:pt x="9" y="19"/>
                    <a:pt x="10" y="19"/>
                    <a:pt x="11" y="19"/>
                  </a:cubicBezTo>
                  <a:cubicBezTo>
                    <a:pt x="12" y="18"/>
                    <a:pt x="12" y="17"/>
                    <a:pt x="12" y="16"/>
                  </a:cubicBezTo>
                  <a:cubicBezTo>
                    <a:pt x="13" y="14"/>
                    <a:pt x="13" y="11"/>
                    <a:pt x="12" y="9"/>
                  </a:cubicBezTo>
                  <a:cubicBezTo>
                    <a:pt x="14" y="9"/>
                    <a:pt x="16" y="8"/>
                    <a:pt x="16" y="6"/>
                  </a:cubicBezTo>
                  <a:cubicBezTo>
                    <a:pt x="17" y="4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159"/>
            <p:cNvSpPr/>
            <p:nvPr/>
          </p:nvSpPr>
          <p:spPr bwMode="auto">
            <a:xfrm>
              <a:off x="2586038" y="974725"/>
              <a:ext cx="107950" cy="98425"/>
            </a:xfrm>
            <a:custGeom>
              <a:avLst/>
              <a:gdLst>
                <a:gd name="T0" fmla="*/ 19 w 19"/>
                <a:gd name="T1" fmla="*/ 6 h 17"/>
                <a:gd name="T2" fmla="*/ 17 w 19"/>
                <a:gd name="T3" fmla="*/ 5 h 17"/>
                <a:gd name="T4" fmla="*/ 9 w 19"/>
                <a:gd name="T5" fmla="*/ 5 h 17"/>
                <a:gd name="T6" fmla="*/ 6 w 19"/>
                <a:gd name="T7" fmla="*/ 1 h 17"/>
                <a:gd name="T8" fmla="*/ 1 w 19"/>
                <a:gd name="T9" fmla="*/ 2 h 17"/>
                <a:gd name="T10" fmla="*/ 0 w 19"/>
                <a:gd name="T11" fmla="*/ 5 h 17"/>
                <a:gd name="T12" fmla="*/ 1 w 19"/>
                <a:gd name="T13" fmla="*/ 13 h 17"/>
                <a:gd name="T14" fmla="*/ 6 w 19"/>
                <a:gd name="T15" fmla="*/ 13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6"/>
                  </a:moveTo>
                  <a:cubicBezTo>
                    <a:pt x="18" y="6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2"/>
                    <a:pt x="6" y="1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2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1" y="16"/>
                    <a:pt x="13" y="15"/>
                    <a:pt x="14" y="15"/>
                  </a:cubicBezTo>
                  <a:cubicBezTo>
                    <a:pt x="16" y="13"/>
                    <a:pt x="19" y="12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3729559" y="1036510"/>
            <a:ext cx="233363" cy="234950"/>
            <a:chOff x="3322638" y="1530350"/>
            <a:chExt cx="233363" cy="234950"/>
          </a:xfrm>
        </p:grpSpPr>
        <p:sp>
          <p:nvSpPr>
            <p:cNvPr id="171" name="Freeform 160"/>
            <p:cNvSpPr/>
            <p:nvPr/>
          </p:nvSpPr>
          <p:spPr bwMode="auto">
            <a:xfrm>
              <a:off x="3408363" y="1609725"/>
              <a:ext cx="61913" cy="69850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6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161"/>
            <p:cNvSpPr/>
            <p:nvPr/>
          </p:nvSpPr>
          <p:spPr bwMode="auto">
            <a:xfrm>
              <a:off x="3322638" y="1552575"/>
              <a:ext cx="96838" cy="115887"/>
            </a:xfrm>
            <a:custGeom>
              <a:avLst/>
              <a:gdLst>
                <a:gd name="T0" fmla="*/ 13 w 17"/>
                <a:gd name="T1" fmla="*/ 13 h 20"/>
                <a:gd name="T2" fmla="*/ 17 w 17"/>
                <a:gd name="T3" fmla="*/ 9 h 20"/>
                <a:gd name="T4" fmla="*/ 15 w 17"/>
                <a:gd name="T5" fmla="*/ 6 h 20"/>
                <a:gd name="T6" fmla="*/ 9 w 17"/>
                <a:gd name="T7" fmla="*/ 1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4 h 20"/>
                <a:gd name="T16" fmla="*/ 3 w 17"/>
                <a:gd name="T17" fmla="*/ 19 h 20"/>
                <a:gd name="T18" fmla="*/ 5 w 17"/>
                <a:gd name="T19" fmla="*/ 20 h 20"/>
                <a:gd name="T20" fmla="*/ 14 w 17"/>
                <a:gd name="T21" fmla="*/ 19 h 20"/>
                <a:gd name="T22" fmla="*/ 13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3" y="13"/>
                  </a:moveTo>
                  <a:cubicBezTo>
                    <a:pt x="14" y="12"/>
                    <a:pt x="15" y="10"/>
                    <a:pt x="17" y="9"/>
                  </a:cubicBezTo>
                  <a:cubicBezTo>
                    <a:pt x="16" y="8"/>
                    <a:pt x="16" y="7"/>
                    <a:pt x="15" y="6"/>
                  </a:cubicBezTo>
                  <a:cubicBezTo>
                    <a:pt x="14" y="3"/>
                    <a:pt x="12" y="1"/>
                    <a:pt x="9" y="1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6" y="2"/>
                    <a:pt x="6" y="2"/>
                    <a:pt x="5" y="3"/>
                  </a:cubicBezTo>
                  <a:cubicBezTo>
                    <a:pt x="4" y="6"/>
                    <a:pt x="5" y="8"/>
                    <a:pt x="6" y="10"/>
                  </a:cubicBezTo>
                  <a:cubicBezTo>
                    <a:pt x="4" y="11"/>
                    <a:pt x="2" y="12"/>
                    <a:pt x="1" y="14"/>
                  </a:cubicBezTo>
                  <a:cubicBezTo>
                    <a:pt x="0" y="16"/>
                    <a:pt x="1" y="18"/>
                    <a:pt x="3" y="19"/>
                  </a:cubicBezTo>
                  <a:cubicBezTo>
                    <a:pt x="4" y="19"/>
                    <a:pt x="4" y="20"/>
                    <a:pt x="5" y="20"/>
                  </a:cubicBezTo>
                  <a:cubicBezTo>
                    <a:pt x="8" y="20"/>
                    <a:pt x="11" y="20"/>
                    <a:pt x="14" y="19"/>
                  </a:cubicBezTo>
                  <a:cubicBezTo>
                    <a:pt x="13" y="17"/>
                    <a:pt x="13" y="15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162"/>
            <p:cNvSpPr/>
            <p:nvPr/>
          </p:nvSpPr>
          <p:spPr bwMode="auto">
            <a:xfrm>
              <a:off x="3351213" y="1668463"/>
              <a:ext cx="112713" cy="96837"/>
            </a:xfrm>
            <a:custGeom>
              <a:avLst/>
              <a:gdLst>
                <a:gd name="T0" fmla="*/ 13 w 20"/>
                <a:gd name="T1" fmla="*/ 3 h 17"/>
                <a:gd name="T2" fmla="*/ 9 w 20"/>
                <a:gd name="T3" fmla="*/ 0 h 17"/>
                <a:gd name="T4" fmla="*/ 5 w 20"/>
                <a:gd name="T5" fmla="*/ 2 h 17"/>
                <a:gd name="T6" fmla="*/ 0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19 w 20"/>
                <a:gd name="T19" fmla="*/ 12 h 17"/>
                <a:gd name="T20" fmla="*/ 18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1"/>
                    <a:pt x="7" y="1"/>
                    <a:pt x="5" y="2"/>
                  </a:cubicBezTo>
                  <a:cubicBezTo>
                    <a:pt x="3" y="3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5" y="17"/>
                    <a:pt x="18" y="16"/>
                    <a:pt x="19" y="14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20" y="9"/>
                    <a:pt x="19" y="6"/>
                    <a:pt x="18" y="3"/>
                  </a:cubicBezTo>
                  <a:cubicBezTo>
                    <a:pt x="17" y="3"/>
                    <a:pt x="15" y="3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163"/>
            <p:cNvSpPr/>
            <p:nvPr/>
          </p:nvSpPr>
          <p:spPr bwMode="auto">
            <a:xfrm>
              <a:off x="3459163" y="1622425"/>
              <a:ext cx="96838" cy="114300"/>
            </a:xfrm>
            <a:custGeom>
              <a:avLst/>
              <a:gdLst>
                <a:gd name="T0" fmla="*/ 15 w 17"/>
                <a:gd name="T1" fmla="*/ 1 h 20"/>
                <a:gd name="T2" fmla="*/ 13 w 17"/>
                <a:gd name="T3" fmla="*/ 1 h 20"/>
                <a:gd name="T4" fmla="*/ 3 w 17"/>
                <a:gd name="T5" fmla="*/ 1 h 20"/>
                <a:gd name="T6" fmla="*/ 3 w 17"/>
                <a:gd name="T7" fmla="*/ 6 h 20"/>
                <a:gd name="T8" fmla="*/ 0 w 17"/>
                <a:gd name="T9" fmla="*/ 10 h 20"/>
                <a:gd name="T10" fmla="*/ 3 w 17"/>
                <a:gd name="T11" fmla="*/ 15 h 20"/>
                <a:gd name="T12" fmla="*/ 8 w 17"/>
                <a:gd name="T13" fmla="*/ 20 h 20"/>
                <a:gd name="T14" fmla="*/ 11 w 17"/>
                <a:gd name="T15" fmla="*/ 19 h 20"/>
                <a:gd name="T16" fmla="*/ 12 w 17"/>
                <a:gd name="T17" fmla="*/ 17 h 20"/>
                <a:gd name="T18" fmla="*/ 12 w 17"/>
                <a:gd name="T19" fmla="*/ 10 h 20"/>
                <a:gd name="T20" fmla="*/ 17 w 17"/>
                <a:gd name="T21" fmla="*/ 6 h 20"/>
                <a:gd name="T22" fmla="*/ 15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5" y="1"/>
                  </a:moveTo>
                  <a:cubicBezTo>
                    <a:pt x="14" y="1"/>
                    <a:pt x="13" y="1"/>
                    <a:pt x="13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4" y="3"/>
                    <a:pt x="4" y="5"/>
                    <a:pt x="3" y="6"/>
                  </a:cubicBezTo>
                  <a:cubicBezTo>
                    <a:pt x="3" y="8"/>
                    <a:pt x="2" y="9"/>
                    <a:pt x="0" y="10"/>
                  </a:cubicBezTo>
                  <a:cubicBezTo>
                    <a:pt x="1" y="12"/>
                    <a:pt x="2" y="13"/>
                    <a:pt x="3" y="15"/>
                  </a:cubicBezTo>
                  <a:cubicBezTo>
                    <a:pt x="4" y="17"/>
                    <a:pt x="6" y="19"/>
                    <a:pt x="8" y="20"/>
                  </a:cubicBezTo>
                  <a:cubicBezTo>
                    <a:pt x="9" y="20"/>
                    <a:pt x="10" y="20"/>
                    <a:pt x="11" y="19"/>
                  </a:cubicBezTo>
                  <a:cubicBezTo>
                    <a:pt x="12" y="19"/>
                    <a:pt x="12" y="18"/>
                    <a:pt x="12" y="17"/>
                  </a:cubicBezTo>
                  <a:cubicBezTo>
                    <a:pt x="13" y="15"/>
                    <a:pt x="13" y="12"/>
                    <a:pt x="12" y="10"/>
                  </a:cubicBezTo>
                  <a:cubicBezTo>
                    <a:pt x="14" y="9"/>
                    <a:pt x="16" y="8"/>
                    <a:pt x="17" y="6"/>
                  </a:cubicBezTo>
                  <a:cubicBezTo>
                    <a:pt x="17" y="5"/>
                    <a:pt x="17" y="2"/>
                    <a:pt x="15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164"/>
            <p:cNvSpPr/>
            <p:nvPr/>
          </p:nvSpPr>
          <p:spPr bwMode="auto">
            <a:xfrm>
              <a:off x="3419475" y="1530350"/>
              <a:ext cx="107950" cy="92075"/>
            </a:xfrm>
            <a:custGeom>
              <a:avLst/>
              <a:gdLst>
                <a:gd name="T0" fmla="*/ 19 w 19"/>
                <a:gd name="T1" fmla="*/ 6 h 16"/>
                <a:gd name="T2" fmla="*/ 17 w 19"/>
                <a:gd name="T3" fmla="*/ 5 h 16"/>
                <a:gd name="T4" fmla="*/ 9 w 19"/>
                <a:gd name="T5" fmla="*/ 5 h 16"/>
                <a:gd name="T6" fmla="*/ 6 w 19"/>
                <a:gd name="T7" fmla="*/ 0 h 16"/>
                <a:gd name="T8" fmla="*/ 1 w 19"/>
                <a:gd name="T9" fmla="*/ 2 h 16"/>
                <a:gd name="T10" fmla="*/ 0 w 19"/>
                <a:gd name="T11" fmla="*/ 4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9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9" y="6"/>
                  </a:moveTo>
                  <a:cubicBezTo>
                    <a:pt x="18" y="5"/>
                    <a:pt x="18" y="5"/>
                    <a:pt x="17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0" y="4"/>
                    <a:pt x="0" y="4"/>
                  </a:cubicBezTo>
                  <a:cubicBezTo>
                    <a:pt x="0" y="7"/>
                    <a:pt x="0" y="10"/>
                    <a:pt x="1" y="13"/>
                  </a:cubicBezTo>
                  <a:cubicBezTo>
                    <a:pt x="3" y="13"/>
                    <a:pt x="4" y="12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7" y="13"/>
                    <a:pt x="19" y="11"/>
                    <a:pt x="19" y="9"/>
                  </a:cubicBezTo>
                  <a:cubicBezTo>
                    <a:pt x="19" y="8"/>
                    <a:pt x="19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8219009" y="1065085"/>
            <a:ext cx="222250" cy="217488"/>
            <a:chOff x="7812088" y="1558925"/>
            <a:chExt cx="222250" cy="217488"/>
          </a:xfrm>
        </p:grpSpPr>
        <p:sp>
          <p:nvSpPr>
            <p:cNvPr id="176" name="Freeform 165"/>
            <p:cNvSpPr/>
            <p:nvPr/>
          </p:nvSpPr>
          <p:spPr bwMode="auto">
            <a:xfrm>
              <a:off x="7891463" y="1633538"/>
              <a:ext cx="63500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2"/>
                    <a:pt x="4" y="0"/>
                    <a:pt x="7" y="1"/>
                  </a:cubicBezTo>
                  <a:cubicBezTo>
                    <a:pt x="9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166"/>
            <p:cNvSpPr/>
            <p:nvPr/>
          </p:nvSpPr>
          <p:spPr bwMode="auto">
            <a:xfrm>
              <a:off x="7812088" y="1581150"/>
              <a:ext cx="92075" cy="109537"/>
            </a:xfrm>
            <a:custGeom>
              <a:avLst/>
              <a:gdLst>
                <a:gd name="T0" fmla="*/ 13 w 16"/>
                <a:gd name="T1" fmla="*/ 12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1 h 19"/>
                <a:gd name="T10" fmla="*/ 5 w 16"/>
                <a:gd name="T11" fmla="*/ 3 h 19"/>
                <a:gd name="T12" fmla="*/ 5 w 16"/>
                <a:gd name="T13" fmla="*/ 10 h 19"/>
                <a:gd name="T14" fmla="*/ 1 w 16"/>
                <a:gd name="T15" fmla="*/ 13 h 19"/>
                <a:gd name="T16" fmla="*/ 3 w 16"/>
                <a:gd name="T17" fmla="*/ 18 h 19"/>
                <a:gd name="T18" fmla="*/ 5 w 16"/>
                <a:gd name="T19" fmla="*/ 18 h 19"/>
                <a:gd name="T20" fmla="*/ 13 w 16"/>
                <a:gd name="T21" fmla="*/ 18 h 19"/>
                <a:gd name="T22" fmla="*/ 13 w 16"/>
                <a:gd name="T2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2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3"/>
                    <a:pt x="11" y="1"/>
                    <a:pt x="9" y="0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6" y="1"/>
                    <a:pt x="5" y="2"/>
                    <a:pt x="5" y="3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4" y="10"/>
                    <a:pt x="2" y="11"/>
                    <a:pt x="1" y="13"/>
                  </a:cubicBezTo>
                  <a:cubicBezTo>
                    <a:pt x="0" y="15"/>
                    <a:pt x="1" y="17"/>
                    <a:pt x="3" y="18"/>
                  </a:cubicBezTo>
                  <a:cubicBezTo>
                    <a:pt x="3" y="18"/>
                    <a:pt x="4" y="18"/>
                    <a:pt x="5" y="18"/>
                  </a:cubicBezTo>
                  <a:cubicBezTo>
                    <a:pt x="8" y="19"/>
                    <a:pt x="10" y="18"/>
                    <a:pt x="13" y="18"/>
                  </a:cubicBezTo>
                  <a:cubicBezTo>
                    <a:pt x="12" y="16"/>
                    <a:pt x="12" y="14"/>
                    <a:pt x="13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167"/>
            <p:cNvSpPr/>
            <p:nvPr/>
          </p:nvSpPr>
          <p:spPr bwMode="auto">
            <a:xfrm>
              <a:off x="7840663" y="1690688"/>
              <a:ext cx="103188" cy="85725"/>
            </a:xfrm>
            <a:custGeom>
              <a:avLst/>
              <a:gdLst>
                <a:gd name="T0" fmla="*/ 12 w 18"/>
                <a:gd name="T1" fmla="*/ 2 h 15"/>
                <a:gd name="T2" fmla="*/ 9 w 18"/>
                <a:gd name="T3" fmla="*/ 0 h 15"/>
                <a:gd name="T4" fmla="*/ 5 w 18"/>
                <a:gd name="T5" fmla="*/ 2 h 15"/>
                <a:gd name="T6" fmla="*/ 0 w 18"/>
                <a:gd name="T7" fmla="*/ 7 h 15"/>
                <a:gd name="T8" fmla="*/ 1 w 18"/>
                <a:gd name="T9" fmla="*/ 9 h 15"/>
                <a:gd name="T10" fmla="*/ 3 w 18"/>
                <a:gd name="T11" fmla="*/ 11 h 15"/>
                <a:gd name="T12" fmla="*/ 10 w 18"/>
                <a:gd name="T13" fmla="*/ 10 h 15"/>
                <a:gd name="T14" fmla="*/ 13 w 18"/>
                <a:gd name="T15" fmla="*/ 15 h 15"/>
                <a:gd name="T16" fmla="*/ 18 w 18"/>
                <a:gd name="T17" fmla="*/ 13 h 15"/>
                <a:gd name="T18" fmla="*/ 18 w 18"/>
                <a:gd name="T19" fmla="*/ 11 h 15"/>
                <a:gd name="T20" fmla="*/ 17 w 18"/>
                <a:gd name="T21" fmla="*/ 2 h 15"/>
                <a:gd name="T22" fmla="*/ 12 w 18"/>
                <a:gd name="T2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5">
                  <a:moveTo>
                    <a:pt x="12" y="2"/>
                  </a:moveTo>
                  <a:cubicBezTo>
                    <a:pt x="11" y="2"/>
                    <a:pt x="9" y="1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3" y="3"/>
                    <a:pt x="1" y="4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1" y="10"/>
                    <a:pt x="2" y="10"/>
                    <a:pt x="3" y="11"/>
                  </a:cubicBezTo>
                  <a:cubicBezTo>
                    <a:pt x="5" y="11"/>
                    <a:pt x="7" y="11"/>
                    <a:pt x="10" y="10"/>
                  </a:cubicBezTo>
                  <a:cubicBezTo>
                    <a:pt x="10" y="12"/>
                    <a:pt x="11" y="14"/>
                    <a:pt x="13" y="15"/>
                  </a:cubicBezTo>
                  <a:cubicBezTo>
                    <a:pt x="14" y="15"/>
                    <a:pt x="17" y="15"/>
                    <a:pt x="18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8"/>
                    <a:pt x="18" y="5"/>
                    <a:pt x="17" y="2"/>
                  </a:cubicBezTo>
                  <a:cubicBezTo>
                    <a:pt x="16" y="3"/>
                    <a:pt x="14" y="3"/>
                    <a:pt x="1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168"/>
            <p:cNvSpPr/>
            <p:nvPr/>
          </p:nvSpPr>
          <p:spPr bwMode="auto">
            <a:xfrm>
              <a:off x="7943850" y="1644650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1 h 19"/>
                <a:gd name="T4" fmla="*/ 3 w 16"/>
                <a:gd name="T5" fmla="*/ 1 h 19"/>
                <a:gd name="T6" fmla="*/ 3 w 16"/>
                <a:gd name="T7" fmla="*/ 6 h 19"/>
                <a:gd name="T8" fmla="*/ 0 w 16"/>
                <a:gd name="T9" fmla="*/ 9 h 19"/>
                <a:gd name="T10" fmla="*/ 2 w 16"/>
                <a:gd name="T11" fmla="*/ 14 h 19"/>
                <a:gd name="T12" fmla="*/ 8 w 16"/>
                <a:gd name="T13" fmla="*/ 19 h 19"/>
                <a:gd name="T14" fmla="*/ 10 w 16"/>
                <a:gd name="T15" fmla="*/ 18 h 19"/>
                <a:gd name="T16" fmla="*/ 12 w 16"/>
                <a:gd name="T17" fmla="*/ 16 h 19"/>
                <a:gd name="T18" fmla="*/ 11 w 16"/>
                <a:gd name="T19" fmla="*/ 9 h 19"/>
                <a:gd name="T20" fmla="*/ 15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1"/>
                    <a:pt x="12" y="1"/>
                    <a:pt x="12" y="1"/>
                  </a:cubicBezTo>
                  <a:cubicBezTo>
                    <a:pt x="9" y="0"/>
                    <a:pt x="6" y="1"/>
                    <a:pt x="3" y="1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9"/>
                  </a:cubicBezTo>
                  <a:cubicBezTo>
                    <a:pt x="1" y="11"/>
                    <a:pt x="2" y="13"/>
                    <a:pt x="2" y="14"/>
                  </a:cubicBezTo>
                  <a:cubicBezTo>
                    <a:pt x="4" y="16"/>
                    <a:pt x="5" y="18"/>
                    <a:pt x="8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1" y="18"/>
                    <a:pt x="11" y="17"/>
                    <a:pt x="12" y="16"/>
                  </a:cubicBezTo>
                  <a:cubicBezTo>
                    <a:pt x="12" y="14"/>
                    <a:pt x="12" y="11"/>
                    <a:pt x="11" y="9"/>
                  </a:cubicBezTo>
                  <a:cubicBezTo>
                    <a:pt x="13" y="9"/>
                    <a:pt x="15" y="8"/>
                    <a:pt x="15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169"/>
            <p:cNvSpPr/>
            <p:nvPr/>
          </p:nvSpPr>
          <p:spPr bwMode="auto">
            <a:xfrm>
              <a:off x="7904163" y="1558925"/>
              <a:ext cx="106363" cy="85725"/>
            </a:xfrm>
            <a:custGeom>
              <a:avLst/>
              <a:gdLst>
                <a:gd name="T0" fmla="*/ 18 w 19"/>
                <a:gd name="T1" fmla="*/ 6 h 15"/>
                <a:gd name="T2" fmla="*/ 16 w 19"/>
                <a:gd name="T3" fmla="*/ 4 h 15"/>
                <a:gd name="T4" fmla="*/ 9 w 19"/>
                <a:gd name="T5" fmla="*/ 5 h 15"/>
                <a:gd name="T6" fmla="*/ 6 w 19"/>
                <a:gd name="T7" fmla="*/ 0 h 15"/>
                <a:gd name="T8" fmla="*/ 1 w 19"/>
                <a:gd name="T9" fmla="*/ 2 h 15"/>
                <a:gd name="T10" fmla="*/ 0 w 19"/>
                <a:gd name="T11" fmla="*/ 4 h 15"/>
                <a:gd name="T12" fmla="*/ 1 w 19"/>
                <a:gd name="T13" fmla="*/ 12 h 15"/>
                <a:gd name="T14" fmla="*/ 6 w 19"/>
                <a:gd name="T15" fmla="*/ 12 h 15"/>
                <a:gd name="T16" fmla="*/ 9 w 19"/>
                <a:gd name="T17" fmla="*/ 15 h 15"/>
                <a:gd name="T18" fmla="*/ 14 w 19"/>
                <a:gd name="T19" fmla="*/ 13 h 15"/>
                <a:gd name="T20" fmla="*/ 18 w 19"/>
                <a:gd name="T21" fmla="*/ 8 h 15"/>
                <a:gd name="T22" fmla="*/ 18 w 19"/>
                <a:gd name="T23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5">
                  <a:moveTo>
                    <a:pt x="18" y="6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4" y="3"/>
                    <a:pt x="11" y="4"/>
                    <a:pt x="9" y="5"/>
                  </a:cubicBezTo>
                  <a:cubicBezTo>
                    <a:pt x="9" y="3"/>
                    <a:pt x="8" y="1"/>
                    <a:pt x="6" y="0"/>
                  </a:cubicBezTo>
                  <a:cubicBezTo>
                    <a:pt x="4" y="0"/>
                    <a:pt x="2" y="0"/>
                    <a:pt x="1" y="2"/>
                  </a:cubicBezTo>
                  <a:cubicBezTo>
                    <a:pt x="1" y="3"/>
                    <a:pt x="1" y="3"/>
                    <a:pt x="0" y="4"/>
                  </a:cubicBezTo>
                  <a:cubicBezTo>
                    <a:pt x="0" y="7"/>
                    <a:pt x="0" y="10"/>
                    <a:pt x="1" y="12"/>
                  </a:cubicBezTo>
                  <a:cubicBezTo>
                    <a:pt x="3" y="12"/>
                    <a:pt x="4" y="12"/>
                    <a:pt x="6" y="12"/>
                  </a:cubicBezTo>
                  <a:cubicBezTo>
                    <a:pt x="7" y="13"/>
                    <a:pt x="9" y="14"/>
                    <a:pt x="9" y="15"/>
                  </a:cubicBezTo>
                  <a:cubicBezTo>
                    <a:pt x="11" y="15"/>
                    <a:pt x="12" y="14"/>
                    <a:pt x="14" y="13"/>
                  </a:cubicBezTo>
                  <a:cubicBezTo>
                    <a:pt x="16" y="12"/>
                    <a:pt x="18" y="10"/>
                    <a:pt x="18" y="8"/>
                  </a:cubicBezTo>
                  <a:cubicBezTo>
                    <a:pt x="19" y="7"/>
                    <a:pt x="19" y="6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10375901" y="679449"/>
            <a:ext cx="215901" cy="222250"/>
            <a:chOff x="8645525" y="987425"/>
            <a:chExt cx="215901" cy="222250"/>
          </a:xfrm>
        </p:grpSpPr>
        <p:sp>
          <p:nvSpPr>
            <p:cNvPr id="181" name="Freeform 170"/>
            <p:cNvSpPr/>
            <p:nvPr/>
          </p:nvSpPr>
          <p:spPr bwMode="auto">
            <a:xfrm>
              <a:off x="8720138" y="10668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7" y="11"/>
                    <a:pt x="4" y="10"/>
                  </a:cubicBezTo>
                  <a:cubicBezTo>
                    <a:pt x="2" y="9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171"/>
            <p:cNvSpPr/>
            <p:nvPr/>
          </p:nvSpPr>
          <p:spPr bwMode="auto">
            <a:xfrm>
              <a:off x="8645525" y="1016000"/>
              <a:ext cx="85725" cy="101600"/>
            </a:xfrm>
            <a:custGeom>
              <a:avLst/>
              <a:gdLst>
                <a:gd name="T0" fmla="*/ 12 w 15"/>
                <a:gd name="T1" fmla="*/ 12 h 18"/>
                <a:gd name="T2" fmla="*/ 15 w 15"/>
                <a:gd name="T3" fmla="*/ 9 h 18"/>
                <a:gd name="T4" fmla="*/ 13 w 15"/>
                <a:gd name="T5" fmla="*/ 5 h 18"/>
                <a:gd name="T6" fmla="*/ 8 w 15"/>
                <a:gd name="T7" fmla="*/ 0 h 18"/>
                <a:gd name="T8" fmla="*/ 6 w 15"/>
                <a:gd name="T9" fmla="*/ 1 h 18"/>
                <a:gd name="T10" fmla="*/ 4 w 15"/>
                <a:gd name="T11" fmla="*/ 3 h 18"/>
                <a:gd name="T12" fmla="*/ 5 w 15"/>
                <a:gd name="T13" fmla="*/ 9 h 18"/>
                <a:gd name="T14" fmla="*/ 0 w 15"/>
                <a:gd name="T15" fmla="*/ 13 h 18"/>
                <a:gd name="T16" fmla="*/ 2 w 15"/>
                <a:gd name="T17" fmla="*/ 18 h 18"/>
                <a:gd name="T18" fmla="*/ 4 w 15"/>
                <a:gd name="T19" fmla="*/ 18 h 18"/>
                <a:gd name="T20" fmla="*/ 12 w 15"/>
                <a:gd name="T21" fmla="*/ 17 h 18"/>
                <a:gd name="T22" fmla="*/ 12 w 15"/>
                <a:gd name="T23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8">
                  <a:moveTo>
                    <a:pt x="12" y="12"/>
                  </a:moveTo>
                  <a:cubicBezTo>
                    <a:pt x="13" y="11"/>
                    <a:pt x="14" y="9"/>
                    <a:pt x="15" y="9"/>
                  </a:cubicBezTo>
                  <a:cubicBezTo>
                    <a:pt x="15" y="7"/>
                    <a:pt x="14" y="6"/>
                    <a:pt x="13" y="5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4" y="5"/>
                    <a:pt x="4" y="7"/>
                    <a:pt x="5" y="9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4"/>
                    <a:pt x="0" y="17"/>
                    <a:pt x="2" y="18"/>
                  </a:cubicBezTo>
                  <a:cubicBezTo>
                    <a:pt x="3" y="18"/>
                    <a:pt x="3" y="18"/>
                    <a:pt x="4" y="18"/>
                  </a:cubicBezTo>
                  <a:cubicBezTo>
                    <a:pt x="7" y="18"/>
                    <a:pt x="10" y="18"/>
                    <a:pt x="12" y="17"/>
                  </a:cubicBezTo>
                  <a:cubicBezTo>
                    <a:pt x="12" y="16"/>
                    <a:pt x="11" y="14"/>
                    <a:pt x="12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172"/>
            <p:cNvSpPr/>
            <p:nvPr/>
          </p:nvSpPr>
          <p:spPr bwMode="auto">
            <a:xfrm>
              <a:off x="8669338" y="1117600"/>
              <a:ext cx="107950" cy="92075"/>
            </a:xfrm>
            <a:custGeom>
              <a:avLst/>
              <a:gdLst>
                <a:gd name="T0" fmla="*/ 12 w 19"/>
                <a:gd name="T1" fmla="*/ 3 h 16"/>
                <a:gd name="T2" fmla="*/ 9 w 19"/>
                <a:gd name="T3" fmla="*/ 0 h 16"/>
                <a:gd name="T4" fmla="*/ 5 w 19"/>
                <a:gd name="T5" fmla="*/ 2 h 16"/>
                <a:gd name="T6" fmla="*/ 0 w 19"/>
                <a:gd name="T7" fmla="*/ 8 h 16"/>
                <a:gd name="T8" fmla="*/ 1 w 19"/>
                <a:gd name="T9" fmla="*/ 10 h 16"/>
                <a:gd name="T10" fmla="*/ 3 w 19"/>
                <a:gd name="T11" fmla="*/ 11 h 16"/>
                <a:gd name="T12" fmla="*/ 10 w 19"/>
                <a:gd name="T13" fmla="*/ 11 h 16"/>
                <a:gd name="T14" fmla="*/ 13 w 19"/>
                <a:gd name="T15" fmla="*/ 15 h 16"/>
                <a:gd name="T16" fmla="*/ 18 w 19"/>
                <a:gd name="T17" fmla="*/ 14 h 16"/>
                <a:gd name="T18" fmla="*/ 18 w 19"/>
                <a:gd name="T19" fmla="*/ 12 h 16"/>
                <a:gd name="T20" fmla="*/ 18 w 19"/>
                <a:gd name="T21" fmla="*/ 3 h 16"/>
                <a:gd name="T22" fmla="*/ 12 w 19"/>
                <a:gd name="T2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2" y="3"/>
                  </a:moveTo>
                  <a:cubicBezTo>
                    <a:pt x="11" y="3"/>
                    <a:pt x="10" y="2"/>
                    <a:pt x="9" y="0"/>
                  </a:cubicBezTo>
                  <a:cubicBezTo>
                    <a:pt x="8" y="1"/>
                    <a:pt x="6" y="2"/>
                    <a:pt x="5" y="2"/>
                  </a:cubicBezTo>
                  <a:cubicBezTo>
                    <a:pt x="3" y="4"/>
                    <a:pt x="1" y="5"/>
                    <a:pt x="0" y="8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0" y="13"/>
                    <a:pt x="11" y="15"/>
                    <a:pt x="13" y="15"/>
                  </a:cubicBezTo>
                  <a:cubicBezTo>
                    <a:pt x="15" y="16"/>
                    <a:pt x="17" y="16"/>
                    <a:pt x="18" y="14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9" y="9"/>
                    <a:pt x="18" y="6"/>
                    <a:pt x="18" y="3"/>
                  </a:cubicBezTo>
                  <a:cubicBezTo>
                    <a:pt x="16" y="4"/>
                    <a:pt x="14" y="4"/>
                    <a:pt x="12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173"/>
            <p:cNvSpPr/>
            <p:nvPr/>
          </p:nvSpPr>
          <p:spPr bwMode="auto">
            <a:xfrm>
              <a:off x="8777288" y="1077913"/>
              <a:ext cx="84138" cy="109537"/>
            </a:xfrm>
            <a:custGeom>
              <a:avLst/>
              <a:gdLst>
                <a:gd name="T0" fmla="*/ 13 w 15"/>
                <a:gd name="T1" fmla="*/ 1 h 19"/>
                <a:gd name="T2" fmla="*/ 11 w 15"/>
                <a:gd name="T3" fmla="*/ 0 h 19"/>
                <a:gd name="T4" fmla="*/ 2 w 15"/>
                <a:gd name="T5" fmla="*/ 1 h 19"/>
                <a:gd name="T6" fmla="*/ 2 w 15"/>
                <a:gd name="T7" fmla="*/ 6 h 19"/>
                <a:gd name="T8" fmla="*/ 0 w 15"/>
                <a:gd name="T9" fmla="*/ 9 h 19"/>
                <a:gd name="T10" fmla="*/ 2 w 15"/>
                <a:gd name="T11" fmla="*/ 14 h 19"/>
                <a:gd name="T12" fmla="*/ 7 w 15"/>
                <a:gd name="T13" fmla="*/ 18 h 19"/>
                <a:gd name="T14" fmla="*/ 9 w 15"/>
                <a:gd name="T15" fmla="*/ 18 h 19"/>
                <a:gd name="T16" fmla="*/ 11 w 15"/>
                <a:gd name="T17" fmla="*/ 16 h 19"/>
                <a:gd name="T18" fmla="*/ 10 w 15"/>
                <a:gd name="T19" fmla="*/ 9 h 19"/>
                <a:gd name="T20" fmla="*/ 15 w 15"/>
                <a:gd name="T21" fmla="*/ 6 h 19"/>
                <a:gd name="T22" fmla="*/ 13 w 15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9">
                  <a:moveTo>
                    <a:pt x="13" y="1"/>
                  </a:moveTo>
                  <a:cubicBezTo>
                    <a:pt x="13" y="1"/>
                    <a:pt x="12" y="1"/>
                    <a:pt x="11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7"/>
                    <a:pt x="1" y="9"/>
                    <a:pt x="0" y="9"/>
                  </a:cubicBezTo>
                  <a:cubicBezTo>
                    <a:pt x="0" y="11"/>
                    <a:pt x="1" y="12"/>
                    <a:pt x="2" y="14"/>
                  </a:cubicBezTo>
                  <a:cubicBezTo>
                    <a:pt x="3" y="16"/>
                    <a:pt x="5" y="18"/>
                    <a:pt x="7" y="18"/>
                  </a:cubicBezTo>
                  <a:cubicBezTo>
                    <a:pt x="8" y="19"/>
                    <a:pt x="9" y="18"/>
                    <a:pt x="9" y="18"/>
                  </a:cubicBezTo>
                  <a:cubicBezTo>
                    <a:pt x="10" y="18"/>
                    <a:pt x="11" y="17"/>
                    <a:pt x="11" y="16"/>
                  </a:cubicBezTo>
                  <a:cubicBezTo>
                    <a:pt x="12" y="14"/>
                    <a:pt x="11" y="11"/>
                    <a:pt x="10" y="9"/>
                  </a:cubicBezTo>
                  <a:cubicBezTo>
                    <a:pt x="12" y="9"/>
                    <a:pt x="14" y="8"/>
                    <a:pt x="15" y="6"/>
                  </a:cubicBezTo>
                  <a:cubicBezTo>
                    <a:pt x="15" y="4"/>
                    <a:pt x="15" y="2"/>
                    <a:pt x="13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174"/>
            <p:cNvSpPr/>
            <p:nvPr/>
          </p:nvSpPr>
          <p:spPr bwMode="auto">
            <a:xfrm>
              <a:off x="8731250" y="987425"/>
              <a:ext cx="107950" cy="90487"/>
            </a:xfrm>
            <a:custGeom>
              <a:avLst/>
              <a:gdLst>
                <a:gd name="T0" fmla="*/ 18 w 19"/>
                <a:gd name="T1" fmla="*/ 6 h 16"/>
                <a:gd name="T2" fmla="*/ 16 w 19"/>
                <a:gd name="T3" fmla="*/ 5 h 16"/>
                <a:gd name="T4" fmla="*/ 9 w 19"/>
                <a:gd name="T5" fmla="*/ 5 h 16"/>
                <a:gd name="T6" fmla="*/ 6 w 19"/>
                <a:gd name="T7" fmla="*/ 1 h 16"/>
                <a:gd name="T8" fmla="*/ 1 w 19"/>
                <a:gd name="T9" fmla="*/ 3 h 16"/>
                <a:gd name="T10" fmla="*/ 1 w 19"/>
                <a:gd name="T11" fmla="*/ 5 h 16"/>
                <a:gd name="T12" fmla="*/ 1 w 19"/>
                <a:gd name="T13" fmla="*/ 13 h 16"/>
                <a:gd name="T14" fmla="*/ 6 w 19"/>
                <a:gd name="T15" fmla="*/ 13 h 16"/>
                <a:gd name="T16" fmla="*/ 10 w 19"/>
                <a:gd name="T17" fmla="*/ 16 h 16"/>
                <a:gd name="T18" fmla="*/ 14 w 19"/>
                <a:gd name="T19" fmla="*/ 14 h 16"/>
                <a:gd name="T20" fmla="*/ 19 w 19"/>
                <a:gd name="T21" fmla="*/ 9 h 16"/>
                <a:gd name="T22" fmla="*/ 18 w 19"/>
                <a:gd name="T23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6">
                  <a:moveTo>
                    <a:pt x="18" y="6"/>
                  </a:moveTo>
                  <a:cubicBezTo>
                    <a:pt x="18" y="6"/>
                    <a:pt x="17" y="5"/>
                    <a:pt x="16" y="5"/>
                  </a:cubicBezTo>
                  <a:cubicBezTo>
                    <a:pt x="14" y="4"/>
                    <a:pt x="12" y="4"/>
                    <a:pt x="9" y="5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5" y="0"/>
                    <a:pt x="2" y="1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8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6"/>
                  </a:cubicBezTo>
                  <a:cubicBezTo>
                    <a:pt x="11" y="16"/>
                    <a:pt x="13" y="15"/>
                    <a:pt x="14" y="14"/>
                  </a:cubicBezTo>
                  <a:cubicBezTo>
                    <a:pt x="16" y="13"/>
                    <a:pt x="18" y="11"/>
                    <a:pt x="19" y="9"/>
                  </a:cubicBezTo>
                  <a:cubicBezTo>
                    <a:pt x="19" y="8"/>
                    <a:pt x="19" y="7"/>
                    <a:pt x="1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3659152" y="632513"/>
            <a:ext cx="231775" cy="234950"/>
            <a:chOff x="4513263" y="1323975"/>
            <a:chExt cx="231775" cy="234950"/>
          </a:xfrm>
        </p:grpSpPr>
        <p:sp>
          <p:nvSpPr>
            <p:cNvPr id="186" name="Freeform 175"/>
            <p:cNvSpPr/>
            <p:nvPr/>
          </p:nvSpPr>
          <p:spPr bwMode="auto">
            <a:xfrm>
              <a:off x="4592638" y="1404938"/>
              <a:ext cx="61913" cy="68262"/>
            </a:xfrm>
            <a:custGeom>
              <a:avLst/>
              <a:gdLst>
                <a:gd name="T0" fmla="*/ 10 w 11"/>
                <a:gd name="T1" fmla="*/ 8 h 12"/>
                <a:gd name="T2" fmla="*/ 4 w 11"/>
                <a:gd name="T3" fmla="*/ 11 h 12"/>
                <a:gd name="T4" fmla="*/ 1 w 11"/>
                <a:gd name="T5" fmla="*/ 4 h 12"/>
                <a:gd name="T6" fmla="*/ 7 w 11"/>
                <a:gd name="T7" fmla="*/ 1 h 12"/>
                <a:gd name="T8" fmla="*/ 10 w 11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0" y="8"/>
                  </a:moveTo>
                  <a:cubicBezTo>
                    <a:pt x="9" y="10"/>
                    <a:pt x="7" y="12"/>
                    <a:pt x="4" y="11"/>
                  </a:cubicBezTo>
                  <a:cubicBezTo>
                    <a:pt x="1" y="10"/>
                    <a:pt x="0" y="7"/>
                    <a:pt x="1" y="4"/>
                  </a:cubicBezTo>
                  <a:cubicBezTo>
                    <a:pt x="2" y="2"/>
                    <a:pt x="5" y="0"/>
                    <a:pt x="7" y="1"/>
                  </a:cubicBezTo>
                  <a:cubicBezTo>
                    <a:pt x="10" y="2"/>
                    <a:pt x="11" y="5"/>
                    <a:pt x="10" y="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176"/>
            <p:cNvSpPr/>
            <p:nvPr/>
          </p:nvSpPr>
          <p:spPr bwMode="auto">
            <a:xfrm>
              <a:off x="4513263" y="1352550"/>
              <a:ext cx="90488" cy="109537"/>
            </a:xfrm>
            <a:custGeom>
              <a:avLst/>
              <a:gdLst>
                <a:gd name="T0" fmla="*/ 13 w 16"/>
                <a:gd name="T1" fmla="*/ 13 h 19"/>
                <a:gd name="T2" fmla="*/ 16 w 16"/>
                <a:gd name="T3" fmla="*/ 9 h 19"/>
                <a:gd name="T4" fmla="*/ 14 w 16"/>
                <a:gd name="T5" fmla="*/ 5 h 19"/>
                <a:gd name="T6" fmla="*/ 9 w 16"/>
                <a:gd name="T7" fmla="*/ 0 h 19"/>
                <a:gd name="T8" fmla="*/ 6 w 16"/>
                <a:gd name="T9" fmla="*/ 0 h 19"/>
                <a:gd name="T10" fmla="*/ 5 w 16"/>
                <a:gd name="T11" fmla="*/ 2 h 19"/>
                <a:gd name="T12" fmla="*/ 5 w 16"/>
                <a:gd name="T13" fmla="*/ 10 h 19"/>
                <a:gd name="T14" fmla="*/ 0 w 16"/>
                <a:gd name="T15" fmla="*/ 13 h 19"/>
                <a:gd name="T16" fmla="*/ 2 w 16"/>
                <a:gd name="T17" fmla="*/ 18 h 19"/>
                <a:gd name="T18" fmla="*/ 4 w 16"/>
                <a:gd name="T19" fmla="*/ 19 h 19"/>
                <a:gd name="T20" fmla="*/ 13 w 16"/>
                <a:gd name="T21" fmla="*/ 18 h 19"/>
                <a:gd name="T22" fmla="*/ 13 w 16"/>
                <a:gd name="T2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3" y="13"/>
                  </a:moveTo>
                  <a:cubicBezTo>
                    <a:pt x="13" y="11"/>
                    <a:pt x="15" y="9"/>
                    <a:pt x="16" y="9"/>
                  </a:cubicBezTo>
                  <a:cubicBezTo>
                    <a:pt x="16" y="7"/>
                    <a:pt x="15" y="6"/>
                    <a:pt x="14" y="5"/>
                  </a:cubicBezTo>
                  <a:cubicBezTo>
                    <a:pt x="13" y="2"/>
                    <a:pt x="11" y="0"/>
                    <a:pt x="9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4" y="5"/>
                    <a:pt x="4" y="7"/>
                    <a:pt x="5" y="10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0" y="15"/>
                    <a:pt x="0" y="17"/>
                    <a:pt x="2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7" y="19"/>
                    <a:pt x="10" y="19"/>
                    <a:pt x="13" y="18"/>
                  </a:cubicBezTo>
                  <a:cubicBezTo>
                    <a:pt x="12" y="16"/>
                    <a:pt x="12" y="14"/>
                    <a:pt x="13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177"/>
            <p:cNvSpPr/>
            <p:nvPr/>
          </p:nvSpPr>
          <p:spPr bwMode="auto">
            <a:xfrm>
              <a:off x="4535488" y="1462088"/>
              <a:ext cx="114300" cy="96837"/>
            </a:xfrm>
            <a:custGeom>
              <a:avLst/>
              <a:gdLst>
                <a:gd name="T0" fmla="*/ 13 w 20"/>
                <a:gd name="T1" fmla="*/ 3 h 17"/>
                <a:gd name="T2" fmla="*/ 10 w 20"/>
                <a:gd name="T3" fmla="*/ 0 h 17"/>
                <a:gd name="T4" fmla="*/ 6 w 20"/>
                <a:gd name="T5" fmla="*/ 2 h 17"/>
                <a:gd name="T6" fmla="*/ 1 w 20"/>
                <a:gd name="T7" fmla="*/ 8 h 17"/>
                <a:gd name="T8" fmla="*/ 1 w 20"/>
                <a:gd name="T9" fmla="*/ 10 h 17"/>
                <a:gd name="T10" fmla="*/ 3 w 20"/>
                <a:gd name="T11" fmla="*/ 12 h 17"/>
                <a:gd name="T12" fmla="*/ 10 w 20"/>
                <a:gd name="T13" fmla="*/ 11 h 17"/>
                <a:gd name="T14" fmla="*/ 14 w 20"/>
                <a:gd name="T15" fmla="*/ 16 h 17"/>
                <a:gd name="T16" fmla="*/ 19 w 20"/>
                <a:gd name="T17" fmla="*/ 14 h 17"/>
                <a:gd name="T18" fmla="*/ 20 w 20"/>
                <a:gd name="T19" fmla="*/ 12 h 17"/>
                <a:gd name="T20" fmla="*/ 19 w 20"/>
                <a:gd name="T21" fmla="*/ 3 h 17"/>
                <a:gd name="T22" fmla="*/ 13 w 20"/>
                <a:gd name="T23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3" y="3"/>
                  </a:moveTo>
                  <a:cubicBezTo>
                    <a:pt x="12" y="2"/>
                    <a:pt x="10" y="1"/>
                    <a:pt x="10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3" y="3"/>
                    <a:pt x="1" y="5"/>
                    <a:pt x="1" y="8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2" y="11"/>
                    <a:pt x="2" y="11"/>
                    <a:pt x="3" y="12"/>
                  </a:cubicBezTo>
                  <a:cubicBezTo>
                    <a:pt x="6" y="13"/>
                    <a:pt x="8" y="12"/>
                    <a:pt x="10" y="11"/>
                  </a:cubicBezTo>
                  <a:cubicBezTo>
                    <a:pt x="11" y="13"/>
                    <a:pt x="12" y="15"/>
                    <a:pt x="14" y="16"/>
                  </a:cubicBezTo>
                  <a:cubicBezTo>
                    <a:pt x="16" y="17"/>
                    <a:pt x="18" y="16"/>
                    <a:pt x="19" y="14"/>
                  </a:cubicBezTo>
                  <a:cubicBezTo>
                    <a:pt x="19" y="14"/>
                    <a:pt x="20" y="13"/>
                    <a:pt x="20" y="12"/>
                  </a:cubicBezTo>
                  <a:cubicBezTo>
                    <a:pt x="20" y="9"/>
                    <a:pt x="20" y="6"/>
                    <a:pt x="19" y="3"/>
                  </a:cubicBezTo>
                  <a:cubicBezTo>
                    <a:pt x="17" y="3"/>
                    <a:pt x="15" y="4"/>
                    <a:pt x="13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178"/>
            <p:cNvSpPr/>
            <p:nvPr/>
          </p:nvSpPr>
          <p:spPr bwMode="auto">
            <a:xfrm>
              <a:off x="4649788" y="1416050"/>
              <a:ext cx="95250" cy="114300"/>
            </a:xfrm>
            <a:custGeom>
              <a:avLst/>
              <a:gdLst>
                <a:gd name="T0" fmla="*/ 14 w 17"/>
                <a:gd name="T1" fmla="*/ 1 h 20"/>
                <a:gd name="T2" fmla="*/ 12 w 17"/>
                <a:gd name="T3" fmla="*/ 1 h 20"/>
                <a:gd name="T4" fmla="*/ 2 w 17"/>
                <a:gd name="T5" fmla="*/ 2 h 20"/>
                <a:gd name="T6" fmla="*/ 3 w 17"/>
                <a:gd name="T7" fmla="*/ 6 h 20"/>
                <a:gd name="T8" fmla="*/ 0 w 17"/>
                <a:gd name="T9" fmla="*/ 10 h 20"/>
                <a:gd name="T10" fmla="*/ 2 w 17"/>
                <a:gd name="T11" fmla="*/ 15 h 20"/>
                <a:gd name="T12" fmla="*/ 8 w 17"/>
                <a:gd name="T13" fmla="*/ 20 h 20"/>
                <a:gd name="T14" fmla="*/ 10 w 17"/>
                <a:gd name="T15" fmla="*/ 19 h 20"/>
                <a:gd name="T16" fmla="*/ 12 w 17"/>
                <a:gd name="T17" fmla="*/ 17 h 20"/>
                <a:gd name="T18" fmla="*/ 11 w 17"/>
                <a:gd name="T19" fmla="*/ 10 h 20"/>
                <a:gd name="T20" fmla="*/ 16 w 17"/>
                <a:gd name="T21" fmla="*/ 6 h 20"/>
                <a:gd name="T22" fmla="*/ 14 w 17"/>
                <a:gd name="T2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"/>
                  </a:moveTo>
                  <a:cubicBezTo>
                    <a:pt x="13" y="1"/>
                    <a:pt x="13" y="1"/>
                    <a:pt x="12" y="1"/>
                  </a:cubicBezTo>
                  <a:cubicBezTo>
                    <a:pt x="9" y="0"/>
                    <a:pt x="5" y="1"/>
                    <a:pt x="2" y="2"/>
                  </a:cubicBezTo>
                  <a:cubicBezTo>
                    <a:pt x="3" y="3"/>
                    <a:pt x="3" y="5"/>
                    <a:pt x="3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2"/>
                    <a:pt x="1" y="13"/>
                    <a:pt x="2" y="15"/>
                  </a:cubicBezTo>
                  <a:cubicBezTo>
                    <a:pt x="3" y="17"/>
                    <a:pt x="5" y="19"/>
                    <a:pt x="8" y="20"/>
                  </a:cubicBezTo>
                  <a:cubicBezTo>
                    <a:pt x="8" y="20"/>
                    <a:pt x="9" y="20"/>
                    <a:pt x="10" y="19"/>
                  </a:cubicBezTo>
                  <a:cubicBezTo>
                    <a:pt x="11" y="19"/>
                    <a:pt x="11" y="18"/>
                    <a:pt x="12" y="17"/>
                  </a:cubicBezTo>
                  <a:cubicBezTo>
                    <a:pt x="12" y="15"/>
                    <a:pt x="12" y="12"/>
                    <a:pt x="11" y="10"/>
                  </a:cubicBezTo>
                  <a:cubicBezTo>
                    <a:pt x="13" y="10"/>
                    <a:pt x="15" y="8"/>
                    <a:pt x="16" y="6"/>
                  </a:cubicBezTo>
                  <a:cubicBezTo>
                    <a:pt x="17" y="5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179"/>
            <p:cNvSpPr/>
            <p:nvPr/>
          </p:nvSpPr>
          <p:spPr bwMode="auto">
            <a:xfrm>
              <a:off x="4603750" y="1323975"/>
              <a:ext cx="114300" cy="98425"/>
            </a:xfrm>
            <a:custGeom>
              <a:avLst/>
              <a:gdLst>
                <a:gd name="T0" fmla="*/ 19 w 20"/>
                <a:gd name="T1" fmla="*/ 6 h 17"/>
                <a:gd name="T2" fmla="*/ 17 w 20"/>
                <a:gd name="T3" fmla="*/ 5 h 17"/>
                <a:gd name="T4" fmla="*/ 10 w 20"/>
                <a:gd name="T5" fmla="*/ 5 h 17"/>
                <a:gd name="T6" fmla="*/ 6 w 20"/>
                <a:gd name="T7" fmla="*/ 1 h 17"/>
                <a:gd name="T8" fmla="*/ 1 w 20"/>
                <a:gd name="T9" fmla="*/ 2 h 17"/>
                <a:gd name="T10" fmla="*/ 1 w 20"/>
                <a:gd name="T11" fmla="*/ 5 h 17"/>
                <a:gd name="T12" fmla="*/ 1 w 20"/>
                <a:gd name="T13" fmla="*/ 13 h 17"/>
                <a:gd name="T14" fmla="*/ 6 w 20"/>
                <a:gd name="T15" fmla="*/ 13 h 17"/>
                <a:gd name="T16" fmla="*/ 10 w 20"/>
                <a:gd name="T17" fmla="*/ 17 h 17"/>
                <a:gd name="T18" fmla="*/ 15 w 20"/>
                <a:gd name="T19" fmla="*/ 14 h 17"/>
                <a:gd name="T20" fmla="*/ 20 w 20"/>
                <a:gd name="T21" fmla="*/ 9 h 17"/>
                <a:gd name="T22" fmla="*/ 19 w 20"/>
                <a:gd name="T23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7">
                  <a:moveTo>
                    <a:pt x="19" y="6"/>
                  </a:moveTo>
                  <a:cubicBezTo>
                    <a:pt x="19" y="5"/>
                    <a:pt x="18" y="5"/>
                    <a:pt x="17" y="5"/>
                  </a:cubicBezTo>
                  <a:cubicBezTo>
                    <a:pt x="15" y="4"/>
                    <a:pt x="12" y="4"/>
                    <a:pt x="10" y="5"/>
                  </a:cubicBezTo>
                  <a:cubicBezTo>
                    <a:pt x="9" y="3"/>
                    <a:pt x="8" y="1"/>
                    <a:pt x="6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0" y="7"/>
                    <a:pt x="1" y="10"/>
                    <a:pt x="1" y="13"/>
                  </a:cubicBezTo>
                  <a:cubicBezTo>
                    <a:pt x="3" y="13"/>
                    <a:pt x="4" y="13"/>
                    <a:pt x="6" y="13"/>
                  </a:cubicBezTo>
                  <a:cubicBezTo>
                    <a:pt x="8" y="14"/>
                    <a:pt x="9" y="15"/>
                    <a:pt x="10" y="17"/>
                  </a:cubicBezTo>
                  <a:cubicBezTo>
                    <a:pt x="12" y="16"/>
                    <a:pt x="13" y="15"/>
                    <a:pt x="15" y="14"/>
                  </a:cubicBezTo>
                  <a:cubicBezTo>
                    <a:pt x="17" y="13"/>
                    <a:pt x="19" y="11"/>
                    <a:pt x="20" y="9"/>
                  </a:cubicBezTo>
                  <a:cubicBezTo>
                    <a:pt x="20" y="8"/>
                    <a:pt x="20" y="7"/>
                    <a:pt x="19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8300765" y="368366"/>
            <a:ext cx="233363" cy="234950"/>
            <a:chOff x="6757988" y="1095375"/>
            <a:chExt cx="233363" cy="234950"/>
          </a:xfrm>
        </p:grpSpPr>
        <p:sp>
          <p:nvSpPr>
            <p:cNvPr id="191" name="Freeform 180"/>
            <p:cNvSpPr/>
            <p:nvPr/>
          </p:nvSpPr>
          <p:spPr bwMode="auto">
            <a:xfrm>
              <a:off x="6843713" y="1181100"/>
              <a:ext cx="61913" cy="63500"/>
            </a:xfrm>
            <a:custGeom>
              <a:avLst/>
              <a:gdLst>
                <a:gd name="T0" fmla="*/ 10 w 11"/>
                <a:gd name="T1" fmla="*/ 7 h 11"/>
                <a:gd name="T2" fmla="*/ 4 w 11"/>
                <a:gd name="T3" fmla="*/ 10 h 11"/>
                <a:gd name="T4" fmla="*/ 1 w 11"/>
                <a:gd name="T5" fmla="*/ 4 h 11"/>
                <a:gd name="T6" fmla="*/ 7 w 11"/>
                <a:gd name="T7" fmla="*/ 1 h 11"/>
                <a:gd name="T8" fmla="*/ 10 w 11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7"/>
                  </a:moveTo>
                  <a:cubicBezTo>
                    <a:pt x="9" y="10"/>
                    <a:pt x="6" y="11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2" y="1"/>
                    <a:pt x="4" y="0"/>
                    <a:pt x="7" y="1"/>
                  </a:cubicBezTo>
                  <a:cubicBezTo>
                    <a:pt x="10" y="2"/>
                    <a:pt x="11" y="5"/>
                    <a:pt x="10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181"/>
            <p:cNvSpPr/>
            <p:nvPr/>
          </p:nvSpPr>
          <p:spPr bwMode="auto">
            <a:xfrm>
              <a:off x="6757988" y="1123950"/>
              <a:ext cx="96838" cy="114300"/>
            </a:xfrm>
            <a:custGeom>
              <a:avLst/>
              <a:gdLst>
                <a:gd name="T0" fmla="*/ 14 w 17"/>
                <a:gd name="T1" fmla="*/ 13 h 20"/>
                <a:gd name="T2" fmla="*/ 17 w 17"/>
                <a:gd name="T3" fmla="*/ 9 h 20"/>
                <a:gd name="T4" fmla="*/ 15 w 17"/>
                <a:gd name="T5" fmla="*/ 5 h 20"/>
                <a:gd name="T6" fmla="*/ 9 w 17"/>
                <a:gd name="T7" fmla="*/ 0 h 20"/>
                <a:gd name="T8" fmla="*/ 7 w 17"/>
                <a:gd name="T9" fmla="*/ 1 h 20"/>
                <a:gd name="T10" fmla="*/ 5 w 17"/>
                <a:gd name="T11" fmla="*/ 3 h 20"/>
                <a:gd name="T12" fmla="*/ 6 w 17"/>
                <a:gd name="T13" fmla="*/ 10 h 20"/>
                <a:gd name="T14" fmla="*/ 1 w 17"/>
                <a:gd name="T15" fmla="*/ 13 h 20"/>
                <a:gd name="T16" fmla="*/ 3 w 17"/>
                <a:gd name="T17" fmla="*/ 19 h 20"/>
                <a:gd name="T18" fmla="*/ 5 w 17"/>
                <a:gd name="T19" fmla="*/ 19 h 20"/>
                <a:gd name="T20" fmla="*/ 14 w 17"/>
                <a:gd name="T21" fmla="*/ 19 h 20"/>
                <a:gd name="T22" fmla="*/ 14 w 17"/>
                <a:gd name="T23" fmla="*/ 1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0">
                  <a:moveTo>
                    <a:pt x="14" y="13"/>
                  </a:moveTo>
                  <a:cubicBezTo>
                    <a:pt x="14" y="11"/>
                    <a:pt x="15" y="10"/>
                    <a:pt x="17" y="9"/>
                  </a:cubicBezTo>
                  <a:cubicBezTo>
                    <a:pt x="16" y="8"/>
                    <a:pt x="16" y="6"/>
                    <a:pt x="15" y="5"/>
                  </a:cubicBezTo>
                  <a:cubicBezTo>
                    <a:pt x="14" y="3"/>
                    <a:pt x="12" y="1"/>
                    <a:pt x="9" y="0"/>
                  </a:cubicBezTo>
                  <a:cubicBezTo>
                    <a:pt x="9" y="0"/>
                    <a:pt x="8" y="0"/>
                    <a:pt x="7" y="1"/>
                  </a:cubicBezTo>
                  <a:cubicBezTo>
                    <a:pt x="6" y="1"/>
                    <a:pt x="6" y="2"/>
                    <a:pt x="5" y="3"/>
                  </a:cubicBezTo>
                  <a:cubicBezTo>
                    <a:pt x="5" y="5"/>
                    <a:pt x="5" y="8"/>
                    <a:pt x="6" y="10"/>
                  </a:cubicBezTo>
                  <a:cubicBezTo>
                    <a:pt x="4" y="10"/>
                    <a:pt x="2" y="12"/>
                    <a:pt x="1" y="13"/>
                  </a:cubicBezTo>
                  <a:cubicBezTo>
                    <a:pt x="0" y="15"/>
                    <a:pt x="1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8" y="20"/>
                    <a:pt x="11" y="19"/>
                    <a:pt x="14" y="19"/>
                  </a:cubicBezTo>
                  <a:cubicBezTo>
                    <a:pt x="13" y="17"/>
                    <a:pt x="13" y="15"/>
                    <a:pt x="14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182"/>
            <p:cNvSpPr/>
            <p:nvPr/>
          </p:nvSpPr>
          <p:spPr bwMode="auto">
            <a:xfrm>
              <a:off x="6786563" y="1238250"/>
              <a:ext cx="114300" cy="92075"/>
            </a:xfrm>
            <a:custGeom>
              <a:avLst/>
              <a:gdLst>
                <a:gd name="T0" fmla="*/ 13 w 20"/>
                <a:gd name="T1" fmla="*/ 2 h 16"/>
                <a:gd name="T2" fmla="*/ 9 w 20"/>
                <a:gd name="T3" fmla="*/ 0 h 16"/>
                <a:gd name="T4" fmla="*/ 5 w 20"/>
                <a:gd name="T5" fmla="*/ 2 h 16"/>
                <a:gd name="T6" fmla="*/ 0 w 20"/>
                <a:gd name="T7" fmla="*/ 7 h 16"/>
                <a:gd name="T8" fmla="*/ 1 w 20"/>
                <a:gd name="T9" fmla="*/ 10 h 16"/>
                <a:gd name="T10" fmla="*/ 3 w 20"/>
                <a:gd name="T11" fmla="*/ 11 h 16"/>
                <a:gd name="T12" fmla="*/ 10 w 20"/>
                <a:gd name="T13" fmla="*/ 11 h 16"/>
                <a:gd name="T14" fmla="*/ 14 w 20"/>
                <a:gd name="T15" fmla="*/ 15 h 16"/>
                <a:gd name="T16" fmla="*/ 19 w 20"/>
                <a:gd name="T17" fmla="*/ 14 h 16"/>
                <a:gd name="T18" fmla="*/ 19 w 20"/>
                <a:gd name="T19" fmla="*/ 11 h 16"/>
                <a:gd name="T20" fmla="*/ 19 w 20"/>
                <a:gd name="T21" fmla="*/ 2 h 16"/>
                <a:gd name="T22" fmla="*/ 13 w 20"/>
                <a:gd name="T2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6">
                  <a:moveTo>
                    <a:pt x="13" y="2"/>
                  </a:moveTo>
                  <a:cubicBezTo>
                    <a:pt x="11" y="2"/>
                    <a:pt x="10" y="1"/>
                    <a:pt x="9" y="0"/>
                  </a:cubicBezTo>
                  <a:cubicBezTo>
                    <a:pt x="8" y="0"/>
                    <a:pt x="7" y="1"/>
                    <a:pt x="5" y="2"/>
                  </a:cubicBezTo>
                  <a:cubicBezTo>
                    <a:pt x="3" y="3"/>
                    <a:pt x="1" y="5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1" y="13"/>
                    <a:pt x="12" y="15"/>
                    <a:pt x="14" y="15"/>
                  </a:cubicBezTo>
                  <a:cubicBezTo>
                    <a:pt x="15" y="16"/>
                    <a:pt x="18" y="16"/>
                    <a:pt x="19" y="14"/>
                  </a:cubicBezTo>
                  <a:cubicBezTo>
                    <a:pt x="19" y="13"/>
                    <a:pt x="19" y="12"/>
                    <a:pt x="19" y="11"/>
                  </a:cubicBezTo>
                  <a:cubicBezTo>
                    <a:pt x="20" y="8"/>
                    <a:pt x="19" y="5"/>
                    <a:pt x="19" y="2"/>
                  </a:cubicBezTo>
                  <a:cubicBezTo>
                    <a:pt x="17" y="3"/>
                    <a:pt x="15" y="3"/>
                    <a:pt x="1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183"/>
            <p:cNvSpPr/>
            <p:nvPr/>
          </p:nvSpPr>
          <p:spPr bwMode="auto">
            <a:xfrm>
              <a:off x="6900863" y="1192213"/>
              <a:ext cx="90488" cy="109537"/>
            </a:xfrm>
            <a:custGeom>
              <a:avLst/>
              <a:gdLst>
                <a:gd name="T0" fmla="*/ 14 w 16"/>
                <a:gd name="T1" fmla="*/ 1 h 19"/>
                <a:gd name="T2" fmla="*/ 12 w 16"/>
                <a:gd name="T3" fmla="*/ 0 h 19"/>
                <a:gd name="T4" fmla="*/ 2 w 16"/>
                <a:gd name="T5" fmla="*/ 1 h 19"/>
                <a:gd name="T6" fmla="*/ 2 w 16"/>
                <a:gd name="T7" fmla="*/ 6 h 19"/>
                <a:gd name="T8" fmla="*/ 0 w 16"/>
                <a:gd name="T9" fmla="*/ 10 h 19"/>
                <a:gd name="T10" fmla="*/ 2 w 16"/>
                <a:gd name="T11" fmla="*/ 14 h 19"/>
                <a:gd name="T12" fmla="*/ 7 w 16"/>
                <a:gd name="T13" fmla="*/ 19 h 19"/>
                <a:gd name="T14" fmla="*/ 10 w 16"/>
                <a:gd name="T15" fmla="*/ 19 h 19"/>
                <a:gd name="T16" fmla="*/ 11 w 16"/>
                <a:gd name="T17" fmla="*/ 17 h 19"/>
                <a:gd name="T18" fmla="*/ 11 w 16"/>
                <a:gd name="T19" fmla="*/ 9 h 19"/>
                <a:gd name="T20" fmla="*/ 16 w 16"/>
                <a:gd name="T21" fmla="*/ 6 h 19"/>
                <a:gd name="T22" fmla="*/ 14 w 16"/>
                <a:gd name="T2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9">
                  <a:moveTo>
                    <a:pt x="14" y="1"/>
                  </a:moveTo>
                  <a:cubicBezTo>
                    <a:pt x="13" y="0"/>
                    <a:pt x="12" y="0"/>
                    <a:pt x="12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3" y="3"/>
                    <a:pt x="3" y="4"/>
                    <a:pt x="2" y="6"/>
                  </a:cubicBezTo>
                  <a:cubicBezTo>
                    <a:pt x="2" y="8"/>
                    <a:pt x="1" y="9"/>
                    <a:pt x="0" y="10"/>
                  </a:cubicBezTo>
                  <a:cubicBezTo>
                    <a:pt x="0" y="11"/>
                    <a:pt x="1" y="13"/>
                    <a:pt x="2" y="14"/>
                  </a:cubicBezTo>
                  <a:cubicBezTo>
                    <a:pt x="3" y="16"/>
                    <a:pt x="5" y="19"/>
                    <a:pt x="7" y="19"/>
                  </a:cubicBezTo>
                  <a:cubicBezTo>
                    <a:pt x="8" y="19"/>
                    <a:pt x="9" y="19"/>
                    <a:pt x="10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4"/>
                    <a:pt x="12" y="12"/>
                    <a:pt x="11" y="9"/>
                  </a:cubicBezTo>
                  <a:cubicBezTo>
                    <a:pt x="13" y="9"/>
                    <a:pt x="15" y="8"/>
                    <a:pt x="16" y="6"/>
                  </a:cubicBezTo>
                  <a:cubicBezTo>
                    <a:pt x="16" y="4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184"/>
            <p:cNvSpPr/>
            <p:nvPr/>
          </p:nvSpPr>
          <p:spPr bwMode="auto">
            <a:xfrm>
              <a:off x="6854825" y="1095375"/>
              <a:ext cx="107950" cy="96837"/>
            </a:xfrm>
            <a:custGeom>
              <a:avLst/>
              <a:gdLst>
                <a:gd name="T0" fmla="*/ 19 w 19"/>
                <a:gd name="T1" fmla="*/ 7 h 17"/>
                <a:gd name="T2" fmla="*/ 17 w 19"/>
                <a:gd name="T3" fmla="*/ 5 h 17"/>
                <a:gd name="T4" fmla="*/ 10 w 19"/>
                <a:gd name="T5" fmla="*/ 6 h 17"/>
                <a:gd name="T6" fmla="*/ 6 w 19"/>
                <a:gd name="T7" fmla="*/ 1 h 17"/>
                <a:gd name="T8" fmla="*/ 1 w 19"/>
                <a:gd name="T9" fmla="*/ 3 h 17"/>
                <a:gd name="T10" fmla="*/ 0 w 19"/>
                <a:gd name="T11" fmla="*/ 5 h 17"/>
                <a:gd name="T12" fmla="*/ 1 w 19"/>
                <a:gd name="T13" fmla="*/ 14 h 17"/>
                <a:gd name="T14" fmla="*/ 6 w 19"/>
                <a:gd name="T15" fmla="*/ 14 h 17"/>
                <a:gd name="T16" fmla="*/ 10 w 19"/>
                <a:gd name="T17" fmla="*/ 17 h 17"/>
                <a:gd name="T18" fmla="*/ 14 w 19"/>
                <a:gd name="T19" fmla="*/ 15 h 17"/>
                <a:gd name="T20" fmla="*/ 19 w 19"/>
                <a:gd name="T21" fmla="*/ 9 h 17"/>
                <a:gd name="T22" fmla="*/ 19 w 19"/>
                <a:gd name="T23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7">
                  <a:moveTo>
                    <a:pt x="19" y="7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4" y="4"/>
                    <a:pt x="12" y="5"/>
                    <a:pt x="10" y="6"/>
                  </a:cubicBezTo>
                  <a:cubicBezTo>
                    <a:pt x="9" y="4"/>
                    <a:pt x="8" y="2"/>
                    <a:pt x="6" y="1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11"/>
                    <a:pt x="1" y="14"/>
                  </a:cubicBezTo>
                  <a:cubicBezTo>
                    <a:pt x="3" y="13"/>
                    <a:pt x="4" y="13"/>
                    <a:pt x="6" y="14"/>
                  </a:cubicBezTo>
                  <a:cubicBezTo>
                    <a:pt x="8" y="14"/>
                    <a:pt x="9" y="16"/>
                    <a:pt x="10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7" y="14"/>
                    <a:pt x="19" y="12"/>
                    <a:pt x="19" y="9"/>
                  </a:cubicBezTo>
                  <a:cubicBezTo>
                    <a:pt x="19" y="8"/>
                    <a:pt x="19" y="7"/>
                    <a:pt x="19" y="7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7" name="组合 226"/>
          <p:cNvGrpSpPr/>
          <p:nvPr/>
        </p:nvGrpSpPr>
        <p:grpSpPr>
          <a:xfrm>
            <a:off x="10144129" y="1653124"/>
            <a:ext cx="368301" cy="373062"/>
            <a:chOff x="9213850" y="1976438"/>
            <a:chExt cx="368301" cy="373062"/>
          </a:xfrm>
        </p:grpSpPr>
        <p:sp>
          <p:nvSpPr>
            <p:cNvPr id="196" name="Freeform 185"/>
            <p:cNvSpPr/>
            <p:nvPr/>
          </p:nvSpPr>
          <p:spPr bwMode="auto">
            <a:xfrm>
              <a:off x="9344025" y="2108200"/>
              <a:ext cx="101600" cy="103187"/>
            </a:xfrm>
            <a:custGeom>
              <a:avLst/>
              <a:gdLst>
                <a:gd name="T0" fmla="*/ 16 w 18"/>
                <a:gd name="T1" fmla="*/ 12 h 18"/>
                <a:gd name="T2" fmla="*/ 6 w 18"/>
                <a:gd name="T3" fmla="*/ 17 h 18"/>
                <a:gd name="T4" fmla="*/ 1 w 18"/>
                <a:gd name="T5" fmla="*/ 6 h 18"/>
                <a:gd name="T6" fmla="*/ 11 w 18"/>
                <a:gd name="T7" fmla="*/ 2 h 18"/>
                <a:gd name="T8" fmla="*/ 16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6" y="12"/>
                  </a:moveTo>
                  <a:cubicBezTo>
                    <a:pt x="15" y="16"/>
                    <a:pt x="10" y="18"/>
                    <a:pt x="6" y="17"/>
                  </a:cubicBezTo>
                  <a:cubicBezTo>
                    <a:pt x="2" y="15"/>
                    <a:pt x="0" y="11"/>
                    <a:pt x="1" y="6"/>
                  </a:cubicBezTo>
                  <a:cubicBezTo>
                    <a:pt x="2" y="2"/>
                    <a:pt x="7" y="0"/>
                    <a:pt x="11" y="2"/>
                  </a:cubicBezTo>
                  <a:cubicBezTo>
                    <a:pt x="15" y="3"/>
                    <a:pt x="18" y="8"/>
                    <a:pt x="16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186"/>
            <p:cNvSpPr/>
            <p:nvPr/>
          </p:nvSpPr>
          <p:spPr bwMode="auto">
            <a:xfrm>
              <a:off x="9213850" y="2022475"/>
              <a:ext cx="146050" cy="177800"/>
            </a:xfrm>
            <a:custGeom>
              <a:avLst/>
              <a:gdLst>
                <a:gd name="T0" fmla="*/ 21 w 26"/>
                <a:gd name="T1" fmla="*/ 20 h 31"/>
                <a:gd name="T2" fmla="*/ 26 w 26"/>
                <a:gd name="T3" fmla="*/ 14 h 31"/>
                <a:gd name="T4" fmla="*/ 23 w 26"/>
                <a:gd name="T5" fmla="*/ 8 h 31"/>
                <a:gd name="T6" fmla="*/ 14 w 26"/>
                <a:gd name="T7" fmla="*/ 0 h 31"/>
                <a:gd name="T8" fmla="*/ 10 w 26"/>
                <a:gd name="T9" fmla="*/ 1 h 31"/>
                <a:gd name="T10" fmla="*/ 8 w 26"/>
                <a:gd name="T11" fmla="*/ 4 h 31"/>
                <a:gd name="T12" fmla="*/ 8 w 26"/>
                <a:gd name="T13" fmla="*/ 16 h 31"/>
                <a:gd name="T14" fmla="*/ 1 w 26"/>
                <a:gd name="T15" fmla="*/ 21 h 31"/>
                <a:gd name="T16" fmla="*/ 4 w 26"/>
                <a:gd name="T17" fmla="*/ 29 h 31"/>
                <a:gd name="T18" fmla="*/ 7 w 26"/>
                <a:gd name="T19" fmla="*/ 30 h 31"/>
                <a:gd name="T20" fmla="*/ 21 w 26"/>
                <a:gd name="T21" fmla="*/ 29 h 31"/>
                <a:gd name="T22" fmla="*/ 21 w 26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1" y="20"/>
                  </a:moveTo>
                  <a:cubicBezTo>
                    <a:pt x="22" y="17"/>
                    <a:pt x="24" y="15"/>
                    <a:pt x="26" y="14"/>
                  </a:cubicBezTo>
                  <a:cubicBezTo>
                    <a:pt x="25" y="12"/>
                    <a:pt x="24" y="10"/>
                    <a:pt x="23" y="8"/>
                  </a:cubicBezTo>
                  <a:cubicBezTo>
                    <a:pt x="21" y="4"/>
                    <a:pt x="18" y="1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9" y="1"/>
                    <a:pt x="8" y="3"/>
                    <a:pt x="8" y="4"/>
                  </a:cubicBezTo>
                  <a:cubicBezTo>
                    <a:pt x="6" y="8"/>
                    <a:pt x="7" y="12"/>
                    <a:pt x="8" y="16"/>
                  </a:cubicBezTo>
                  <a:cubicBezTo>
                    <a:pt x="5" y="16"/>
                    <a:pt x="2" y="18"/>
                    <a:pt x="1" y="21"/>
                  </a:cubicBezTo>
                  <a:cubicBezTo>
                    <a:pt x="0" y="24"/>
                    <a:pt x="1" y="27"/>
                    <a:pt x="4" y="29"/>
                  </a:cubicBezTo>
                  <a:cubicBezTo>
                    <a:pt x="5" y="30"/>
                    <a:pt x="6" y="30"/>
                    <a:pt x="7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187"/>
            <p:cNvSpPr/>
            <p:nvPr/>
          </p:nvSpPr>
          <p:spPr bwMode="auto">
            <a:xfrm>
              <a:off x="9258300" y="220027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5 w 31"/>
                <a:gd name="T13" fmla="*/ 17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7" y="3"/>
                    <a:pt x="15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4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1" y="17"/>
                    <a:pt x="3" y="18"/>
                    <a:pt x="4" y="18"/>
                  </a:cubicBezTo>
                  <a:cubicBezTo>
                    <a:pt x="8" y="19"/>
                    <a:pt x="12" y="19"/>
                    <a:pt x="15" y="17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7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188"/>
            <p:cNvSpPr/>
            <p:nvPr/>
          </p:nvSpPr>
          <p:spPr bwMode="auto">
            <a:xfrm>
              <a:off x="9428163" y="2125663"/>
              <a:ext cx="153988" cy="177800"/>
            </a:xfrm>
            <a:custGeom>
              <a:avLst/>
              <a:gdLst>
                <a:gd name="T0" fmla="*/ 23 w 27"/>
                <a:gd name="T1" fmla="*/ 2 h 31"/>
                <a:gd name="T2" fmla="*/ 19 w 27"/>
                <a:gd name="T3" fmla="*/ 1 h 31"/>
                <a:gd name="T4" fmla="*/ 5 w 27"/>
                <a:gd name="T5" fmla="*/ 2 h 31"/>
                <a:gd name="T6" fmla="*/ 5 w 27"/>
                <a:gd name="T7" fmla="*/ 10 h 31"/>
                <a:gd name="T8" fmla="*/ 0 w 27"/>
                <a:gd name="T9" fmla="*/ 16 h 31"/>
                <a:gd name="T10" fmla="*/ 4 w 27"/>
                <a:gd name="T11" fmla="*/ 23 h 31"/>
                <a:gd name="T12" fmla="*/ 13 w 27"/>
                <a:gd name="T13" fmla="*/ 31 h 31"/>
                <a:gd name="T14" fmla="*/ 17 w 27"/>
                <a:gd name="T15" fmla="*/ 30 h 31"/>
                <a:gd name="T16" fmla="*/ 19 w 27"/>
                <a:gd name="T17" fmla="*/ 27 h 31"/>
                <a:gd name="T18" fmla="*/ 18 w 27"/>
                <a:gd name="T19" fmla="*/ 15 h 31"/>
                <a:gd name="T20" fmla="*/ 26 w 27"/>
                <a:gd name="T21" fmla="*/ 10 h 31"/>
                <a:gd name="T22" fmla="*/ 23 w 27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3" y="2"/>
                  </a:moveTo>
                  <a:cubicBezTo>
                    <a:pt x="22" y="1"/>
                    <a:pt x="21" y="1"/>
                    <a:pt x="19" y="1"/>
                  </a:cubicBezTo>
                  <a:cubicBezTo>
                    <a:pt x="14" y="0"/>
                    <a:pt x="9" y="1"/>
                    <a:pt x="5" y="2"/>
                  </a:cubicBezTo>
                  <a:cubicBezTo>
                    <a:pt x="5" y="5"/>
                    <a:pt x="6" y="7"/>
                    <a:pt x="5" y="10"/>
                  </a:cubicBezTo>
                  <a:cubicBezTo>
                    <a:pt x="4" y="12"/>
                    <a:pt x="2" y="14"/>
                    <a:pt x="0" y="16"/>
                  </a:cubicBezTo>
                  <a:cubicBezTo>
                    <a:pt x="1" y="18"/>
                    <a:pt x="2" y="21"/>
                    <a:pt x="4" y="23"/>
                  </a:cubicBezTo>
                  <a:cubicBezTo>
                    <a:pt x="6" y="27"/>
                    <a:pt x="9" y="30"/>
                    <a:pt x="13" y="31"/>
                  </a:cubicBezTo>
                  <a:cubicBezTo>
                    <a:pt x="14" y="31"/>
                    <a:pt x="16" y="31"/>
                    <a:pt x="17" y="30"/>
                  </a:cubicBezTo>
                  <a:cubicBezTo>
                    <a:pt x="18" y="30"/>
                    <a:pt x="19" y="28"/>
                    <a:pt x="19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2" y="15"/>
                    <a:pt x="25" y="13"/>
                    <a:pt x="26" y="10"/>
                  </a:cubicBezTo>
                  <a:cubicBezTo>
                    <a:pt x="27" y="7"/>
                    <a:pt x="26" y="3"/>
                    <a:pt x="23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189"/>
            <p:cNvSpPr/>
            <p:nvPr/>
          </p:nvSpPr>
          <p:spPr bwMode="auto">
            <a:xfrm>
              <a:off x="9359900" y="197643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7 w 31"/>
                <a:gd name="T3" fmla="*/ 8 h 27"/>
                <a:gd name="T4" fmla="*/ 15 w 31"/>
                <a:gd name="T5" fmla="*/ 8 h 27"/>
                <a:gd name="T6" fmla="*/ 10 w 31"/>
                <a:gd name="T7" fmla="*/ 1 h 27"/>
                <a:gd name="T8" fmla="*/ 2 w 31"/>
                <a:gd name="T9" fmla="*/ 4 h 27"/>
                <a:gd name="T10" fmla="*/ 1 w 31"/>
                <a:gd name="T11" fmla="*/ 8 h 27"/>
                <a:gd name="T12" fmla="*/ 2 w 31"/>
                <a:gd name="T13" fmla="*/ 21 h 27"/>
                <a:gd name="T14" fmla="*/ 9 w 31"/>
                <a:gd name="T15" fmla="*/ 21 h 27"/>
                <a:gd name="T16" fmla="*/ 16 w 31"/>
                <a:gd name="T17" fmla="*/ 27 h 27"/>
                <a:gd name="T18" fmla="*/ 23 w 31"/>
                <a:gd name="T19" fmla="*/ 23 h 27"/>
                <a:gd name="T20" fmla="*/ 31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7" y="8"/>
                  </a:cubicBezTo>
                  <a:cubicBezTo>
                    <a:pt x="23" y="6"/>
                    <a:pt x="19" y="7"/>
                    <a:pt x="15" y="8"/>
                  </a:cubicBezTo>
                  <a:cubicBezTo>
                    <a:pt x="15" y="5"/>
                    <a:pt x="13" y="2"/>
                    <a:pt x="10" y="1"/>
                  </a:cubicBezTo>
                  <a:cubicBezTo>
                    <a:pt x="7" y="0"/>
                    <a:pt x="3" y="1"/>
                    <a:pt x="2" y="4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0" y="12"/>
                    <a:pt x="1" y="17"/>
                    <a:pt x="2" y="21"/>
                  </a:cubicBezTo>
                  <a:cubicBezTo>
                    <a:pt x="4" y="20"/>
                    <a:pt x="7" y="20"/>
                    <a:pt x="9" y="21"/>
                  </a:cubicBezTo>
                  <a:cubicBezTo>
                    <a:pt x="12" y="22"/>
                    <a:pt x="14" y="24"/>
                    <a:pt x="16" y="27"/>
                  </a:cubicBezTo>
                  <a:cubicBezTo>
                    <a:pt x="18" y="26"/>
                    <a:pt x="21" y="24"/>
                    <a:pt x="23" y="23"/>
                  </a:cubicBezTo>
                  <a:cubicBezTo>
                    <a:pt x="27" y="21"/>
                    <a:pt x="30" y="18"/>
                    <a:pt x="31" y="14"/>
                  </a:cubicBezTo>
                  <a:cubicBezTo>
                    <a:pt x="31" y="13"/>
                    <a:pt x="31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6161609" y="555498"/>
            <a:ext cx="504825" cy="509587"/>
            <a:chOff x="5754688" y="1049338"/>
            <a:chExt cx="504825" cy="509587"/>
          </a:xfrm>
        </p:grpSpPr>
        <p:sp>
          <p:nvSpPr>
            <p:cNvPr id="201" name="Freeform 190"/>
            <p:cNvSpPr/>
            <p:nvPr/>
          </p:nvSpPr>
          <p:spPr bwMode="auto">
            <a:xfrm>
              <a:off x="5930900" y="1233488"/>
              <a:ext cx="141288" cy="142875"/>
            </a:xfrm>
            <a:custGeom>
              <a:avLst/>
              <a:gdLst>
                <a:gd name="T0" fmla="*/ 23 w 25"/>
                <a:gd name="T1" fmla="*/ 16 h 25"/>
                <a:gd name="T2" fmla="*/ 9 w 25"/>
                <a:gd name="T3" fmla="*/ 23 h 25"/>
                <a:gd name="T4" fmla="*/ 2 w 25"/>
                <a:gd name="T5" fmla="*/ 9 h 25"/>
                <a:gd name="T6" fmla="*/ 17 w 25"/>
                <a:gd name="T7" fmla="*/ 2 h 25"/>
                <a:gd name="T8" fmla="*/ 23 w 25"/>
                <a:gd name="T9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3" y="16"/>
                  </a:moveTo>
                  <a:cubicBezTo>
                    <a:pt x="21" y="22"/>
                    <a:pt x="15" y="25"/>
                    <a:pt x="9" y="23"/>
                  </a:cubicBezTo>
                  <a:cubicBezTo>
                    <a:pt x="3" y="21"/>
                    <a:pt x="0" y="15"/>
                    <a:pt x="2" y="9"/>
                  </a:cubicBezTo>
                  <a:cubicBezTo>
                    <a:pt x="4" y="3"/>
                    <a:pt x="11" y="0"/>
                    <a:pt x="17" y="2"/>
                  </a:cubicBezTo>
                  <a:cubicBezTo>
                    <a:pt x="22" y="4"/>
                    <a:pt x="25" y="10"/>
                    <a:pt x="23" y="1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191"/>
            <p:cNvSpPr/>
            <p:nvPr/>
          </p:nvSpPr>
          <p:spPr bwMode="auto">
            <a:xfrm>
              <a:off x="5754688" y="1112838"/>
              <a:ext cx="204788" cy="239712"/>
            </a:xfrm>
            <a:custGeom>
              <a:avLst/>
              <a:gdLst>
                <a:gd name="T0" fmla="*/ 29 w 36"/>
                <a:gd name="T1" fmla="*/ 28 h 42"/>
                <a:gd name="T2" fmla="*/ 36 w 36"/>
                <a:gd name="T3" fmla="*/ 19 h 42"/>
                <a:gd name="T4" fmla="*/ 32 w 36"/>
                <a:gd name="T5" fmla="*/ 11 h 42"/>
                <a:gd name="T6" fmla="*/ 20 w 36"/>
                <a:gd name="T7" fmla="*/ 0 h 42"/>
                <a:gd name="T8" fmla="*/ 14 w 36"/>
                <a:gd name="T9" fmla="*/ 1 h 42"/>
                <a:gd name="T10" fmla="*/ 11 w 36"/>
                <a:gd name="T11" fmla="*/ 6 h 42"/>
                <a:gd name="T12" fmla="*/ 12 w 36"/>
                <a:gd name="T13" fmla="*/ 22 h 42"/>
                <a:gd name="T14" fmla="*/ 2 w 36"/>
                <a:gd name="T15" fmla="*/ 29 h 42"/>
                <a:gd name="T16" fmla="*/ 6 w 36"/>
                <a:gd name="T17" fmla="*/ 40 h 42"/>
                <a:gd name="T18" fmla="*/ 11 w 36"/>
                <a:gd name="T19" fmla="*/ 41 h 42"/>
                <a:gd name="T20" fmla="*/ 29 w 36"/>
                <a:gd name="T21" fmla="*/ 40 h 42"/>
                <a:gd name="T22" fmla="*/ 29 w 36"/>
                <a:gd name="T2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2">
                  <a:moveTo>
                    <a:pt x="29" y="28"/>
                  </a:moveTo>
                  <a:cubicBezTo>
                    <a:pt x="30" y="24"/>
                    <a:pt x="33" y="21"/>
                    <a:pt x="36" y="19"/>
                  </a:cubicBezTo>
                  <a:cubicBezTo>
                    <a:pt x="35" y="16"/>
                    <a:pt x="34" y="13"/>
                    <a:pt x="32" y="11"/>
                  </a:cubicBezTo>
                  <a:cubicBezTo>
                    <a:pt x="29" y="6"/>
                    <a:pt x="25" y="1"/>
                    <a:pt x="20" y="0"/>
                  </a:cubicBezTo>
                  <a:cubicBezTo>
                    <a:pt x="18" y="0"/>
                    <a:pt x="16" y="0"/>
                    <a:pt x="14" y="1"/>
                  </a:cubicBezTo>
                  <a:cubicBezTo>
                    <a:pt x="13" y="2"/>
                    <a:pt x="12" y="4"/>
                    <a:pt x="11" y="6"/>
                  </a:cubicBezTo>
                  <a:cubicBezTo>
                    <a:pt x="9" y="11"/>
                    <a:pt x="10" y="17"/>
                    <a:pt x="12" y="22"/>
                  </a:cubicBezTo>
                  <a:cubicBezTo>
                    <a:pt x="8" y="22"/>
                    <a:pt x="4" y="25"/>
                    <a:pt x="2" y="29"/>
                  </a:cubicBezTo>
                  <a:cubicBezTo>
                    <a:pt x="0" y="33"/>
                    <a:pt x="2" y="38"/>
                    <a:pt x="6" y="40"/>
                  </a:cubicBezTo>
                  <a:cubicBezTo>
                    <a:pt x="7" y="41"/>
                    <a:pt x="9" y="41"/>
                    <a:pt x="11" y="41"/>
                  </a:cubicBezTo>
                  <a:cubicBezTo>
                    <a:pt x="17" y="42"/>
                    <a:pt x="23" y="42"/>
                    <a:pt x="29" y="40"/>
                  </a:cubicBezTo>
                  <a:cubicBezTo>
                    <a:pt x="28" y="36"/>
                    <a:pt x="27" y="32"/>
                    <a:pt x="29" y="28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192"/>
            <p:cNvSpPr/>
            <p:nvPr/>
          </p:nvSpPr>
          <p:spPr bwMode="auto">
            <a:xfrm>
              <a:off x="5816600" y="1352550"/>
              <a:ext cx="238125" cy="206375"/>
            </a:xfrm>
            <a:custGeom>
              <a:avLst/>
              <a:gdLst>
                <a:gd name="T0" fmla="*/ 28 w 42"/>
                <a:gd name="T1" fmla="*/ 6 h 36"/>
                <a:gd name="T2" fmla="*/ 20 w 42"/>
                <a:gd name="T3" fmla="*/ 0 h 36"/>
                <a:gd name="T4" fmla="*/ 11 w 42"/>
                <a:gd name="T5" fmla="*/ 5 h 36"/>
                <a:gd name="T6" fmla="*/ 0 w 42"/>
                <a:gd name="T7" fmla="*/ 17 h 36"/>
                <a:gd name="T8" fmla="*/ 1 w 42"/>
                <a:gd name="T9" fmla="*/ 22 h 36"/>
                <a:gd name="T10" fmla="*/ 6 w 42"/>
                <a:gd name="T11" fmla="*/ 26 h 36"/>
                <a:gd name="T12" fmla="*/ 22 w 42"/>
                <a:gd name="T13" fmla="*/ 25 h 36"/>
                <a:gd name="T14" fmla="*/ 29 w 42"/>
                <a:gd name="T15" fmla="*/ 35 h 36"/>
                <a:gd name="T16" fmla="*/ 40 w 42"/>
                <a:gd name="T17" fmla="*/ 31 h 36"/>
                <a:gd name="T18" fmla="*/ 42 w 42"/>
                <a:gd name="T19" fmla="*/ 26 h 36"/>
                <a:gd name="T20" fmla="*/ 40 w 42"/>
                <a:gd name="T21" fmla="*/ 6 h 36"/>
                <a:gd name="T22" fmla="*/ 28 w 42"/>
                <a:gd name="T23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6">
                  <a:moveTo>
                    <a:pt x="28" y="6"/>
                  </a:moveTo>
                  <a:cubicBezTo>
                    <a:pt x="24" y="5"/>
                    <a:pt x="22" y="3"/>
                    <a:pt x="20" y="0"/>
                  </a:cubicBezTo>
                  <a:cubicBezTo>
                    <a:pt x="17" y="1"/>
                    <a:pt x="14" y="3"/>
                    <a:pt x="11" y="5"/>
                  </a:cubicBezTo>
                  <a:cubicBezTo>
                    <a:pt x="6" y="8"/>
                    <a:pt x="1" y="11"/>
                    <a:pt x="0" y="17"/>
                  </a:cubicBezTo>
                  <a:cubicBezTo>
                    <a:pt x="0" y="19"/>
                    <a:pt x="0" y="21"/>
                    <a:pt x="1" y="22"/>
                  </a:cubicBezTo>
                  <a:cubicBezTo>
                    <a:pt x="2" y="24"/>
                    <a:pt x="4" y="25"/>
                    <a:pt x="6" y="26"/>
                  </a:cubicBezTo>
                  <a:cubicBezTo>
                    <a:pt x="11" y="27"/>
                    <a:pt x="17" y="27"/>
                    <a:pt x="22" y="25"/>
                  </a:cubicBezTo>
                  <a:cubicBezTo>
                    <a:pt x="22" y="29"/>
                    <a:pt x="25" y="33"/>
                    <a:pt x="29" y="35"/>
                  </a:cubicBezTo>
                  <a:cubicBezTo>
                    <a:pt x="33" y="36"/>
                    <a:pt x="38" y="35"/>
                    <a:pt x="40" y="31"/>
                  </a:cubicBezTo>
                  <a:cubicBezTo>
                    <a:pt x="41" y="30"/>
                    <a:pt x="41" y="28"/>
                    <a:pt x="42" y="26"/>
                  </a:cubicBezTo>
                  <a:cubicBezTo>
                    <a:pt x="42" y="19"/>
                    <a:pt x="42" y="12"/>
                    <a:pt x="40" y="6"/>
                  </a:cubicBezTo>
                  <a:cubicBezTo>
                    <a:pt x="36" y="8"/>
                    <a:pt x="32" y="8"/>
                    <a:pt x="28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193"/>
            <p:cNvSpPr/>
            <p:nvPr/>
          </p:nvSpPr>
          <p:spPr bwMode="auto">
            <a:xfrm>
              <a:off x="6054725" y="1255713"/>
              <a:ext cx="204788" cy="246062"/>
            </a:xfrm>
            <a:custGeom>
              <a:avLst/>
              <a:gdLst>
                <a:gd name="T0" fmla="*/ 31 w 36"/>
                <a:gd name="T1" fmla="*/ 3 h 43"/>
                <a:gd name="T2" fmla="*/ 26 w 36"/>
                <a:gd name="T3" fmla="*/ 1 h 43"/>
                <a:gd name="T4" fmla="*/ 6 w 36"/>
                <a:gd name="T5" fmla="*/ 3 h 43"/>
                <a:gd name="T6" fmla="*/ 6 w 36"/>
                <a:gd name="T7" fmla="*/ 14 h 43"/>
                <a:gd name="T8" fmla="*/ 0 w 36"/>
                <a:gd name="T9" fmla="*/ 22 h 43"/>
                <a:gd name="T10" fmla="*/ 5 w 36"/>
                <a:gd name="T11" fmla="*/ 32 h 43"/>
                <a:gd name="T12" fmla="*/ 17 w 36"/>
                <a:gd name="T13" fmla="*/ 42 h 43"/>
                <a:gd name="T14" fmla="*/ 23 w 36"/>
                <a:gd name="T15" fmla="*/ 42 h 43"/>
                <a:gd name="T16" fmla="*/ 26 w 36"/>
                <a:gd name="T17" fmla="*/ 37 h 43"/>
                <a:gd name="T18" fmla="*/ 25 w 36"/>
                <a:gd name="T19" fmla="*/ 21 h 43"/>
                <a:gd name="T20" fmla="*/ 35 w 36"/>
                <a:gd name="T21" fmla="*/ 14 h 43"/>
                <a:gd name="T22" fmla="*/ 31 w 36"/>
                <a:gd name="T23" fmla="*/ 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43">
                  <a:moveTo>
                    <a:pt x="31" y="3"/>
                  </a:moveTo>
                  <a:cubicBezTo>
                    <a:pt x="30" y="2"/>
                    <a:pt x="28" y="1"/>
                    <a:pt x="26" y="1"/>
                  </a:cubicBezTo>
                  <a:cubicBezTo>
                    <a:pt x="19" y="0"/>
                    <a:pt x="12" y="1"/>
                    <a:pt x="6" y="3"/>
                  </a:cubicBezTo>
                  <a:cubicBezTo>
                    <a:pt x="7" y="6"/>
                    <a:pt x="7" y="10"/>
                    <a:pt x="6" y="14"/>
                  </a:cubicBezTo>
                  <a:cubicBezTo>
                    <a:pt x="5" y="17"/>
                    <a:pt x="3" y="20"/>
                    <a:pt x="0" y="22"/>
                  </a:cubicBezTo>
                  <a:cubicBezTo>
                    <a:pt x="1" y="25"/>
                    <a:pt x="3" y="29"/>
                    <a:pt x="5" y="32"/>
                  </a:cubicBezTo>
                  <a:cubicBezTo>
                    <a:pt x="8" y="37"/>
                    <a:pt x="12" y="41"/>
                    <a:pt x="17" y="42"/>
                  </a:cubicBezTo>
                  <a:cubicBezTo>
                    <a:pt x="19" y="43"/>
                    <a:pt x="21" y="43"/>
                    <a:pt x="23" y="42"/>
                  </a:cubicBezTo>
                  <a:cubicBezTo>
                    <a:pt x="24" y="40"/>
                    <a:pt x="25" y="39"/>
                    <a:pt x="26" y="37"/>
                  </a:cubicBezTo>
                  <a:cubicBezTo>
                    <a:pt x="28" y="32"/>
                    <a:pt x="27" y="26"/>
                    <a:pt x="25" y="21"/>
                  </a:cubicBezTo>
                  <a:cubicBezTo>
                    <a:pt x="29" y="20"/>
                    <a:pt x="33" y="18"/>
                    <a:pt x="35" y="14"/>
                  </a:cubicBezTo>
                  <a:cubicBezTo>
                    <a:pt x="36" y="10"/>
                    <a:pt x="35" y="5"/>
                    <a:pt x="31" y="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194"/>
            <p:cNvSpPr/>
            <p:nvPr/>
          </p:nvSpPr>
          <p:spPr bwMode="auto">
            <a:xfrm>
              <a:off x="5964238" y="1049338"/>
              <a:ext cx="238125" cy="212725"/>
            </a:xfrm>
            <a:custGeom>
              <a:avLst/>
              <a:gdLst>
                <a:gd name="T0" fmla="*/ 41 w 42"/>
                <a:gd name="T1" fmla="*/ 14 h 37"/>
                <a:gd name="T2" fmla="*/ 36 w 42"/>
                <a:gd name="T3" fmla="*/ 11 h 37"/>
                <a:gd name="T4" fmla="*/ 20 w 42"/>
                <a:gd name="T5" fmla="*/ 12 h 37"/>
                <a:gd name="T6" fmla="*/ 13 w 42"/>
                <a:gd name="T7" fmla="*/ 2 h 37"/>
                <a:gd name="T8" fmla="*/ 2 w 42"/>
                <a:gd name="T9" fmla="*/ 5 h 37"/>
                <a:gd name="T10" fmla="*/ 0 w 42"/>
                <a:gd name="T11" fmla="*/ 11 h 37"/>
                <a:gd name="T12" fmla="*/ 2 w 42"/>
                <a:gd name="T13" fmla="*/ 29 h 37"/>
                <a:gd name="T14" fmla="*/ 12 w 42"/>
                <a:gd name="T15" fmla="*/ 29 h 37"/>
                <a:gd name="T16" fmla="*/ 21 w 42"/>
                <a:gd name="T17" fmla="*/ 37 h 37"/>
                <a:gd name="T18" fmla="*/ 31 w 42"/>
                <a:gd name="T19" fmla="*/ 32 h 37"/>
                <a:gd name="T20" fmla="*/ 42 w 42"/>
                <a:gd name="T21" fmla="*/ 20 h 37"/>
                <a:gd name="T22" fmla="*/ 41 w 42"/>
                <a:gd name="T2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37">
                  <a:moveTo>
                    <a:pt x="41" y="14"/>
                  </a:moveTo>
                  <a:cubicBezTo>
                    <a:pt x="40" y="13"/>
                    <a:pt x="38" y="12"/>
                    <a:pt x="36" y="11"/>
                  </a:cubicBezTo>
                  <a:cubicBezTo>
                    <a:pt x="31" y="9"/>
                    <a:pt x="25" y="9"/>
                    <a:pt x="20" y="12"/>
                  </a:cubicBezTo>
                  <a:cubicBezTo>
                    <a:pt x="20" y="8"/>
                    <a:pt x="17" y="3"/>
                    <a:pt x="13" y="2"/>
                  </a:cubicBezTo>
                  <a:cubicBezTo>
                    <a:pt x="9" y="0"/>
                    <a:pt x="4" y="2"/>
                    <a:pt x="2" y="5"/>
                  </a:cubicBezTo>
                  <a:cubicBezTo>
                    <a:pt x="1" y="7"/>
                    <a:pt x="0" y="9"/>
                    <a:pt x="0" y="11"/>
                  </a:cubicBezTo>
                  <a:cubicBezTo>
                    <a:pt x="0" y="17"/>
                    <a:pt x="0" y="23"/>
                    <a:pt x="2" y="29"/>
                  </a:cubicBezTo>
                  <a:cubicBezTo>
                    <a:pt x="5" y="28"/>
                    <a:pt x="9" y="28"/>
                    <a:pt x="12" y="29"/>
                  </a:cubicBezTo>
                  <a:cubicBezTo>
                    <a:pt x="16" y="31"/>
                    <a:pt x="19" y="33"/>
                    <a:pt x="21" y="37"/>
                  </a:cubicBezTo>
                  <a:cubicBezTo>
                    <a:pt x="24" y="36"/>
                    <a:pt x="28" y="34"/>
                    <a:pt x="31" y="32"/>
                  </a:cubicBezTo>
                  <a:cubicBezTo>
                    <a:pt x="36" y="29"/>
                    <a:pt x="41" y="25"/>
                    <a:pt x="42" y="20"/>
                  </a:cubicBezTo>
                  <a:cubicBezTo>
                    <a:pt x="42" y="18"/>
                    <a:pt x="42" y="16"/>
                    <a:pt x="41" y="1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4323284" y="336424"/>
            <a:ext cx="368301" cy="373062"/>
            <a:chOff x="4978400" y="928688"/>
            <a:chExt cx="368301" cy="373062"/>
          </a:xfrm>
        </p:grpSpPr>
        <p:sp>
          <p:nvSpPr>
            <p:cNvPr id="206" name="Freeform 195"/>
            <p:cNvSpPr/>
            <p:nvPr/>
          </p:nvSpPr>
          <p:spPr bwMode="auto">
            <a:xfrm>
              <a:off x="5108575" y="1060450"/>
              <a:ext cx="101600" cy="103187"/>
            </a:xfrm>
            <a:custGeom>
              <a:avLst/>
              <a:gdLst>
                <a:gd name="T0" fmla="*/ 17 w 18"/>
                <a:gd name="T1" fmla="*/ 12 h 18"/>
                <a:gd name="T2" fmla="*/ 6 w 18"/>
                <a:gd name="T3" fmla="*/ 17 h 18"/>
                <a:gd name="T4" fmla="*/ 1 w 18"/>
                <a:gd name="T5" fmla="*/ 7 h 18"/>
                <a:gd name="T6" fmla="*/ 12 w 18"/>
                <a:gd name="T7" fmla="*/ 2 h 18"/>
                <a:gd name="T8" fmla="*/ 17 w 18"/>
                <a:gd name="T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7" y="12"/>
                  </a:moveTo>
                  <a:cubicBezTo>
                    <a:pt x="15" y="16"/>
                    <a:pt x="11" y="18"/>
                    <a:pt x="6" y="17"/>
                  </a:cubicBezTo>
                  <a:cubicBezTo>
                    <a:pt x="2" y="15"/>
                    <a:pt x="0" y="11"/>
                    <a:pt x="1" y="7"/>
                  </a:cubicBezTo>
                  <a:cubicBezTo>
                    <a:pt x="3" y="2"/>
                    <a:pt x="8" y="0"/>
                    <a:pt x="12" y="2"/>
                  </a:cubicBezTo>
                  <a:cubicBezTo>
                    <a:pt x="16" y="3"/>
                    <a:pt x="18" y="8"/>
                    <a:pt x="17" y="1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196"/>
            <p:cNvSpPr/>
            <p:nvPr/>
          </p:nvSpPr>
          <p:spPr bwMode="auto">
            <a:xfrm>
              <a:off x="4978400" y="974725"/>
              <a:ext cx="152400" cy="177800"/>
            </a:xfrm>
            <a:custGeom>
              <a:avLst/>
              <a:gdLst>
                <a:gd name="T0" fmla="*/ 21 w 27"/>
                <a:gd name="T1" fmla="*/ 20 h 31"/>
                <a:gd name="T2" fmla="*/ 27 w 27"/>
                <a:gd name="T3" fmla="*/ 14 h 31"/>
                <a:gd name="T4" fmla="*/ 23 w 27"/>
                <a:gd name="T5" fmla="*/ 8 h 31"/>
                <a:gd name="T6" fmla="*/ 15 w 27"/>
                <a:gd name="T7" fmla="*/ 0 h 31"/>
                <a:gd name="T8" fmla="*/ 10 w 27"/>
                <a:gd name="T9" fmla="*/ 1 h 31"/>
                <a:gd name="T10" fmla="*/ 8 w 27"/>
                <a:gd name="T11" fmla="*/ 4 h 31"/>
                <a:gd name="T12" fmla="*/ 9 w 27"/>
                <a:gd name="T13" fmla="*/ 16 h 31"/>
                <a:gd name="T14" fmla="*/ 2 w 27"/>
                <a:gd name="T15" fmla="*/ 21 h 31"/>
                <a:gd name="T16" fmla="*/ 4 w 27"/>
                <a:gd name="T17" fmla="*/ 29 h 31"/>
                <a:gd name="T18" fmla="*/ 8 w 27"/>
                <a:gd name="T19" fmla="*/ 30 h 31"/>
                <a:gd name="T20" fmla="*/ 21 w 27"/>
                <a:gd name="T21" fmla="*/ 29 h 31"/>
                <a:gd name="T22" fmla="*/ 21 w 27"/>
                <a:gd name="T23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31">
                  <a:moveTo>
                    <a:pt x="21" y="20"/>
                  </a:moveTo>
                  <a:cubicBezTo>
                    <a:pt x="22" y="17"/>
                    <a:pt x="24" y="15"/>
                    <a:pt x="27" y="14"/>
                  </a:cubicBezTo>
                  <a:cubicBezTo>
                    <a:pt x="26" y="12"/>
                    <a:pt x="25" y="10"/>
                    <a:pt x="23" y="8"/>
                  </a:cubicBezTo>
                  <a:cubicBezTo>
                    <a:pt x="21" y="4"/>
                    <a:pt x="19" y="1"/>
                    <a:pt x="15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9" y="1"/>
                    <a:pt x="9" y="3"/>
                    <a:pt x="8" y="4"/>
                  </a:cubicBezTo>
                  <a:cubicBezTo>
                    <a:pt x="7" y="8"/>
                    <a:pt x="7" y="12"/>
                    <a:pt x="9" y="16"/>
                  </a:cubicBezTo>
                  <a:cubicBezTo>
                    <a:pt x="6" y="16"/>
                    <a:pt x="3" y="18"/>
                    <a:pt x="2" y="21"/>
                  </a:cubicBezTo>
                  <a:cubicBezTo>
                    <a:pt x="0" y="24"/>
                    <a:pt x="1" y="28"/>
                    <a:pt x="4" y="29"/>
                  </a:cubicBezTo>
                  <a:cubicBezTo>
                    <a:pt x="5" y="30"/>
                    <a:pt x="7" y="30"/>
                    <a:pt x="8" y="30"/>
                  </a:cubicBezTo>
                  <a:cubicBezTo>
                    <a:pt x="12" y="31"/>
                    <a:pt x="17" y="30"/>
                    <a:pt x="21" y="29"/>
                  </a:cubicBezTo>
                  <a:cubicBezTo>
                    <a:pt x="20" y="26"/>
                    <a:pt x="20" y="23"/>
                    <a:pt x="21" y="2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197"/>
            <p:cNvSpPr/>
            <p:nvPr/>
          </p:nvSpPr>
          <p:spPr bwMode="auto">
            <a:xfrm>
              <a:off x="5022850" y="1152525"/>
              <a:ext cx="176213" cy="149225"/>
            </a:xfrm>
            <a:custGeom>
              <a:avLst/>
              <a:gdLst>
                <a:gd name="T0" fmla="*/ 20 w 31"/>
                <a:gd name="T1" fmla="*/ 4 h 26"/>
                <a:gd name="T2" fmla="*/ 14 w 31"/>
                <a:gd name="T3" fmla="*/ 0 h 26"/>
                <a:gd name="T4" fmla="*/ 8 w 31"/>
                <a:gd name="T5" fmla="*/ 3 h 26"/>
                <a:gd name="T6" fmla="*/ 0 w 31"/>
                <a:gd name="T7" fmla="*/ 12 h 26"/>
                <a:gd name="T8" fmla="*/ 1 w 31"/>
                <a:gd name="T9" fmla="*/ 16 h 26"/>
                <a:gd name="T10" fmla="*/ 4 w 31"/>
                <a:gd name="T11" fmla="*/ 18 h 26"/>
                <a:gd name="T12" fmla="*/ 16 w 31"/>
                <a:gd name="T13" fmla="*/ 18 h 26"/>
                <a:gd name="T14" fmla="*/ 21 w 31"/>
                <a:gd name="T15" fmla="*/ 25 h 26"/>
                <a:gd name="T16" fmla="*/ 29 w 31"/>
                <a:gd name="T17" fmla="*/ 22 h 26"/>
                <a:gd name="T18" fmla="*/ 30 w 31"/>
                <a:gd name="T19" fmla="*/ 18 h 26"/>
                <a:gd name="T20" fmla="*/ 29 w 31"/>
                <a:gd name="T21" fmla="*/ 4 h 26"/>
                <a:gd name="T22" fmla="*/ 20 w 31"/>
                <a:gd name="T23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6">
                  <a:moveTo>
                    <a:pt x="20" y="4"/>
                  </a:moveTo>
                  <a:cubicBezTo>
                    <a:pt x="18" y="3"/>
                    <a:pt x="16" y="2"/>
                    <a:pt x="14" y="0"/>
                  </a:cubicBezTo>
                  <a:cubicBezTo>
                    <a:pt x="12" y="0"/>
                    <a:pt x="10" y="2"/>
                    <a:pt x="8" y="3"/>
                  </a:cubicBezTo>
                  <a:cubicBezTo>
                    <a:pt x="5" y="5"/>
                    <a:pt x="1" y="8"/>
                    <a:pt x="0" y="12"/>
                  </a:cubicBezTo>
                  <a:cubicBezTo>
                    <a:pt x="0" y="13"/>
                    <a:pt x="0" y="15"/>
                    <a:pt x="1" y="16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8" y="19"/>
                    <a:pt x="12" y="19"/>
                    <a:pt x="16" y="18"/>
                  </a:cubicBezTo>
                  <a:cubicBezTo>
                    <a:pt x="16" y="21"/>
                    <a:pt x="18" y="24"/>
                    <a:pt x="21" y="25"/>
                  </a:cubicBezTo>
                  <a:cubicBezTo>
                    <a:pt x="24" y="26"/>
                    <a:pt x="28" y="25"/>
                    <a:pt x="29" y="22"/>
                  </a:cubicBezTo>
                  <a:cubicBezTo>
                    <a:pt x="30" y="21"/>
                    <a:pt x="30" y="20"/>
                    <a:pt x="30" y="18"/>
                  </a:cubicBezTo>
                  <a:cubicBezTo>
                    <a:pt x="31" y="13"/>
                    <a:pt x="30" y="8"/>
                    <a:pt x="29" y="4"/>
                  </a:cubicBezTo>
                  <a:cubicBezTo>
                    <a:pt x="26" y="5"/>
                    <a:pt x="23" y="5"/>
                    <a:pt x="20" y="4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198"/>
            <p:cNvSpPr/>
            <p:nvPr/>
          </p:nvSpPr>
          <p:spPr bwMode="auto">
            <a:xfrm>
              <a:off x="5199063" y="1077913"/>
              <a:ext cx="147638" cy="177800"/>
            </a:xfrm>
            <a:custGeom>
              <a:avLst/>
              <a:gdLst>
                <a:gd name="T0" fmla="*/ 22 w 26"/>
                <a:gd name="T1" fmla="*/ 2 h 31"/>
                <a:gd name="T2" fmla="*/ 19 w 26"/>
                <a:gd name="T3" fmla="*/ 1 h 31"/>
                <a:gd name="T4" fmla="*/ 4 w 26"/>
                <a:gd name="T5" fmla="*/ 2 h 31"/>
                <a:gd name="T6" fmla="*/ 4 w 26"/>
                <a:gd name="T7" fmla="*/ 10 h 31"/>
                <a:gd name="T8" fmla="*/ 0 w 26"/>
                <a:gd name="T9" fmla="*/ 16 h 31"/>
                <a:gd name="T10" fmla="*/ 3 w 26"/>
                <a:gd name="T11" fmla="*/ 23 h 31"/>
                <a:gd name="T12" fmla="*/ 12 w 26"/>
                <a:gd name="T13" fmla="*/ 31 h 31"/>
                <a:gd name="T14" fmla="*/ 16 w 26"/>
                <a:gd name="T15" fmla="*/ 30 h 31"/>
                <a:gd name="T16" fmla="*/ 18 w 26"/>
                <a:gd name="T17" fmla="*/ 27 h 31"/>
                <a:gd name="T18" fmla="*/ 18 w 26"/>
                <a:gd name="T19" fmla="*/ 15 h 31"/>
                <a:gd name="T20" fmla="*/ 25 w 26"/>
                <a:gd name="T21" fmla="*/ 10 h 31"/>
                <a:gd name="T22" fmla="*/ 22 w 26"/>
                <a:gd name="T2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31">
                  <a:moveTo>
                    <a:pt x="22" y="2"/>
                  </a:moveTo>
                  <a:cubicBezTo>
                    <a:pt x="21" y="1"/>
                    <a:pt x="20" y="1"/>
                    <a:pt x="19" y="1"/>
                  </a:cubicBezTo>
                  <a:cubicBezTo>
                    <a:pt x="14" y="0"/>
                    <a:pt x="9" y="1"/>
                    <a:pt x="4" y="2"/>
                  </a:cubicBezTo>
                  <a:cubicBezTo>
                    <a:pt x="5" y="5"/>
                    <a:pt x="5" y="7"/>
                    <a:pt x="4" y="10"/>
                  </a:cubicBezTo>
                  <a:cubicBezTo>
                    <a:pt x="3" y="12"/>
                    <a:pt x="2" y="14"/>
                    <a:pt x="0" y="16"/>
                  </a:cubicBezTo>
                  <a:cubicBezTo>
                    <a:pt x="0" y="18"/>
                    <a:pt x="2" y="21"/>
                    <a:pt x="3" y="23"/>
                  </a:cubicBezTo>
                  <a:cubicBezTo>
                    <a:pt x="5" y="27"/>
                    <a:pt x="8" y="30"/>
                    <a:pt x="12" y="31"/>
                  </a:cubicBezTo>
                  <a:cubicBezTo>
                    <a:pt x="13" y="31"/>
                    <a:pt x="15" y="31"/>
                    <a:pt x="16" y="30"/>
                  </a:cubicBezTo>
                  <a:cubicBezTo>
                    <a:pt x="17" y="30"/>
                    <a:pt x="18" y="28"/>
                    <a:pt x="18" y="27"/>
                  </a:cubicBezTo>
                  <a:cubicBezTo>
                    <a:pt x="20" y="23"/>
                    <a:pt x="20" y="19"/>
                    <a:pt x="18" y="15"/>
                  </a:cubicBezTo>
                  <a:cubicBezTo>
                    <a:pt x="21" y="15"/>
                    <a:pt x="24" y="13"/>
                    <a:pt x="25" y="10"/>
                  </a:cubicBezTo>
                  <a:cubicBezTo>
                    <a:pt x="26" y="7"/>
                    <a:pt x="25" y="3"/>
                    <a:pt x="22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199"/>
            <p:cNvSpPr/>
            <p:nvPr/>
          </p:nvSpPr>
          <p:spPr bwMode="auto">
            <a:xfrm>
              <a:off x="5130800" y="928688"/>
              <a:ext cx="176213" cy="155575"/>
            </a:xfrm>
            <a:custGeom>
              <a:avLst/>
              <a:gdLst>
                <a:gd name="T0" fmla="*/ 30 w 31"/>
                <a:gd name="T1" fmla="*/ 10 h 27"/>
                <a:gd name="T2" fmla="*/ 26 w 31"/>
                <a:gd name="T3" fmla="*/ 8 h 27"/>
                <a:gd name="T4" fmla="*/ 15 w 31"/>
                <a:gd name="T5" fmla="*/ 8 h 27"/>
                <a:gd name="T6" fmla="*/ 9 w 31"/>
                <a:gd name="T7" fmla="*/ 1 h 27"/>
                <a:gd name="T8" fmla="*/ 1 w 31"/>
                <a:gd name="T9" fmla="*/ 4 h 27"/>
                <a:gd name="T10" fmla="*/ 0 w 31"/>
                <a:gd name="T11" fmla="*/ 8 h 27"/>
                <a:gd name="T12" fmla="*/ 1 w 31"/>
                <a:gd name="T13" fmla="*/ 21 h 27"/>
                <a:gd name="T14" fmla="*/ 9 w 31"/>
                <a:gd name="T15" fmla="*/ 21 h 27"/>
                <a:gd name="T16" fmla="*/ 15 w 31"/>
                <a:gd name="T17" fmla="*/ 27 h 27"/>
                <a:gd name="T18" fmla="*/ 23 w 31"/>
                <a:gd name="T19" fmla="*/ 23 h 27"/>
                <a:gd name="T20" fmla="*/ 30 w 31"/>
                <a:gd name="T21" fmla="*/ 14 h 27"/>
                <a:gd name="T22" fmla="*/ 30 w 31"/>
                <a:gd name="T2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27">
                  <a:moveTo>
                    <a:pt x="30" y="10"/>
                  </a:moveTo>
                  <a:cubicBezTo>
                    <a:pt x="29" y="9"/>
                    <a:pt x="28" y="8"/>
                    <a:pt x="26" y="8"/>
                  </a:cubicBezTo>
                  <a:cubicBezTo>
                    <a:pt x="23" y="6"/>
                    <a:pt x="18" y="7"/>
                    <a:pt x="15" y="8"/>
                  </a:cubicBezTo>
                  <a:cubicBezTo>
                    <a:pt x="14" y="5"/>
                    <a:pt x="12" y="2"/>
                    <a:pt x="9" y="1"/>
                  </a:cubicBezTo>
                  <a:cubicBezTo>
                    <a:pt x="7" y="0"/>
                    <a:pt x="3" y="1"/>
                    <a:pt x="1" y="4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2"/>
                    <a:pt x="0" y="17"/>
                    <a:pt x="1" y="21"/>
                  </a:cubicBezTo>
                  <a:cubicBezTo>
                    <a:pt x="4" y="20"/>
                    <a:pt x="6" y="20"/>
                    <a:pt x="9" y="21"/>
                  </a:cubicBezTo>
                  <a:cubicBezTo>
                    <a:pt x="12" y="22"/>
                    <a:pt x="14" y="24"/>
                    <a:pt x="15" y="27"/>
                  </a:cubicBezTo>
                  <a:cubicBezTo>
                    <a:pt x="18" y="26"/>
                    <a:pt x="20" y="24"/>
                    <a:pt x="23" y="23"/>
                  </a:cubicBezTo>
                  <a:cubicBezTo>
                    <a:pt x="26" y="21"/>
                    <a:pt x="30" y="18"/>
                    <a:pt x="30" y="14"/>
                  </a:cubicBezTo>
                  <a:cubicBezTo>
                    <a:pt x="31" y="13"/>
                    <a:pt x="30" y="11"/>
                    <a:pt x="30" y="10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1792288" y="1787525"/>
            <a:ext cx="476250" cy="481012"/>
            <a:chOff x="1792288" y="1787525"/>
            <a:chExt cx="476250" cy="481012"/>
          </a:xfrm>
        </p:grpSpPr>
        <p:sp>
          <p:nvSpPr>
            <p:cNvPr id="211" name="Freeform 200"/>
            <p:cNvSpPr/>
            <p:nvPr/>
          </p:nvSpPr>
          <p:spPr bwMode="auto">
            <a:xfrm>
              <a:off x="1968500" y="1958975"/>
              <a:ext cx="134938" cy="131762"/>
            </a:xfrm>
            <a:custGeom>
              <a:avLst/>
              <a:gdLst>
                <a:gd name="T0" fmla="*/ 2 w 24"/>
                <a:gd name="T1" fmla="*/ 15 h 23"/>
                <a:gd name="T2" fmla="*/ 16 w 24"/>
                <a:gd name="T3" fmla="*/ 21 h 23"/>
                <a:gd name="T4" fmla="*/ 22 w 24"/>
                <a:gd name="T5" fmla="*/ 8 h 23"/>
                <a:gd name="T6" fmla="*/ 9 w 24"/>
                <a:gd name="T7" fmla="*/ 2 h 23"/>
                <a:gd name="T8" fmla="*/ 2 w 24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" y="15"/>
                  </a:moveTo>
                  <a:cubicBezTo>
                    <a:pt x="4" y="20"/>
                    <a:pt x="10" y="23"/>
                    <a:pt x="16" y="21"/>
                  </a:cubicBezTo>
                  <a:cubicBezTo>
                    <a:pt x="21" y="19"/>
                    <a:pt x="24" y="13"/>
                    <a:pt x="22" y="8"/>
                  </a:cubicBezTo>
                  <a:cubicBezTo>
                    <a:pt x="20" y="3"/>
                    <a:pt x="14" y="0"/>
                    <a:pt x="9" y="2"/>
                  </a:cubicBezTo>
                  <a:cubicBezTo>
                    <a:pt x="3" y="3"/>
                    <a:pt x="0" y="9"/>
                    <a:pt x="2" y="15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201"/>
            <p:cNvSpPr/>
            <p:nvPr/>
          </p:nvSpPr>
          <p:spPr bwMode="auto">
            <a:xfrm>
              <a:off x="2074863" y="1844675"/>
              <a:ext cx="193675" cy="228600"/>
            </a:xfrm>
            <a:custGeom>
              <a:avLst/>
              <a:gdLst>
                <a:gd name="T0" fmla="*/ 7 w 34"/>
                <a:gd name="T1" fmla="*/ 26 h 40"/>
                <a:gd name="T2" fmla="*/ 0 w 34"/>
                <a:gd name="T3" fmla="*/ 18 h 40"/>
                <a:gd name="T4" fmla="*/ 4 w 34"/>
                <a:gd name="T5" fmla="*/ 10 h 40"/>
                <a:gd name="T6" fmla="*/ 16 w 34"/>
                <a:gd name="T7" fmla="*/ 0 h 40"/>
                <a:gd name="T8" fmla="*/ 21 w 34"/>
                <a:gd name="T9" fmla="*/ 1 h 40"/>
                <a:gd name="T10" fmla="*/ 24 w 34"/>
                <a:gd name="T11" fmla="*/ 5 h 40"/>
                <a:gd name="T12" fmla="*/ 23 w 34"/>
                <a:gd name="T13" fmla="*/ 20 h 40"/>
                <a:gd name="T14" fmla="*/ 33 w 34"/>
                <a:gd name="T15" fmla="*/ 27 h 40"/>
                <a:gd name="T16" fmla="*/ 29 w 34"/>
                <a:gd name="T17" fmla="*/ 38 h 40"/>
                <a:gd name="T18" fmla="*/ 24 w 34"/>
                <a:gd name="T19" fmla="*/ 39 h 40"/>
                <a:gd name="T20" fmla="*/ 7 w 34"/>
                <a:gd name="T21" fmla="*/ 38 h 40"/>
                <a:gd name="T22" fmla="*/ 7 w 34"/>
                <a:gd name="T23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40">
                  <a:moveTo>
                    <a:pt x="7" y="26"/>
                  </a:moveTo>
                  <a:cubicBezTo>
                    <a:pt x="6" y="23"/>
                    <a:pt x="3" y="20"/>
                    <a:pt x="0" y="18"/>
                  </a:cubicBezTo>
                  <a:cubicBezTo>
                    <a:pt x="1" y="15"/>
                    <a:pt x="3" y="13"/>
                    <a:pt x="4" y="10"/>
                  </a:cubicBezTo>
                  <a:cubicBezTo>
                    <a:pt x="7" y="6"/>
                    <a:pt x="11" y="1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3" y="2"/>
                    <a:pt x="23" y="4"/>
                    <a:pt x="24" y="5"/>
                  </a:cubicBezTo>
                  <a:cubicBezTo>
                    <a:pt x="26" y="10"/>
                    <a:pt x="25" y="16"/>
                    <a:pt x="23" y="20"/>
                  </a:cubicBezTo>
                  <a:cubicBezTo>
                    <a:pt x="27" y="21"/>
                    <a:pt x="31" y="23"/>
                    <a:pt x="33" y="27"/>
                  </a:cubicBezTo>
                  <a:cubicBezTo>
                    <a:pt x="34" y="31"/>
                    <a:pt x="33" y="36"/>
                    <a:pt x="29" y="38"/>
                  </a:cubicBezTo>
                  <a:cubicBezTo>
                    <a:pt x="28" y="39"/>
                    <a:pt x="26" y="39"/>
                    <a:pt x="24" y="39"/>
                  </a:cubicBezTo>
                  <a:cubicBezTo>
                    <a:pt x="19" y="40"/>
                    <a:pt x="13" y="39"/>
                    <a:pt x="7" y="38"/>
                  </a:cubicBezTo>
                  <a:cubicBezTo>
                    <a:pt x="8" y="34"/>
                    <a:pt x="9" y="30"/>
                    <a:pt x="7" y="2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202"/>
            <p:cNvSpPr/>
            <p:nvPr/>
          </p:nvSpPr>
          <p:spPr bwMode="auto">
            <a:xfrm>
              <a:off x="1984375" y="2073275"/>
              <a:ext cx="227013" cy="195262"/>
            </a:xfrm>
            <a:custGeom>
              <a:avLst/>
              <a:gdLst>
                <a:gd name="T0" fmla="*/ 14 w 40"/>
                <a:gd name="T1" fmla="*/ 6 h 34"/>
                <a:gd name="T2" fmla="*/ 22 w 40"/>
                <a:gd name="T3" fmla="*/ 0 h 34"/>
                <a:gd name="T4" fmla="*/ 30 w 40"/>
                <a:gd name="T5" fmla="*/ 4 h 34"/>
                <a:gd name="T6" fmla="*/ 40 w 40"/>
                <a:gd name="T7" fmla="*/ 15 h 34"/>
                <a:gd name="T8" fmla="*/ 39 w 40"/>
                <a:gd name="T9" fmla="*/ 21 h 34"/>
                <a:gd name="T10" fmla="*/ 35 w 40"/>
                <a:gd name="T11" fmla="*/ 24 h 34"/>
                <a:gd name="T12" fmla="*/ 20 w 40"/>
                <a:gd name="T13" fmla="*/ 23 h 34"/>
                <a:gd name="T14" fmla="*/ 13 w 40"/>
                <a:gd name="T15" fmla="*/ 32 h 34"/>
                <a:gd name="T16" fmla="*/ 2 w 40"/>
                <a:gd name="T17" fmla="*/ 29 h 34"/>
                <a:gd name="T18" fmla="*/ 1 w 40"/>
                <a:gd name="T19" fmla="*/ 24 h 34"/>
                <a:gd name="T20" fmla="*/ 3 w 40"/>
                <a:gd name="T21" fmla="*/ 5 h 34"/>
                <a:gd name="T22" fmla="*/ 14 w 40"/>
                <a:gd name="T23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4" y="6"/>
                  </a:moveTo>
                  <a:cubicBezTo>
                    <a:pt x="17" y="5"/>
                    <a:pt x="20" y="2"/>
                    <a:pt x="22" y="0"/>
                  </a:cubicBezTo>
                  <a:cubicBezTo>
                    <a:pt x="24" y="1"/>
                    <a:pt x="27" y="2"/>
                    <a:pt x="30" y="4"/>
                  </a:cubicBezTo>
                  <a:cubicBezTo>
                    <a:pt x="34" y="7"/>
                    <a:pt x="39" y="10"/>
                    <a:pt x="40" y="15"/>
                  </a:cubicBezTo>
                  <a:cubicBezTo>
                    <a:pt x="40" y="17"/>
                    <a:pt x="40" y="19"/>
                    <a:pt x="39" y="21"/>
                  </a:cubicBezTo>
                  <a:cubicBezTo>
                    <a:pt x="38" y="22"/>
                    <a:pt x="36" y="23"/>
                    <a:pt x="35" y="24"/>
                  </a:cubicBezTo>
                  <a:cubicBezTo>
                    <a:pt x="30" y="25"/>
                    <a:pt x="24" y="25"/>
                    <a:pt x="20" y="23"/>
                  </a:cubicBezTo>
                  <a:cubicBezTo>
                    <a:pt x="19" y="27"/>
                    <a:pt x="17" y="31"/>
                    <a:pt x="13" y="32"/>
                  </a:cubicBezTo>
                  <a:cubicBezTo>
                    <a:pt x="9" y="34"/>
                    <a:pt x="4" y="32"/>
                    <a:pt x="2" y="29"/>
                  </a:cubicBezTo>
                  <a:cubicBezTo>
                    <a:pt x="1" y="27"/>
                    <a:pt x="1" y="26"/>
                    <a:pt x="1" y="24"/>
                  </a:cubicBezTo>
                  <a:cubicBezTo>
                    <a:pt x="0" y="18"/>
                    <a:pt x="1" y="11"/>
                    <a:pt x="3" y="5"/>
                  </a:cubicBezTo>
                  <a:cubicBezTo>
                    <a:pt x="6" y="7"/>
                    <a:pt x="10" y="7"/>
                    <a:pt x="14" y="6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203"/>
            <p:cNvSpPr/>
            <p:nvPr/>
          </p:nvSpPr>
          <p:spPr bwMode="auto">
            <a:xfrm>
              <a:off x="1792288" y="1982788"/>
              <a:ext cx="198438" cy="228600"/>
            </a:xfrm>
            <a:custGeom>
              <a:avLst/>
              <a:gdLst>
                <a:gd name="T0" fmla="*/ 5 w 35"/>
                <a:gd name="T1" fmla="*/ 2 h 40"/>
                <a:gd name="T2" fmla="*/ 10 w 35"/>
                <a:gd name="T3" fmla="*/ 1 h 40"/>
                <a:gd name="T4" fmla="*/ 29 w 35"/>
                <a:gd name="T5" fmla="*/ 2 h 40"/>
                <a:gd name="T6" fmla="*/ 29 w 35"/>
                <a:gd name="T7" fmla="*/ 12 h 40"/>
                <a:gd name="T8" fmla="*/ 35 w 35"/>
                <a:gd name="T9" fmla="*/ 20 h 40"/>
                <a:gd name="T10" fmla="*/ 30 w 35"/>
                <a:gd name="T11" fmla="*/ 30 h 40"/>
                <a:gd name="T12" fmla="*/ 18 w 35"/>
                <a:gd name="T13" fmla="*/ 40 h 40"/>
                <a:gd name="T14" fmla="*/ 13 w 35"/>
                <a:gd name="T15" fmla="*/ 39 h 40"/>
                <a:gd name="T16" fmla="*/ 10 w 35"/>
                <a:gd name="T17" fmla="*/ 34 h 40"/>
                <a:gd name="T18" fmla="*/ 11 w 35"/>
                <a:gd name="T19" fmla="*/ 19 h 40"/>
                <a:gd name="T20" fmla="*/ 2 w 35"/>
                <a:gd name="T21" fmla="*/ 12 h 40"/>
                <a:gd name="T22" fmla="*/ 5 w 35"/>
                <a:gd name="T23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0">
                  <a:moveTo>
                    <a:pt x="5" y="2"/>
                  </a:moveTo>
                  <a:cubicBezTo>
                    <a:pt x="6" y="1"/>
                    <a:pt x="8" y="1"/>
                    <a:pt x="10" y="1"/>
                  </a:cubicBezTo>
                  <a:cubicBezTo>
                    <a:pt x="16" y="0"/>
                    <a:pt x="23" y="1"/>
                    <a:pt x="29" y="2"/>
                  </a:cubicBezTo>
                  <a:cubicBezTo>
                    <a:pt x="28" y="5"/>
                    <a:pt x="28" y="9"/>
                    <a:pt x="29" y="12"/>
                  </a:cubicBezTo>
                  <a:cubicBezTo>
                    <a:pt x="30" y="16"/>
                    <a:pt x="32" y="18"/>
                    <a:pt x="35" y="20"/>
                  </a:cubicBezTo>
                  <a:cubicBezTo>
                    <a:pt x="34" y="23"/>
                    <a:pt x="32" y="26"/>
                    <a:pt x="30" y="30"/>
                  </a:cubicBezTo>
                  <a:cubicBezTo>
                    <a:pt x="27" y="34"/>
                    <a:pt x="24" y="39"/>
                    <a:pt x="18" y="40"/>
                  </a:cubicBezTo>
                  <a:cubicBezTo>
                    <a:pt x="17" y="40"/>
                    <a:pt x="15" y="40"/>
                    <a:pt x="13" y="39"/>
                  </a:cubicBezTo>
                  <a:cubicBezTo>
                    <a:pt x="12" y="38"/>
                    <a:pt x="11" y="36"/>
                    <a:pt x="10" y="34"/>
                  </a:cubicBezTo>
                  <a:cubicBezTo>
                    <a:pt x="8" y="30"/>
                    <a:pt x="9" y="24"/>
                    <a:pt x="11" y="19"/>
                  </a:cubicBezTo>
                  <a:cubicBezTo>
                    <a:pt x="7" y="19"/>
                    <a:pt x="3" y="16"/>
                    <a:pt x="2" y="12"/>
                  </a:cubicBezTo>
                  <a:cubicBezTo>
                    <a:pt x="0" y="9"/>
                    <a:pt x="1" y="4"/>
                    <a:pt x="5" y="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204"/>
            <p:cNvSpPr/>
            <p:nvPr/>
          </p:nvSpPr>
          <p:spPr bwMode="auto">
            <a:xfrm>
              <a:off x="1849438" y="1787525"/>
              <a:ext cx="225425" cy="195262"/>
            </a:xfrm>
            <a:custGeom>
              <a:avLst/>
              <a:gdLst>
                <a:gd name="T0" fmla="*/ 1 w 40"/>
                <a:gd name="T1" fmla="*/ 13 h 34"/>
                <a:gd name="T2" fmla="*/ 6 w 40"/>
                <a:gd name="T3" fmla="*/ 10 h 34"/>
                <a:gd name="T4" fmla="*/ 21 w 40"/>
                <a:gd name="T5" fmla="*/ 11 h 34"/>
                <a:gd name="T6" fmla="*/ 27 w 40"/>
                <a:gd name="T7" fmla="*/ 1 h 34"/>
                <a:gd name="T8" fmla="*/ 38 w 40"/>
                <a:gd name="T9" fmla="*/ 5 h 34"/>
                <a:gd name="T10" fmla="*/ 39 w 40"/>
                <a:gd name="T11" fmla="*/ 10 h 34"/>
                <a:gd name="T12" fmla="*/ 38 w 40"/>
                <a:gd name="T13" fmla="*/ 27 h 34"/>
                <a:gd name="T14" fmla="*/ 28 w 40"/>
                <a:gd name="T15" fmla="*/ 27 h 34"/>
                <a:gd name="T16" fmla="*/ 20 w 40"/>
                <a:gd name="T17" fmla="*/ 34 h 34"/>
                <a:gd name="T18" fmla="*/ 10 w 40"/>
                <a:gd name="T19" fmla="*/ 30 h 34"/>
                <a:gd name="T20" fmla="*/ 0 w 40"/>
                <a:gd name="T21" fmla="*/ 18 h 34"/>
                <a:gd name="T22" fmla="*/ 1 w 40"/>
                <a:gd name="T23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34">
                  <a:moveTo>
                    <a:pt x="1" y="13"/>
                  </a:moveTo>
                  <a:cubicBezTo>
                    <a:pt x="2" y="11"/>
                    <a:pt x="4" y="10"/>
                    <a:pt x="6" y="10"/>
                  </a:cubicBezTo>
                  <a:cubicBezTo>
                    <a:pt x="10" y="8"/>
                    <a:pt x="16" y="8"/>
                    <a:pt x="21" y="11"/>
                  </a:cubicBezTo>
                  <a:cubicBezTo>
                    <a:pt x="21" y="7"/>
                    <a:pt x="24" y="3"/>
                    <a:pt x="27" y="1"/>
                  </a:cubicBezTo>
                  <a:cubicBezTo>
                    <a:pt x="31" y="0"/>
                    <a:pt x="36" y="1"/>
                    <a:pt x="38" y="5"/>
                  </a:cubicBezTo>
                  <a:cubicBezTo>
                    <a:pt x="39" y="6"/>
                    <a:pt x="39" y="8"/>
                    <a:pt x="39" y="10"/>
                  </a:cubicBezTo>
                  <a:cubicBezTo>
                    <a:pt x="40" y="15"/>
                    <a:pt x="39" y="21"/>
                    <a:pt x="38" y="27"/>
                  </a:cubicBezTo>
                  <a:cubicBezTo>
                    <a:pt x="35" y="26"/>
                    <a:pt x="31" y="26"/>
                    <a:pt x="28" y="27"/>
                  </a:cubicBezTo>
                  <a:cubicBezTo>
                    <a:pt x="24" y="28"/>
                    <a:pt x="22" y="31"/>
                    <a:pt x="20" y="34"/>
                  </a:cubicBezTo>
                  <a:cubicBezTo>
                    <a:pt x="17" y="33"/>
                    <a:pt x="13" y="31"/>
                    <a:pt x="10" y="30"/>
                  </a:cubicBezTo>
                  <a:cubicBezTo>
                    <a:pt x="6" y="27"/>
                    <a:pt x="1" y="23"/>
                    <a:pt x="0" y="18"/>
                  </a:cubicBezTo>
                  <a:cubicBezTo>
                    <a:pt x="0" y="16"/>
                    <a:pt x="0" y="14"/>
                    <a:pt x="1" y="13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46" name="矩形 145"/>
          <p:cNvSpPr/>
          <p:nvPr/>
        </p:nvSpPr>
        <p:spPr>
          <a:xfrm>
            <a:off x="1164295" y="1645294"/>
            <a:ext cx="957051" cy="957051"/>
          </a:xfrm>
          <a:prstGeom prst="rect">
            <a:avLst/>
          </a:prstGeom>
          <a:solidFill>
            <a:srgbClr val="525288"/>
          </a:solidFill>
          <a:ln w="57150"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7" name="椭圆 7"/>
          <p:cNvSpPr/>
          <p:nvPr/>
        </p:nvSpPr>
        <p:spPr>
          <a:xfrm>
            <a:off x="1429111" y="1846725"/>
            <a:ext cx="427422" cy="554189"/>
          </a:xfrm>
          <a:custGeom>
            <a:avLst/>
            <a:gdLst>
              <a:gd name="connsiteX0" fmla="*/ 258685 w 463474"/>
              <a:gd name="connsiteY0" fmla="*/ 467637 h 600935"/>
              <a:gd name="connsiteX1" fmla="*/ 345002 w 463474"/>
              <a:gd name="connsiteY1" fmla="*/ 467637 h 600935"/>
              <a:gd name="connsiteX2" fmla="*/ 345002 w 463474"/>
              <a:gd name="connsiteY2" fmla="*/ 501085 h 600935"/>
              <a:gd name="connsiteX3" fmla="*/ 258685 w 463474"/>
              <a:gd name="connsiteY3" fmla="*/ 501085 h 600935"/>
              <a:gd name="connsiteX4" fmla="*/ 258685 w 463474"/>
              <a:gd name="connsiteY4" fmla="*/ 467637 h 600935"/>
              <a:gd name="connsiteX5" fmla="*/ 98427 w 463474"/>
              <a:gd name="connsiteY5" fmla="*/ 380841 h 600935"/>
              <a:gd name="connsiteX6" fmla="*/ 345006 w 463474"/>
              <a:gd name="connsiteY6" fmla="*/ 380841 h 600935"/>
              <a:gd name="connsiteX7" fmla="*/ 345006 w 463474"/>
              <a:gd name="connsiteY7" fmla="*/ 414148 h 600935"/>
              <a:gd name="connsiteX8" fmla="*/ 98427 w 463474"/>
              <a:gd name="connsiteY8" fmla="*/ 414148 h 600935"/>
              <a:gd name="connsiteX9" fmla="*/ 98427 w 463474"/>
              <a:gd name="connsiteY9" fmla="*/ 380841 h 600935"/>
              <a:gd name="connsiteX10" fmla="*/ 98427 w 463474"/>
              <a:gd name="connsiteY10" fmla="*/ 321002 h 600935"/>
              <a:gd name="connsiteX11" fmla="*/ 345006 w 463474"/>
              <a:gd name="connsiteY11" fmla="*/ 321002 h 600935"/>
              <a:gd name="connsiteX12" fmla="*/ 345006 w 463474"/>
              <a:gd name="connsiteY12" fmla="*/ 354309 h 600935"/>
              <a:gd name="connsiteX13" fmla="*/ 98427 w 463474"/>
              <a:gd name="connsiteY13" fmla="*/ 354309 h 600935"/>
              <a:gd name="connsiteX14" fmla="*/ 98427 w 463474"/>
              <a:gd name="connsiteY14" fmla="*/ 321002 h 600935"/>
              <a:gd name="connsiteX15" fmla="*/ 98427 w 463474"/>
              <a:gd name="connsiteY15" fmla="*/ 267161 h 600935"/>
              <a:gd name="connsiteX16" fmla="*/ 345006 w 463474"/>
              <a:gd name="connsiteY16" fmla="*/ 267161 h 600935"/>
              <a:gd name="connsiteX17" fmla="*/ 345006 w 463474"/>
              <a:gd name="connsiteY17" fmla="*/ 300468 h 600935"/>
              <a:gd name="connsiteX18" fmla="*/ 98427 w 463474"/>
              <a:gd name="connsiteY18" fmla="*/ 300468 h 600935"/>
              <a:gd name="connsiteX19" fmla="*/ 98427 w 463474"/>
              <a:gd name="connsiteY19" fmla="*/ 267161 h 600935"/>
              <a:gd name="connsiteX20" fmla="*/ 102892 w 463474"/>
              <a:gd name="connsiteY20" fmla="*/ 181353 h 600935"/>
              <a:gd name="connsiteX21" fmla="*/ 189389 w 463474"/>
              <a:gd name="connsiteY21" fmla="*/ 181353 h 600935"/>
              <a:gd name="connsiteX22" fmla="*/ 189389 w 463474"/>
              <a:gd name="connsiteY22" fmla="*/ 214872 h 600935"/>
              <a:gd name="connsiteX23" fmla="*/ 102892 w 463474"/>
              <a:gd name="connsiteY23" fmla="*/ 214872 h 600935"/>
              <a:gd name="connsiteX24" fmla="*/ 102892 w 463474"/>
              <a:gd name="connsiteY24" fmla="*/ 181353 h 600935"/>
              <a:gd name="connsiteX25" fmla="*/ 102892 w 463474"/>
              <a:gd name="connsiteY25" fmla="*/ 127512 h 600935"/>
              <a:gd name="connsiteX26" fmla="*/ 189389 w 463474"/>
              <a:gd name="connsiteY26" fmla="*/ 127512 h 600935"/>
              <a:gd name="connsiteX27" fmla="*/ 189389 w 463474"/>
              <a:gd name="connsiteY27" fmla="*/ 160819 h 600935"/>
              <a:gd name="connsiteX28" fmla="*/ 102892 w 463474"/>
              <a:gd name="connsiteY28" fmla="*/ 160819 h 600935"/>
              <a:gd name="connsiteX29" fmla="*/ 102892 w 463474"/>
              <a:gd name="connsiteY29" fmla="*/ 127512 h 600935"/>
              <a:gd name="connsiteX30" fmla="*/ 40068 w 463474"/>
              <a:gd name="connsiteY30" fmla="*/ 40011 h 600935"/>
              <a:gd name="connsiteX31" fmla="*/ 40068 w 463474"/>
              <a:gd name="connsiteY31" fmla="*/ 560924 h 600935"/>
              <a:gd name="connsiteX32" fmla="*/ 423407 w 463474"/>
              <a:gd name="connsiteY32" fmla="*/ 560924 h 600935"/>
              <a:gd name="connsiteX33" fmla="*/ 423407 w 463474"/>
              <a:gd name="connsiteY33" fmla="*/ 103490 h 600935"/>
              <a:gd name="connsiteX34" fmla="*/ 356756 w 463474"/>
              <a:gd name="connsiteY34" fmla="*/ 103490 h 600935"/>
              <a:gd name="connsiteX35" fmla="*/ 356756 w 463474"/>
              <a:gd name="connsiteY35" fmla="*/ 40011 h 600935"/>
              <a:gd name="connsiteX36" fmla="*/ 0 w 463474"/>
              <a:gd name="connsiteY36" fmla="*/ 0 h 600935"/>
              <a:gd name="connsiteX37" fmla="*/ 377367 w 463474"/>
              <a:gd name="connsiteY37" fmla="*/ 0 h 600935"/>
              <a:gd name="connsiteX38" fmla="*/ 463474 w 463474"/>
              <a:gd name="connsiteY38" fmla="*/ 83292 h 600935"/>
              <a:gd name="connsiteX39" fmla="*/ 463474 w 463474"/>
              <a:gd name="connsiteY39" fmla="*/ 600935 h 600935"/>
              <a:gd name="connsiteX40" fmla="*/ 0 w 463474"/>
              <a:gd name="connsiteY40" fmla="*/ 600935 h 600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63474" h="600935">
                <a:moveTo>
                  <a:pt x="258685" y="467637"/>
                </a:moveTo>
                <a:lnTo>
                  <a:pt x="345002" y="467637"/>
                </a:lnTo>
                <a:cubicBezTo>
                  <a:pt x="365811" y="467637"/>
                  <a:pt x="365811" y="501085"/>
                  <a:pt x="345002" y="501085"/>
                </a:cubicBezTo>
                <a:lnTo>
                  <a:pt x="258685" y="501085"/>
                </a:lnTo>
                <a:cubicBezTo>
                  <a:pt x="237876" y="501085"/>
                  <a:pt x="237876" y="467637"/>
                  <a:pt x="258685" y="467637"/>
                </a:cubicBezTo>
                <a:close/>
                <a:moveTo>
                  <a:pt x="98427" y="380841"/>
                </a:moveTo>
                <a:lnTo>
                  <a:pt x="345006" y="380841"/>
                </a:lnTo>
                <a:cubicBezTo>
                  <a:pt x="365811" y="380841"/>
                  <a:pt x="365811" y="414148"/>
                  <a:pt x="345006" y="414148"/>
                </a:cubicBezTo>
                <a:lnTo>
                  <a:pt x="98427" y="414148"/>
                </a:lnTo>
                <a:cubicBezTo>
                  <a:pt x="77622" y="414148"/>
                  <a:pt x="77622" y="380841"/>
                  <a:pt x="98427" y="380841"/>
                </a:cubicBezTo>
                <a:close/>
                <a:moveTo>
                  <a:pt x="98427" y="321002"/>
                </a:moveTo>
                <a:lnTo>
                  <a:pt x="345006" y="321002"/>
                </a:lnTo>
                <a:cubicBezTo>
                  <a:pt x="365811" y="321002"/>
                  <a:pt x="365811" y="354309"/>
                  <a:pt x="345006" y="354309"/>
                </a:cubicBezTo>
                <a:lnTo>
                  <a:pt x="98427" y="354309"/>
                </a:lnTo>
                <a:cubicBezTo>
                  <a:pt x="77622" y="354309"/>
                  <a:pt x="77622" y="321002"/>
                  <a:pt x="98427" y="321002"/>
                </a:cubicBezTo>
                <a:close/>
                <a:moveTo>
                  <a:pt x="98427" y="267161"/>
                </a:moveTo>
                <a:lnTo>
                  <a:pt x="345006" y="267161"/>
                </a:lnTo>
                <a:cubicBezTo>
                  <a:pt x="365811" y="267161"/>
                  <a:pt x="365811" y="300468"/>
                  <a:pt x="345006" y="300468"/>
                </a:cubicBezTo>
                <a:lnTo>
                  <a:pt x="98427" y="300468"/>
                </a:lnTo>
                <a:cubicBezTo>
                  <a:pt x="77622" y="300468"/>
                  <a:pt x="77622" y="267161"/>
                  <a:pt x="98427" y="267161"/>
                </a:cubicBezTo>
                <a:close/>
                <a:moveTo>
                  <a:pt x="102892" y="181353"/>
                </a:moveTo>
                <a:lnTo>
                  <a:pt x="189389" y="181353"/>
                </a:lnTo>
                <a:cubicBezTo>
                  <a:pt x="210002" y="181353"/>
                  <a:pt x="210002" y="214872"/>
                  <a:pt x="189389" y="214872"/>
                </a:cubicBezTo>
                <a:lnTo>
                  <a:pt x="102892" y="214872"/>
                </a:lnTo>
                <a:cubicBezTo>
                  <a:pt x="82279" y="214872"/>
                  <a:pt x="82279" y="181353"/>
                  <a:pt x="102892" y="181353"/>
                </a:cubicBezTo>
                <a:close/>
                <a:moveTo>
                  <a:pt x="102892" y="127512"/>
                </a:moveTo>
                <a:lnTo>
                  <a:pt x="189389" y="127512"/>
                </a:lnTo>
                <a:cubicBezTo>
                  <a:pt x="210002" y="127512"/>
                  <a:pt x="210002" y="160819"/>
                  <a:pt x="189389" y="160819"/>
                </a:cubicBezTo>
                <a:lnTo>
                  <a:pt x="102892" y="160819"/>
                </a:lnTo>
                <a:cubicBezTo>
                  <a:pt x="82279" y="160819"/>
                  <a:pt x="82279" y="127512"/>
                  <a:pt x="102892" y="127512"/>
                </a:cubicBezTo>
                <a:close/>
                <a:moveTo>
                  <a:pt x="40068" y="40011"/>
                </a:moveTo>
                <a:lnTo>
                  <a:pt x="40068" y="560924"/>
                </a:lnTo>
                <a:lnTo>
                  <a:pt x="423407" y="560924"/>
                </a:lnTo>
                <a:lnTo>
                  <a:pt x="423407" y="103490"/>
                </a:lnTo>
                <a:lnTo>
                  <a:pt x="356756" y="103490"/>
                </a:lnTo>
                <a:lnTo>
                  <a:pt x="356756" y="40011"/>
                </a:lnTo>
                <a:close/>
                <a:moveTo>
                  <a:pt x="0" y="0"/>
                </a:moveTo>
                <a:lnTo>
                  <a:pt x="377367" y="0"/>
                </a:lnTo>
                <a:lnTo>
                  <a:pt x="463474" y="83292"/>
                </a:lnTo>
                <a:lnTo>
                  <a:pt x="463474" y="600935"/>
                </a:lnTo>
                <a:lnTo>
                  <a:pt x="0" y="6009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8" name="矩形 147"/>
          <p:cNvSpPr/>
          <p:nvPr/>
        </p:nvSpPr>
        <p:spPr>
          <a:xfrm>
            <a:off x="1164295" y="3078427"/>
            <a:ext cx="957051" cy="957051"/>
          </a:xfrm>
          <a:prstGeom prst="rect">
            <a:avLst/>
          </a:prstGeom>
          <a:solidFill>
            <a:srgbClr val="525288"/>
          </a:solidFill>
          <a:ln w="57150"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9" name="椭圆 11"/>
          <p:cNvSpPr/>
          <p:nvPr/>
        </p:nvSpPr>
        <p:spPr>
          <a:xfrm>
            <a:off x="1365728" y="3280170"/>
            <a:ext cx="554189" cy="553566"/>
          </a:xfrm>
          <a:custGeom>
            <a:avLst/>
            <a:gdLst>
              <a:gd name="T0" fmla="*/ 213 w 427"/>
              <a:gd name="T1" fmla="*/ 0 h 427"/>
              <a:gd name="T2" fmla="*/ 0 w 427"/>
              <a:gd name="T3" fmla="*/ 213 h 427"/>
              <a:gd name="T4" fmla="*/ 213 w 427"/>
              <a:gd name="T5" fmla="*/ 427 h 427"/>
              <a:gd name="T6" fmla="*/ 427 w 427"/>
              <a:gd name="T7" fmla="*/ 213 h 427"/>
              <a:gd name="T8" fmla="*/ 213 w 427"/>
              <a:gd name="T9" fmla="*/ 0 h 427"/>
              <a:gd name="T10" fmla="*/ 180 w 427"/>
              <a:gd name="T11" fmla="*/ 312 h 427"/>
              <a:gd name="T12" fmla="*/ 82 w 427"/>
              <a:gd name="T13" fmla="*/ 214 h 427"/>
              <a:gd name="T14" fmla="*/ 120 w 427"/>
              <a:gd name="T15" fmla="*/ 176 h 427"/>
              <a:gd name="T16" fmla="*/ 180 w 427"/>
              <a:gd name="T17" fmla="*/ 236 h 427"/>
              <a:gd name="T18" fmla="*/ 308 w 427"/>
              <a:gd name="T19" fmla="*/ 108 h 427"/>
              <a:gd name="T20" fmla="*/ 346 w 427"/>
              <a:gd name="T21" fmla="*/ 146 h 427"/>
              <a:gd name="T22" fmla="*/ 180 w 427"/>
              <a:gd name="T23" fmla="*/ 312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427">
                <a:moveTo>
                  <a:pt x="213" y="0"/>
                </a:moveTo>
                <a:cubicBezTo>
                  <a:pt x="96" y="0"/>
                  <a:pt x="0" y="96"/>
                  <a:pt x="0" y="213"/>
                </a:cubicBezTo>
                <a:cubicBezTo>
                  <a:pt x="0" y="331"/>
                  <a:pt x="96" y="427"/>
                  <a:pt x="213" y="427"/>
                </a:cubicBezTo>
                <a:cubicBezTo>
                  <a:pt x="331" y="427"/>
                  <a:pt x="427" y="331"/>
                  <a:pt x="427" y="213"/>
                </a:cubicBezTo>
                <a:cubicBezTo>
                  <a:pt x="427" y="96"/>
                  <a:pt x="331" y="0"/>
                  <a:pt x="213" y="0"/>
                </a:cubicBezTo>
                <a:close/>
                <a:moveTo>
                  <a:pt x="180" y="312"/>
                </a:moveTo>
                <a:lnTo>
                  <a:pt x="82" y="214"/>
                </a:lnTo>
                <a:lnTo>
                  <a:pt x="120" y="176"/>
                </a:lnTo>
                <a:lnTo>
                  <a:pt x="180" y="236"/>
                </a:lnTo>
                <a:lnTo>
                  <a:pt x="308" y="108"/>
                </a:lnTo>
                <a:lnTo>
                  <a:pt x="346" y="146"/>
                </a:lnTo>
                <a:lnTo>
                  <a:pt x="180" y="3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0" name="矩形 149"/>
          <p:cNvSpPr/>
          <p:nvPr/>
        </p:nvSpPr>
        <p:spPr>
          <a:xfrm>
            <a:off x="1164295" y="4511563"/>
            <a:ext cx="957051" cy="957051"/>
          </a:xfrm>
          <a:prstGeom prst="rect">
            <a:avLst/>
          </a:prstGeom>
          <a:solidFill>
            <a:srgbClr val="525288"/>
          </a:solidFill>
          <a:ln w="57150"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1" name="椭圆 15"/>
          <p:cNvSpPr/>
          <p:nvPr/>
        </p:nvSpPr>
        <p:spPr>
          <a:xfrm>
            <a:off x="1365728" y="4721336"/>
            <a:ext cx="554189" cy="537505"/>
          </a:xfrm>
          <a:custGeom>
            <a:avLst/>
            <a:gdLst>
              <a:gd name="connsiteX0" fmla="*/ 35700 w 578738"/>
              <a:gd name="connsiteY0" fmla="*/ 243554 h 561315"/>
              <a:gd name="connsiteX1" fmla="*/ 30383 w 578738"/>
              <a:gd name="connsiteY1" fmla="*/ 254930 h 561315"/>
              <a:gd name="connsiteX2" fmla="*/ 30383 w 578738"/>
              <a:gd name="connsiteY2" fmla="*/ 519604 h 561315"/>
              <a:gd name="connsiteX3" fmla="*/ 35700 w 578738"/>
              <a:gd name="connsiteY3" fmla="*/ 530980 h 561315"/>
              <a:gd name="connsiteX4" fmla="*/ 132926 w 578738"/>
              <a:gd name="connsiteY4" fmla="*/ 530980 h 561315"/>
              <a:gd name="connsiteX5" fmla="*/ 138243 w 578738"/>
              <a:gd name="connsiteY5" fmla="*/ 519604 h 561315"/>
              <a:gd name="connsiteX6" fmla="*/ 138243 w 578738"/>
              <a:gd name="connsiteY6" fmla="*/ 254930 h 561315"/>
              <a:gd name="connsiteX7" fmla="*/ 132926 w 578738"/>
              <a:gd name="connsiteY7" fmla="*/ 243554 h 561315"/>
              <a:gd name="connsiteX8" fmla="*/ 35700 w 578738"/>
              <a:gd name="connsiteY8" fmla="*/ 213219 h 561315"/>
              <a:gd name="connsiteX9" fmla="*/ 132926 w 578738"/>
              <a:gd name="connsiteY9" fmla="*/ 213219 h 561315"/>
              <a:gd name="connsiteX10" fmla="*/ 168626 w 578738"/>
              <a:gd name="connsiteY10" fmla="*/ 254930 h 561315"/>
              <a:gd name="connsiteX11" fmla="*/ 168626 w 578738"/>
              <a:gd name="connsiteY11" fmla="*/ 519604 h 561315"/>
              <a:gd name="connsiteX12" fmla="*/ 132926 w 578738"/>
              <a:gd name="connsiteY12" fmla="*/ 561315 h 561315"/>
              <a:gd name="connsiteX13" fmla="*/ 35700 w 578738"/>
              <a:gd name="connsiteY13" fmla="*/ 561315 h 561315"/>
              <a:gd name="connsiteX14" fmla="*/ 0 w 578738"/>
              <a:gd name="connsiteY14" fmla="*/ 519604 h 561315"/>
              <a:gd name="connsiteX15" fmla="*/ 0 w 578738"/>
              <a:gd name="connsiteY15" fmla="*/ 254930 h 561315"/>
              <a:gd name="connsiteX16" fmla="*/ 35700 w 578738"/>
              <a:gd name="connsiteY16" fmla="*/ 213219 h 561315"/>
              <a:gd name="connsiteX17" fmla="*/ 321281 w 578738"/>
              <a:gd name="connsiteY17" fmla="*/ 30341 h 561315"/>
              <a:gd name="connsiteX18" fmla="*/ 296219 w 578738"/>
              <a:gd name="connsiteY18" fmla="*/ 55373 h 561315"/>
              <a:gd name="connsiteX19" fmla="*/ 296979 w 578738"/>
              <a:gd name="connsiteY19" fmla="*/ 60683 h 561315"/>
              <a:gd name="connsiteX20" fmla="*/ 296979 w 578738"/>
              <a:gd name="connsiteY20" fmla="*/ 65992 h 561315"/>
              <a:gd name="connsiteX21" fmla="*/ 268119 w 578738"/>
              <a:gd name="connsiteY21" fmla="*/ 212389 h 561315"/>
              <a:gd name="connsiteX22" fmla="*/ 263563 w 578738"/>
              <a:gd name="connsiteY22" fmla="*/ 221492 h 561315"/>
              <a:gd name="connsiteX23" fmla="*/ 262044 w 578738"/>
              <a:gd name="connsiteY23" fmla="*/ 223009 h 561315"/>
              <a:gd name="connsiteX24" fmla="*/ 232425 w 578738"/>
              <a:gd name="connsiteY24" fmla="*/ 240455 h 561315"/>
              <a:gd name="connsiteX25" fmla="*/ 230146 w 578738"/>
              <a:gd name="connsiteY25" fmla="*/ 240455 h 561315"/>
              <a:gd name="connsiteX26" fmla="*/ 225590 w 578738"/>
              <a:gd name="connsiteY26" fmla="*/ 240455 h 561315"/>
              <a:gd name="connsiteX27" fmla="*/ 224071 w 578738"/>
              <a:gd name="connsiteY27" fmla="*/ 241214 h 561315"/>
              <a:gd name="connsiteX28" fmla="*/ 211919 w 578738"/>
              <a:gd name="connsiteY28" fmla="*/ 253350 h 561315"/>
              <a:gd name="connsiteX29" fmla="*/ 211919 w 578738"/>
              <a:gd name="connsiteY29" fmla="*/ 518079 h 561315"/>
              <a:gd name="connsiteX30" fmla="*/ 224830 w 578738"/>
              <a:gd name="connsiteY30" fmla="*/ 530974 h 561315"/>
              <a:gd name="connsiteX31" fmla="*/ 521019 w 578738"/>
              <a:gd name="connsiteY31" fmla="*/ 530974 h 561315"/>
              <a:gd name="connsiteX32" fmla="*/ 522538 w 578738"/>
              <a:gd name="connsiteY32" fmla="*/ 530215 h 561315"/>
              <a:gd name="connsiteX33" fmla="*/ 546081 w 578738"/>
              <a:gd name="connsiteY33" fmla="*/ 505942 h 561315"/>
              <a:gd name="connsiteX34" fmla="*/ 522538 w 578738"/>
              <a:gd name="connsiteY34" fmla="*/ 480910 h 561315"/>
              <a:gd name="connsiteX35" fmla="*/ 508108 w 578738"/>
              <a:gd name="connsiteY35" fmla="*/ 465740 h 561315"/>
              <a:gd name="connsiteX36" fmla="*/ 523298 w 578738"/>
              <a:gd name="connsiteY36" fmla="*/ 450569 h 561315"/>
              <a:gd name="connsiteX37" fmla="*/ 548360 w 578738"/>
              <a:gd name="connsiteY37" fmla="*/ 425537 h 561315"/>
              <a:gd name="connsiteX38" fmla="*/ 523298 w 578738"/>
              <a:gd name="connsiteY38" fmla="*/ 401264 h 561315"/>
              <a:gd name="connsiteX39" fmla="*/ 508108 w 578738"/>
              <a:gd name="connsiteY39" fmla="*/ 386094 h 561315"/>
              <a:gd name="connsiteX40" fmla="*/ 523298 w 578738"/>
              <a:gd name="connsiteY40" fmla="*/ 370923 h 561315"/>
              <a:gd name="connsiteX41" fmla="*/ 548360 w 578738"/>
              <a:gd name="connsiteY41" fmla="*/ 345891 h 561315"/>
              <a:gd name="connsiteX42" fmla="*/ 523298 w 578738"/>
              <a:gd name="connsiteY42" fmla="*/ 320860 h 561315"/>
              <a:gd name="connsiteX43" fmla="*/ 508108 w 578738"/>
              <a:gd name="connsiteY43" fmla="*/ 305689 h 561315"/>
              <a:gd name="connsiteX44" fmla="*/ 523298 w 578738"/>
              <a:gd name="connsiteY44" fmla="*/ 290518 h 561315"/>
              <a:gd name="connsiteX45" fmla="*/ 548360 w 578738"/>
              <a:gd name="connsiteY45" fmla="*/ 265487 h 561315"/>
              <a:gd name="connsiteX46" fmla="*/ 523298 w 578738"/>
              <a:gd name="connsiteY46" fmla="*/ 240455 h 561315"/>
              <a:gd name="connsiteX47" fmla="*/ 373684 w 578738"/>
              <a:gd name="connsiteY47" fmla="*/ 240455 h 561315"/>
              <a:gd name="connsiteX48" fmla="*/ 361533 w 578738"/>
              <a:gd name="connsiteY48" fmla="*/ 234387 h 561315"/>
              <a:gd name="connsiteX49" fmla="*/ 360014 w 578738"/>
              <a:gd name="connsiteY49" fmla="*/ 219975 h 561315"/>
              <a:gd name="connsiteX50" fmla="*/ 343306 w 578738"/>
              <a:gd name="connsiteY50" fmla="*/ 42478 h 561315"/>
              <a:gd name="connsiteX51" fmla="*/ 341787 w 578738"/>
              <a:gd name="connsiteY51" fmla="*/ 40961 h 561315"/>
              <a:gd name="connsiteX52" fmla="*/ 321281 w 578738"/>
              <a:gd name="connsiteY52" fmla="*/ 30341 h 561315"/>
              <a:gd name="connsiteX53" fmla="*/ 321281 w 578738"/>
              <a:gd name="connsiteY53" fmla="*/ 0 h 561315"/>
              <a:gd name="connsiteX54" fmla="*/ 365330 w 578738"/>
              <a:gd name="connsiteY54" fmla="*/ 21997 h 561315"/>
              <a:gd name="connsiteX55" fmla="*/ 395708 w 578738"/>
              <a:gd name="connsiteY55" fmla="*/ 210114 h 561315"/>
              <a:gd name="connsiteX56" fmla="*/ 523298 w 578738"/>
              <a:gd name="connsiteY56" fmla="*/ 210114 h 561315"/>
              <a:gd name="connsiteX57" fmla="*/ 562789 w 578738"/>
              <a:gd name="connsiteY57" fmla="*/ 226802 h 561315"/>
              <a:gd name="connsiteX58" fmla="*/ 578738 w 578738"/>
              <a:gd name="connsiteY58" fmla="*/ 265487 h 561315"/>
              <a:gd name="connsiteX59" fmla="*/ 561270 w 578738"/>
              <a:gd name="connsiteY59" fmla="*/ 305689 h 561315"/>
              <a:gd name="connsiteX60" fmla="*/ 578738 w 578738"/>
              <a:gd name="connsiteY60" fmla="*/ 345891 h 561315"/>
              <a:gd name="connsiteX61" fmla="*/ 561270 w 578738"/>
              <a:gd name="connsiteY61" fmla="*/ 386094 h 561315"/>
              <a:gd name="connsiteX62" fmla="*/ 578738 w 578738"/>
              <a:gd name="connsiteY62" fmla="*/ 425537 h 561315"/>
              <a:gd name="connsiteX63" fmla="*/ 560511 w 578738"/>
              <a:gd name="connsiteY63" fmla="*/ 466498 h 561315"/>
              <a:gd name="connsiteX64" fmla="*/ 576460 w 578738"/>
              <a:gd name="connsiteY64" fmla="*/ 505942 h 561315"/>
              <a:gd name="connsiteX65" fmla="*/ 527095 w 578738"/>
              <a:gd name="connsiteY65" fmla="*/ 560556 h 561315"/>
              <a:gd name="connsiteX66" fmla="*/ 523298 w 578738"/>
              <a:gd name="connsiteY66" fmla="*/ 561315 h 561315"/>
              <a:gd name="connsiteX67" fmla="*/ 224830 w 578738"/>
              <a:gd name="connsiteY67" fmla="*/ 561315 h 561315"/>
              <a:gd name="connsiteX68" fmla="*/ 181541 w 578738"/>
              <a:gd name="connsiteY68" fmla="*/ 518079 h 561315"/>
              <a:gd name="connsiteX69" fmla="*/ 181541 w 578738"/>
              <a:gd name="connsiteY69" fmla="*/ 253350 h 561315"/>
              <a:gd name="connsiteX70" fmla="*/ 222552 w 578738"/>
              <a:gd name="connsiteY70" fmla="*/ 210872 h 561315"/>
              <a:gd name="connsiteX71" fmla="*/ 224830 w 578738"/>
              <a:gd name="connsiteY71" fmla="*/ 210114 h 561315"/>
              <a:gd name="connsiteX72" fmla="*/ 229387 w 578738"/>
              <a:gd name="connsiteY72" fmla="*/ 210114 h 561315"/>
              <a:gd name="connsiteX73" fmla="*/ 237741 w 578738"/>
              <a:gd name="connsiteY73" fmla="*/ 205563 h 561315"/>
              <a:gd name="connsiteX74" fmla="*/ 240779 w 578738"/>
              <a:gd name="connsiteY74" fmla="*/ 198736 h 561315"/>
              <a:gd name="connsiteX75" fmla="*/ 266600 w 578738"/>
              <a:gd name="connsiteY75" fmla="*/ 66751 h 561315"/>
              <a:gd name="connsiteX76" fmla="*/ 266600 w 578738"/>
              <a:gd name="connsiteY76" fmla="*/ 60683 h 561315"/>
              <a:gd name="connsiteX77" fmla="*/ 265841 w 578738"/>
              <a:gd name="connsiteY77" fmla="*/ 55373 h 561315"/>
              <a:gd name="connsiteX78" fmla="*/ 321281 w 578738"/>
              <a:gd name="connsiteY78" fmla="*/ 0 h 561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78738" h="561315">
                <a:moveTo>
                  <a:pt x="35700" y="243554"/>
                </a:moveTo>
                <a:cubicBezTo>
                  <a:pt x="34181" y="243554"/>
                  <a:pt x="30383" y="248104"/>
                  <a:pt x="30383" y="254930"/>
                </a:cubicBezTo>
                <a:lnTo>
                  <a:pt x="30383" y="519604"/>
                </a:lnTo>
                <a:cubicBezTo>
                  <a:pt x="30383" y="526430"/>
                  <a:pt x="34181" y="530980"/>
                  <a:pt x="35700" y="530980"/>
                </a:cubicBezTo>
                <a:lnTo>
                  <a:pt x="132926" y="530980"/>
                </a:lnTo>
                <a:cubicBezTo>
                  <a:pt x="134445" y="530980"/>
                  <a:pt x="138243" y="526430"/>
                  <a:pt x="138243" y="519604"/>
                </a:cubicBezTo>
                <a:lnTo>
                  <a:pt x="138243" y="254930"/>
                </a:lnTo>
                <a:cubicBezTo>
                  <a:pt x="138243" y="248104"/>
                  <a:pt x="134445" y="243554"/>
                  <a:pt x="132926" y="243554"/>
                </a:cubicBezTo>
                <a:close/>
                <a:moveTo>
                  <a:pt x="35700" y="213219"/>
                </a:moveTo>
                <a:lnTo>
                  <a:pt x="132926" y="213219"/>
                </a:lnTo>
                <a:cubicBezTo>
                  <a:pt x="152675" y="213219"/>
                  <a:pt x="168626" y="231420"/>
                  <a:pt x="168626" y="254930"/>
                </a:cubicBezTo>
                <a:lnTo>
                  <a:pt x="168626" y="519604"/>
                </a:lnTo>
                <a:cubicBezTo>
                  <a:pt x="168626" y="542356"/>
                  <a:pt x="152675" y="561315"/>
                  <a:pt x="132926" y="561315"/>
                </a:cubicBezTo>
                <a:lnTo>
                  <a:pt x="35700" y="561315"/>
                </a:lnTo>
                <a:cubicBezTo>
                  <a:pt x="15951" y="561315"/>
                  <a:pt x="0" y="542356"/>
                  <a:pt x="0" y="519604"/>
                </a:cubicBezTo>
                <a:lnTo>
                  <a:pt x="0" y="254930"/>
                </a:lnTo>
                <a:cubicBezTo>
                  <a:pt x="0" y="231420"/>
                  <a:pt x="15951" y="213219"/>
                  <a:pt x="35700" y="213219"/>
                </a:cubicBezTo>
                <a:close/>
                <a:moveTo>
                  <a:pt x="321281" y="30341"/>
                </a:moveTo>
                <a:cubicBezTo>
                  <a:pt x="307611" y="30341"/>
                  <a:pt x="296219" y="41719"/>
                  <a:pt x="296219" y="55373"/>
                </a:cubicBezTo>
                <a:cubicBezTo>
                  <a:pt x="296219" y="56890"/>
                  <a:pt x="296979" y="59166"/>
                  <a:pt x="296979" y="60683"/>
                </a:cubicBezTo>
                <a:cubicBezTo>
                  <a:pt x="297738" y="62200"/>
                  <a:pt x="297738" y="64475"/>
                  <a:pt x="296979" y="65992"/>
                </a:cubicBezTo>
                <a:cubicBezTo>
                  <a:pt x="306852" y="119090"/>
                  <a:pt x="287106" y="174463"/>
                  <a:pt x="268119" y="212389"/>
                </a:cubicBezTo>
                <a:cubicBezTo>
                  <a:pt x="266600" y="215424"/>
                  <a:pt x="265081" y="218458"/>
                  <a:pt x="263563" y="221492"/>
                </a:cubicBezTo>
                <a:cubicBezTo>
                  <a:pt x="263563" y="221492"/>
                  <a:pt x="262803" y="222250"/>
                  <a:pt x="262044" y="223009"/>
                </a:cubicBezTo>
                <a:cubicBezTo>
                  <a:pt x="255209" y="232870"/>
                  <a:pt x="244576" y="238938"/>
                  <a:pt x="232425" y="240455"/>
                </a:cubicBezTo>
                <a:cubicBezTo>
                  <a:pt x="231665" y="240455"/>
                  <a:pt x="230906" y="240455"/>
                  <a:pt x="230146" y="240455"/>
                </a:cubicBezTo>
                <a:lnTo>
                  <a:pt x="225590" y="240455"/>
                </a:lnTo>
                <a:cubicBezTo>
                  <a:pt x="225590" y="241214"/>
                  <a:pt x="224830" y="241214"/>
                  <a:pt x="224071" y="241214"/>
                </a:cubicBezTo>
                <a:cubicBezTo>
                  <a:pt x="217236" y="241214"/>
                  <a:pt x="211919" y="246524"/>
                  <a:pt x="211919" y="253350"/>
                </a:cubicBezTo>
                <a:lnTo>
                  <a:pt x="211919" y="518079"/>
                </a:lnTo>
                <a:cubicBezTo>
                  <a:pt x="211919" y="524905"/>
                  <a:pt x="217995" y="530974"/>
                  <a:pt x="224830" y="530974"/>
                </a:cubicBezTo>
                <a:lnTo>
                  <a:pt x="521019" y="530974"/>
                </a:lnTo>
                <a:cubicBezTo>
                  <a:pt x="521779" y="530974"/>
                  <a:pt x="521779" y="530215"/>
                  <a:pt x="522538" y="530215"/>
                </a:cubicBezTo>
                <a:cubicBezTo>
                  <a:pt x="536208" y="530215"/>
                  <a:pt x="546081" y="518837"/>
                  <a:pt x="546081" y="505942"/>
                </a:cubicBezTo>
                <a:cubicBezTo>
                  <a:pt x="546081" y="493047"/>
                  <a:pt x="536208" y="481669"/>
                  <a:pt x="522538" y="480910"/>
                </a:cubicBezTo>
                <a:cubicBezTo>
                  <a:pt x="514943" y="480910"/>
                  <a:pt x="508108" y="474084"/>
                  <a:pt x="508108" y="465740"/>
                </a:cubicBezTo>
                <a:cubicBezTo>
                  <a:pt x="508108" y="457396"/>
                  <a:pt x="514943" y="450569"/>
                  <a:pt x="523298" y="450569"/>
                </a:cubicBezTo>
                <a:cubicBezTo>
                  <a:pt x="536968" y="450569"/>
                  <a:pt x="548360" y="439191"/>
                  <a:pt x="548360" y="425537"/>
                </a:cubicBezTo>
                <a:cubicBezTo>
                  <a:pt x="548360" y="411884"/>
                  <a:pt x="536968" y="401264"/>
                  <a:pt x="523298" y="401264"/>
                </a:cubicBezTo>
                <a:cubicBezTo>
                  <a:pt x="514943" y="401264"/>
                  <a:pt x="508108" y="394438"/>
                  <a:pt x="508108" y="386094"/>
                </a:cubicBezTo>
                <a:cubicBezTo>
                  <a:pt x="508108" y="377750"/>
                  <a:pt x="514943" y="370923"/>
                  <a:pt x="523298" y="370923"/>
                </a:cubicBezTo>
                <a:cubicBezTo>
                  <a:pt x="536968" y="370923"/>
                  <a:pt x="548360" y="359545"/>
                  <a:pt x="548360" y="345891"/>
                </a:cubicBezTo>
                <a:cubicBezTo>
                  <a:pt x="548360" y="332238"/>
                  <a:pt x="536968" y="320860"/>
                  <a:pt x="523298" y="320860"/>
                </a:cubicBezTo>
                <a:cubicBezTo>
                  <a:pt x="514943" y="320860"/>
                  <a:pt x="508108" y="314033"/>
                  <a:pt x="508108" y="305689"/>
                </a:cubicBezTo>
                <a:cubicBezTo>
                  <a:pt x="508108" y="297345"/>
                  <a:pt x="514943" y="290518"/>
                  <a:pt x="523298" y="290518"/>
                </a:cubicBezTo>
                <a:cubicBezTo>
                  <a:pt x="536968" y="290518"/>
                  <a:pt x="548360" y="279140"/>
                  <a:pt x="548360" y="265487"/>
                </a:cubicBezTo>
                <a:cubicBezTo>
                  <a:pt x="548360" y="251833"/>
                  <a:pt x="536968" y="240455"/>
                  <a:pt x="523298" y="240455"/>
                </a:cubicBezTo>
                <a:lnTo>
                  <a:pt x="373684" y="240455"/>
                </a:lnTo>
                <a:cubicBezTo>
                  <a:pt x="369127" y="240455"/>
                  <a:pt x="363811" y="238180"/>
                  <a:pt x="361533" y="234387"/>
                </a:cubicBezTo>
                <a:cubicBezTo>
                  <a:pt x="358495" y="229836"/>
                  <a:pt x="357735" y="224526"/>
                  <a:pt x="360014" y="219975"/>
                </a:cubicBezTo>
                <a:cubicBezTo>
                  <a:pt x="401784" y="120607"/>
                  <a:pt x="349381" y="50822"/>
                  <a:pt x="343306" y="42478"/>
                </a:cubicBezTo>
                <a:cubicBezTo>
                  <a:pt x="342546" y="42478"/>
                  <a:pt x="341787" y="41719"/>
                  <a:pt x="341787" y="40961"/>
                </a:cubicBezTo>
                <a:cubicBezTo>
                  <a:pt x="336471" y="34134"/>
                  <a:pt x="329635" y="30341"/>
                  <a:pt x="321281" y="30341"/>
                </a:cubicBezTo>
                <a:close/>
                <a:moveTo>
                  <a:pt x="321281" y="0"/>
                </a:moveTo>
                <a:cubicBezTo>
                  <a:pt x="338749" y="0"/>
                  <a:pt x="354698" y="8344"/>
                  <a:pt x="365330" y="21997"/>
                </a:cubicBezTo>
                <a:cubicBezTo>
                  <a:pt x="368368" y="25032"/>
                  <a:pt x="431403" y="99368"/>
                  <a:pt x="395708" y="210114"/>
                </a:cubicBezTo>
                <a:lnTo>
                  <a:pt x="523298" y="210114"/>
                </a:lnTo>
                <a:cubicBezTo>
                  <a:pt x="538487" y="210114"/>
                  <a:pt x="552157" y="216182"/>
                  <a:pt x="562789" y="226802"/>
                </a:cubicBezTo>
                <a:cubicBezTo>
                  <a:pt x="572662" y="237421"/>
                  <a:pt x="578738" y="251075"/>
                  <a:pt x="578738" y="265487"/>
                </a:cubicBezTo>
                <a:cubicBezTo>
                  <a:pt x="578738" y="281416"/>
                  <a:pt x="571903" y="295828"/>
                  <a:pt x="561270" y="305689"/>
                </a:cubicBezTo>
                <a:cubicBezTo>
                  <a:pt x="571903" y="315550"/>
                  <a:pt x="578738" y="329962"/>
                  <a:pt x="578738" y="345891"/>
                </a:cubicBezTo>
                <a:cubicBezTo>
                  <a:pt x="578738" y="361821"/>
                  <a:pt x="571903" y="375474"/>
                  <a:pt x="561270" y="386094"/>
                </a:cubicBezTo>
                <a:cubicBezTo>
                  <a:pt x="571903" y="395955"/>
                  <a:pt x="578738" y="410367"/>
                  <a:pt x="578738" y="425537"/>
                </a:cubicBezTo>
                <a:cubicBezTo>
                  <a:pt x="578738" y="442225"/>
                  <a:pt x="571903" y="456637"/>
                  <a:pt x="560511" y="466498"/>
                </a:cubicBezTo>
                <a:cubicBezTo>
                  <a:pt x="570384" y="477118"/>
                  <a:pt x="576460" y="490771"/>
                  <a:pt x="576460" y="505942"/>
                </a:cubicBezTo>
                <a:cubicBezTo>
                  <a:pt x="576460" y="534008"/>
                  <a:pt x="555195" y="557522"/>
                  <a:pt x="527095" y="560556"/>
                </a:cubicBezTo>
                <a:cubicBezTo>
                  <a:pt x="525576" y="560556"/>
                  <a:pt x="524816" y="561315"/>
                  <a:pt x="523298" y="561315"/>
                </a:cubicBezTo>
                <a:lnTo>
                  <a:pt x="224830" y="561315"/>
                </a:lnTo>
                <a:cubicBezTo>
                  <a:pt x="201287" y="561315"/>
                  <a:pt x="181541" y="541593"/>
                  <a:pt x="181541" y="518079"/>
                </a:cubicBezTo>
                <a:lnTo>
                  <a:pt x="181541" y="253350"/>
                </a:lnTo>
                <a:cubicBezTo>
                  <a:pt x="181541" y="230594"/>
                  <a:pt x="199768" y="211631"/>
                  <a:pt x="222552" y="210872"/>
                </a:cubicBezTo>
                <a:cubicBezTo>
                  <a:pt x="223311" y="210872"/>
                  <a:pt x="224071" y="210114"/>
                  <a:pt x="224830" y="210114"/>
                </a:cubicBezTo>
                <a:lnTo>
                  <a:pt x="229387" y="210114"/>
                </a:lnTo>
                <a:cubicBezTo>
                  <a:pt x="232425" y="210114"/>
                  <a:pt x="235463" y="208597"/>
                  <a:pt x="237741" y="205563"/>
                </a:cubicBezTo>
                <a:cubicBezTo>
                  <a:pt x="238500" y="203287"/>
                  <a:pt x="240019" y="201011"/>
                  <a:pt x="240779" y="198736"/>
                </a:cubicBezTo>
                <a:cubicBezTo>
                  <a:pt x="255209" y="170670"/>
                  <a:pt x="277233" y="115297"/>
                  <a:pt x="266600" y="66751"/>
                </a:cubicBezTo>
                <a:cubicBezTo>
                  <a:pt x="265841" y="65234"/>
                  <a:pt x="265841" y="62958"/>
                  <a:pt x="266600" y="60683"/>
                </a:cubicBezTo>
                <a:cubicBezTo>
                  <a:pt x="265841" y="59166"/>
                  <a:pt x="265841" y="56890"/>
                  <a:pt x="265841" y="55373"/>
                </a:cubicBezTo>
                <a:cubicBezTo>
                  <a:pt x="265841" y="25032"/>
                  <a:pt x="290903" y="0"/>
                  <a:pt x="3212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2" name="矩形 151"/>
          <p:cNvSpPr/>
          <p:nvPr/>
        </p:nvSpPr>
        <p:spPr>
          <a:xfrm>
            <a:off x="6489925" y="1645294"/>
            <a:ext cx="957051" cy="957051"/>
          </a:xfrm>
          <a:prstGeom prst="rect">
            <a:avLst/>
          </a:prstGeom>
          <a:solidFill>
            <a:srgbClr val="525288"/>
          </a:solidFill>
          <a:ln w="57150"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3" name="椭圆 23"/>
          <p:cNvSpPr/>
          <p:nvPr/>
        </p:nvSpPr>
        <p:spPr>
          <a:xfrm>
            <a:off x="6691357" y="1874484"/>
            <a:ext cx="554189" cy="498668"/>
          </a:xfrm>
          <a:custGeom>
            <a:avLst/>
            <a:gdLst>
              <a:gd name="connsiteX0" fmla="*/ 465730 w 609191"/>
              <a:gd name="connsiteY0" fmla="*/ 360460 h 548159"/>
              <a:gd name="connsiteX1" fmla="*/ 465730 w 609191"/>
              <a:gd name="connsiteY1" fmla="*/ 404898 h 548159"/>
              <a:gd name="connsiteX2" fmla="*/ 421230 w 609191"/>
              <a:gd name="connsiteY2" fmla="*/ 404898 h 548159"/>
              <a:gd name="connsiteX3" fmla="*/ 421230 w 609191"/>
              <a:gd name="connsiteY3" fmla="*/ 439197 h 548159"/>
              <a:gd name="connsiteX4" fmla="*/ 465730 w 609191"/>
              <a:gd name="connsiteY4" fmla="*/ 439197 h 548159"/>
              <a:gd name="connsiteX5" fmla="*/ 465730 w 609191"/>
              <a:gd name="connsiteY5" fmla="*/ 483635 h 548159"/>
              <a:gd name="connsiteX6" fmla="*/ 499982 w 609191"/>
              <a:gd name="connsiteY6" fmla="*/ 483635 h 548159"/>
              <a:gd name="connsiteX7" fmla="*/ 499982 w 609191"/>
              <a:gd name="connsiteY7" fmla="*/ 439197 h 548159"/>
              <a:gd name="connsiteX8" fmla="*/ 544577 w 609191"/>
              <a:gd name="connsiteY8" fmla="*/ 439197 h 548159"/>
              <a:gd name="connsiteX9" fmla="*/ 544577 w 609191"/>
              <a:gd name="connsiteY9" fmla="*/ 404898 h 548159"/>
              <a:gd name="connsiteX10" fmla="*/ 499982 w 609191"/>
              <a:gd name="connsiteY10" fmla="*/ 404898 h 548159"/>
              <a:gd name="connsiteX11" fmla="*/ 499982 w 609191"/>
              <a:gd name="connsiteY11" fmla="*/ 360460 h 548159"/>
              <a:gd name="connsiteX12" fmla="*/ 482809 w 609191"/>
              <a:gd name="connsiteY12" fmla="*/ 295746 h 548159"/>
              <a:gd name="connsiteX13" fmla="*/ 609191 w 609191"/>
              <a:gd name="connsiteY13" fmla="*/ 421953 h 548159"/>
              <a:gd name="connsiteX14" fmla="*/ 482809 w 609191"/>
              <a:gd name="connsiteY14" fmla="*/ 548159 h 548159"/>
              <a:gd name="connsiteX15" fmla="*/ 356426 w 609191"/>
              <a:gd name="connsiteY15" fmla="*/ 421953 h 548159"/>
              <a:gd name="connsiteX16" fmla="*/ 482809 w 609191"/>
              <a:gd name="connsiteY16" fmla="*/ 295746 h 548159"/>
              <a:gd name="connsiteX17" fmla="*/ 256102 w 609191"/>
              <a:gd name="connsiteY17" fmla="*/ 446 h 548159"/>
              <a:gd name="connsiteX18" fmla="*/ 318064 w 609191"/>
              <a:gd name="connsiteY18" fmla="*/ 13618 h 548159"/>
              <a:gd name="connsiteX19" fmla="*/ 348333 w 609191"/>
              <a:gd name="connsiteY19" fmla="*/ 41667 h 548159"/>
              <a:gd name="connsiteX20" fmla="*/ 381544 w 609191"/>
              <a:gd name="connsiteY20" fmla="*/ 146945 h 548159"/>
              <a:gd name="connsiteX21" fmla="*/ 379267 w 609191"/>
              <a:gd name="connsiteY21" fmla="*/ 156232 h 548159"/>
              <a:gd name="connsiteX22" fmla="*/ 388186 w 609191"/>
              <a:gd name="connsiteY22" fmla="*/ 200485 h 548159"/>
              <a:gd name="connsiteX23" fmla="*/ 366742 w 609191"/>
              <a:gd name="connsiteY23" fmla="*/ 237725 h 548159"/>
              <a:gd name="connsiteX24" fmla="*/ 351749 w 609191"/>
              <a:gd name="connsiteY24" fmla="*/ 278851 h 548159"/>
              <a:gd name="connsiteX25" fmla="*/ 351749 w 609191"/>
              <a:gd name="connsiteY25" fmla="*/ 322915 h 548159"/>
              <a:gd name="connsiteX26" fmla="*/ 317969 w 609191"/>
              <a:gd name="connsiteY26" fmla="*/ 422507 h 548159"/>
              <a:gd name="connsiteX27" fmla="*/ 376800 w 609191"/>
              <a:gd name="connsiteY27" fmla="*/ 548159 h 548159"/>
              <a:gd name="connsiteX28" fmla="*/ 26853 w 609191"/>
              <a:gd name="connsiteY28" fmla="*/ 548159 h 548159"/>
              <a:gd name="connsiteX29" fmla="*/ 0 w 609191"/>
              <a:gd name="connsiteY29" fmla="*/ 521437 h 548159"/>
              <a:gd name="connsiteX30" fmla="*/ 0 w 609191"/>
              <a:gd name="connsiteY30" fmla="*/ 473867 h 548159"/>
              <a:gd name="connsiteX31" fmla="*/ 19452 w 609191"/>
              <a:gd name="connsiteY31" fmla="*/ 433120 h 548159"/>
              <a:gd name="connsiteX32" fmla="*/ 173740 w 609191"/>
              <a:gd name="connsiteY32" fmla="*/ 334286 h 548159"/>
              <a:gd name="connsiteX33" fmla="*/ 176586 w 609191"/>
              <a:gd name="connsiteY33" fmla="*/ 330021 h 548159"/>
              <a:gd name="connsiteX34" fmla="*/ 176586 w 609191"/>
              <a:gd name="connsiteY34" fmla="*/ 278851 h 548159"/>
              <a:gd name="connsiteX35" fmla="*/ 161594 w 609191"/>
              <a:gd name="connsiteY35" fmla="*/ 237725 h 548159"/>
              <a:gd name="connsiteX36" fmla="*/ 140149 w 609191"/>
              <a:gd name="connsiteY36" fmla="*/ 200485 h 548159"/>
              <a:gd name="connsiteX37" fmla="*/ 148499 w 609191"/>
              <a:gd name="connsiteY37" fmla="*/ 156232 h 548159"/>
              <a:gd name="connsiteX38" fmla="*/ 146222 w 609191"/>
              <a:gd name="connsiteY38" fmla="*/ 146756 h 548159"/>
              <a:gd name="connsiteX39" fmla="*/ 146032 w 609191"/>
              <a:gd name="connsiteY39" fmla="*/ 95111 h 548159"/>
              <a:gd name="connsiteX40" fmla="*/ 176207 w 609191"/>
              <a:gd name="connsiteY40" fmla="*/ 42141 h 548159"/>
              <a:gd name="connsiteX41" fmla="*/ 204199 w 609191"/>
              <a:gd name="connsiteY41" fmla="*/ 19019 h 548159"/>
              <a:gd name="connsiteX42" fmla="*/ 231431 w 609191"/>
              <a:gd name="connsiteY42" fmla="*/ 5184 h 548159"/>
              <a:gd name="connsiteX43" fmla="*/ 256102 w 609191"/>
              <a:gd name="connsiteY43" fmla="*/ 446 h 54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9191" h="548159">
                <a:moveTo>
                  <a:pt x="465730" y="360460"/>
                </a:moveTo>
                <a:lnTo>
                  <a:pt x="465730" y="404898"/>
                </a:lnTo>
                <a:lnTo>
                  <a:pt x="421230" y="404898"/>
                </a:lnTo>
                <a:lnTo>
                  <a:pt x="421230" y="439197"/>
                </a:lnTo>
                <a:lnTo>
                  <a:pt x="465730" y="439197"/>
                </a:lnTo>
                <a:lnTo>
                  <a:pt x="465730" y="483635"/>
                </a:lnTo>
                <a:lnTo>
                  <a:pt x="499982" y="483635"/>
                </a:lnTo>
                <a:lnTo>
                  <a:pt x="499982" y="439197"/>
                </a:lnTo>
                <a:lnTo>
                  <a:pt x="544577" y="439197"/>
                </a:lnTo>
                <a:lnTo>
                  <a:pt x="544577" y="404898"/>
                </a:lnTo>
                <a:lnTo>
                  <a:pt x="499982" y="404898"/>
                </a:lnTo>
                <a:lnTo>
                  <a:pt x="499982" y="360460"/>
                </a:lnTo>
                <a:close/>
                <a:moveTo>
                  <a:pt x="482809" y="295746"/>
                </a:moveTo>
                <a:cubicBezTo>
                  <a:pt x="552642" y="295746"/>
                  <a:pt x="609191" y="352217"/>
                  <a:pt x="609191" y="421953"/>
                </a:cubicBezTo>
                <a:cubicBezTo>
                  <a:pt x="609191" y="491688"/>
                  <a:pt x="552642" y="548159"/>
                  <a:pt x="482809" y="548159"/>
                </a:cubicBezTo>
                <a:cubicBezTo>
                  <a:pt x="413071" y="548159"/>
                  <a:pt x="356426" y="491688"/>
                  <a:pt x="356426" y="421953"/>
                </a:cubicBezTo>
                <a:cubicBezTo>
                  <a:pt x="356426" y="352217"/>
                  <a:pt x="412976" y="295746"/>
                  <a:pt x="482809" y="295746"/>
                </a:cubicBezTo>
                <a:close/>
                <a:moveTo>
                  <a:pt x="256102" y="446"/>
                </a:moveTo>
                <a:cubicBezTo>
                  <a:pt x="283050" y="-1828"/>
                  <a:pt x="303356" y="4900"/>
                  <a:pt x="318064" y="13618"/>
                </a:cubicBezTo>
                <a:cubicBezTo>
                  <a:pt x="339983" y="25747"/>
                  <a:pt x="348333" y="41667"/>
                  <a:pt x="348333" y="41667"/>
                </a:cubicBezTo>
                <a:cubicBezTo>
                  <a:pt x="348333" y="41667"/>
                  <a:pt x="398434" y="45173"/>
                  <a:pt x="381544" y="146945"/>
                </a:cubicBezTo>
                <a:cubicBezTo>
                  <a:pt x="380975" y="149978"/>
                  <a:pt x="380216" y="153105"/>
                  <a:pt x="379267" y="156232"/>
                </a:cubicBezTo>
                <a:cubicBezTo>
                  <a:pt x="388946" y="156232"/>
                  <a:pt x="398624" y="163623"/>
                  <a:pt x="388186" y="200485"/>
                </a:cubicBezTo>
                <a:cubicBezTo>
                  <a:pt x="380026" y="229292"/>
                  <a:pt x="372435" y="237251"/>
                  <a:pt x="366742" y="237725"/>
                </a:cubicBezTo>
                <a:cubicBezTo>
                  <a:pt x="364749" y="250802"/>
                  <a:pt x="359530" y="265206"/>
                  <a:pt x="351749" y="278851"/>
                </a:cubicBezTo>
                <a:lnTo>
                  <a:pt x="351749" y="322915"/>
                </a:lnTo>
                <a:cubicBezTo>
                  <a:pt x="330589" y="350584"/>
                  <a:pt x="317969" y="385077"/>
                  <a:pt x="317969" y="422507"/>
                </a:cubicBezTo>
                <a:cubicBezTo>
                  <a:pt x="317969" y="472920"/>
                  <a:pt x="340837" y="518120"/>
                  <a:pt x="376800" y="548159"/>
                </a:cubicBezTo>
                <a:lnTo>
                  <a:pt x="26853" y="548159"/>
                </a:lnTo>
                <a:cubicBezTo>
                  <a:pt x="12051" y="548159"/>
                  <a:pt x="0" y="536219"/>
                  <a:pt x="0" y="521437"/>
                </a:cubicBezTo>
                <a:lnTo>
                  <a:pt x="0" y="473867"/>
                </a:lnTo>
                <a:cubicBezTo>
                  <a:pt x="0" y="458137"/>
                  <a:pt x="7211" y="443070"/>
                  <a:pt x="19452" y="433120"/>
                </a:cubicBezTo>
                <a:cubicBezTo>
                  <a:pt x="86633" y="377970"/>
                  <a:pt x="159032" y="341487"/>
                  <a:pt x="173740" y="334286"/>
                </a:cubicBezTo>
                <a:cubicBezTo>
                  <a:pt x="175353" y="333528"/>
                  <a:pt x="176396" y="331917"/>
                  <a:pt x="176586" y="330021"/>
                </a:cubicBezTo>
                <a:lnTo>
                  <a:pt x="176586" y="278851"/>
                </a:lnTo>
                <a:cubicBezTo>
                  <a:pt x="168616" y="265206"/>
                  <a:pt x="163587" y="250802"/>
                  <a:pt x="161594" y="237725"/>
                </a:cubicBezTo>
                <a:cubicBezTo>
                  <a:pt x="155901" y="237251"/>
                  <a:pt x="148310" y="229197"/>
                  <a:pt x="140149" y="200485"/>
                </a:cubicBezTo>
                <a:cubicBezTo>
                  <a:pt x="129806" y="164192"/>
                  <a:pt x="139200" y="156516"/>
                  <a:pt x="148499" y="156232"/>
                </a:cubicBezTo>
                <a:cubicBezTo>
                  <a:pt x="147645" y="153105"/>
                  <a:pt x="146886" y="149978"/>
                  <a:pt x="146222" y="146756"/>
                </a:cubicBezTo>
                <a:cubicBezTo>
                  <a:pt x="142711" y="128467"/>
                  <a:pt x="141667" y="111410"/>
                  <a:pt x="146032" y="95111"/>
                </a:cubicBezTo>
                <a:cubicBezTo>
                  <a:pt x="151061" y="73222"/>
                  <a:pt x="162922" y="55691"/>
                  <a:pt x="176207" y="42141"/>
                </a:cubicBezTo>
                <a:cubicBezTo>
                  <a:pt x="184557" y="33233"/>
                  <a:pt x="194046" y="25463"/>
                  <a:pt x="204199" y="19019"/>
                </a:cubicBezTo>
                <a:cubicBezTo>
                  <a:pt x="212454" y="13334"/>
                  <a:pt x="221563" y="8406"/>
                  <a:pt x="231431" y="5184"/>
                </a:cubicBezTo>
                <a:cubicBezTo>
                  <a:pt x="239117" y="2626"/>
                  <a:pt x="247373" y="825"/>
                  <a:pt x="256102" y="4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4" name="矩形 153"/>
          <p:cNvSpPr/>
          <p:nvPr/>
        </p:nvSpPr>
        <p:spPr>
          <a:xfrm>
            <a:off x="6489925" y="3078427"/>
            <a:ext cx="957051" cy="957051"/>
          </a:xfrm>
          <a:prstGeom prst="rect">
            <a:avLst/>
          </a:prstGeom>
          <a:solidFill>
            <a:srgbClr val="525288"/>
          </a:solidFill>
          <a:ln w="57150"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5" name="椭圆 27"/>
          <p:cNvSpPr/>
          <p:nvPr/>
        </p:nvSpPr>
        <p:spPr>
          <a:xfrm>
            <a:off x="6691357" y="3311328"/>
            <a:ext cx="554189" cy="491250"/>
          </a:xfrm>
          <a:custGeom>
            <a:avLst/>
            <a:gdLst>
              <a:gd name="T0" fmla="*/ 1133 w 7481"/>
              <a:gd name="T1" fmla="*/ 3184 h 6641"/>
              <a:gd name="T2" fmla="*/ 1815 w 7481"/>
              <a:gd name="T3" fmla="*/ 3566 h 6641"/>
              <a:gd name="T4" fmla="*/ 1618 w 7481"/>
              <a:gd name="T5" fmla="*/ 4057 h 6641"/>
              <a:gd name="T6" fmla="*/ 2411 w 7481"/>
              <a:gd name="T7" fmla="*/ 3846 h 6641"/>
              <a:gd name="T8" fmla="*/ 3226 w 7481"/>
              <a:gd name="T9" fmla="*/ 4471 h 6641"/>
              <a:gd name="T10" fmla="*/ 3337 w 7481"/>
              <a:gd name="T11" fmla="*/ 5414 h 6641"/>
              <a:gd name="T12" fmla="*/ 3239 w 7481"/>
              <a:gd name="T13" fmla="*/ 5550 h 6641"/>
              <a:gd name="T14" fmla="*/ 2429 w 7481"/>
              <a:gd name="T15" fmla="*/ 5852 h 6641"/>
              <a:gd name="T16" fmla="*/ 2731 w 7481"/>
              <a:gd name="T17" fmla="*/ 6641 h 6641"/>
              <a:gd name="T18" fmla="*/ 5052 w 7481"/>
              <a:gd name="T19" fmla="*/ 6338 h 6641"/>
              <a:gd name="T20" fmla="*/ 4749 w 7481"/>
              <a:gd name="T21" fmla="*/ 5550 h 6641"/>
              <a:gd name="T22" fmla="*/ 4137 w 7481"/>
              <a:gd name="T23" fmla="*/ 5483 h 6641"/>
              <a:gd name="T24" fmla="*/ 4144 w 7481"/>
              <a:gd name="T25" fmla="*/ 4646 h 6641"/>
              <a:gd name="T26" fmla="*/ 4976 w 7481"/>
              <a:gd name="T27" fmla="*/ 3824 h 6641"/>
              <a:gd name="T28" fmla="*/ 5193 w 7481"/>
              <a:gd name="T29" fmla="*/ 4030 h 6641"/>
              <a:gd name="T30" fmla="*/ 5680 w 7481"/>
              <a:gd name="T31" fmla="*/ 3591 h 6641"/>
              <a:gd name="T32" fmla="*/ 6076 w 7481"/>
              <a:gd name="T33" fmla="*/ 3300 h 6641"/>
              <a:gd name="T34" fmla="*/ 6903 w 7481"/>
              <a:gd name="T35" fmla="*/ 2860 h 6641"/>
              <a:gd name="T36" fmla="*/ 6416 w 7481"/>
              <a:gd name="T37" fmla="*/ 490 h 6641"/>
              <a:gd name="T38" fmla="*/ 6327 w 7481"/>
              <a:gd name="T39" fmla="*/ 122 h 6641"/>
              <a:gd name="T40" fmla="*/ 1273 w 7481"/>
              <a:gd name="T41" fmla="*/ 0 h 6641"/>
              <a:gd name="T42" fmla="*/ 1169 w 7481"/>
              <a:gd name="T43" fmla="*/ 336 h 6641"/>
              <a:gd name="T44" fmla="*/ 77 w 7481"/>
              <a:gd name="T45" fmla="*/ 1886 h 6641"/>
              <a:gd name="T46" fmla="*/ 5546 w 7481"/>
              <a:gd name="T47" fmla="*/ 2892 h 6641"/>
              <a:gd name="T48" fmla="*/ 6328 w 7481"/>
              <a:gd name="T49" fmla="*/ 1000 h 6641"/>
              <a:gd name="T50" fmla="*/ 5597 w 7481"/>
              <a:gd name="T51" fmla="*/ 2940 h 6641"/>
              <a:gd name="T52" fmla="*/ 3779 w 7481"/>
              <a:gd name="T53" fmla="*/ 762 h 6641"/>
              <a:gd name="T54" fmla="*/ 4201 w 7481"/>
              <a:gd name="T55" fmla="*/ 3605 h 6641"/>
              <a:gd name="T56" fmla="*/ 3723 w 7481"/>
              <a:gd name="T57" fmla="*/ 1223 h 6641"/>
              <a:gd name="T58" fmla="*/ 3076 w 7481"/>
              <a:gd name="T59" fmla="*/ 1566 h 6641"/>
              <a:gd name="T60" fmla="*/ 3779 w 7481"/>
              <a:gd name="T61" fmla="*/ 762 h 6641"/>
              <a:gd name="T62" fmla="*/ 1294 w 7481"/>
              <a:gd name="T63" fmla="*/ 1078 h 6641"/>
              <a:gd name="T64" fmla="*/ 1884 w 7481"/>
              <a:gd name="T65" fmla="*/ 2940 h 6641"/>
              <a:gd name="T66" fmla="*/ 1153 w 7481"/>
              <a:gd name="T67" fmla="*/ 1000 h 6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481" h="6641">
                <a:moveTo>
                  <a:pt x="578" y="2860"/>
                </a:moveTo>
                <a:cubicBezTo>
                  <a:pt x="752" y="2992"/>
                  <a:pt x="936" y="3092"/>
                  <a:pt x="1133" y="3184"/>
                </a:cubicBezTo>
                <a:cubicBezTo>
                  <a:pt x="1223" y="3224"/>
                  <a:pt x="1314" y="3262"/>
                  <a:pt x="1405" y="3300"/>
                </a:cubicBezTo>
                <a:cubicBezTo>
                  <a:pt x="1592" y="3378"/>
                  <a:pt x="1686" y="3455"/>
                  <a:pt x="1815" y="3566"/>
                </a:cubicBezTo>
                <a:cubicBezTo>
                  <a:pt x="1867" y="3610"/>
                  <a:pt x="1867" y="3603"/>
                  <a:pt x="1800" y="3591"/>
                </a:cubicBezTo>
                <a:cubicBezTo>
                  <a:pt x="1587" y="3550"/>
                  <a:pt x="1406" y="3879"/>
                  <a:pt x="1618" y="4057"/>
                </a:cubicBezTo>
                <a:cubicBezTo>
                  <a:pt x="1833" y="4238"/>
                  <a:pt x="2081" y="4205"/>
                  <a:pt x="2288" y="4030"/>
                </a:cubicBezTo>
                <a:cubicBezTo>
                  <a:pt x="2350" y="3977"/>
                  <a:pt x="2390" y="3914"/>
                  <a:pt x="2411" y="3846"/>
                </a:cubicBezTo>
                <a:cubicBezTo>
                  <a:pt x="2431" y="3782"/>
                  <a:pt x="2462" y="3770"/>
                  <a:pt x="2504" y="3824"/>
                </a:cubicBezTo>
                <a:cubicBezTo>
                  <a:pt x="2727" y="4110"/>
                  <a:pt x="2969" y="4337"/>
                  <a:pt x="3226" y="4471"/>
                </a:cubicBezTo>
                <a:cubicBezTo>
                  <a:pt x="3286" y="4503"/>
                  <a:pt x="3337" y="4578"/>
                  <a:pt x="3337" y="4646"/>
                </a:cubicBezTo>
                <a:lnTo>
                  <a:pt x="3337" y="5414"/>
                </a:lnTo>
                <a:cubicBezTo>
                  <a:pt x="3337" y="5438"/>
                  <a:pt x="3339" y="5461"/>
                  <a:pt x="3343" y="5483"/>
                </a:cubicBezTo>
                <a:cubicBezTo>
                  <a:pt x="3350" y="5520"/>
                  <a:pt x="3307" y="5550"/>
                  <a:pt x="3239" y="5550"/>
                </a:cubicBezTo>
                <a:lnTo>
                  <a:pt x="2731" y="5550"/>
                </a:lnTo>
                <a:cubicBezTo>
                  <a:pt x="2564" y="5550"/>
                  <a:pt x="2429" y="5685"/>
                  <a:pt x="2429" y="5852"/>
                </a:cubicBezTo>
                <a:lnTo>
                  <a:pt x="2429" y="6338"/>
                </a:lnTo>
                <a:cubicBezTo>
                  <a:pt x="2429" y="6505"/>
                  <a:pt x="2564" y="6641"/>
                  <a:pt x="2731" y="6641"/>
                </a:cubicBezTo>
                <a:lnTo>
                  <a:pt x="4749" y="6641"/>
                </a:lnTo>
                <a:cubicBezTo>
                  <a:pt x="4916" y="6641"/>
                  <a:pt x="5052" y="6505"/>
                  <a:pt x="5052" y="6338"/>
                </a:cubicBezTo>
                <a:lnTo>
                  <a:pt x="5052" y="5852"/>
                </a:lnTo>
                <a:cubicBezTo>
                  <a:pt x="5052" y="5685"/>
                  <a:pt x="4916" y="5550"/>
                  <a:pt x="4749" y="5550"/>
                </a:cubicBezTo>
                <a:lnTo>
                  <a:pt x="4241" y="5550"/>
                </a:lnTo>
                <a:cubicBezTo>
                  <a:pt x="4174" y="5550"/>
                  <a:pt x="4130" y="5521"/>
                  <a:pt x="4137" y="5483"/>
                </a:cubicBezTo>
                <a:cubicBezTo>
                  <a:pt x="4141" y="5461"/>
                  <a:pt x="4144" y="5438"/>
                  <a:pt x="4144" y="5414"/>
                </a:cubicBezTo>
                <a:lnTo>
                  <a:pt x="4144" y="4646"/>
                </a:lnTo>
                <a:cubicBezTo>
                  <a:pt x="4144" y="4578"/>
                  <a:pt x="4195" y="4503"/>
                  <a:pt x="4255" y="4471"/>
                </a:cubicBezTo>
                <a:cubicBezTo>
                  <a:pt x="4511" y="4337"/>
                  <a:pt x="4754" y="4110"/>
                  <a:pt x="4976" y="3824"/>
                </a:cubicBezTo>
                <a:cubicBezTo>
                  <a:pt x="5018" y="3770"/>
                  <a:pt x="5050" y="3782"/>
                  <a:pt x="5070" y="3846"/>
                </a:cubicBezTo>
                <a:cubicBezTo>
                  <a:pt x="5091" y="3914"/>
                  <a:pt x="5130" y="3977"/>
                  <a:pt x="5193" y="4030"/>
                </a:cubicBezTo>
                <a:cubicBezTo>
                  <a:pt x="5400" y="4205"/>
                  <a:pt x="5648" y="4238"/>
                  <a:pt x="5863" y="4057"/>
                </a:cubicBezTo>
                <a:cubicBezTo>
                  <a:pt x="6075" y="3879"/>
                  <a:pt x="5893" y="3550"/>
                  <a:pt x="5680" y="3591"/>
                </a:cubicBezTo>
                <a:cubicBezTo>
                  <a:pt x="5614" y="3603"/>
                  <a:pt x="5614" y="3610"/>
                  <a:pt x="5665" y="3566"/>
                </a:cubicBezTo>
                <a:cubicBezTo>
                  <a:pt x="5794" y="3455"/>
                  <a:pt x="5888" y="3378"/>
                  <a:pt x="6076" y="3300"/>
                </a:cubicBezTo>
                <a:cubicBezTo>
                  <a:pt x="6167" y="3262"/>
                  <a:pt x="6257" y="3224"/>
                  <a:pt x="6348" y="3184"/>
                </a:cubicBezTo>
                <a:cubicBezTo>
                  <a:pt x="6545" y="3092"/>
                  <a:pt x="6729" y="2992"/>
                  <a:pt x="6903" y="2860"/>
                </a:cubicBezTo>
                <a:cubicBezTo>
                  <a:pt x="7211" y="2625"/>
                  <a:pt x="7359" y="2259"/>
                  <a:pt x="7403" y="1886"/>
                </a:cubicBezTo>
                <a:cubicBezTo>
                  <a:pt x="7481" y="1226"/>
                  <a:pt x="7006" y="679"/>
                  <a:pt x="6416" y="490"/>
                </a:cubicBezTo>
                <a:cubicBezTo>
                  <a:pt x="6352" y="470"/>
                  <a:pt x="6305" y="403"/>
                  <a:pt x="6312" y="336"/>
                </a:cubicBezTo>
                <a:cubicBezTo>
                  <a:pt x="6319" y="262"/>
                  <a:pt x="6324" y="190"/>
                  <a:pt x="6327" y="122"/>
                </a:cubicBezTo>
                <a:cubicBezTo>
                  <a:pt x="6330" y="55"/>
                  <a:pt x="6275" y="0"/>
                  <a:pt x="6207" y="0"/>
                </a:cubicBezTo>
                <a:lnTo>
                  <a:pt x="1273" y="0"/>
                </a:lnTo>
                <a:cubicBezTo>
                  <a:pt x="1206" y="0"/>
                  <a:pt x="1151" y="55"/>
                  <a:pt x="1153" y="122"/>
                </a:cubicBezTo>
                <a:cubicBezTo>
                  <a:pt x="1156" y="190"/>
                  <a:pt x="1161" y="262"/>
                  <a:pt x="1169" y="336"/>
                </a:cubicBezTo>
                <a:cubicBezTo>
                  <a:pt x="1175" y="403"/>
                  <a:pt x="1129" y="470"/>
                  <a:pt x="1064" y="490"/>
                </a:cubicBezTo>
                <a:cubicBezTo>
                  <a:pt x="474" y="679"/>
                  <a:pt x="0" y="1226"/>
                  <a:pt x="77" y="1886"/>
                </a:cubicBezTo>
                <a:cubicBezTo>
                  <a:pt x="121" y="2259"/>
                  <a:pt x="269" y="2625"/>
                  <a:pt x="578" y="2860"/>
                </a:cubicBezTo>
                <a:close/>
                <a:moveTo>
                  <a:pt x="5546" y="2892"/>
                </a:moveTo>
                <a:cubicBezTo>
                  <a:pt x="5831" y="2311"/>
                  <a:pt x="6053" y="1662"/>
                  <a:pt x="6187" y="1078"/>
                </a:cubicBezTo>
                <a:cubicBezTo>
                  <a:pt x="6202" y="1012"/>
                  <a:pt x="6266" y="973"/>
                  <a:pt x="6328" y="1000"/>
                </a:cubicBezTo>
                <a:cubicBezTo>
                  <a:pt x="6935" y="1263"/>
                  <a:pt x="7167" y="2116"/>
                  <a:pt x="6498" y="2535"/>
                </a:cubicBezTo>
                <a:cubicBezTo>
                  <a:pt x="6239" y="2696"/>
                  <a:pt x="5887" y="2786"/>
                  <a:pt x="5597" y="2940"/>
                </a:cubicBezTo>
                <a:cubicBezTo>
                  <a:pt x="5537" y="2972"/>
                  <a:pt x="5516" y="2952"/>
                  <a:pt x="5546" y="2892"/>
                </a:cubicBezTo>
                <a:close/>
                <a:moveTo>
                  <a:pt x="3779" y="762"/>
                </a:moveTo>
                <a:lnTo>
                  <a:pt x="4201" y="762"/>
                </a:lnTo>
                <a:lnTo>
                  <a:pt x="4201" y="3605"/>
                </a:lnTo>
                <a:lnTo>
                  <a:pt x="3723" y="3605"/>
                </a:lnTo>
                <a:lnTo>
                  <a:pt x="3723" y="1223"/>
                </a:lnTo>
                <a:lnTo>
                  <a:pt x="3712" y="1223"/>
                </a:lnTo>
                <a:lnTo>
                  <a:pt x="3076" y="1566"/>
                </a:lnTo>
                <a:lnTo>
                  <a:pt x="2980" y="1189"/>
                </a:lnTo>
                <a:lnTo>
                  <a:pt x="3779" y="762"/>
                </a:lnTo>
                <a:close/>
                <a:moveTo>
                  <a:pt x="1153" y="1000"/>
                </a:moveTo>
                <a:cubicBezTo>
                  <a:pt x="1215" y="973"/>
                  <a:pt x="1279" y="1012"/>
                  <a:pt x="1294" y="1078"/>
                </a:cubicBezTo>
                <a:cubicBezTo>
                  <a:pt x="1428" y="1662"/>
                  <a:pt x="1649" y="2311"/>
                  <a:pt x="1935" y="2892"/>
                </a:cubicBezTo>
                <a:cubicBezTo>
                  <a:pt x="1965" y="2953"/>
                  <a:pt x="1943" y="2972"/>
                  <a:pt x="1884" y="2940"/>
                </a:cubicBezTo>
                <a:cubicBezTo>
                  <a:pt x="1594" y="2786"/>
                  <a:pt x="1241" y="2696"/>
                  <a:pt x="983" y="2535"/>
                </a:cubicBezTo>
                <a:cubicBezTo>
                  <a:pt x="313" y="2116"/>
                  <a:pt x="545" y="1263"/>
                  <a:pt x="1153" y="10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6" name="矩形 155"/>
          <p:cNvSpPr/>
          <p:nvPr/>
        </p:nvSpPr>
        <p:spPr>
          <a:xfrm>
            <a:off x="6489925" y="4511563"/>
            <a:ext cx="957051" cy="957051"/>
          </a:xfrm>
          <a:prstGeom prst="rect">
            <a:avLst/>
          </a:prstGeom>
          <a:solidFill>
            <a:srgbClr val="525288"/>
          </a:solidFill>
          <a:ln w="57150"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7" name="椭圆 31"/>
          <p:cNvSpPr/>
          <p:nvPr/>
        </p:nvSpPr>
        <p:spPr>
          <a:xfrm>
            <a:off x="6691357" y="4733292"/>
            <a:ext cx="554189" cy="513592"/>
          </a:xfrm>
          <a:custGeom>
            <a:avLst/>
            <a:gdLst>
              <a:gd name="connsiteX0" fmla="*/ 182950 w 609756"/>
              <a:gd name="connsiteY0" fmla="*/ 245143 h 565088"/>
              <a:gd name="connsiteX1" fmla="*/ 177620 w 609756"/>
              <a:gd name="connsiteY1" fmla="*/ 266996 h 565088"/>
              <a:gd name="connsiteX2" fmla="*/ 170887 w 609756"/>
              <a:gd name="connsiteY2" fmla="*/ 290809 h 565088"/>
              <a:gd name="connsiteX3" fmla="*/ 195854 w 609756"/>
              <a:gd name="connsiteY3" fmla="*/ 290809 h 565088"/>
              <a:gd name="connsiteX4" fmla="*/ 188841 w 609756"/>
              <a:gd name="connsiteY4" fmla="*/ 266996 h 565088"/>
              <a:gd name="connsiteX5" fmla="*/ 183230 w 609756"/>
              <a:gd name="connsiteY5" fmla="*/ 245143 h 565088"/>
              <a:gd name="connsiteX6" fmla="*/ 361154 w 609756"/>
              <a:gd name="connsiteY6" fmla="*/ 226092 h 565088"/>
              <a:gd name="connsiteX7" fmla="*/ 431027 w 609756"/>
              <a:gd name="connsiteY7" fmla="*/ 226092 h 565088"/>
              <a:gd name="connsiteX8" fmla="*/ 431027 w 609756"/>
              <a:gd name="connsiteY8" fmla="*/ 247104 h 565088"/>
              <a:gd name="connsiteX9" fmla="*/ 386971 w 609756"/>
              <a:gd name="connsiteY9" fmla="*/ 247104 h 565088"/>
              <a:gd name="connsiteX10" fmla="*/ 386971 w 609756"/>
              <a:gd name="connsiteY10" fmla="*/ 270357 h 565088"/>
              <a:gd name="connsiteX11" fmla="*/ 428502 w 609756"/>
              <a:gd name="connsiteY11" fmla="*/ 270357 h 565088"/>
              <a:gd name="connsiteX12" fmla="*/ 428502 w 609756"/>
              <a:gd name="connsiteY12" fmla="*/ 291370 h 565088"/>
              <a:gd name="connsiteX13" fmla="*/ 386971 w 609756"/>
              <a:gd name="connsiteY13" fmla="*/ 291370 h 565088"/>
              <a:gd name="connsiteX14" fmla="*/ 386971 w 609756"/>
              <a:gd name="connsiteY14" fmla="*/ 317985 h 565088"/>
              <a:gd name="connsiteX15" fmla="*/ 433272 w 609756"/>
              <a:gd name="connsiteY15" fmla="*/ 317985 h 565088"/>
              <a:gd name="connsiteX16" fmla="*/ 433272 w 609756"/>
              <a:gd name="connsiteY16" fmla="*/ 338997 h 565088"/>
              <a:gd name="connsiteX17" fmla="*/ 361154 w 609756"/>
              <a:gd name="connsiteY17" fmla="*/ 338997 h 565088"/>
              <a:gd name="connsiteX18" fmla="*/ 167240 w 609756"/>
              <a:gd name="connsiteY18" fmla="*/ 226092 h 565088"/>
              <a:gd name="connsiteX19" fmla="*/ 200904 w 609756"/>
              <a:gd name="connsiteY19" fmla="*/ 226092 h 565088"/>
              <a:gd name="connsiteX20" fmla="*/ 235971 w 609756"/>
              <a:gd name="connsiteY20" fmla="*/ 338997 h 565088"/>
              <a:gd name="connsiteX21" fmla="*/ 208479 w 609756"/>
              <a:gd name="connsiteY21" fmla="*/ 338997 h 565088"/>
              <a:gd name="connsiteX22" fmla="*/ 199782 w 609756"/>
              <a:gd name="connsiteY22" fmla="*/ 309860 h 565088"/>
              <a:gd name="connsiteX23" fmla="*/ 167240 w 609756"/>
              <a:gd name="connsiteY23" fmla="*/ 309860 h 565088"/>
              <a:gd name="connsiteX24" fmla="*/ 159385 w 609756"/>
              <a:gd name="connsiteY24" fmla="*/ 338997 h 565088"/>
              <a:gd name="connsiteX25" fmla="*/ 132734 w 609756"/>
              <a:gd name="connsiteY25" fmla="*/ 338997 h 565088"/>
              <a:gd name="connsiteX26" fmla="*/ 306124 w 609756"/>
              <a:gd name="connsiteY26" fmla="*/ 224963 h 565088"/>
              <a:gd name="connsiteX27" fmla="*/ 337538 w 609756"/>
              <a:gd name="connsiteY27" fmla="*/ 230567 h 565088"/>
              <a:gd name="connsiteX28" fmla="*/ 332209 w 609756"/>
              <a:gd name="connsiteY28" fmla="*/ 251022 h 565088"/>
              <a:gd name="connsiteX29" fmla="*/ 305844 w 609756"/>
              <a:gd name="connsiteY29" fmla="*/ 245978 h 565088"/>
              <a:gd name="connsiteX30" fmla="*/ 268540 w 609756"/>
              <a:gd name="connsiteY30" fmla="*/ 282404 h 565088"/>
              <a:gd name="connsiteX31" fmla="*/ 303880 w 609756"/>
              <a:gd name="connsiteY31" fmla="*/ 319391 h 565088"/>
              <a:gd name="connsiteX32" fmla="*/ 316502 w 609756"/>
              <a:gd name="connsiteY32" fmla="*/ 317710 h 565088"/>
              <a:gd name="connsiteX33" fmla="*/ 316502 w 609756"/>
              <a:gd name="connsiteY33" fmla="*/ 294173 h 565088"/>
              <a:gd name="connsiteX34" fmla="*/ 299112 w 609756"/>
              <a:gd name="connsiteY34" fmla="*/ 294173 h 565088"/>
              <a:gd name="connsiteX35" fmla="*/ 299112 w 609756"/>
              <a:gd name="connsiteY35" fmla="*/ 274279 h 565088"/>
              <a:gd name="connsiteX36" fmla="*/ 341184 w 609756"/>
              <a:gd name="connsiteY36" fmla="*/ 274279 h 565088"/>
              <a:gd name="connsiteX37" fmla="*/ 341184 w 609756"/>
              <a:gd name="connsiteY37" fmla="*/ 333681 h 565088"/>
              <a:gd name="connsiteX38" fmla="*/ 303320 w 609756"/>
              <a:gd name="connsiteY38" fmla="*/ 340126 h 565088"/>
              <a:gd name="connsiteX39" fmla="*/ 257602 w 609756"/>
              <a:gd name="connsiteY39" fmla="*/ 324995 h 565088"/>
              <a:gd name="connsiteX40" fmla="*/ 241614 w 609756"/>
              <a:gd name="connsiteY40" fmla="*/ 283805 h 565088"/>
              <a:gd name="connsiteX41" fmla="*/ 306124 w 609756"/>
              <a:gd name="connsiteY41" fmla="*/ 224963 h 565088"/>
              <a:gd name="connsiteX42" fmla="*/ 283131 w 609756"/>
              <a:gd name="connsiteY42" fmla="*/ 0 h 565088"/>
              <a:gd name="connsiteX43" fmla="*/ 531748 w 609756"/>
              <a:gd name="connsiteY43" fmla="*/ 148206 h 565088"/>
              <a:gd name="connsiteX44" fmla="*/ 507896 w 609756"/>
              <a:gd name="connsiteY44" fmla="*/ 196114 h 565088"/>
              <a:gd name="connsiteX45" fmla="*/ 283131 w 609756"/>
              <a:gd name="connsiteY45" fmla="*/ 41744 h 565088"/>
              <a:gd name="connsiteX46" fmla="*/ 41810 w 609756"/>
              <a:gd name="connsiteY46" fmla="*/ 282684 h 565088"/>
              <a:gd name="connsiteX47" fmla="*/ 283131 w 609756"/>
              <a:gd name="connsiteY47" fmla="*/ 523344 h 565088"/>
              <a:gd name="connsiteX48" fmla="*/ 512386 w 609756"/>
              <a:gd name="connsiteY48" fmla="*/ 355807 h 565088"/>
              <a:gd name="connsiteX49" fmla="*/ 462999 w 609756"/>
              <a:gd name="connsiteY49" fmla="*/ 355807 h 565088"/>
              <a:gd name="connsiteX50" fmla="*/ 536518 w 609756"/>
              <a:gd name="connsiteY50" fmla="*/ 209281 h 565088"/>
              <a:gd name="connsiteX51" fmla="*/ 609756 w 609756"/>
              <a:gd name="connsiteY51" fmla="*/ 355807 h 565088"/>
              <a:gd name="connsiteX52" fmla="*/ 556160 w 609756"/>
              <a:gd name="connsiteY52" fmla="*/ 355807 h 565088"/>
              <a:gd name="connsiteX53" fmla="*/ 283131 w 609756"/>
              <a:gd name="connsiteY53" fmla="*/ 565088 h 565088"/>
              <a:gd name="connsiteX54" fmla="*/ 0 w 609756"/>
              <a:gd name="connsiteY54" fmla="*/ 282684 h 565088"/>
              <a:gd name="connsiteX55" fmla="*/ 283131 w 609756"/>
              <a:gd name="connsiteY55" fmla="*/ 0 h 565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9756" h="565088">
                <a:moveTo>
                  <a:pt x="182950" y="245143"/>
                </a:moveTo>
                <a:cubicBezTo>
                  <a:pt x="181267" y="251867"/>
                  <a:pt x="179583" y="260552"/>
                  <a:pt x="177620" y="266996"/>
                </a:cubicBezTo>
                <a:lnTo>
                  <a:pt x="170887" y="290809"/>
                </a:lnTo>
                <a:lnTo>
                  <a:pt x="195854" y="290809"/>
                </a:lnTo>
                <a:lnTo>
                  <a:pt x="188841" y="266996"/>
                </a:lnTo>
                <a:cubicBezTo>
                  <a:pt x="186877" y="260272"/>
                  <a:pt x="184914" y="251867"/>
                  <a:pt x="183230" y="245143"/>
                </a:cubicBezTo>
                <a:close/>
                <a:moveTo>
                  <a:pt x="361154" y="226092"/>
                </a:moveTo>
                <a:lnTo>
                  <a:pt x="431027" y="226092"/>
                </a:lnTo>
                <a:lnTo>
                  <a:pt x="431027" y="247104"/>
                </a:lnTo>
                <a:lnTo>
                  <a:pt x="386971" y="247104"/>
                </a:lnTo>
                <a:lnTo>
                  <a:pt x="386971" y="270357"/>
                </a:lnTo>
                <a:lnTo>
                  <a:pt x="428502" y="270357"/>
                </a:lnTo>
                <a:lnTo>
                  <a:pt x="428502" y="291370"/>
                </a:lnTo>
                <a:lnTo>
                  <a:pt x="386971" y="291370"/>
                </a:lnTo>
                <a:lnTo>
                  <a:pt x="386971" y="317985"/>
                </a:lnTo>
                <a:lnTo>
                  <a:pt x="433272" y="317985"/>
                </a:lnTo>
                <a:lnTo>
                  <a:pt x="433272" y="338997"/>
                </a:lnTo>
                <a:lnTo>
                  <a:pt x="361154" y="338997"/>
                </a:lnTo>
                <a:close/>
                <a:moveTo>
                  <a:pt x="167240" y="226092"/>
                </a:moveTo>
                <a:lnTo>
                  <a:pt x="200904" y="226092"/>
                </a:lnTo>
                <a:lnTo>
                  <a:pt x="235971" y="338997"/>
                </a:lnTo>
                <a:lnTo>
                  <a:pt x="208479" y="338997"/>
                </a:lnTo>
                <a:lnTo>
                  <a:pt x="199782" y="309860"/>
                </a:lnTo>
                <a:lnTo>
                  <a:pt x="167240" y="309860"/>
                </a:lnTo>
                <a:lnTo>
                  <a:pt x="159385" y="338997"/>
                </a:lnTo>
                <a:lnTo>
                  <a:pt x="132734" y="338997"/>
                </a:lnTo>
                <a:close/>
                <a:moveTo>
                  <a:pt x="306124" y="224963"/>
                </a:moveTo>
                <a:cubicBezTo>
                  <a:pt x="320709" y="224963"/>
                  <a:pt x="331928" y="227765"/>
                  <a:pt x="337538" y="230567"/>
                </a:cubicBezTo>
                <a:lnTo>
                  <a:pt x="332209" y="251022"/>
                </a:lnTo>
                <a:cubicBezTo>
                  <a:pt x="325758" y="248220"/>
                  <a:pt x="318185" y="245978"/>
                  <a:pt x="305844" y="245978"/>
                </a:cubicBezTo>
                <a:cubicBezTo>
                  <a:pt x="284528" y="245978"/>
                  <a:pt x="268540" y="258027"/>
                  <a:pt x="268540" y="282404"/>
                </a:cubicBezTo>
                <a:cubicBezTo>
                  <a:pt x="268540" y="305661"/>
                  <a:pt x="283125" y="319391"/>
                  <a:pt x="303880" y="319391"/>
                </a:cubicBezTo>
                <a:cubicBezTo>
                  <a:pt x="309771" y="319391"/>
                  <a:pt x="314539" y="318831"/>
                  <a:pt x="316502" y="317710"/>
                </a:cubicBezTo>
                <a:lnTo>
                  <a:pt x="316502" y="294173"/>
                </a:lnTo>
                <a:lnTo>
                  <a:pt x="299112" y="294173"/>
                </a:lnTo>
                <a:lnTo>
                  <a:pt x="299112" y="274279"/>
                </a:lnTo>
                <a:lnTo>
                  <a:pt x="341184" y="274279"/>
                </a:lnTo>
                <a:lnTo>
                  <a:pt x="341184" y="333681"/>
                </a:lnTo>
                <a:cubicBezTo>
                  <a:pt x="333331" y="336483"/>
                  <a:pt x="318465" y="340126"/>
                  <a:pt x="303320" y="340126"/>
                </a:cubicBezTo>
                <a:cubicBezTo>
                  <a:pt x="282845" y="340126"/>
                  <a:pt x="267979" y="334802"/>
                  <a:pt x="257602" y="324995"/>
                </a:cubicBezTo>
                <a:cubicBezTo>
                  <a:pt x="247224" y="315188"/>
                  <a:pt x="241334" y="300337"/>
                  <a:pt x="241614" y="283805"/>
                </a:cubicBezTo>
                <a:cubicBezTo>
                  <a:pt x="241895" y="246258"/>
                  <a:pt x="269101" y="224963"/>
                  <a:pt x="306124" y="224963"/>
                </a:cubicBezTo>
                <a:close/>
                <a:moveTo>
                  <a:pt x="283131" y="0"/>
                </a:moveTo>
                <a:cubicBezTo>
                  <a:pt x="390322" y="0"/>
                  <a:pt x="484045" y="59955"/>
                  <a:pt x="531748" y="148206"/>
                </a:cubicBezTo>
                <a:lnTo>
                  <a:pt x="507896" y="196114"/>
                </a:lnTo>
                <a:cubicBezTo>
                  <a:pt x="472820" y="106182"/>
                  <a:pt x="385552" y="41744"/>
                  <a:pt x="283131" y="41744"/>
                </a:cubicBezTo>
                <a:cubicBezTo>
                  <a:pt x="150124" y="41744"/>
                  <a:pt x="41810" y="149887"/>
                  <a:pt x="41810" y="282684"/>
                </a:cubicBezTo>
                <a:cubicBezTo>
                  <a:pt x="41810" y="415201"/>
                  <a:pt x="150124" y="523344"/>
                  <a:pt x="283131" y="523344"/>
                </a:cubicBezTo>
                <a:cubicBezTo>
                  <a:pt x="390322" y="523344"/>
                  <a:pt x="481239" y="452743"/>
                  <a:pt x="512386" y="355807"/>
                </a:cubicBezTo>
                <a:lnTo>
                  <a:pt x="462999" y="355807"/>
                </a:lnTo>
                <a:lnTo>
                  <a:pt x="536518" y="209281"/>
                </a:lnTo>
                <a:lnTo>
                  <a:pt x="609756" y="355807"/>
                </a:lnTo>
                <a:lnTo>
                  <a:pt x="556160" y="355807"/>
                </a:lnTo>
                <a:cubicBezTo>
                  <a:pt x="523610" y="476276"/>
                  <a:pt x="413613" y="565088"/>
                  <a:pt x="283131" y="565088"/>
                </a:cubicBezTo>
                <a:cubicBezTo>
                  <a:pt x="126834" y="565088"/>
                  <a:pt x="0" y="438454"/>
                  <a:pt x="0" y="282684"/>
                </a:cubicBezTo>
                <a:cubicBezTo>
                  <a:pt x="0" y="126634"/>
                  <a:pt x="126834" y="0"/>
                  <a:pt x="2831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2179941" y="1645295"/>
            <a:ext cx="4033285" cy="957051"/>
          </a:xfrm>
          <a:prstGeom prst="rect">
            <a:avLst/>
          </a:prstGeom>
          <a:solidFill>
            <a:srgbClr val="19B49B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159" name="组合 158"/>
          <p:cNvGrpSpPr/>
          <p:nvPr/>
        </p:nvGrpSpPr>
        <p:grpSpPr>
          <a:xfrm>
            <a:off x="2358718" y="1712218"/>
            <a:ext cx="3737146" cy="682841"/>
            <a:chOff x="7523108" y="3331677"/>
            <a:chExt cx="3737146" cy="682841"/>
          </a:xfrm>
        </p:grpSpPr>
        <p:sp>
          <p:nvSpPr>
            <p:cNvPr id="160" name="矩形 159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1" name="文本框 24"/>
            <p:cNvSpPr txBox="1"/>
            <p:nvPr/>
          </p:nvSpPr>
          <p:spPr>
            <a:xfrm>
              <a:off x="7523108" y="3641467"/>
              <a:ext cx="3737146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228" name="矩形 227"/>
          <p:cNvSpPr/>
          <p:nvPr/>
        </p:nvSpPr>
        <p:spPr>
          <a:xfrm>
            <a:off x="2179941" y="3078427"/>
            <a:ext cx="4033285" cy="957051"/>
          </a:xfrm>
          <a:prstGeom prst="rect">
            <a:avLst/>
          </a:prstGeom>
          <a:solidFill>
            <a:srgbClr val="19B49B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29" name="组合 228"/>
          <p:cNvGrpSpPr/>
          <p:nvPr/>
        </p:nvGrpSpPr>
        <p:grpSpPr>
          <a:xfrm>
            <a:off x="2358718" y="3145350"/>
            <a:ext cx="3737146" cy="682841"/>
            <a:chOff x="7523108" y="3331677"/>
            <a:chExt cx="3737146" cy="682841"/>
          </a:xfrm>
        </p:grpSpPr>
        <p:sp>
          <p:nvSpPr>
            <p:cNvPr id="230" name="矩形 229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1" name="文本框 24"/>
            <p:cNvSpPr txBox="1"/>
            <p:nvPr/>
          </p:nvSpPr>
          <p:spPr>
            <a:xfrm>
              <a:off x="7523108" y="3641467"/>
              <a:ext cx="3737146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232" name="矩形 231"/>
          <p:cNvSpPr/>
          <p:nvPr/>
        </p:nvSpPr>
        <p:spPr>
          <a:xfrm>
            <a:off x="2179941" y="4511559"/>
            <a:ext cx="4033285" cy="957051"/>
          </a:xfrm>
          <a:prstGeom prst="rect">
            <a:avLst/>
          </a:prstGeom>
          <a:solidFill>
            <a:srgbClr val="19B49B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33" name="组合 232"/>
          <p:cNvGrpSpPr/>
          <p:nvPr/>
        </p:nvGrpSpPr>
        <p:grpSpPr>
          <a:xfrm>
            <a:off x="2358718" y="4578482"/>
            <a:ext cx="3737146" cy="682841"/>
            <a:chOff x="7523108" y="3331677"/>
            <a:chExt cx="3737146" cy="682841"/>
          </a:xfrm>
        </p:grpSpPr>
        <p:sp>
          <p:nvSpPr>
            <p:cNvPr id="234" name="矩形 233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5" name="文本框 24"/>
            <p:cNvSpPr txBox="1"/>
            <p:nvPr/>
          </p:nvSpPr>
          <p:spPr>
            <a:xfrm>
              <a:off x="7523108" y="3641467"/>
              <a:ext cx="3737146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236" name="矩形 235"/>
          <p:cNvSpPr/>
          <p:nvPr/>
        </p:nvSpPr>
        <p:spPr>
          <a:xfrm>
            <a:off x="7562470" y="1645294"/>
            <a:ext cx="4033285" cy="957051"/>
          </a:xfrm>
          <a:prstGeom prst="rect">
            <a:avLst/>
          </a:prstGeom>
          <a:solidFill>
            <a:srgbClr val="19B49B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37" name="组合 236"/>
          <p:cNvGrpSpPr/>
          <p:nvPr/>
        </p:nvGrpSpPr>
        <p:grpSpPr>
          <a:xfrm>
            <a:off x="7741247" y="1712217"/>
            <a:ext cx="3737146" cy="682841"/>
            <a:chOff x="7523108" y="3331677"/>
            <a:chExt cx="3737146" cy="682841"/>
          </a:xfrm>
        </p:grpSpPr>
        <p:sp>
          <p:nvSpPr>
            <p:cNvPr id="238" name="矩形 237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9" name="文本框 24"/>
            <p:cNvSpPr txBox="1"/>
            <p:nvPr/>
          </p:nvSpPr>
          <p:spPr>
            <a:xfrm>
              <a:off x="7523108" y="3641467"/>
              <a:ext cx="3737146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240" name="矩形 239"/>
          <p:cNvSpPr/>
          <p:nvPr/>
        </p:nvSpPr>
        <p:spPr>
          <a:xfrm>
            <a:off x="7562470" y="3078426"/>
            <a:ext cx="4033285" cy="957051"/>
          </a:xfrm>
          <a:prstGeom prst="rect">
            <a:avLst/>
          </a:prstGeom>
          <a:solidFill>
            <a:srgbClr val="19B49B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41" name="组合 240"/>
          <p:cNvGrpSpPr/>
          <p:nvPr/>
        </p:nvGrpSpPr>
        <p:grpSpPr>
          <a:xfrm>
            <a:off x="7741247" y="3145349"/>
            <a:ext cx="3737146" cy="682841"/>
            <a:chOff x="7523108" y="3331677"/>
            <a:chExt cx="3737146" cy="682841"/>
          </a:xfrm>
        </p:grpSpPr>
        <p:sp>
          <p:nvSpPr>
            <p:cNvPr id="242" name="矩形 241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3" name="文本框 24"/>
            <p:cNvSpPr txBox="1"/>
            <p:nvPr/>
          </p:nvSpPr>
          <p:spPr>
            <a:xfrm>
              <a:off x="7523108" y="3641467"/>
              <a:ext cx="3737146" cy="37305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  <p:sp>
        <p:nvSpPr>
          <p:cNvPr id="244" name="矩形 243"/>
          <p:cNvSpPr/>
          <p:nvPr/>
        </p:nvSpPr>
        <p:spPr>
          <a:xfrm>
            <a:off x="7562470" y="4511558"/>
            <a:ext cx="4033285" cy="957051"/>
          </a:xfrm>
          <a:prstGeom prst="rect">
            <a:avLst/>
          </a:prstGeom>
          <a:solidFill>
            <a:srgbClr val="19B49B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245" name="组合 244"/>
          <p:cNvGrpSpPr/>
          <p:nvPr/>
        </p:nvGrpSpPr>
        <p:grpSpPr>
          <a:xfrm>
            <a:off x="7741247" y="4578481"/>
            <a:ext cx="3737146" cy="682841"/>
            <a:chOff x="7523108" y="3331677"/>
            <a:chExt cx="3737146" cy="682841"/>
          </a:xfrm>
          <a:noFill/>
        </p:grpSpPr>
        <p:sp>
          <p:nvSpPr>
            <p:cNvPr id="246" name="矩形 245"/>
            <p:cNvSpPr/>
            <p:nvPr/>
          </p:nvSpPr>
          <p:spPr>
            <a:xfrm>
              <a:off x="7523108" y="3331677"/>
              <a:ext cx="2241974" cy="362343"/>
            </a:xfrm>
            <a:prstGeom prst="rect">
              <a:avLst/>
            </a:prstGeom>
            <a:grp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标题文字添加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7" name="文本框 24"/>
            <p:cNvSpPr txBox="1"/>
            <p:nvPr/>
          </p:nvSpPr>
          <p:spPr>
            <a:xfrm>
              <a:off x="7523108" y="3641467"/>
              <a:ext cx="3737146" cy="373051"/>
            </a:xfrm>
            <a:prstGeom prst="rect">
              <a:avLst/>
            </a:prstGeom>
            <a:grp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4000"/>
                </a:lnSpc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can demonstrate on a projector or computer, or print the presentation and make it into a film to be used in a wider field</a:t>
              </a:r>
              <a:r>
                <a:rPr lang="en-US" altLang="zh-CN" sz="8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.</a:t>
              </a:r>
              <a:endPara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endParaRPr>
            </a:p>
          </p:txBody>
        </p:sp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MH" val="20160513144350"/>
  <p:tag name="MH_LIBRARY" val="GRAPHIC"/>
  <p:tag name="MH_TYPE" val="SubTitle"/>
  <p:tag name="MH_ORDER" val="3"/>
</p:tagLst>
</file>

<file path=ppt/tags/tag2.xml><?xml version="1.0" encoding="utf-8"?>
<p:tagLst xmlns:p="http://schemas.openxmlformats.org/presentationml/2006/main">
  <p:tag name="MH" val="20160513144350"/>
  <p:tag name="MH_LIBRARY" val="GRAPHIC"/>
  <p:tag name="MH_TYPE" val="SubTitle"/>
  <p:tag name="MH_ORDER" val="2"/>
</p:tagLst>
</file>

<file path=ppt/tags/tag3.xml><?xml version="1.0" encoding="utf-8"?>
<p:tagLst xmlns:p="http://schemas.openxmlformats.org/presentationml/2006/main">
  <p:tag name="MH" val="20160513144350"/>
  <p:tag name="MH_LIBRARY" val="GRAPHIC"/>
  <p:tag name="MH_TYPE" val="SubTitle"/>
  <p:tag name="MH_ORDER" val="1"/>
</p:tagLst>
</file>

<file path=ppt/tags/tag4.xml><?xml version="1.0" encoding="utf-8"?>
<p:tagLst xmlns:p="http://schemas.openxmlformats.org/presentationml/2006/main">
  <p:tag name="MH" val="20160513144350"/>
  <p:tag name="MH_LIBRARY" val="GRAPHIC"/>
  <p:tag name="MH_TYPE" val="SubTitle"/>
  <p:tag name="MH_ORDER" val="3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3796</Words>
  <Application>WPS 演示</Application>
  <PresentationFormat>宽屏</PresentationFormat>
  <Paragraphs>248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Arial</vt:lpstr>
      <vt:lpstr>Agency FB</vt:lpstr>
      <vt:lpstr>NumberOnly</vt:lpstr>
      <vt:lpstr>Calibri</vt:lpstr>
      <vt:lpstr>仿宋_GB2312</vt:lpstr>
      <vt:lpstr>Century Gothic</vt:lpstr>
      <vt:lpstr>DFPYeaSong-B5</vt:lpstr>
      <vt:lpstr>Times New Roman</vt:lpstr>
      <vt:lpstr>Arial Unicode MS</vt:lpstr>
      <vt:lpstr>PMingLiU-ExtB</vt:lpstr>
      <vt:lpstr>仿宋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www.51pptmoban.com</dc:title>
  <dc:creator>StephenZhu</dc:creator>
  <cp:keywords>51PPT模板网</cp:keywords>
  <cp:lastModifiedBy>Administrator</cp:lastModifiedBy>
  <cp:revision>12</cp:revision>
  <dcterms:created xsi:type="dcterms:W3CDTF">2019-12-14T01:49:00Z</dcterms:created>
  <dcterms:modified xsi:type="dcterms:W3CDTF">2020-01-06T02:17:55Z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