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handoutMasters/handoutMaster1.xml" ContentType="application/vnd.openxmlformats-officedocument.presentationml.handout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Lst>
  <p:handoutMasterIdLst>
    <p:handoutMasterId r:id="rId15"/>
  </p:handoutMasterIdLst>
  <p:sldIdLst>
    <p:sldId id="257"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embeddedFontLst>
    <p:embeddedFont>
      <p:font typeface="方正粗倩简体" panose="03000509000000000000" pitchFamily="65" charset="-122"/>
      <p:regular r:id="rId19"/>
    </p:embeddedFont>
    <p:embeddedFont>
      <p:font typeface="Calibri" panose="020F0502020204030204" pitchFamily="34" charset="0"/>
      <p:regular r:id="rId20"/>
      <p:bold r:id="rId21"/>
      <p:italic r:id="rId22"/>
      <p:boldItalic r:id="rId23"/>
    </p:embeddedFont>
    <p:embeddedFont>
      <p:font typeface="微软雅黑" panose="020B0503020204020204" pitchFamily="34" charset="-122"/>
      <p:regular r:id="rId24"/>
    </p:embeddedFont>
    <p:embeddedFont>
      <p:font typeface="Bell MT" panose="0203060306050A090203" pitchFamily="18" charset="0"/>
      <p:italic r:id="rId25"/>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1" d="100"/>
          <a:sy n="61" d="100"/>
        </p:scale>
        <p:origin x="-402" y="-27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font" Target="fonts/font7.fntdata"/><Relationship Id="rId24" Type="http://schemas.openxmlformats.org/officeDocument/2006/relationships/font" Target="fonts/font6.fntdata"/><Relationship Id="rId23" Type="http://schemas.openxmlformats.org/officeDocument/2006/relationships/font" Target="fonts/font5.fntdata"/><Relationship Id="rId22" Type="http://schemas.openxmlformats.org/officeDocument/2006/relationships/font" Target="fonts/font4.fntdata"/><Relationship Id="rId21" Type="http://schemas.openxmlformats.org/officeDocument/2006/relationships/font" Target="fonts/font3.fntdata"/><Relationship Id="rId20" Type="http://schemas.openxmlformats.org/officeDocument/2006/relationships/font" Target="fonts/font2.fntdata"/><Relationship Id="rId2" Type="http://schemas.openxmlformats.org/officeDocument/2006/relationships/theme" Target="theme/theme1.xml"/><Relationship Id="rId19" Type="http://schemas.openxmlformats.org/officeDocument/2006/relationships/font" Target="fonts/font1.fntdata"/><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handoutMaster" Target="handoutMasters/handoutMaster1.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72810E-AA08-4526-8EAC-E2EC163865F9}"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DC1B04-B9C5-46E4-A8A0-DA88B92F6A4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5CC032DA-667B-4C65-AF28-130DEBD845A3}" type="datetimeFigureOut">
              <a:rPr lang="zh-CN" altLang="en-US">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solidFill>
                <a:prstClr val="black"/>
              </a:solidFill>
            </a:endParaRPr>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593FDBAA-E472-40B8-A39A-4F1072B11C7F}" type="slidenum">
              <a:rPr lang="zh-CN" altLang="en-US">
                <a:solidFill>
                  <a:prstClr val="black"/>
                </a:solidFill>
              </a:rPr>
            </a:fld>
            <a:endParaRPr lang="zh-CN" altLang="en-US">
              <a:solidFill>
                <a:prstClr val="black"/>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395536"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95536" y="1600200"/>
            <a:ext cx="82296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5225872F-D9D8-4023-B647-700684D4EF55}" type="datetimeFigureOut">
              <a:rPr lang="zh-CN" altLang="en-US">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solidFill>
                <a:prstClr val="black"/>
              </a:solidFill>
            </a:endParaRPr>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8A0BF43-84CC-4139-B2B1-4D767C5B2A43}" type="slidenum">
              <a:rPr lang="zh-CN" altLang="en-US">
                <a:solidFill>
                  <a:prstClr val="black"/>
                </a:solidFill>
              </a:rPr>
            </a:fld>
            <a:endParaRPr lang="zh-CN" alt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3861F12E-6A95-45B0-9B21-498C4FD8F5E6}" type="datetimeFigureOut">
              <a:rPr lang="zh-CN" altLang="en-US">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solidFill>
                <a:prstClr val="black"/>
              </a:solidFill>
            </a:endParaRPr>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0EB5AB98-6BD6-4117-8CFB-249F03641378}" type="slidenum">
              <a:rPr lang="zh-CN" altLang="en-US">
                <a:solidFill>
                  <a:prstClr val="black"/>
                </a:solidFill>
              </a:rPr>
            </a:fld>
            <a:endParaRPr lang="zh-CN" altLang="en-US">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95536"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395536" y="1600200"/>
            <a:ext cx="8229600" cy="4525963"/>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15E997B3-9FCF-4A70-A5AA-0D6F07A8557C}" type="datetimeFigureOut">
              <a:rPr lang="zh-CN" altLang="en-US">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solidFill>
                <a:prstClr val="black"/>
              </a:solidFill>
            </a:endParaRPr>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A5474B2-6F32-4AE9-9FEB-96CA6F4C7DCC}" type="slidenum">
              <a:rPr lang="zh-CN" altLang="en-US">
                <a:solidFill>
                  <a:prstClr val="black"/>
                </a:solidFill>
              </a:rPr>
            </a:fld>
            <a:endParaRPr lang="zh-CN" altLang="en-US">
              <a:solidFill>
                <a:prstClr val="black"/>
              </a:solidFill>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DE5B82F8-24F6-40AF-B808-B5BD1101889B}" type="datetimeFigureOut">
              <a:rPr lang="zh-CN" altLang="en-US">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solidFill>
                <a:prstClr val="black"/>
              </a:solidFill>
            </a:endParaRPr>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4D1B331-B4EA-4D24-8401-9C1C39126FFC}" type="slidenum">
              <a:rPr lang="zh-CN" altLang="en-US">
                <a:solidFill>
                  <a:prstClr val="black"/>
                </a:solidFill>
              </a:rPr>
            </a:fld>
            <a:endParaRPr lang="zh-CN" altLang="en-US">
              <a:solidFill>
                <a:prstClr val="black"/>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395536"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6B4AEFD6-3D07-450C-9540-DD5AA3B6872A}" type="datetimeFigureOut">
              <a:rPr lang="zh-CN" altLang="en-US">
                <a:solidFill>
                  <a:prstClr val="black"/>
                </a:solidFill>
              </a:rPr>
            </a:fld>
            <a:endParaRPr lang="zh-CN" altLang="en-US">
              <a:solidFill>
                <a:prstClr val="black"/>
              </a:solidFill>
            </a:endParaRPr>
          </a:p>
        </p:txBody>
      </p:sp>
      <p:sp>
        <p:nvSpPr>
          <p:cNvPr id="6"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solidFill>
                <a:prstClr val="black"/>
              </a:solidFill>
            </a:endParaRPr>
          </a:p>
        </p:txBody>
      </p:sp>
      <p:sp>
        <p:nvSpPr>
          <p:cNvPr id="7"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980D490-3C60-44E6-AC3A-90E268C851E6}" type="slidenum">
              <a:rPr lang="zh-CN" altLang="en-US">
                <a:solidFill>
                  <a:prstClr val="black"/>
                </a:solidFill>
              </a:rPr>
            </a:fld>
            <a:endParaRPr lang="zh-CN" altLang="en-US">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395536"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D779547D-F5A5-40F6-A1FB-79A46049194B}" type="datetimeFigureOut">
              <a:rPr lang="zh-CN" altLang="en-US">
                <a:solidFill>
                  <a:prstClr val="black"/>
                </a:solidFill>
              </a:rPr>
            </a:fld>
            <a:endParaRPr lang="zh-CN" altLang="en-US">
              <a:solidFill>
                <a:prstClr val="black"/>
              </a:solidFill>
            </a:endParaRPr>
          </a:p>
        </p:txBody>
      </p:sp>
      <p:sp>
        <p:nvSpPr>
          <p:cNvPr id="8"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solidFill>
                <a:prstClr val="black"/>
              </a:solidFill>
            </a:endParaRPr>
          </a:p>
        </p:txBody>
      </p:sp>
      <p:sp>
        <p:nvSpPr>
          <p:cNvPr id="9"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D9F89EC6-4465-4299-BE92-41F4F7655A27}" type="slidenum">
              <a:rPr lang="zh-CN" altLang="en-US">
                <a:solidFill>
                  <a:prstClr val="black"/>
                </a:solidFill>
              </a:rPr>
            </a:fld>
            <a:endParaRPr lang="zh-CN" altLang="en-US">
              <a:solidFill>
                <a:prstClr val="black"/>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395536"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59347D51-66AD-40B6-84E4-D9C6DC536E80}" type="datetimeFigureOut">
              <a:rPr lang="zh-CN" altLang="en-US">
                <a:solidFill>
                  <a:prstClr val="black"/>
                </a:solidFill>
              </a:rPr>
            </a:fld>
            <a:endParaRPr lang="zh-CN" altLang="en-US">
              <a:solidFill>
                <a:prstClr val="black"/>
              </a:solidFill>
            </a:endParaRPr>
          </a:p>
        </p:txBody>
      </p:sp>
      <p:sp>
        <p:nvSpPr>
          <p:cNvPr id="4"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solidFill>
                <a:prstClr val="black"/>
              </a:solidFill>
            </a:endParaRPr>
          </a:p>
        </p:txBody>
      </p:sp>
      <p:sp>
        <p:nvSpPr>
          <p:cNvPr id="5"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6295E5B-2B4B-4E81-A6B2-F4DAB23E4204}" type="slidenum">
              <a:rPr lang="zh-CN" altLang="en-US">
                <a:solidFill>
                  <a:prstClr val="black"/>
                </a:solidFill>
              </a:rPr>
            </a:fld>
            <a:endParaRPr lang="zh-CN" altLang="en-US">
              <a:solidFill>
                <a:prstClr val="black"/>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E80A0E5E-CC86-478F-9D12-CE8FDA9353B3}" type="datetimeFigureOut">
              <a:rPr lang="zh-CN" altLang="en-US">
                <a:solidFill>
                  <a:prstClr val="black"/>
                </a:solidFill>
              </a:rPr>
            </a:fld>
            <a:endParaRPr lang="zh-CN" altLang="en-US">
              <a:solidFill>
                <a:prstClr val="black"/>
              </a:solidFill>
            </a:endParaRPr>
          </a:p>
        </p:txBody>
      </p:sp>
      <p:sp>
        <p:nvSpPr>
          <p:cNvPr id="3"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solidFill>
                <a:prstClr val="black"/>
              </a:solidFill>
            </a:endParaRPr>
          </a:p>
        </p:txBody>
      </p:sp>
      <p:sp>
        <p:nvSpPr>
          <p:cNvPr id="4"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02EBEF7B-CDCB-4DAB-9BC4-F8FC705ADF66}" type="slidenum">
              <a:rPr lang="zh-CN" altLang="en-US">
                <a:solidFill>
                  <a:prstClr val="black"/>
                </a:solidFill>
              </a:rPr>
            </a:fld>
            <a:endParaRPr lang="zh-CN" alt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B8E71910-5172-4915-B8E7-36857C6785AF}" type="datetimeFigureOut">
              <a:rPr lang="zh-CN" altLang="en-US">
                <a:solidFill>
                  <a:prstClr val="black"/>
                </a:solidFill>
              </a:rPr>
            </a:fld>
            <a:endParaRPr lang="zh-CN" altLang="en-US">
              <a:solidFill>
                <a:prstClr val="black"/>
              </a:solidFill>
            </a:endParaRPr>
          </a:p>
        </p:txBody>
      </p:sp>
      <p:sp>
        <p:nvSpPr>
          <p:cNvPr id="6"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solidFill>
                <a:prstClr val="black"/>
              </a:solidFill>
            </a:endParaRPr>
          </a:p>
        </p:txBody>
      </p:sp>
      <p:sp>
        <p:nvSpPr>
          <p:cNvPr id="7"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CE56B33-412E-4CC9-A9EB-7314B02E0ADB}" type="slidenum">
              <a:rPr lang="zh-CN" altLang="en-US">
                <a:solidFill>
                  <a:prstClr val="black"/>
                </a:solidFill>
              </a:rPr>
            </a:fld>
            <a:endParaRPr lang="zh-CN" altLang="en-US">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fld id="{C91E0C24-E697-4990-9CC2-A8D71A67F753}" type="datetimeFigureOut">
              <a:rPr lang="zh-CN" altLang="en-US">
                <a:solidFill>
                  <a:prstClr val="black"/>
                </a:solidFill>
              </a:rPr>
            </a:fld>
            <a:endParaRPr lang="zh-CN" altLang="en-US">
              <a:solidFill>
                <a:prstClr val="black"/>
              </a:solidFill>
            </a:endParaRPr>
          </a:p>
        </p:txBody>
      </p:sp>
      <p:sp>
        <p:nvSpPr>
          <p:cNvPr id="6"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zh-CN" altLang="en-US">
              <a:solidFill>
                <a:prstClr val="black"/>
              </a:solidFill>
            </a:endParaRPr>
          </a:p>
        </p:txBody>
      </p:sp>
      <p:sp>
        <p:nvSpPr>
          <p:cNvPr id="7" name="灯片编号占位符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912D0051-5E29-47AA-BC8A-6E538391BF06}" type="slidenum">
              <a:rPr lang="zh-CN" altLang="en-US">
                <a:solidFill>
                  <a:prstClr val="black"/>
                </a:solidFill>
              </a:rPr>
            </a:fld>
            <a:endParaRPr lang="zh-CN" altLang="en-US">
              <a:solidFill>
                <a:prstClr val="black"/>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hyperlink" Target="http://www.rapidbbs.cn/" TargetMode="External"/><Relationship Id="rId14" Type="http://schemas.openxmlformats.org/officeDocument/2006/relationships/image" Target="../media/image2.jpeg"/><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88" y="0"/>
            <a:ext cx="91535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椭圆 7"/>
          <p:cNvSpPr/>
          <p:nvPr/>
        </p:nvSpPr>
        <p:spPr>
          <a:xfrm flipV="1">
            <a:off x="0" y="701675"/>
            <a:ext cx="9144000" cy="144463"/>
          </a:xfrm>
          <a:prstGeom prst="ellipse">
            <a:avLst/>
          </a:prstGeom>
          <a:gradFill flip="none" rotWithShape="1">
            <a:gsLst>
              <a:gs pos="0">
                <a:schemeClr val="bg1">
                  <a:alpha val="0"/>
                </a:schemeClr>
              </a:gs>
              <a:gs pos="50000">
                <a:schemeClr val="bg1">
                  <a:lumMod val="65000"/>
                  <a:alpha val="69000"/>
                </a:schemeClr>
              </a:gs>
              <a:gs pos="54000">
                <a:schemeClr val="accent1">
                  <a:tint val="23500"/>
                  <a:satMod val="160000"/>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072" name="Freeform 578"/>
          <p:cNvSpPr>
            <a:spLocks noEditPoints="1"/>
          </p:cNvSpPr>
          <p:nvPr/>
        </p:nvSpPr>
        <p:spPr bwMode="auto">
          <a:xfrm>
            <a:off x="4411663" y="2781300"/>
            <a:ext cx="495300" cy="487363"/>
          </a:xfrm>
          <a:custGeom>
            <a:avLst/>
            <a:gdLst>
              <a:gd name="T0" fmla="*/ 1572577500 w 78"/>
              <a:gd name="T1" fmla="*/ 2147483647 h 77"/>
              <a:gd name="T2" fmla="*/ 1491932500 w 78"/>
              <a:gd name="T3" fmla="*/ 2147483647 h 77"/>
              <a:gd name="T4" fmla="*/ 725805000 w 78"/>
              <a:gd name="T5" fmla="*/ 2147483647 h 77"/>
              <a:gd name="T6" fmla="*/ 443547500 w 78"/>
              <a:gd name="T7" fmla="*/ 1482260765 h 77"/>
              <a:gd name="T8" fmla="*/ 806450000 w 78"/>
              <a:gd name="T9" fmla="*/ 721101029 h 77"/>
              <a:gd name="T10" fmla="*/ 1572577500 w 78"/>
              <a:gd name="T11" fmla="*/ 440671093 h 77"/>
              <a:gd name="T12" fmla="*/ 1612900000 w 78"/>
              <a:gd name="T13" fmla="*/ 440671093 h 77"/>
              <a:gd name="T14" fmla="*/ 2147483647 w 78"/>
              <a:gd name="T15" fmla="*/ 841283479 h 77"/>
              <a:gd name="T16" fmla="*/ 2147483647 w 78"/>
              <a:gd name="T17" fmla="*/ 1602449544 h 77"/>
              <a:gd name="T18" fmla="*/ 2147483647 w 78"/>
              <a:gd name="T19" fmla="*/ 2147483647 h 77"/>
              <a:gd name="T20" fmla="*/ 1572577500 w 78"/>
              <a:gd name="T21" fmla="*/ 2147483647 h 77"/>
              <a:gd name="T22" fmla="*/ 1572577500 w 78"/>
              <a:gd name="T23" fmla="*/ 0 h 77"/>
              <a:gd name="T24" fmla="*/ 524192500 w 78"/>
              <a:gd name="T25" fmla="*/ 400612386 h 77"/>
              <a:gd name="T26" fmla="*/ 0 w 78"/>
              <a:gd name="T27" fmla="*/ 1482260765 h 77"/>
              <a:gd name="T28" fmla="*/ 403225000 w 78"/>
              <a:gd name="T29" fmla="*/ 2147483647 h 77"/>
              <a:gd name="T30" fmla="*/ 1451610000 w 78"/>
              <a:gd name="T31" fmla="*/ 2147483647 h 77"/>
              <a:gd name="T32" fmla="*/ 1572577500 w 78"/>
              <a:gd name="T33" fmla="*/ 2147483647 h 77"/>
              <a:gd name="T34" fmla="*/ 2147483647 w 78"/>
              <a:gd name="T35" fmla="*/ 2147483647 h 77"/>
              <a:gd name="T36" fmla="*/ 2147483647 w 78"/>
              <a:gd name="T37" fmla="*/ 1642508251 h 77"/>
              <a:gd name="T38" fmla="*/ 2147483647 w 78"/>
              <a:gd name="T39" fmla="*/ 520794836 h 77"/>
              <a:gd name="T40" fmla="*/ 1653222500 w 78"/>
              <a:gd name="T41" fmla="*/ 0 h 77"/>
              <a:gd name="T42" fmla="*/ 1572577500 w 78"/>
              <a:gd name="T43" fmla="*/ 0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8" h="77">
                <a:moveTo>
                  <a:pt x="39" y="66"/>
                </a:moveTo>
                <a:cubicBezTo>
                  <a:pt x="38" y="66"/>
                  <a:pt x="38" y="66"/>
                  <a:pt x="37" y="66"/>
                </a:cubicBezTo>
                <a:cubicBezTo>
                  <a:pt x="30" y="66"/>
                  <a:pt x="23" y="63"/>
                  <a:pt x="18" y="57"/>
                </a:cubicBezTo>
                <a:cubicBezTo>
                  <a:pt x="13" y="52"/>
                  <a:pt x="11" y="45"/>
                  <a:pt x="11" y="37"/>
                </a:cubicBezTo>
                <a:cubicBezTo>
                  <a:pt x="12" y="30"/>
                  <a:pt x="15" y="23"/>
                  <a:pt x="20" y="18"/>
                </a:cubicBezTo>
                <a:cubicBezTo>
                  <a:pt x="25" y="14"/>
                  <a:pt x="32" y="11"/>
                  <a:pt x="39" y="11"/>
                </a:cubicBezTo>
                <a:cubicBezTo>
                  <a:pt x="39" y="11"/>
                  <a:pt x="40" y="11"/>
                  <a:pt x="40" y="11"/>
                </a:cubicBezTo>
                <a:cubicBezTo>
                  <a:pt x="47" y="12"/>
                  <a:pt x="54" y="15"/>
                  <a:pt x="59" y="21"/>
                </a:cubicBezTo>
                <a:cubicBezTo>
                  <a:pt x="64" y="26"/>
                  <a:pt x="66" y="33"/>
                  <a:pt x="66" y="40"/>
                </a:cubicBezTo>
                <a:cubicBezTo>
                  <a:pt x="66" y="48"/>
                  <a:pt x="62" y="54"/>
                  <a:pt x="57" y="59"/>
                </a:cubicBezTo>
                <a:cubicBezTo>
                  <a:pt x="52" y="64"/>
                  <a:pt x="45" y="66"/>
                  <a:pt x="39" y="66"/>
                </a:cubicBezTo>
                <a:moveTo>
                  <a:pt x="39" y="0"/>
                </a:moveTo>
                <a:cubicBezTo>
                  <a:pt x="29" y="0"/>
                  <a:pt x="20" y="4"/>
                  <a:pt x="13" y="10"/>
                </a:cubicBezTo>
                <a:cubicBezTo>
                  <a:pt x="5" y="17"/>
                  <a:pt x="1" y="26"/>
                  <a:pt x="0" y="37"/>
                </a:cubicBezTo>
                <a:cubicBezTo>
                  <a:pt x="0" y="47"/>
                  <a:pt x="3" y="57"/>
                  <a:pt x="10" y="64"/>
                </a:cubicBezTo>
                <a:cubicBezTo>
                  <a:pt x="17" y="72"/>
                  <a:pt x="26" y="77"/>
                  <a:pt x="36" y="77"/>
                </a:cubicBezTo>
                <a:cubicBezTo>
                  <a:pt x="37" y="77"/>
                  <a:pt x="38" y="77"/>
                  <a:pt x="39" y="77"/>
                </a:cubicBezTo>
                <a:cubicBezTo>
                  <a:pt x="48" y="77"/>
                  <a:pt x="57" y="74"/>
                  <a:pt x="64" y="68"/>
                </a:cubicBezTo>
                <a:cubicBezTo>
                  <a:pt x="72" y="61"/>
                  <a:pt x="76" y="51"/>
                  <a:pt x="77" y="41"/>
                </a:cubicBezTo>
                <a:cubicBezTo>
                  <a:pt x="78" y="31"/>
                  <a:pt x="74" y="21"/>
                  <a:pt x="67" y="13"/>
                </a:cubicBezTo>
                <a:cubicBezTo>
                  <a:pt x="60" y="6"/>
                  <a:pt x="51" y="1"/>
                  <a:pt x="41" y="0"/>
                </a:cubicBezTo>
                <a:cubicBezTo>
                  <a:pt x="40" y="0"/>
                  <a:pt x="39" y="0"/>
                  <a:pt x="39" y="0"/>
                </a:cubicBezTo>
              </a:path>
            </a:pathLst>
          </a:custGeom>
          <a:solidFill>
            <a:schemeClr val="bg1">
              <a:alpha val="14902"/>
            </a:schemeClr>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a:solidFill>
                <a:prstClr val="black"/>
              </a:solidFill>
              <a:latin typeface="Arial" panose="020B0604020202020204" pitchFamily="34" charset="0"/>
            </a:endParaRPr>
          </a:p>
        </p:txBody>
      </p:sp>
      <p:sp>
        <p:nvSpPr>
          <p:cNvPr id="1073" name="Freeform 579"/>
          <p:cNvSpPr>
            <a:spLocks noEditPoints="1"/>
          </p:cNvSpPr>
          <p:nvPr/>
        </p:nvSpPr>
        <p:spPr bwMode="auto">
          <a:xfrm>
            <a:off x="3938588" y="2636838"/>
            <a:ext cx="385762" cy="358775"/>
          </a:xfrm>
          <a:custGeom>
            <a:avLst/>
            <a:gdLst>
              <a:gd name="T0" fmla="*/ 1279762273 w 61"/>
              <a:gd name="T1" fmla="*/ 1822438525 h 57"/>
              <a:gd name="T2" fmla="*/ 759856280 w 61"/>
              <a:gd name="T3" fmla="*/ 1584728058 h 57"/>
              <a:gd name="T4" fmla="*/ 839841818 w 61"/>
              <a:gd name="T5" fmla="*/ 594269875 h 57"/>
              <a:gd name="T6" fmla="*/ 1279762273 w 61"/>
              <a:gd name="T7" fmla="*/ 435798328 h 57"/>
              <a:gd name="T8" fmla="*/ 1799668266 w 61"/>
              <a:gd name="T9" fmla="*/ 673508795 h 57"/>
              <a:gd name="T10" fmla="*/ 1999625785 w 61"/>
              <a:gd name="T11" fmla="*/ 1148929730 h 57"/>
              <a:gd name="T12" fmla="*/ 1759675497 w 61"/>
              <a:gd name="T13" fmla="*/ 1624344371 h 57"/>
              <a:gd name="T14" fmla="*/ 1279762273 w 61"/>
              <a:gd name="T15" fmla="*/ 1822438525 h 57"/>
              <a:gd name="T16" fmla="*/ 1279762273 w 61"/>
              <a:gd name="T17" fmla="*/ 0 h 57"/>
              <a:gd name="T18" fmla="*/ 519905993 w 61"/>
              <a:gd name="T19" fmla="*/ 277326781 h 57"/>
              <a:gd name="T20" fmla="*/ 439920455 w 61"/>
              <a:gd name="T21" fmla="*/ 1862054839 h 57"/>
              <a:gd name="T22" fmla="*/ 1279762273 w 61"/>
              <a:gd name="T23" fmla="*/ 2147483647 h 57"/>
              <a:gd name="T24" fmla="*/ 2039618554 w 61"/>
              <a:gd name="T25" fmla="*/ 1980910072 h 57"/>
              <a:gd name="T26" fmla="*/ 2147483647 w 61"/>
              <a:gd name="T27" fmla="*/ 1188546043 h 57"/>
              <a:gd name="T28" fmla="*/ 2147483647 w 61"/>
              <a:gd name="T29" fmla="*/ 356565701 h 57"/>
              <a:gd name="T30" fmla="*/ 1279762273 w 61"/>
              <a:gd name="T31" fmla="*/ 0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1" h="57">
                <a:moveTo>
                  <a:pt x="32" y="46"/>
                </a:moveTo>
                <a:cubicBezTo>
                  <a:pt x="27" y="46"/>
                  <a:pt x="23" y="44"/>
                  <a:pt x="19" y="40"/>
                </a:cubicBezTo>
                <a:cubicBezTo>
                  <a:pt x="13" y="33"/>
                  <a:pt x="13" y="22"/>
                  <a:pt x="21" y="15"/>
                </a:cubicBezTo>
                <a:cubicBezTo>
                  <a:pt x="24" y="12"/>
                  <a:pt x="28" y="11"/>
                  <a:pt x="32" y="11"/>
                </a:cubicBezTo>
                <a:cubicBezTo>
                  <a:pt x="37" y="11"/>
                  <a:pt x="42" y="13"/>
                  <a:pt x="45" y="17"/>
                </a:cubicBezTo>
                <a:cubicBezTo>
                  <a:pt x="48" y="20"/>
                  <a:pt x="50" y="25"/>
                  <a:pt x="50" y="29"/>
                </a:cubicBezTo>
                <a:cubicBezTo>
                  <a:pt x="50" y="34"/>
                  <a:pt x="47" y="38"/>
                  <a:pt x="44" y="41"/>
                </a:cubicBezTo>
                <a:cubicBezTo>
                  <a:pt x="41" y="44"/>
                  <a:pt x="36" y="46"/>
                  <a:pt x="32" y="46"/>
                </a:cubicBezTo>
                <a:moveTo>
                  <a:pt x="32" y="0"/>
                </a:moveTo>
                <a:cubicBezTo>
                  <a:pt x="25" y="0"/>
                  <a:pt x="19" y="2"/>
                  <a:pt x="13" y="7"/>
                </a:cubicBezTo>
                <a:cubicBezTo>
                  <a:pt x="1" y="17"/>
                  <a:pt x="0" y="35"/>
                  <a:pt x="11" y="47"/>
                </a:cubicBezTo>
                <a:cubicBezTo>
                  <a:pt x="17" y="54"/>
                  <a:pt x="24" y="57"/>
                  <a:pt x="32" y="57"/>
                </a:cubicBezTo>
                <a:cubicBezTo>
                  <a:pt x="39" y="57"/>
                  <a:pt x="46" y="54"/>
                  <a:pt x="51" y="50"/>
                </a:cubicBezTo>
                <a:cubicBezTo>
                  <a:pt x="57" y="44"/>
                  <a:pt x="60" y="37"/>
                  <a:pt x="61" y="30"/>
                </a:cubicBezTo>
                <a:cubicBezTo>
                  <a:pt x="61" y="22"/>
                  <a:pt x="59" y="15"/>
                  <a:pt x="54" y="9"/>
                </a:cubicBezTo>
                <a:cubicBezTo>
                  <a:pt x="48" y="3"/>
                  <a:pt x="40" y="0"/>
                  <a:pt x="32" y="0"/>
                </a:cubicBezTo>
              </a:path>
            </a:pathLst>
          </a:custGeom>
          <a:solidFill>
            <a:schemeClr val="bg1">
              <a:alpha val="14902"/>
            </a:schemeClr>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a:solidFill>
                <a:prstClr val="black"/>
              </a:solidFill>
              <a:latin typeface="Arial" panose="020B0604020202020204" pitchFamily="34" charset="0"/>
            </a:endParaRPr>
          </a:p>
        </p:txBody>
      </p:sp>
      <p:sp>
        <p:nvSpPr>
          <p:cNvPr id="1074" name="Freeform 580"/>
          <p:cNvSpPr/>
          <p:nvPr/>
        </p:nvSpPr>
        <p:spPr bwMode="auto">
          <a:xfrm>
            <a:off x="4438650" y="2392363"/>
            <a:ext cx="171450" cy="227012"/>
          </a:xfrm>
          <a:custGeom>
            <a:avLst/>
            <a:gdLst>
              <a:gd name="T0" fmla="*/ 927417500 w 27"/>
              <a:gd name="T1" fmla="*/ 0 h 36"/>
              <a:gd name="T2" fmla="*/ 927417500 w 27"/>
              <a:gd name="T3" fmla="*/ 159059741 h 36"/>
              <a:gd name="T4" fmla="*/ 0 w 27"/>
              <a:gd name="T5" fmla="*/ 1391747513 h 36"/>
              <a:gd name="T6" fmla="*/ 80645000 w 27"/>
              <a:gd name="T7" fmla="*/ 1391747513 h 36"/>
              <a:gd name="T8" fmla="*/ 161290000 w 27"/>
              <a:gd name="T9" fmla="*/ 1431512448 h 36"/>
              <a:gd name="T10" fmla="*/ 766127500 w 27"/>
              <a:gd name="T11" fmla="*/ 1192929142 h 36"/>
              <a:gd name="T12" fmla="*/ 1088707500 w 27"/>
              <a:gd name="T13" fmla="*/ 556696483 h 36"/>
              <a:gd name="T14" fmla="*/ 927417500 w 27"/>
              <a:gd name="T15" fmla="*/ 0 h 3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 h="36">
                <a:moveTo>
                  <a:pt x="23" y="0"/>
                </a:moveTo>
                <a:cubicBezTo>
                  <a:pt x="23" y="2"/>
                  <a:pt x="23" y="3"/>
                  <a:pt x="23" y="4"/>
                </a:cubicBezTo>
                <a:cubicBezTo>
                  <a:pt x="21" y="18"/>
                  <a:pt x="12" y="30"/>
                  <a:pt x="0" y="35"/>
                </a:cubicBezTo>
                <a:cubicBezTo>
                  <a:pt x="1" y="35"/>
                  <a:pt x="2" y="35"/>
                  <a:pt x="2" y="35"/>
                </a:cubicBezTo>
                <a:cubicBezTo>
                  <a:pt x="3" y="36"/>
                  <a:pt x="3" y="36"/>
                  <a:pt x="4" y="36"/>
                </a:cubicBezTo>
                <a:cubicBezTo>
                  <a:pt x="9" y="36"/>
                  <a:pt x="15" y="33"/>
                  <a:pt x="19" y="30"/>
                </a:cubicBezTo>
                <a:cubicBezTo>
                  <a:pt x="24" y="26"/>
                  <a:pt x="26" y="20"/>
                  <a:pt x="27" y="14"/>
                </a:cubicBezTo>
                <a:cubicBezTo>
                  <a:pt x="27" y="9"/>
                  <a:pt x="26" y="4"/>
                  <a:pt x="23" y="0"/>
                </a:cubicBezTo>
              </a:path>
            </a:pathLst>
          </a:custGeom>
          <a:solidFill>
            <a:schemeClr val="bg1">
              <a:alpha val="14902"/>
            </a:schemeClr>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a:solidFill>
                <a:prstClr val="black"/>
              </a:solidFill>
              <a:latin typeface="Arial" panose="020B0604020202020204" pitchFamily="34" charset="0"/>
            </a:endParaRPr>
          </a:p>
        </p:txBody>
      </p:sp>
      <p:sp>
        <p:nvSpPr>
          <p:cNvPr id="1075" name="Freeform 581"/>
          <p:cNvSpPr>
            <a:spLocks noEditPoints="1"/>
          </p:cNvSpPr>
          <p:nvPr/>
        </p:nvSpPr>
        <p:spPr bwMode="auto">
          <a:xfrm>
            <a:off x="4318000" y="2327275"/>
            <a:ext cx="265113" cy="284163"/>
          </a:xfrm>
          <a:custGeom>
            <a:avLst/>
            <a:gdLst>
              <a:gd name="T0" fmla="*/ 916413582 w 42"/>
              <a:gd name="T1" fmla="*/ 1355779561 h 45"/>
              <a:gd name="T2" fmla="*/ 876570886 w 42"/>
              <a:gd name="T3" fmla="*/ 1355779561 h 45"/>
              <a:gd name="T4" fmla="*/ 557816689 w 42"/>
              <a:gd name="T5" fmla="*/ 1236153253 h 45"/>
              <a:gd name="T6" fmla="*/ 438282287 w 42"/>
              <a:gd name="T7" fmla="*/ 877268014 h 45"/>
              <a:gd name="T8" fmla="*/ 597659385 w 42"/>
              <a:gd name="T9" fmla="*/ 558260315 h 45"/>
              <a:gd name="T10" fmla="*/ 916413582 w 42"/>
              <a:gd name="T11" fmla="*/ 438634007 h 45"/>
              <a:gd name="T12" fmla="*/ 916413582 w 42"/>
              <a:gd name="T13" fmla="*/ 438634007 h 45"/>
              <a:gd name="T14" fmla="*/ 1275010476 w 42"/>
              <a:gd name="T15" fmla="*/ 598137856 h 45"/>
              <a:gd name="T16" fmla="*/ 1394544878 w 42"/>
              <a:gd name="T17" fmla="*/ 917145555 h 45"/>
              <a:gd name="T18" fmla="*/ 1235167779 w 42"/>
              <a:gd name="T19" fmla="*/ 1276024479 h 45"/>
              <a:gd name="T20" fmla="*/ 916413582 w 42"/>
              <a:gd name="T21" fmla="*/ 1355779561 h 45"/>
              <a:gd name="T22" fmla="*/ 916413582 w 42"/>
              <a:gd name="T23" fmla="*/ 0 h 45"/>
              <a:gd name="T24" fmla="*/ 318754197 w 42"/>
              <a:gd name="T25" fmla="*/ 239252617 h 45"/>
              <a:gd name="T26" fmla="*/ 0 w 42"/>
              <a:gd name="T27" fmla="*/ 837390473 h 45"/>
              <a:gd name="T28" fmla="*/ 239062492 w 42"/>
              <a:gd name="T29" fmla="*/ 1515283411 h 45"/>
              <a:gd name="T30" fmla="*/ 757036484 w 42"/>
              <a:gd name="T31" fmla="*/ 1794413568 h 45"/>
              <a:gd name="T32" fmla="*/ 1673450066 w 42"/>
              <a:gd name="T33" fmla="*/ 558260315 h 45"/>
              <a:gd name="T34" fmla="*/ 1673450066 w 42"/>
              <a:gd name="T35" fmla="*/ 398756466 h 45"/>
              <a:gd name="T36" fmla="*/ 1593764673 w 42"/>
              <a:gd name="T37" fmla="*/ 279130158 h 45"/>
              <a:gd name="T38" fmla="*/ 956256279 w 42"/>
              <a:gd name="T39" fmla="*/ 0 h 45"/>
              <a:gd name="T40" fmla="*/ 916413582 w 42"/>
              <a:gd name="T41" fmla="*/ 0 h 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2" h="45">
                <a:moveTo>
                  <a:pt x="23" y="34"/>
                </a:moveTo>
                <a:cubicBezTo>
                  <a:pt x="23" y="34"/>
                  <a:pt x="22" y="34"/>
                  <a:pt x="22" y="34"/>
                </a:cubicBezTo>
                <a:cubicBezTo>
                  <a:pt x="19" y="34"/>
                  <a:pt x="16" y="33"/>
                  <a:pt x="14" y="31"/>
                </a:cubicBezTo>
                <a:cubicBezTo>
                  <a:pt x="12" y="28"/>
                  <a:pt x="11" y="25"/>
                  <a:pt x="11" y="22"/>
                </a:cubicBezTo>
                <a:cubicBezTo>
                  <a:pt x="11" y="19"/>
                  <a:pt x="13" y="16"/>
                  <a:pt x="15" y="14"/>
                </a:cubicBezTo>
                <a:cubicBezTo>
                  <a:pt x="17" y="12"/>
                  <a:pt x="20" y="11"/>
                  <a:pt x="23" y="11"/>
                </a:cubicBezTo>
                <a:cubicBezTo>
                  <a:pt x="23" y="11"/>
                  <a:pt x="23" y="11"/>
                  <a:pt x="23" y="11"/>
                </a:cubicBezTo>
                <a:cubicBezTo>
                  <a:pt x="27" y="11"/>
                  <a:pt x="30" y="12"/>
                  <a:pt x="32" y="15"/>
                </a:cubicBezTo>
                <a:cubicBezTo>
                  <a:pt x="34" y="17"/>
                  <a:pt x="35" y="20"/>
                  <a:pt x="35" y="23"/>
                </a:cubicBezTo>
                <a:cubicBezTo>
                  <a:pt x="34" y="27"/>
                  <a:pt x="33" y="29"/>
                  <a:pt x="31" y="32"/>
                </a:cubicBezTo>
                <a:cubicBezTo>
                  <a:pt x="28" y="33"/>
                  <a:pt x="26" y="34"/>
                  <a:pt x="23" y="34"/>
                </a:cubicBezTo>
                <a:moveTo>
                  <a:pt x="23" y="0"/>
                </a:moveTo>
                <a:cubicBezTo>
                  <a:pt x="17" y="0"/>
                  <a:pt x="12" y="2"/>
                  <a:pt x="8" y="6"/>
                </a:cubicBezTo>
                <a:cubicBezTo>
                  <a:pt x="3" y="10"/>
                  <a:pt x="0" y="15"/>
                  <a:pt x="0" y="21"/>
                </a:cubicBezTo>
                <a:cubicBezTo>
                  <a:pt x="0" y="27"/>
                  <a:pt x="2" y="33"/>
                  <a:pt x="6" y="38"/>
                </a:cubicBezTo>
                <a:cubicBezTo>
                  <a:pt x="9" y="42"/>
                  <a:pt x="14" y="44"/>
                  <a:pt x="19" y="45"/>
                </a:cubicBezTo>
                <a:cubicBezTo>
                  <a:pt x="31" y="40"/>
                  <a:pt x="40" y="28"/>
                  <a:pt x="42" y="14"/>
                </a:cubicBezTo>
                <a:cubicBezTo>
                  <a:pt x="42" y="13"/>
                  <a:pt x="42" y="12"/>
                  <a:pt x="42" y="10"/>
                </a:cubicBezTo>
                <a:cubicBezTo>
                  <a:pt x="41" y="9"/>
                  <a:pt x="41" y="8"/>
                  <a:pt x="40" y="7"/>
                </a:cubicBezTo>
                <a:cubicBezTo>
                  <a:pt x="36" y="3"/>
                  <a:pt x="30" y="0"/>
                  <a:pt x="24" y="0"/>
                </a:cubicBezTo>
                <a:cubicBezTo>
                  <a:pt x="24" y="0"/>
                  <a:pt x="23" y="0"/>
                  <a:pt x="23" y="0"/>
                </a:cubicBezTo>
              </a:path>
            </a:pathLst>
          </a:custGeom>
          <a:solidFill>
            <a:schemeClr val="bg1">
              <a:alpha val="14902"/>
            </a:schemeClr>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pPr>
            <a:endParaRPr lang="zh-CN" altLang="en-US">
              <a:solidFill>
                <a:prstClr val="black"/>
              </a:solidFill>
              <a:latin typeface="Arial" panose="020B0604020202020204" pitchFamily="34" charset="0"/>
            </a:endParaRPr>
          </a:p>
        </p:txBody>
      </p:sp>
      <p:sp>
        <p:nvSpPr>
          <p:cNvPr id="482" name="任意多边形 481"/>
          <p:cNvSpPr/>
          <p:nvPr/>
        </p:nvSpPr>
        <p:spPr>
          <a:xfrm>
            <a:off x="2843809" y="6161044"/>
            <a:ext cx="6311305" cy="696956"/>
          </a:xfrm>
          <a:custGeom>
            <a:avLst/>
            <a:gdLst/>
            <a:ahLst/>
            <a:cxnLst/>
            <a:rect l="l" t="t" r="r" b="b"/>
            <a:pathLst>
              <a:path w="6311305" h="696956">
                <a:moveTo>
                  <a:pt x="6311305" y="0"/>
                </a:moveTo>
                <a:lnTo>
                  <a:pt x="6311305" y="196476"/>
                </a:lnTo>
                <a:lnTo>
                  <a:pt x="2318719" y="161353"/>
                </a:lnTo>
                <a:lnTo>
                  <a:pt x="6311305" y="504185"/>
                </a:lnTo>
                <a:lnTo>
                  <a:pt x="6311305" y="590101"/>
                </a:lnTo>
                <a:lnTo>
                  <a:pt x="1170838" y="696956"/>
                </a:lnTo>
                <a:lnTo>
                  <a:pt x="0" y="573356"/>
                </a:lnTo>
                <a:lnTo>
                  <a:pt x="5073633" y="565115"/>
                </a:lnTo>
                <a:lnTo>
                  <a:pt x="1675906" y="111912"/>
                </a:lnTo>
                <a:close/>
              </a:path>
            </a:pathLst>
          </a:cu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3" name="任意多边形 482"/>
          <p:cNvSpPr/>
          <p:nvPr/>
        </p:nvSpPr>
        <p:spPr>
          <a:xfrm>
            <a:off x="-27296" y="5600116"/>
            <a:ext cx="4155318" cy="671422"/>
          </a:xfrm>
          <a:custGeom>
            <a:avLst/>
            <a:gdLst/>
            <a:ahLst/>
            <a:cxnLst/>
            <a:rect l="l" t="t" r="r" b="b"/>
            <a:pathLst>
              <a:path w="4155318" h="671422">
                <a:moveTo>
                  <a:pt x="0" y="228239"/>
                </a:moveTo>
                <a:lnTo>
                  <a:pt x="4155318" y="585045"/>
                </a:lnTo>
                <a:lnTo>
                  <a:pt x="0" y="671422"/>
                </a:lnTo>
                <a:lnTo>
                  <a:pt x="0" y="580235"/>
                </a:lnTo>
                <a:lnTo>
                  <a:pt x="2112089" y="576804"/>
                </a:lnTo>
                <a:lnTo>
                  <a:pt x="0" y="295085"/>
                </a:lnTo>
                <a:close/>
                <a:moveTo>
                  <a:pt x="3833912" y="0"/>
                </a:moveTo>
                <a:lnTo>
                  <a:pt x="4040529" y="214242"/>
                </a:lnTo>
                <a:lnTo>
                  <a:pt x="0" y="178697"/>
                </a:lnTo>
                <a:lnTo>
                  <a:pt x="0" y="92562"/>
                </a:lnTo>
                <a:close/>
              </a:path>
            </a:pathLst>
          </a:cu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4" name="任意多边形 483"/>
          <p:cNvSpPr/>
          <p:nvPr/>
        </p:nvSpPr>
        <p:spPr>
          <a:xfrm rot="10800000">
            <a:off x="3679328" y="5109246"/>
            <a:ext cx="5475785" cy="698870"/>
          </a:xfrm>
          <a:custGeom>
            <a:avLst/>
            <a:gdLst/>
            <a:ahLst/>
            <a:cxnLst/>
            <a:rect l="l" t="t" r="r" b="b"/>
            <a:pathLst>
              <a:path w="5475785" h="698870">
                <a:moveTo>
                  <a:pt x="0" y="698870"/>
                </a:moveTo>
                <a:lnTo>
                  <a:pt x="0" y="582379"/>
                </a:lnTo>
                <a:lnTo>
                  <a:pt x="3432556" y="576804"/>
                </a:lnTo>
                <a:lnTo>
                  <a:pt x="34828" y="123601"/>
                </a:lnTo>
                <a:lnTo>
                  <a:pt x="5154379" y="0"/>
                </a:lnTo>
                <a:lnTo>
                  <a:pt x="5360996" y="214242"/>
                </a:lnTo>
                <a:lnTo>
                  <a:pt x="677642" y="173042"/>
                </a:lnTo>
                <a:lnTo>
                  <a:pt x="5475785" y="585045"/>
                </a:lnTo>
                <a:close/>
              </a:path>
            </a:pathLst>
          </a:cu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3" name="图片 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23528" y="177899"/>
            <a:ext cx="523776" cy="523776"/>
          </a:xfrm>
          <a:prstGeom prst="rect">
            <a:avLst/>
          </a:prstGeom>
        </p:spPr>
      </p:pic>
      <p:sp>
        <p:nvSpPr>
          <p:cNvPr id="4" name="TextBox 3"/>
          <p:cNvSpPr txBox="1"/>
          <p:nvPr/>
        </p:nvSpPr>
        <p:spPr>
          <a:xfrm>
            <a:off x="918819" y="314930"/>
            <a:ext cx="1107996" cy="369332"/>
          </a:xfrm>
          <a:prstGeom prst="rect">
            <a:avLst/>
          </a:prstGeom>
          <a:noFill/>
        </p:spPr>
        <p:txBody>
          <a:bodyPr wrap="none" rtlCol="0">
            <a:spAutoFit/>
          </a:bodyPr>
          <a:lstStyle/>
          <a:p>
            <a:r>
              <a:rPr lang="zh-CN" altLang="en-US" dirty="0" smtClean="0">
                <a:solidFill>
                  <a:schemeClr val="tx1">
                    <a:lumMod val="85000"/>
                    <a:lumOff val="15000"/>
                  </a:schemeClr>
                </a:solidFill>
                <a:latin typeface="方正粗倩简体" panose="03000509000000000000" pitchFamily="65" charset="-122"/>
                <a:ea typeface="方正粗倩简体" panose="03000509000000000000" pitchFamily="65" charset="-122"/>
              </a:rPr>
              <a:t>璞石分享</a:t>
            </a:r>
            <a:endParaRPr lang="zh-CN" altLang="en-US" dirty="0">
              <a:solidFill>
                <a:schemeClr val="tx1">
                  <a:lumMod val="85000"/>
                  <a:lumOff val="15000"/>
                </a:schemeClr>
              </a:solidFill>
              <a:latin typeface="方正粗倩简体" panose="03000509000000000000" pitchFamily="65" charset="-122"/>
              <a:ea typeface="方正粗倩简体" panose="03000509000000000000" pitchFamily="65" charset="-122"/>
            </a:endParaRPr>
          </a:p>
        </p:txBody>
      </p:sp>
      <p:sp>
        <p:nvSpPr>
          <p:cNvPr id="2" name="TextBox 1"/>
          <p:cNvSpPr txBox="1"/>
          <p:nvPr userDrawn="1"/>
        </p:nvSpPr>
        <p:spPr>
          <a:xfrm>
            <a:off x="5867141" y="404574"/>
            <a:ext cx="3276859" cy="369332"/>
          </a:xfrm>
          <a:prstGeom prst="rect">
            <a:avLst/>
          </a:prstGeom>
          <a:noFill/>
        </p:spPr>
        <p:txBody>
          <a:bodyPr wrap="none" rtlCol="0">
            <a:spAutoFit/>
          </a:bodyPr>
          <a:lstStyle/>
          <a:p>
            <a:r>
              <a:rPr lang="zh-CN" altLang="en-US" sz="1800" dirty="0" smtClean="0">
                <a:latin typeface="方正粗倩简体" panose="03000509000000000000" pitchFamily="65" charset="-122"/>
                <a:ea typeface="方正粗倩简体" panose="03000509000000000000" pitchFamily="65" charset="-122"/>
              </a:rPr>
              <a:t>锐普论坛：</a:t>
            </a:r>
            <a:r>
              <a:rPr lang="en-US" altLang="zh-CN" sz="1800" i="1" dirty="0" smtClean="0">
                <a:latin typeface="方正粗倩简体" panose="03000509000000000000" pitchFamily="65" charset="-122"/>
                <a:ea typeface="方正粗倩简体" panose="03000509000000000000" pitchFamily="65" charset="-122"/>
              </a:rPr>
              <a:t>www.rapidbbs.cn</a:t>
            </a:r>
            <a:endParaRPr lang="zh-CN" altLang="en-US" sz="1800" i="1" dirty="0">
              <a:latin typeface="方正粗倩简体" panose="03000509000000000000" pitchFamily="65" charset="-122"/>
              <a:ea typeface="方正粗倩简体" panose="03000509000000000000" pitchFamily="65" charset="-122"/>
            </a:endParaRPr>
          </a:p>
        </p:txBody>
      </p:sp>
      <p:sp>
        <p:nvSpPr>
          <p:cNvPr id="5" name="矩形 4">
            <a:hlinkClick r:id="rId15"/>
          </p:cNvPr>
          <p:cNvSpPr/>
          <p:nvPr userDrawn="1"/>
        </p:nvSpPr>
        <p:spPr>
          <a:xfrm>
            <a:off x="5580112" y="177899"/>
            <a:ext cx="3575002" cy="596007"/>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76836B-60D0-480A-9732-DE2347E0E708}"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23F94C-4C70-4046-B6ED-B3F9BEA0B653}" type="slidenum">
              <a:rPr lang="zh-CN" altLang="en-US" smtClean="0">
                <a:solidFill>
                  <a:prstClr val="black">
                    <a:tint val="75000"/>
                  </a:prstClr>
                </a:solidFill>
              </a:rPr>
            </a:fld>
            <a:endParaRPr lang="zh-CN" altLang="en-US">
              <a:solidFill>
                <a:prstClr val="black">
                  <a:tint val="75000"/>
                </a:prstClr>
              </a:solidFill>
            </a:endParaRPr>
          </a:p>
        </p:txBody>
      </p:sp>
      <p:sp>
        <p:nvSpPr>
          <p:cNvPr id="8" name="矩形 7"/>
          <p:cNvSpPr/>
          <p:nvPr/>
        </p:nvSpPr>
        <p:spPr>
          <a:xfrm>
            <a:off x="-94232" y="-85104"/>
            <a:ext cx="9257283" cy="6966917"/>
          </a:xfrm>
          <a:prstGeom prst="rect">
            <a:avLst/>
          </a:prstGeom>
          <a:gradFill flip="none" rotWithShape="1">
            <a:gsLst>
              <a:gs pos="96000">
                <a:srgbClr val="2D517E"/>
              </a:gs>
              <a:gs pos="6000">
                <a:schemeClr val="tx2">
                  <a:lumMod val="60000"/>
                  <a:lumOff val="4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rot="10800000">
            <a:off x="292670" y="476673"/>
            <a:ext cx="9937104" cy="288033"/>
          </a:xfrm>
          <a:custGeom>
            <a:avLst/>
            <a:gdLst/>
            <a:ahLst/>
            <a:cxnLst/>
            <a:rect l="l" t="t" r="r" b="b"/>
            <a:pathLst>
              <a:path w="9252520" h="360040">
                <a:moveTo>
                  <a:pt x="0" y="0"/>
                </a:moveTo>
                <a:lnTo>
                  <a:pt x="9252520" y="0"/>
                </a:lnTo>
                <a:cubicBezTo>
                  <a:pt x="9252520" y="198845"/>
                  <a:pt x="7181273" y="360040"/>
                  <a:pt x="4626260" y="360040"/>
                </a:cubicBezTo>
                <a:cubicBezTo>
                  <a:pt x="2071247" y="360040"/>
                  <a:pt x="0" y="198845"/>
                  <a:pt x="0" y="0"/>
                </a:cubicBezTo>
                <a:close/>
              </a:path>
            </a:pathLst>
          </a:custGeom>
          <a:gradFill>
            <a:gsLst>
              <a:gs pos="66680">
                <a:srgbClr val="8C96A3">
                  <a:alpha val="0"/>
                </a:srgbClr>
              </a:gs>
              <a:gs pos="35800">
                <a:schemeClr val="bg1">
                  <a:alpha val="0"/>
                </a:schemeClr>
              </a:gs>
              <a:gs pos="0">
                <a:schemeClr val="tx2">
                  <a:lumMod val="60000"/>
                  <a:lumOff val="40000"/>
                  <a:alpha val="0"/>
                </a:schemeClr>
              </a:gs>
              <a:gs pos="97917">
                <a:schemeClr val="tx2">
                  <a:lumMod val="50000"/>
                  <a:alpha val="0"/>
                </a:schemeClr>
              </a:gs>
              <a:gs pos="91000">
                <a:schemeClr val="tx2">
                  <a:lumMod val="50000"/>
                  <a:alpha val="14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a:off x="2843809" y="6160852"/>
            <a:ext cx="6319243" cy="697148"/>
          </a:xfrm>
          <a:custGeom>
            <a:avLst/>
            <a:gdLst/>
            <a:ahLst/>
            <a:cxnLst/>
            <a:rect l="l" t="t" r="r" b="b"/>
            <a:pathLst>
              <a:path w="6319243" h="697148">
                <a:moveTo>
                  <a:pt x="6319243" y="0"/>
                </a:moveTo>
                <a:lnTo>
                  <a:pt x="6319243" y="196738"/>
                </a:lnTo>
                <a:lnTo>
                  <a:pt x="2318719" y="161545"/>
                </a:lnTo>
                <a:lnTo>
                  <a:pt x="6319243" y="505058"/>
                </a:lnTo>
                <a:lnTo>
                  <a:pt x="6319243" y="590128"/>
                </a:lnTo>
                <a:lnTo>
                  <a:pt x="1170838" y="697148"/>
                </a:lnTo>
                <a:lnTo>
                  <a:pt x="0" y="573548"/>
                </a:lnTo>
                <a:lnTo>
                  <a:pt x="5073633" y="565307"/>
                </a:lnTo>
                <a:lnTo>
                  <a:pt x="1675906" y="112104"/>
                </a:lnTo>
                <a:close/>
              </a:path>
            </a:pathLst>
          </a:custGeom>
          <a:solidFill>
            <a:schemeClr val="bg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a:off x="-108520" y="5600116"/>
            <a:ext cx="4236542" cy="673110"/>
          </a:xfrm>
          <a:custGeom>
            <a:avLst/>
            <a:gdLst/>
            <a:ahLst/>
            <a:cxnLst/>
            <a:rect l="l" t="t" r="r" b="b"/>
            <a:pathLst>
              <a:path w="4236542" h="673110">
                <a:moveTo>
                  <a:pt x="0" y="221265"/>
                </a:moveTo>
                <a:lnTo>
                  <a:pt x="4236542" y="585045"/>
                </a:lnTo>
                <a:lnTo>
                  <a:pt x="0" y="673110"/>
                </a:lnTo>
                <a:lnTo>
                  <a:pt x="0" y="580367"/>
                </a:lnTo>
                <a:lnTo>
                  <a:pt x="2193313" y="576804"/>
                </a:lnTo>
                <a:lnTo>
                  <a:pt x="0" y="284251"/>
                </a:lnTo>
                <a:close/>
                <a:moveTo>
                  <a:pt x="3915136" y="0"/>
                </a:moveTo>
                <a:lnTo>
                  <a:pt x="4121753" y="214242"/>
                </a:lnTo>
                <a:lnTo>
                  <a:pt x="0" y="177982"/>
                </a:lnTo>
                <a:lnTo>
                  <a:pt x="0" y="94523"/>
                </a:lnTo>
                <a:close/>
              </a:path>
            </a:pathLst>
          </a:custGeom>
          <a:solidFill>
            <a:schemeClr val="bg1">
              <a:alpha val="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rot="10800000">
            <a:off x="3679328" y="5109082"/>
            <a:ext cx="5483723" cy="699035"/>
          </a:xfrm>
          <a:custGeom>
            <a:avLst/>
            <a:gdLst/>
            <a:ahLst/>
            <a:cxnLst/>
            <a:rect l="l" t="t" r="r" b="b"/>
            <a:pathLst>
              <a:path w="5483723" h="699035">
                <a:moveTo>
                  <a:pt x="0" y="699035"/>
                </a:moveTo>
                <a:lnTo>
                  <a:pt x="0" y="582392"/>
                </a:lnTo>
                <a:lnTo>
                  <a:pt x="3440494" y="576804"/>
                </a:lnTo>
                <a:lnTo>
                  <a:pt x="42766" y="123601"/>
                </a:lnTo>
                <a:lnTo>
                  <a:pt x="5162317" y="0"/>
                </a:lnTo>
                <a:lnTo>
                  <a:pt x="5368934" y="214242"/>
                </a:lnTo>
                <a:lnTo>
                  <a:pt x="685580" y="173042"/>
                </a:lnTo>
                <a:lnTo>
                  <a:pt x="5483723" y="585045"/>
                </a:lnTo>
                <a:close/>
              </a:path>
            </a:pathLst>
          </a:cu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TextBox 14"/>
          <p:cNvSpPr txBox="1"/>
          <p:nvPr/>
        </p:nvSpPr>
        <p:spPr>
          <a:xfrm>
            <a:off x="396875" y="331211"/>
            <a:ext cx="1723549" cy="400110"/>
          </a:xfrm>
          <a:prstGeom prst="rect">
            <a:avLst/>
          </a:prstGeom>
          <a:noFill/>
        </p:spPr>
        <p:txBody>
          <a:bodyPr wrap="none" rtlCol="0">
            <a:spAutoFit/>
          </a:bodyPr>
          <a:lstStyle/>
          <a:p>
            <a:r>
              <a:rPr lang="zh-CN" altLang="en-US" sz="2000" dirty="0">
                <a:solidFill>
                  <a:prstClr val="white">
                    <a:lumMod val="85000"/>
                  </a:prstClr>
                </a:solidFill>
                <a:latin typeface="方正粗倩简体" panose="03000509000000000000" pitchFamily="65" charset="-122"/>
                <a:ea typeface="方正粗倩简体" panose="03000509000000000000" pitchFamily="65" charset="-122"/>
              </a:rPr>
              <a:t>璞石练习作品</a:t>
            </a:r>
            <a:endParaRPr lang="zh-CN" altLang="en-US" sz="2000" dirty="0">
              <a:solidFill>
                <a:prstClr val="white">
                  <a:lumMod val="85000"/>
                </a:prstClr>
              </a:solidFill>
              <a:latin typeface="方正粗倩简体" panose="03000509000000000000" pitchFamily="65" charset="-122"/>
              <a:ea typeface="方正粗倩简体" panose="03000509000000000000" pitchFamily="65" charset="-122"/>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99592" y="1532636"/>
            <a:ext cx="6104788" cy="4180031"/>
          </a:xfrm>
          <a:prstGeom prst="rect">
            <a:avLst/>
          </a:prstGeom>
        </p:spPr>
      </p:pic>
      <p:cxnSp>
        <p:nvCxnSpPr>
          <p:cNvPr id="3" name="直接连接符 2"/>
          <p:cNvCxnSpPr/>
          <p:nvPr/>
        </p:nvCxnSpPr>
        <p:spPr>
          <a:xfrm>
            <a:off x="2681698" y="1646530"/>
            <a:ext cx="0" cy="817042"/>
          </a:xfrm>
          <a:prstGeom prst="line">
            <a:avLst/>
          </a:prstGeom>
          <a:noFill/>
          <a:ln w="19050" cap="flat" cmpd="sng" algn="ctr">
            <a:solidFill>
              <a:srgbClr val="0075CC"/>
            </a:solidFill>
            <a:prstDash val="solid"/>
          </a:ln>
          <a:effectLst>
            <a:outerShdw dist="12700" sx="101000" sy="101000" algn="l" rotWithShape="0">
              <a:srgbClr val="43CEFF"/>
            </a:outerShdw>
          </a:effectLst>
        </p:spPr>
      </p:cxnSp>
      <p:cxnSp>
        <p:nvCxnSpPr>
          <p:cNvPr id="4" name="直接连接符 3"/>
          <p:cNvCxnSpPr/>
          <p:nvPr/>
        </p:nvCxnSpPr>
        <p:spPr>
          <a:xfrm>
            <a:off x="2681698" y="3214130"/>
            <a:ext cx="0" cy="817042"/>
          </a:xfrm>
          <a:prstGeom prst="line">
            <a:avLst/>
          </a:prstGeom>
          <a:noFill/>
          <a:ln w="19050" cap="flat" cmpd="sng" algn="ctr">
            <a:solidFill>
              <a:srgbClr val="F79646">
                <a:lumMod val="50000"/>
              </a:srgbClr>
            </a:solidFill>
            <a:prstDash val="solid"/>
          </a:ln>
          <a:effectLst>
            <a:outerShdw dist="12700" sx="101000" sy="101000" algn="l" rotWithShape="0">
              <a:srgbClr val="FFC819"/>
            </a:outerShdw>
          </a:effectLst>
        </p:spPr>
      </p:cxnSp>
      <p:cxnSp>
        <p:nvCxnSpPr>
          <p:cNvPr id="5" name="直接连接符 4"/>
          <p:cNvCxnSpPr/>
          <p:nvPr/>
        </p:nvCxnSpPr>
        <p:spPr>
          <a:xfrm>
            <a:off x="2681698" y="4797151"/>
            <a:ext cx="0" cy="817042"/>
          </a:xfrm>
          <a:prstGeom prst="line">
            <a:avLst/>
          </a:prstGeom>
          <a:noFill/>
          <a:ln w="19050" cap="flat" cmpd="sng" algn="ctr">
            <a:solidFill>
              <a:srgbClr val="3A8A1E"/>
            </a:solidFill>
            <a:prstDash val="solid"/>
          </a:ln>
          <a:effectLst>
            <a:outerShdw dist="12700" sx="101000" sy="101000" algn="l" rotWithShape="0">
              <a:srgbClr val="C7EF85"/>
            </a:outerShdw>
          </a:effectLst>
        </p:spPr>
      </p:cxnSp>
      <p:sp>
        <p:nvSpPr>
          <p:cNvPr id="6" name="TextBox 5"/>
          <p:cNvSpPr txBox="1"/>
          <p:nvPr/>
        </p:nvSpPr>
        <p:spPr>
          <a:xfrm>
            <a:off x="1972174" y="1527477"/>
            <a:ext cx="736813" cy="44350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文本</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 name="TextBox 6"/>
          <p:cNvSpPr txBox="1"/>
          <p:nvPr/>
        </p:nvSpPr>
        <p:spPr>
          <a:xfrm>
            <a:off x="1972174" y="3140311"/>
            <a:ext cx="736813" cy="1052596"/>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文本</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 name="TextBox 7"/>
          <p:cNvSpPr txBox="1"/>
          <p:nvPr/>
        </p:nvSpPr>
        <p:spPr>
          <a:xfrm>
            <a:off x="1972174" y="4666661"/>
            <a:ext cx="736813" cy="44350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文本</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9" name="TextBox 8"/>
          <p:cNvSpPr txBox="1"/>
          <p:nvPr/>
        </p:nvSpPr>
        <p:spPr>
          <a:xfrm>
            <a:off x="2903408" y="1646530"/>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 name="TextBox 9"/>
          <p:cNvSpPr txBox="1"/>
          <p:nvPr/>
        </p:nvSpPr>
        <p:spPr>
          <a:xfrm>
            <a:off x="2903408" y="3230413"/>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1" name="TextBox 10"/>
          <p:cNvSpPr txBox="1"/>
          <p:nvPr/>
        </p:nvSpPr>
        <p:spPr>
          <a:xfrm>
            <a:off x="2903408" y="4812595"/>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2" name="圆角矩形 13"/>
          <p:cNvSpPr/>
          <p:nvPr/>
        </p:nvSpPr>
        <p:spPr>
          <a:xfrm>
            <a:off x="7452320" y="788489"/>
            <a:ext cx="1080120" cy="3342305"/>
          </a:xfrm>
          <a:custGeom>
            <a:avLst/>
            <a:gdLst/>
            <a:ahLst/>
            <a:cxnLst/>
            <a:rect l="l" t="t" r="r" b="b"/>
            <a:pathLst>
              <a:path w="1080120" h="3342305">
                <a:moveTo>
                  <a:pt x="0" y="0"/>
                </a:moveTo>
                <a:lnTo>
                  <a:pt x="1080120" y="0"/>
                </a:lnTo>
                <a:lnTo>
                  <a:pt x="1080120" y="2811642"/>
                </a:lnTo>
                <a:cubicBezTo>
                  <a:pt x="1080120" y="3104719"/>
                  <a:pt x="842534" y="3342305"/>
                  <a:pt x="549457" y="3342305"/>
                </a:cubicBezTo>
                <a:lnTo>
                  <a:pt x="530663" y="3342305"/>
                </a:lnTo>
                <a:cubicBezTo>
                  <a:pt x="237586" y="3342305"/>
                  <a:pt x="0" y="3104719"/>
                  <a:pt x="0" y="2811642"/>
                </a:cubicBezTo>
                <a:close/>
              </a:path>
            </a:pathLst>
          </a:cu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3" name="TextBox 12"/>
          <p:cNvSpPr txBox="1"/>
          <p:nvPr/>
        </p:nvSpPr>
        <p:spPr>
          <a:xfrm>
            <a:off x="7700863" y="905121"/>
            <a:ext cx="615553" cy="296491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您的标题写在这里</a:t>
            </a:r>
            <a:endParaRPr kumimoji="0" lang="zh-CN" altLang="en-US" sz="2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5" name="TextBox 14"/>
          <p:cNvSpPr txBox="1"/>
          <p:nvPr/>
        </p:nvSpPr>
        <p:spPr>
          <a:xfrm>
            <a:off x="2903408" y="2056178"/>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6" name="TextBox 15"/>
          <p:cNvSpPr txBox="1"/>
          <p:nvPr/>
        </p:nvSpPr>
        <p:spPr>
          <a:xfrm>
            <a:off x="2903408" y="3566329"/>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7" name="TextBox 16"/>
          <p:cNvSpPr txBox="1"/>
          <p:nvPr/>
        </p:nvSpPr>
        <p:spPr>
          <a:xfrm>
            <a:off x="2903408" y="5122429"/>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72542" y="764704"/>
            <a:ext cx="6805264" cy="4926993"/>
          </a:xfrm>
          <a:prstGeom prst="rect">
            <a:avLst/>
          </a:prstGeom>
          <a:effectLst>
            <a:outerShdw blurRad="139700" dir="18900000" sy="23000" kx="-1200000" algn="bl" rotWithShape="0">
              <a:prstClr val="black">
                <a:alpha val="8000"/>
              </a:prstClr>
            </a:outerShdw>
          </a:effectLst>
        </p:spPr>
      </p:pic>
      <p:sp>
        <p:nvSpPr>
          <p:cNvPr id="36" name="TextBox 35"/>
          <p:cNvSpPr txBox="1"/>
          <p:nvPr/>
        </p:nvSpPr>
        <p:spPr>
          <a:xfrm rot="18948928">
            <a:off x="1270309" y="2626552"/>
            <a:ext cx="1097149" cy="57246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文本</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7" name="TextBox 36"/>
          <p:cNvSpPr txBox="1"/>
          <p:nvPr/>
        </p:nvSpPr>
        <p:spPr>
          <a:xfrm rot="18948928">
            <a:off x="1527289" y="2927678"/>
            <a:ext cx="1768942" cy="117262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通过复制您的</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文本</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8" name="TextBox 37"/>
          <p:cNvSpPr txBox="1"/>
          <p:nvPr/>
        </p:nvSpPr>
        <p:spPr>
          <a:xfrm rot="2573514">
            <a:off x="6523047" y="2631701"/>
            <a:ext cx="1097149" cy="57246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文本</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9" name="TextBox 38"/>
          <p:cNvSpPr txBox="1"/>
          <p:nvPr/>
        </p:nvSpPr>
        <p:spPr>
          <a:xfrm rot="2573514">
            <a:off x="5766860" y="3147739"/>
            <a:ext cx="1626361" cy="73250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这里或者复制</a:t>
            </a:r>
            <a:endParaRPr kumimoji="0" lang="en-US" altLang="zh-CN"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0" name="TextBox 39"/>
          <p:cNvSpPr txBox="1"/>
          <p:nvPr/>
        </p:nvSpPr>
        <p:spPr>
          <a:xfrm>
            <a:off x="2859691" y="4168934"/>
            <a:ext cx="1097149" cy="652486"/>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文本</a:t>
            </a:r>
            <a:endParaRPr kumimoji="0" lang="zh-CN" altLang="en-US" sz="2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41" name="TextBox 40"/>
          <p:cNvSpPr txBox="1"/>
          <p:nvPr/>
        </p:nvSpPr>
        <p:spPr>
          <a:xfrm>
            <a:off x="4089269" y="3128775"/>
            <a:ext cx="1097149" cy="652486"/>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rPr>
              <a:t>文本</a:t>
            </a:r>
            <a:endParaRPr kumimoji="0" lang="zh-CN" altLang="en-US" sz="2800" b="1"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endParaRPr>
          </a:p>
        </p:txBody>
      </p:sp>
      <p:sp>
        <p:nvSpPr>
          <p:cNvPr id="42" name="TextBox 41"/>
          <p:cNvSpPr txBox="1"/>
          <p:nvPr/>
        </p:nvSpPr>
        <p:spPr>
          <a:xfrm>
            <a:off x="5186418" y="2119732"/>
            <a:ext cx="1097149" cy="57246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ysClr val="window" lastClr="FFFFFF">
                    <a:lumMod val="75000"/>
                  </a:sysClr>
                </a:solidFill>
                <a:effectLst/>
                <a:uLnTx/>
                <a:uFillTx/>
                <a:latin typeface="微软雅黑" panose="020B0503020204020204" pitchFamily="34" charset="-122"/>
                <a:ea typeface="微软雅黑" panose="020B0503020204020204" pitchFamily="34" charset="-122"/>
              </a:rPr>
              <a:t>文本</a:t>
            </a:r>
            <a:endParaRPr kumimoji="0" lang="zh-CN" altLang="en-US" sz="2400" b="1" i="0" u="none" strike="noStrike" kern="0" cap="none" spc="0" normalizeH="0" baseline="0" noProof="0" dirty="0">
              <a:ln>
                <a:noFill/>
              </a:ln>
              <a:solidFill>
                <a:sysClr val="window" lastClr="FFFFFF">
                  <a:lumMod val="75000"/>
                </a:sysClr>
              </a:solidFill>
              <a:effectLst/>
              <a:uLnTx/>
              <a:uFillTx/>
              <a:latin typeface="微软雅黑" panose="020B0503020204020204" pitchFamily="34" charset="-122"/>
              <a:ea typeface="微软雅黑" panose="020B0503020204020204" pitchFamily="34" charset="-122"/>
            </a:endParaRPr>
          </a:p>
        </p:txBody>
      </p:sp>
      <p:sp>
        <p:nvSpPr>
          <p:cNvPr id="43" name="TextBox 42"/>
          <p:cNvSpPr txBox="1"/>
          <p:nvPr/>
        </p:nvSpPr>
        <p:spPr>
          <a:xfrm>
            <a:off x="4089269" y="1262986"/>
            <a:ext cx="1097149" cy="49244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文本</a:t>
            </a:r>
            <a:endPar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sp>
        <p:nvSpPr>
          <p:cNvPr id="44" name="TextBox 43"/>
          <p:cNvSpPr txBox="1"/>
          <p:nvPr/>
        </p:nvSpPr>
        <p:spPr>
          <a:xfrm>
            <a:off x="3231493" y="2239764"/>
            <a:ext cx="1097149" cy="452432"/>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文本</a:t>
            </a:r>
            <a:endParaRPr kumimoji="0" lang="zh-CN" altLang="en-US" sz="18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45" name="TextBox 44"/>
          <p:cNvSpPr txBox="1"/>
          <p:nvPr/>
        </p:nvSpPr>
        <p:spPr>
          <a:xfrm>
            <a:off x="5186417" y="4042745"/>
            <a:ext cx="1097149" cy="452432"/>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ysClr val="window" lastClr="FFFFFF">
                    <a:lumMod val="85000"/>
                  </a:sysClr>
                </a:solidFill>
                <a:effectLst/>
                <a:uLnTx/>
                <a:uFillTx/>
                <a:latin typeface="微软雅黑" panose="020B0503020204020204" pitchFamily="34" charset="-122"/>
                <a:ea typeface="微软雅黑" panose="020B0503020204020204" pitchFamily="34" charset="-122"/>
              </a:rPr>
              <a:t>文本</a:t>
            </a:r>
            <a:endParaRPr kumimoji="0" lang="zh-CN" altLang="en-US" sz="1800" b="1" i="0" u="none" strike="noStrike" kern="0" cap="none" spc="0" normalizeH="0" baseline="0" noProof="0" dirty="0">
              <a:ln>
                <a:noFill/>
              </a:ln>
              <a:solidFill>
                <a:sysClr val="window" lastClr="FFFFFF">
                  <a:lumMod val="85000"/>
                </a:sysClr>
              </a:solidFill>
              <a:effectLst/>
              <a:uLnTx/>
              <a:uFillTx/>
              <a:latin typeface="微软雅黑" panose="020B0503020204020204" pitchFamily="34" charset="-122"/>
              <a:ea typeface="微软雅黑" panose="020B0503020204020204" pitchFamily="34" charset="-122"/>
            </a:endParaRPr>
          </a:p>
        </p:txBody>
      </p:sp>
      <p:sp>
        <p:nvSpPr>
          <p:cNvPr id="46" name="TextBox 45"/>
          <p:cNvSpPr txBox="1"/>
          <p:nvPr/>
        </p:nvSpPr>
        <p:spPr>
          <a:xfrm>
            <a:off x="5604922" y="5157192"/>
            <a:ext cx="3215550" cy="652486"/>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rgbClr val="4BACC6">
                    <a:lumMod val="50000"/>
                  </a:srgbClr>
                </a:solidFill>
                <a:effectLst/>
                <a:uLnTx/>
                <a:uFillTx/>
                <a:latin typeface="微软雅黑" panose="020B0503020204020204" pitchFamily="34" charset="-122"/>
                <a:ea typeface="微软雅黑" panose="020B0503020204020204" pitchFamily="34" charset="-122"/>
              </a:rPr>
              <a:t>您的标题写在这里</a:t>
            </a:r>
            <a:endParaRPr kumimoji="0" lang="zh-CN" altLang="en-US" sz="2800" b="1" i="0" u="none" strike="noStrike" kern="0" cap="none" spc="0" normalizeH="0" baseline="0" noProof="0" dirty="0">
              <a:ln>
                <a:noFill/>
              </a:ln>
              <a:solidFill>
                <a:srgbClr val="4BACC6">
                  <a:lumMod val="50000"/>
                </a:srgbClr>
              </a:solidFill>
              <a:effectLst/>
              <a:uLnTx/>
              <a:uFillTx/>
              <a:latin typeface="微软雅黑" panose="020B0503020204020204" pitchFamily="34" charset="-122"/>
              <a:ea typeface="微软雅黑" panose="020B0503020204020204" pitchFamily="34" charset="-122"/>
            </a:endParaRPr>
          </a:p>
        </p:txBody>
      </p:sp>
      <p:sp>
        <p:nvSpPr>
          <p:cNvPr id="47" name="矩形 46"/>
          <p:cNvSpPr/>
          <p:nvPr/>
        </p:nvSpPr>
        <p:spPr>
          <a:xfrm>
            <a:off x="8964488" y="5174965"/>
            <a:ext cx="179512" cy="1368152"/>
          </a:xfrm>
          <a:prstGeom prst="rect">
            <a:avLst/>
          </a:prstGeom>
          <a:solidFill>
            <a:srgbClr val="4BACC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8" name="TextBox 47"/>
          <p:cNvSpPr txBox="1"/>
          <p:nvPr/>
        </p:nvSpPr>
        <p:spPr>
          <a:xfrm>
            <a:off x="1135845" y="5719608"/>
            <a:ext cx="7684627"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通过复制您的文本</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后在此</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框中选择</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粘贴您的内容打在这里或者通过复制您的文本后在此框中选择粘贴</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9632" y="1628800"/>
            <a:ext cx="7059368" cy="3200876"/>
          </a:xfrm>
          <a:prstGeom prst="rect">
            <a:avLst/>
          </a:prstGeom>
          <a:noFill/>
        </p:spPr>
        <p:txBody>
          <a:bodyPr wrap="none" rtlCol="0">
            <a:spAutoFit/>
          </a:bodyPr>
          <a:lstStyle/>
          <a:p>
            <a:r>
              <a:rPr lang="zh-CN" altLang="en-US" sz="3200" b="1" dirty="0" smtClean="0">
                <a:solidFill>
                  <a:schemeClr val="tx1">
                    <a:lumMod val="85000"/>
                    <a:lumOff val="15000"/>
                  </a:schemeClr>
                </a:solidFill>
                <a:latin typeface="微软雅黑" panose="020B0503020204020204" pitchFamily="34" charset="-122"/>
                <a:ea typeface="微软雅黑" panose="020B0503020204020204" pitchFamily="34" charset="-122"/>
              </a:rPr>
              <a:t>分享声明</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So easy</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办公效率平台选取部分资源通过</a:t>
            </a: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WIN8</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应用</a:t>
            </a:r>
            <a:endPar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平台免费</a:t>
            </a:r>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分享</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给广大的</a:t>
            </a:r>
            <a:r>
              <a:rPr lang="en-US" altLang="zh-CN" sz="2400" dirty="0" err="1" smtClean="0">
                <a:solidFill>
                  <a:schemeClr val="tx1">
                    <a:lumMod val="65000"/>
                    <a:lumOff val="35000"/>
                  </a:schemeClr>
                </a:solidFill>
                <a:latin typeface="微软雅黑" panose="020B0503020204020204" pitchFamily="34" charset="-122"/>
                <a:ea typeface="微软雅黑" panose="020B0503020204020204" pitchFamily="34" charset="-122"/>
              </a:rPr>
              <a:t>PPTer</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，考虑到</a:t>
            </a: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WIN8</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尚未普</a:t>
            </a:r>
            <a:endPar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及，很多需要者不能享受这种实惠，所以璞石将一</a:t>
            </a:r>
            <a:endPar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些资源整理发布在锐普</a:t>
            </a: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论坛，供需要者使用。</a:t>
            </a:r>
            <a:endPar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28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800" b="1" dirty="0" smtClean="0">
                <a:solidFill>
                  <a:schemeClr val="tx1">
                    <a:lumMod val="85000"/>
                    <a:lumOff val="15000"/>
                  </a:schemeClr>
                </a:solidFill>
                <a:latin typeface="微软雅黑" panose="020B0503020204020204" pitchFamily="34" charset="-122"/>
                <a:ea typeface="微软雅黑" panose="020B0503020204020204" pitchFamily="34" charset="-122"/>
              </a:rPr>
              <a:t>勿做商用，特此声明！</a:t>
            </a:r>
            <a:endParaRPr lang="en-US" altLang="zh-CN" sz="2800" b="1"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556896" y="1226260"/>
            <a:ext cx="6277050" cy="4888857"/>
            <a:chOff x="827584" y="548680"/>
            <a:chExt cx="7488832" cy="5832648"/>
          </a:xfrm>
        </p:grpSpPr>
        <p:grpSp>
          <p:nvGrpSpPr>
            <p:cNvPr id="4" name="组合 3"/>
            <p:cNvGrpSpPr/>
            <p:nvPr/>
          </p:nvGrpSpPr>
          <p:grpSpPr>
            <a:xfrm>
              <a:off x="3434274" y="548680"/>
              <a:ext cx="2304256" cy="2361862"/>
              <a:chOff x="3059832" y="764704"/>
              <a:chExt cx="2880320" cy="2952328"/>
            </a:xfrm>
          </p:grpSpPr>
          <p:sp>
            <p:nvSpPr>
              <p:cNvPr id="5" name="圆角矩形 1"/>
              <p:cNvSpPr/>
              <p:nvPr/>
            </p:nvSpPr>
            <p:spPr>
              <a:xfrm>
                <a:off x="3059832" y="764704"/>
                <a:ext cx="2880320" cy="2952328"/>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gradFill flip="none" rotWithShape="1">
                <a:gsLst>
                  <a:gs pos="0">
                    <a:srgbClr val="FDA359"/>
                  </a:gs>
                  <a:gs pos="100000">
                    <a:srgbClr val="F57B17">
                      <a:shade val="100000"/>
                      <a:satMod val="115000"/>
                    </a:srgbClr>
                  </a:gs>
                </a:gsLst>
                <a:path path="circle">
                  <a:fillToRect l="50000" t="50000" r="50000" b="50000"/>
                </a:path>
                <a:tileRect/>
              </a:gradFill>
              <a:ln w="25400" cap="flat" cmpd="sng" algn="ctr">
                <a:solidFill>
                  <a:srgbClr val="C96009"/>
                </a:solidFill>
                <a:prstDash val="solid"/>
              </a:ln>
              <a:effectLst>
                <a:outerShdw blurRad="342900" sx="102000" sy="102000" algn="ctr" rotWithShape="0">
                  <a:prstClr val="black">
                    <a:alpha val="4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 name="圆角矩形 1"/>
              <p:cNvSpPr/>
              <p:nvPr/>
            </p:nvSpPr>
            <p:spPr>
              <a:xfrm>
                <a:off x="3130083" y="824680"/>
                <a:ext cx="2739817" cy="2808312"/>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noFill/>
              <a:ln w="25400" cap="flat" cmpd="sng" algn="ctr">
                <a:solidFill>
                  <a:sysClr val="window" lastClr="FFFFFF"/>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7" name="组合 6"/>
            <p:cNvGrpSpPr/>
            <p:nvPr/>
          </p:nvGrpSpPr>
          <p:grpSpPr>
            <a:xfrm flipV="1">
              <a:off x="3422787" y="4019466"/>
              <a:ext cx="2304256" cy="2361862"/>
              <a:chOff x="3059832" y="764704"/>
              <a:chExt cx="2880320" cy="2952328"/>
            </a:xfrm>
          </p:grpSpPr>
          <p:sp>
            <p:nvSpPr>
              <p:cNvPr id="8" name="圆角矩形 1"/>
              <p:cNvSpPr/>
              <p:nvPr/>
            </p:nvSpPr>
            <p:spPr>
              <a:xfrm>
                <a:off x="3059832" y="764704"/>
                <a:ext cx="2880320" cy="2952328"/>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gradFill flip="none" rotWithShape="1">
                <a:gsLst>
                  <a:gs pos="0">
                    <a:srgbClr val="89DDFF"/>
                  </a:gs>
                  <a:gs pos="100000">
                    <a:srgbClr val="00B0F0">
                      <a:shade val="100000"/>
                      <a:satMod val="115000"/>
                    </a:srgbClr>
                  </a:gs>
                </a:gsLst>
                <a:path path="circle">
                  <a:fillToRect l="50000" t="50000" r="50000" b="50000"/>
                </a:path>
                <a:tileRect/>
              </a:gradFill>
              <a:ln w="25400" cap="flat" cmpd="sng" algn="ctr">
                <a:solidFill>
                  <a:srgbClr val="0082B0"/>
                </a:solidFill>
                <a:prstDash val="solid"/>
              </a:ln>
              <a:effectLst>
                <a:outerShdw blurRad="342900" sx="102000" sy="102000" algn="ctr" rotWithShape="0">
                  <a:prstClr val="black">
                    <a:alpha val="4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9" name="圆角矩形 1"/>
              <p:cNvSpPr/>
              <p:nvPr/>
            </p:nvSpPr>
            <p:spPr>
              <a:xfrm>
                <a:off x="3130083" y="824680"/>
                <a:ext cx="2739817" cy="2808312"/>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noFill/>
              <a:ln w="25400" cap="flat" cmpd="sng" algn="ctr">
                <a:solidFill>
                  <a:sysClr val="window" lastClr="FFFFFF"/>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0" name="组合 9"/>
            <p:cNvGrpSpPr/>
            <p:nvPr/>
          </p:nvGrpSpPr>
          <p:grpSpPr>
            <a:xfrm rot="5400000" flipV="1">
              <a:off x="856387" y="2339255"/>
              <a:ext cx="2304256" cy="2361862"/>
              <a:chOff x="3059832" y="764704"/>
              <a:chExt cx="2880320" cy="2952328"/>
            </a:xfrm>
          </p:grpSpPr>
          <p:sp>
            <p:nvSpPr>
              <p:cNvPr id="11" name="圆角矩形 1"/>
              <p:cNvSpPr/>
              <p:nvPr/>
            </p:nvSpPr>
            <p:spPr>
              <a:xfrm>
                <a:off x="3059832" y="764704"/>
                <a:ext cx="2880320" cy="2952328"/>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gradFill flip="none" rotWithShape="1">
                <a:gsLst>
                  <a:gs pos="0">
                    <a:srgbClr val="E66CE6"/>
                  </a:gs>
                  <a:gs pos="100000">
                    <a:srgbClr val="D533D5">
                      <a:shade val="100000"/>
                      <a:satMod val="115000"/>
                    </a:srgbClr>
                  </a:gs>
                </a:gsLst>
                <a:path path="circle">
                  <a:fillToRect l="50000" t="50000" r="50000" b="50000"/>
                </a:path>
                <a:tileRect/>
              </a:gradFill>
              <a:ln w="25400" cap="flat" cmpd="sng" algn="ctr">
                <a:solidFill>
                  <a:srgbClr val="921E92"/>
                </a:solidFill>
                <a:prstDash val="solid"/>
              </a:ln>
              <a:effectLst>
                <a:outerShdw blurRad="342900" sx="102000" sy="102000" algn="ctr" rotWithShape="0">
                  <a:prstClr val="black">
                    <a:alpha val="4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2" name="圆角矩形 1"/>
              <p:cNvSpPr/>
              <p:nvPr/>
            </p:nvSpPr>
            <p:spPr>
              <a:xfrm>
                <a:off x="3130083" y="824680"/>
                <a:ext cx="2739817" cy="2808312"/>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noFill/>
              <a:ln w="25400" cap="flat" cmpd="sng" algn="ctr">
                <a:solidFill>
                  <a:sysClr val="window" lastClr="FFFFFF"/>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3" name="组合 12"/>
            <p:cNvGrpSpPr/>
            <p:nvPr/>
          </p:nvGrpSpPr>
          <p:grpSpPr>
            <a:xfrm rot="16200000" flipH="1" flipV="1">
              <a:off x="5983357" y="2339255"/>
              <a:ext cx="2304256" cy="2361862"/>
              <a:chOff x="3059832" y="764704"/>
              <a:chExt cx="2880320" cy="2952328"/>
            </a:xfrm>
          </p:grpSpPr>
          <p:sp>
            <p:nvSpPr>
              <p:cNvPr id="14" name="圆角矩形 1"/>
              <p:cNvSpPr/>
              <p:nvPr/>
            </p:nvSpPr>
            <p:spPr>
              <a:xfrm>
                <a:off x="3059832" y="764704"/>
                <a:ext cx="2880320" cy="2952328"/>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gradFill flip="none" rotWithShape="1">
                <a:gsLst>
                  <a:gs pos="0">
                    <a:srgbClr val="B8DC90"/>
                  </a:gs>
                  <a:gs pos="100000">
                    <a:srgbClr val="92D050">
                      <a:shade val="100000"/>
                      <a:satMod val="115000"/>
                    </a:srgbClr>
                  </a:gs>
                </a:gsLst>
                <a:path path="circle">
                  <a:fillToRect l="50000" t="50000" r="50000" b="50000"/>
                </a:path>
                <a:tileRect/>
              </a:gradFill>
              <a:ln w="25400" cap="flat" cmpd="sng" algn="ctr">
                <a:solidFill>
                  <a:srgbClr val="70AC2E"/>
                </a:solidFill>
                <a:prstDash val="solid"/>
              </a:ln>
              <a:effectLst>
                <a:outerShdw blurRad="342900" sx="102000" sy="102000" algn="ctr" rotWithShape="0">
                  <a:prstClr val="black">
                    <a:alpha val="4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5" name="圆角矩形 1"/>
              <p:cNvSpPr/>
              <p:nvPr/>
            </p:nvSpPr>
            <p:spPr>
              <a:xfrm>
                <a:off x="3130083" y="824680"/>
                <a:ext cx="2739817" cy="2808312"/>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noFill/>
              <a:ln w="25400" cap="flat" cmpd="sng" algn="ctr">
                <a:solidFill>
                  <a:sysClr val="window" lastClr="FFFFFF"/>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17" name="TextBox 16"/>
            <p:cNvSpPr txBox="1"/>
            <p:nvPr/>
          </p:nvSpPr>
          <p:spPr>
            <a:xfrm>
              <a:off x="3419872" y="2975543"/>
              <a:ext cx="2252000" cy="778448"/>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您的标题</a:t>
              </a:r>
              <a:endParaRPr kumimoji="0" lang="zh-CN" altLang="en-US" sz="28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grpSp>
      <p:sp>
        <p:nvSpPr>
          <p:cNvPr id="22" name="TextBox 21"/>
          <p:cNvSpPr txBox="1"/>
          <p:nvPr/>
        </p:nvSpPr>
        <p:spPr>
          <a:xfrm>
            <a:off x="1628108" y="2978277"/>
            <a:ext cx="1569660" cy="1477328"/>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6177576" y="2978277"/>
            <a:ext cx="1569660" cy="1477328"/>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922663" y="1367534"/>
            <a:ext cx="1569660" cy="1477328"/>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3913034" y="4472203"/>
            <a:ext cx="1569660" cy="1477328"/>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点击添加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点击添加文本</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65"/>
          <p:cNvSpPr>
            <a:spLocks noChangeArrowheads="1"/>
          </p:cNvSpPr>
          <p:nvPr/>
        </p:nvSpPr>
        <p:spPr bwMode="auto">
          <a:xfrm>
            <a:off x="3417524" y="3861048"/>
            <a:ext cx="1921866" cy="25708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 name="Oval 65"/>
          <p:cNvSpPr>
            <a:spLocks noChangeArrowheads="1"/>
          </p:cNvSpPr>
          <p:nvPr/>
        </p:nvSpPr>
        <p:spPr bwMode="auto">
          <a:xfrm>
            <a:off x="5721544" y="3861048"/>
            <a:ext cx="1921866" cy="25708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 name="Oval 65"/>
          <p:cNvSpPr>
            <a:spLocks noChangeArrowheads="1"/>
          </p:cNvSpPr>
          <p:nvPr/>
        </p:nvSpPr>
        <p:spPr bwMode="auto">
          <a:xfrm>
            <a:off x="1285298" y="3867084"/>
            <a:ext cx="1921866" cy="25708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 name="矩形 4"/>
          <p:cNvSpPr/>
          <p:nvPr/>
        </p:nvSpPr>
        <p:spPr>
          <a:xfrm>
            <a:off x="0" y="0"/>
            <a:ext cx="9144000" cy="1124744"/>
          </a:xfrm>
          <a:prstGeom prst="rect">
            <a:avLst/>
          </a:prstGeom>
          <a:gradFill flip="none" rotWithShape="1">
            <a:gsLst>
              <a:gs pos="0">
                <a:srgbClr val="4BACC6">
                  <a:lumMod val="75000"/>
                  <a:shade val="30000"/>
                  <a:satMod val="115000"/>
                  <a:alpha val="92000"/>
                </a:srgbClr>
              </a:gs>
              <a:gs pos="13000">
                <a:srgbClr val="4BACC6">
                  <a:lumMod val="75000"/>
                  <a:shade val="67500"/>
                  <a:satMod val="115000"/>
                  <a:alpha val="62000"/>
                </a:srgbClr>
              </a:gs>
              <a:gs pos="100000">
                <a:srgbClr val="4BACC6">
                  <a:lumMod val="75000"/>
                  <a:shade val="100000"/>
                  <a:satMod val="115000"/>
                  <a:alpha val="0"/>
                </a:srgbClr>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V="1">
            <a:off x="5808018" y="1610362"/>
            <a:ext cx="1860326" cy="2371485"/>
          </a:xfrm>
          <a:prstGeom prst="rect">
            <a:avLst/>
          </a:prstGeom>
          <a:effectLst>
            <a:outerShdw blurRad="50800" dist="38100" dir="5400000" algn="t" rotWithShape="0">
              <a:prstClr val="black">
                <a:alpha val="40000"/>
              </a:prstClr>
            </a:outerShdw>
          </a:effectLst>
        </p:spPr>
      </p:pic>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1311424" y="1610362"/>
            <a:ext cx="1860326" cy="2371485"/>
          </a:xfrm>
          <a:prstGeom prst="rect">
            <a:avLst/>
          </a:prstGeom>
          <a:effectLst>
            <a:outerShdw blurRad="50800" dist="38100" dir="5400000" algn="t" rotWithShape="0">
              <a:prstClr val="black">
                <a:alpha val="40000"/>
              </a:prstClr>
            </a:outerShdw>
          </a:effectLst>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3559721" y="1610362"/>
            <a:ext cx="1860326" cy="2371485"/>
          </a:xfrm>
          <a:prstGeom prst="rect">
            <a:avLst/>
          </a:prstGeom>
          <a:effectLst>
            <a:outerShdw blurRad="50800" dist="38100" dir="5400000" algn="t" rotWithShape="0">
              <a:prstClr val="black">
                <a:alpha val="40000"/>
              </a:prstClr>
            </a:outerShdw>
          </a:effectLst>
        </p:spPr>
      </p:pic>
      <p:sp>
        <p:nvSpPr>
          <p:cNvPr id="9" name="椭圆 8"/>
          <p:cNvSpPr/>
          <p:nvPr/>
        </p:nvSpPr>
        <p:spPr>
          <a:xfrm>
            <a:off x="2135964" y="1727758"/>
            <a:ext cx="211245" cy="211245"/>
          </a:xfrm>
          <a:prstGeom prst="ellipse">
            <a:avLst/>
          </a:prstGeom>
          <a:solidFill>
            <a:sysClr val="window" lastClr="FFFFFF"/>
          </a:solidFill>
          <a:ln w="25400" cap="flat" cmpd="sng" algn="ctr">
            <a:solidFill>
              <a:srgbClr val="FFC000"/>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0" name="椭圆 9"/>
          <p:cNvSpPr/>
          <p:nvPr/>
        </p:nvSpPr>
        <p:spPr>
          <a:xfrm>
            <a:off x="6632558" y="1727758"/>
            <a:ext cx="211245" cy="211245"/>
          </a:xfrm>
          <a:prstGeom prst="ellipse">
            <a:avLst/>
          </a:prstGeom>
          <a:solidFill>
            <a:sysClr val="window" lastClr="FFFFFF"/>
          </a:solidFill>
          <a:ln w="25400" cap="flat" cmpd="sng" algn="ctr">
            <a:solidFill>
              <a:srgbClr val="004070"/>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11" name="组合 10"/>
          <p:cNvGrpSpPr/>
          <p:nvPr/>
        </p:nvGrpSpPr>
        <p:grpSpPr>
          <a:xfrm>
            <a:off x="2194579" y="836712"/>
            <a:ext cx="4602217" cy="891046"/>
            <a:chOff x="2194579" y="843537"/>
            <a:chExt cx="4602217" cy="1316269"/>
          </a:xfrm>
        </p:grpSpPr>
        <p:sp>
          <p:nvSpPr>
            <p:cNvPr id="12" name="矩形 11"/>
            <p:cNvSpPr/>
            <p:nvPr/>
          </p:nvSpPr>
          <p:spPr>
            <a:xfrm>
              <a:off x="2194579" y="843537"/>
              <a:ext cx="105623" cy="1316269"/>
            </a:xfrm>
            <a:prstGeom prst="rect">
              <a:avLst/>
            </a:prstGeom>
            <a:solidFill>
              <a:srgbClr val="D6BE1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3" name="矩形 12"/>
            <p:cNvSpPr/>
            <p:nvPr/>
          </p:nvSpPr>
          <p:spPr>
            <a:xfrm>
              <a:off x="4437072" y="843537"/>
              <a:ext cx="105623" cy="1316269"/>
            </a:xfrm>
            <a:prstGeom prst="rect">
              <a:avLst/>
            </a:prstGeom>
            <a:solidFill>
              <a:srgbClr val="8DC90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4" name="矩形 13"/>
            <p:cNvSpPr/>
            <p:nvPr/>
          </p:nvSpPr>
          <p:spPr>
            <a:xfrm>
              <a:off x="6691173" y="843537"/>
              <a:ext cx="105623" cy="1316269"/>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15" name="椭圆 14"/>
          <p:cNvSpPr/>
          <p:nvPr/>
        </p:nvSpPr>
        <p:spPr>
          <a:xfrm>
            <a:off x="4378457" y="1727758"/>
            <a:ext cx="211245" cy="211245"/>
          </a:xfrm>
          <a:prstGeom prst="ellipse">
            <a:avLst/>
          </a:prstGeom>
          <a:solidFill>
            <a:sysClr val="window" lastClr="FFFFFF"/>
          </a:solidFill>
          <a:ln w="25400" cap="flat" cmpd="sng" algn="ctr">
            <a:solidFill>
              <a:srgbClr val="669105"/>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6" name="TextBox 15"/>
          <p:cNvSpPr txBox="1"/>
          <p:nvPr/>
        </p:nvSpPr>
        <p:spPr>
          <a:xfrm>
            <a:off x="1589675" y="2844638"/>
            <a:ext cx="1280375" cy="4534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8F7F0B"/>
                </a:solidFill>
                <a:effectLst/>
                <a:uLnTx/>
                <a:uFillTx/>
                <a:latin typeface="微软雅黑" panose="020B0503020204020204" pitchFamily="34" charset="-122"/>
                <a:ea typeface="微软雅黑" panose="020B0503020204020204" pitchFamily="34" charset="-122"/>
              </a:rPr>
              <a:t>您的内容</a:t>
            </a:r>
            <a:endParaRPr kumimoji="0" lang="zh-CN" altLang="en-US" sz="2000" b="1" i="0" u="none" strike="noStrike" kern="0" cap="none" spc="0" normalizeH="0" baseline="0" noProof="0" dirty="0">
              <a:ln>
                <a:noFill/>
              </a:ln>
              <a:solidFill>
                <a:srgbClr val="8F7F0B"/>
              </a:solidFill>
              <a:effectLst/>
              <a:uLnTx/>
              <a:uFillTx/>
              <a:latin typeface="微软雅黑" panose="020B0503020204020204" pitchFamily="34" charset="-122"/>
              <a:ea typeface="微软雅黑" panose="020B0503020204020204" pitchFamily="34" charset="-122"/>
            </a:endParaRPr>
          </a:p>
        </p:txBody>
      </p:sp>
      <p:sp>
        <p:nvSpPr>
          <p:cNvPr id="17" name="TextBox 16"/>
          <p:cNvSpPr txBox="1"/>
          <p:nvPr/>
        </p:nvSpPr>
        <p:spPr>
          <a:xfrm>
            <a:off x="3832168" y="2844638"/>
            <a:ext cx="1280375" cy="4534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669105"/>
                </a:solidFill>
                <a:effectLst/>
                <a:uLnTx/>
                <a:uFillTx/>
                <a:latin typeface="微软雅黑" panose="020B0503020204020204" pitchFamily="34" charset="-122"/>
                <a:ea typeface="微软雅黑" panose="020B0503020204020204" pitchFamily="34" charset="-122"/>
              </a:rPr>
              <a:t>您的内容</a:t>
            </a:r>
            <a:endParaRPr kumimoji="0" lang="zh-CN" altLang="en-US" sz="2000" b="1" i="0" u="none" strike="noStrike" kern="0" cap="none" spc="0" normalizeH="0" baseline="0" noProof="0" dirty="0">
              <a:ln>
                <a:noFill/>
              </a:ln>
              <a:solidFill>
                <a:srgbClr val="669105"/>
              </a:solidFill>
              <a:effectLst/>
              <a:uLnTx/>
              <a:uFillTx/>
              <a:latin typeface="微软雅黑" panose="020B0503020204020204" pitchFamily="34" charset="-122"/>
              <a:ea typeface="微软雅黑" panose="020B0503020204020204" pitchFamily="34" charset="-122"/>
            </a:endParaRPr>
          </a:p>
        </p:txBody>
      </p:sp>
      <p:sp>
        <p:nvSpPr>
          <p:cNvPr id="18" name="TextBox 17"/>
          <p:cNvSpPr txBox="1"/>
          <p:nvPr/>
        </p:nvSpPr>
        <p:spPr>
          <a:xfrm>
            <a:off x="6086270" y="2844638"/>
            <a:ext cx="1280375" cy="4534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您的内容</a:t>
            </a:r>
            <a:endParaRPr kumimoji="0" lang="zh-CN" altLang="en-US" sz="20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9" name="TextBox 18"/>
          <p:cNvSpPr txBox="1"/>
          <p:nvPr/>
        </p:nvSpPr>
        <p:spPr>
          <a:xfrm>
            <a:off x="1259632" y="4272537"/>
            <a:ext cx="1759887" cy="453457"/>
          </a:xfrm>
          <a:prstGeom prst="rect">
            <a:avLst/>
          </a:prstGeom>
          <a:noFill/>
        </p:spPr>
        <p:txBody>
          <a:bodyPr wrap="square" rtlCol="0">
            <a:spAutoFit/>
          </a:bodyPr>
          <a:lstStyle>
            <a:defPPr>
              <a:defRPr lang="zh-CN"/>
            </a:defPPr>
            <a:lvl1pPr marR="0" lvl="0" indent="0" algn="ctr" fontAlgn="auto">
              <a:lnSpc>
                <a:spcPct val="130000"/>
              </a:lnSpc>
              <a:spcBef>
                <a:spcPts val="0"/>
              </a:spcBef>
              <a:spcAft>
                <a:spcPts val="0"/>
              </a:spcAft>
              <a:buClrTx/>
              <a:buSzTx/>
              <a:buFontTx/>
              <a:buNone/>
              <a:defRPr kumimoji="0" sz="2000" b="1" i="0" u="none" strike="noStrike" kern="0" cap="none" spc="0" normalizeH="0" baseline="0">
                <a:ln>
                  <a:noFill/>
                </a:ln>
                <a:solidFill>
                  <a:srgbClr val="8F7F0B"/>
                </a:solidFill>
                <a:effectLst/>
                <a:uLnTx/>
                <a:uFillTx/>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8F7F0B"/>
                </a:solidFill>
                <a:effectLst/>
                <a:uLnTx/>
                <a:uFillTx/>
                <a:latin typeface="微软雅黑" panose="020B0503020204020204" pitchFamily="34" charset="-122"/>
                <a:ea typeface="微软雅黑" panose="020B0503020204020204" pitchFamily="34" charset="-122"/>
              </a:rPr>
              <a:t>您的小标题</a:t>
            </a:r>
            <a:endParaRPr kumimoji="0" lang="zh-CN" altLang="en-US" sz="2000" b="1" i="0" u="none" strike="noStrike" kern="0" cap="none" spc="0" normalizeH="0" baseline="0" noProof="0" dirty="0">
              <a:ln>
                <a:noFill/>
              </a:ln>
              <a:solidFill>
                <a:srgbClr val="8F7F0B"/>
              </a:solidFill>
              <a:effectLst/>
              <a:uLnTx/>
              <a:uFillTx/>
              <a:latin typeface="微软雅黑" panose="020B0503020204020204" pitchFamily="34" charset="-122"/>
              <a:ea typeface="微软雅黑" panose="020B0503020204020204" pitchFamily="34" charset="-122"/>
            </a:endParaRPr>
          </a:p>
        </p:txBody>
      </p:sp>
      <p:sp>
        <p:nvSpPr>
          <p:cNvPr id="20" name="TextBox 19"/>
          <p:cNvSpPr txBox="1"/>
          <p:nvPr/>
        </p:nvSpPr>
        <p:spPr>
          <a:xfrm>
            <a:off x="5908457" y="4272537"/>
            <a:ext cx="1759887" cy="453457"/>
          </a:xfrm>
          <a:prstGeom prst="rect">
            <a:avLst/>
          </a:prstGeom>
          <a:noFill/>
        </p:spPr>
        <p:txBody>
          <a:bodyPr wrap="square" rtlCol="0">
            <a:spAutoFit/>
          </a:bodyPr>
          <a:lstStyle>
            <a:defPPr>
              <a:defRPr lang="zh-CN"/>
            </a:defPPr>
            <a:lvl1pPr marR="0" lvl="0" indent="0" algn="ctr" fontAlgn="auto">
              <a:lnSpc>
                <a:spcPct val="130000"/>
              </a:lnSpc>
              <a:spcBef>
                <a:spcPts val="0"/>
              </a:spcBef>
              <a:spcAft>
                <a:spcPts val="0"/>
              </a:spcAft>
              <a:buClrTx/>
              <a:buSzTx/>
              <a:buFontTx/>
              <a:buNone/>
              <a:defRPr kumimoji="0" sz="2000" b="1" i="0" u="none" strike="noStrike" kern="0" cap="none" spc="0" normalizeH="0" baseline="0">
                <a:ln>
                  <a:noFill/>
                </a:ln>
                <a:solidFill>
                  <a:srgbClr val="0070C0"/>
                </a:solidFill>
                <a:effectLst/>
                <a:uLnTx/>
                <a:uFillTx/>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您的小标题</a:t>
            </a:r>
            <a:endParaRPr kumimoji="0" lang="zh-CN" altLang="en-US" sz="20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1" name="TextBox 20"/>
          <p:cNvSpPr txBox="1"/>
          <p:nvPr/>
        </p:nvSpPr>
        <p:spPr>
          <a:xfrm>
            <a:off x="3596180" y="4272537"/>
            <a:ext cx="1759887" cy="453457"/>
          </a:xfrm>
          <a:prstGeom prst="rect">
            <a:avLst/>
          </a:prstGeom>
          <a:noFill/>
        </p:spPr>
        <p:txBody>
          <a:bodyPr wrap="square" rtlCol="0">
            <a:spAutoFit/>
          </a:bodyPr>
          <a:lstStyle>
            <a:defPPr>
              <a:defRPr lang="zh-CN"/>
            </a:defPPr>
            <a:lvl1pPr marR="0" lvl="0" indent="0" algn="ctr" fontAlgn="auto">
              <a:lnSpc>
                <a:spcPct val="130000"/>
              </a:lnSpc>
              <a:spcBef>
                <a:spcPts val="0"/>
              </a:spcBef>
              <a:spcAft>
                <a:spcPts val="0"/>
              </a:spcAft>
              <a:buClrTx/>
              <a:buSzTx/>
              <a:buFontTx/>
              <a:buNone/>
              <a:defRPr kumimoji="0" sz="2000" b="1" i="0" u="none" strike="noStrike" kern="0" cap="none" spc="0" normalizeH="0" baseline="0">
                <a:ln>
                  <a:noFill/>
                </a:ln>
                <a:solidFill>
                  <a:srgbClr val="669105"/>
                </a:solidFill>
                <a:effectLst/>
                <a:uLnTx/>
                <a:uFillTx/>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669105"/>
                </a:solidFill>
                <a:effectLst/>
                <a:uLnTx/>
                <a:uFillTx/>
                <a:latin typeface="微软雅黑" panose="020B0503020204020204" pitchFamily="34" charset="-122"/>
                <a:ea typeface="微软雅黑" panose="020B0503020204020204" pitchFamily="34" charset="-122"/>
              </a:rPr>
              <a:t>您的小标题</a:t>
            </a:r>
            <a:endParaRPr kumimoji="0" lang="zh-CN" altLang="en-US" sz="2000" b="1" i="0" u="none" strike="noStrike" kern="0" cap="none" spc="0" normalizeH="0" baseline="0" noProof="0" dirty="0">
              <a:ln>
                <a:noFill/>
              </a:ln>
              <a:solidFill>
                <a:srgbClr val="669105"/>
              </a:solidFill>
              <a:effectLst/>
              <a:uLnTx/>
              <a:uFillTx/>
              <a:latin typeface="微软雅黑" panose="020B0503020204020204" pitchFamily="34" charset="-122"/>
              <a:ea typeface="微软雅黑" panose="020B0503020204020204" pitchFamily="34" charset="-122"/>
            </a:endParaRPr>
          </a:p>
        </p:txBody>
      </p:sp>
      <p:sp>
        <p:nvSpPr>
          <p:cNvPr id="22" name="TextBox 21"/>
          <p:cNvSpPr txBox="1"/>
          <p:nvPr/>
        </p:nvSpPr>
        <p:spPr>
          <a:xfrm>
            <a:off x="1112829" y="4776593"/>
            <a:ext cx="2058921"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通过复制您的文本</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后在此</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框中选择</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粘贴</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3" name="TextBox 22"/>
          <p:cNvSpPr txBox="1"/>
          <p:nvPr/>
        </p:nvSpPr>
        <p:spPr>
          <a:xfrm>
            <a:off x="3446663" y="4776593"/>
            <a:ext cx="2058921"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通过复制您的文本</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后在此</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框中选择</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粘贴</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4" name="TextBox 23"/>
          <p:cNvSpPr txBox="1"/>
          <p:nvPr/>
        </p:nvSpPr>
        <p:spPr>
          <a:xfrm>
            <a:off x="5819668" y="4776593"/>
            <a:ext cx="2058921"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通过复制您的文本</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后在此</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框中选择</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粘贴</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25" name="椭圆 24"/>
          <p:cNvSpPr/>
          <p:nvPr/>
        </p:nvSpPr>
        <p:spPr>
          <a:xfrm>
            <a:off x="2135964" y="737914"/>
            <a:ext cx="211245" cy="211245"/>
          </a:xfrm>
          <a:prstGeom prst="ellipse">
            <a:avLst/>
          </a:prstGeom>
          <a:solidFill>
            <a:sysClr val="window" lastClr="FFFFFF"/>
          </a:solidFill>
          <a:ln w="25400" cap="flat" cmpd="sng" algn="ctr">
            <a:solidFill>
              <a:srgbClr val="FFC000"/>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6" name="椭圆 25"/>
          <p:cNvSpPr/>
          <p:nvPr/>
        </p:nvSpPr>
        <p:spPr>
          <a:xfrm>
            <a:off x="4384261" y="750731"/>
            <a:ext cx="211245" cy="211245"/>
          </a:xfrm>
          <a:prstGeom prst="ellipse">
            <a:avLst/>
          </a:prstGeom>
          <a:solidFill>
            <a:sysClr val="window" lastClr="FFFFFF"/>
          </a:solidFill>
          <a:ln w="25400" cap="flat" cmpd="sng" algn="ctr">
            <a:solidFill>
              <a:srgbClr val="669105"/>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7" name="椭圆 26"/>
          <p:cNvSpPr/>
          <p:nvPr/>
        </p:nvSpPr>
        <p:spPr>
          <a:xfrm>
            <a:off x="6638361" y="737913"/>
            <a:ext cx="211245" cy="211245"/>
          </a:xfrm>
          <a:prstGeom prst="ellipse">
            <a:avLst/>
          </a:prstGeom>
          <a:solidFill>
            <a:sysClr val="window" lastClr="FFFFFF"/>
          </a:solidFill>
          <a:ln w="25400" cap="flat" cmpd="sng" algn="ctr">
            <a:solidFill>
              <a:srgbClr val="004070"/>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8" name="TextBox 27"/>
          <p:cNvSpPr txBox="1"/>
          <p:nvPr/>
        </p:nvSpPr>
        <p:spPr>
          <a:xfrm>
            <a:off x="2692906" y="100558"/>
            <a:ext cx="3823310" cy="652486"/>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您的标题写在这里</a:t>
            </a:r>
            <a:endParaRPr kumimoji="0" lang="zh-CN" altLang="en-US" sz="2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825972" y="1215297"/>
            <a:ext cx="2031835" cy="2026291"/>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38100" cap="flat" cmpd="sng" algn="ctr">
            <a:solidFill>
              <a:sysClr val="window" lastClr="FFFFFF"/>
            </a:solidFill>
            <a:prstDash val="soli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 name="椭圆 2"/>
          <p:cNvSpPr/>
          <p:nvPr/>
        </p:nvSpPr>
        <p:spPr>
          <a:xfrm>
            <a:off x="1927564" y="1316612"/>
            <a:ext cx="1828651" cy="1823662"/>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cxnSp>
        <p:nvCxnSpPr>
          <p:cNvPr id="4" name="直接连接符 3"/>
          <p:cNvCxnSpPr/>
          <p:nvPr/>
        </p:nvCxnSpPr>
        <p:spPr>
          <a:xfrm>
            <a:off x="2136413" y="1930150"/>
            <a:ext cx="1422284" cy="0"/>
          </a:xfrm>
          <a:prstGeom prst="line">
            <a:avLst/>
          </a:prstGeom>
          <a:noFill/>
          <a:ln w="73025" cap="flat" cmpd="thickThin" algn="ctr">
            <a:solidFill>
              <a:srgbClr val="0070C0"/>
            </a:solidFill>
            <a:prstDash val="solid"/>
          </a:ln>
          <a:effectLst/>
        </p:spPr>
      </p:cxnSp>
      <p:sp>
        <p:nvSpPr>
          <p:cNvPr id="5" name="TextBox 4"/>
          <p:cNvSpPr txBox="1"/>
          <p:nvPr/>
        </p:nvSpPr>
        <p:spPr>
          <a:xfrm>
            <a:off x="2418137" y="1403206"/>
            <a:ext cx="791108" cy="49306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文本</a:t>
            </a:r>
            <a:endParaRPr kumimoji="0" lang="zh-CN" altLang="en-US" sz="20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6" name="椭圆 5"/>
          <p:cNvSpPr/>
          <p:nvPr/>
        </p:nvSpPr>
        <p:spPr>
          <a:xfrm>
            <a:off x="3558698" y="2979303"/>
            <a:ext cx="2031835" cy="2026291"/>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38100" cap="flat" cmpd="sng" algn="ctr">
            <a:solidFill>
              <a:sysClr val="window" lastClr="FFFFFF"/>
            </a:solidFill>
            <a:prstDash val="soli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 name="椭圆 6"/>
          <p:cNvSpPr/>
          <p:nvPr/>
        </p:nvSpPr>
        <p:spPr>
          <a:xfrm>
            <a:off x="3660290" y="3080618"/>
            <a:ext cx="1828651" cy="1823662"/>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8" name="TextBox 7"/>
          <p:cNvSpPr txBox="1"/>
          <p:nvPr/>
        </p:nvSpPr>
        <p:spPr>
          <a:xfrm>
            <a:off x="3056405" y="2101243"/>
            <a:ext cx="677278" cy="2663871"/>
          </a:xfrm>
          <a:prstGeom prst="rect">
            <a:avLst/>
          </a:prstGeom>
          <a:noFill/>
        </p:spPr>
        <p:txBody>
          <a:bodyPr wrap="square" rtlCol="0">
            <a:spAutoFit/>
          </a:bodyPr>
          <a:lstStyle/>
          <a:p>
            <a:pPr lvl="0">
              <a:lnSpc>
                <a:spcPct val="130000"/>
              </a:lnSpc>
              <a:defRPr/>
            </a:pPr>
            <a:r>
              <a:rPr lang="en-US" altLang="zh-CN" sz="13800" b="1" kern="0" dirty="0">
                <a:ln w="38100">
                  <a:solidFill>
                    <a:sysClr val="window" lastClr="FFFFFF"/>
                  </a:solidFill>
                </a:ln>
                <a:solidFill>
                  <a:srgbClr val="0070C0"/>
                </a:solidFill>
                <a:latin typeface="Bell MT" panose="0203060306050A090203" pitchFamily="18" charset="0"/>
                <a:ea typeface="微软雅黑" panose="020B0503020204020204" pitchFamily="34" charset="-122"/>
                <a:cs typeface="Arial" panose="020B0604020202020204" pitchFamily="34" charset="0"/>
              </a:rPr>
              <a:t>2</a:t>
            </a:r>
            <a:endParaRPr lang="zh-CN" altLang="en-US" sz="13800" b="1" kern="0" dirty="0">
              <a:ln w="38100">
                <a:solidFill>
                  <a:sysClr val="window" lastClr="FFFFFF"/>
                </a:solidFill>
              </a:ln>
              <a:solidFill>
                <a:srgbClr val="0070C0"/>
              </a:solidFill>
              <a:latin typeface="Bell MT" panose="0203060306050A090203" pitchFamily="18" charset="0"/>
              <a:ea typeface="微软雅黑" panose="020B0503020204020204" pitchFamily="34" charset="-122"/>
              <a:cs typeface="Arial" panose="020B0604020202020204" pitchFamily="34" charset="0"/>
            </a:endParaRPr>
          </a:p>
        </p:txBody>
      </p:sp>
      <p:cxnSp>
        <p:nvCxnSpPr>
          <p:cNvPr id="9" name="直接连接符 8"/>
          <p:cNvCxnSpPr/>
          <p:nvPr/>
        </p:nvCxnSpPr>
        <p:spPr>
          <a:xfrm>
            <a:off x="3869139" y="3694155"/>
            <a:ext cx="1422284" cy="0"/>
          </a:xfrm>
          <a:prstGeom prst="line">
            <a:avLst/>
          </a:prstGeom>
          <a:noFill/>
          <a:ln w="73025" cap="flat" cmpd="thickThin" algn="ctr">
            <a:solidFill>
              <a:srgbClr val="0070C0"/>
            </a:solidFill>
            <a:prstDash val="solid"/>
          </a:ln>
          <a:effectLst/>
        </p:spPr>
      </p:cxnSp>
      <p:sp>
        <p:nvSpPr>
          <p:cNvPr id="10" name="TextBox 9"/>
          <p:cNvSpPr txBox="1"/>
          <p:nvPr/>
        </p:nvSpPr>
        <p:spPr>
          <a:xfrm>
            <a:off x="4150863" y="3167212"/>
            <a:ext cx="791108" cy="49306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文本</a:t>
            </a:r>
            <a:endParaRPr kumimoji="0" lang="zh-CN" altLang="en-US" sz="20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1" name="TextBox 10"/>
          <p:cNvSpPr txBox="1"/>
          <p:nvPr/>
        </p:nvSpPr>
        <p:spPr>
          <a:xfrm rot="21593092">
            <a:off x="3954111" y="3698845"/>
            <a:ext cx="1336546" cy="109991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这里或通过复制</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12" name="椭圆 11"/>
          <p:cNvSpPr/>
          <p:nvPr/>
        </p:nvSpPr>
        <p:spPr>
          <a:xfrm>
            <a:off x="5347819" y="4727535"/>
            <a:ext cx="2031835" cy="2026291"/>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38100" cap="flat" cmpd="sng" algn="ctr">
            <a:solidFill>
              <a:sysClr val="window" lastClr="FFFFFF"/>
            </a:solidFill>
            <a:prstDash val="soli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3" name="椭圆 12"/>
          <p:cNvSpPr/>
          <p:nvPr/>
        </p:nvSpPr>
        <p:spPr>
          <a:xfrm>
            <a:off x="5449411" y="4828850"/>
            <a:ext cx="1828651" cy="1823662"/>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4" name="TextBox 13"/>
          <p:cNvSpPr txBox="1"/>
          <p:nvPr/>
        </p:nvSpPr>
        <p:spPr>
          <a:xfrm>
            <a:off x="4760933" y="3849476"/>
            <a:ext cx="677278" cy="249869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13800" b="1" i="0" u="none" strike="noStrike" kern="0" cap="none" spc="0" normalizeH="0" baseline="0" noProof="0" dirty="0" smtClean="0">
                <a:ln w="38100">
                  <a:solidFill>
                    <a:sysClr val="window" lastClr="FFFFFF"/>
                  </a:solidFill>
                </a:ln>
                <a:solidFill>
                  <a:srgbClr val="0070C0"/>
                </a:solidFill>
                <a:effectLst/>
                <a:uLnTx/>
                <a:uFillTx/>
                <a:latin typeface="Bell MT" panose="0203060306050A090203" pitchFamily="18" charset="0"/>
                <a:ea typeface="微软雅黑" panose="020B0503020204020204" pitchFamily="34" charset="-122"/>
                <a:cs typeface="Arial" panose="020B0604020202020204" pitchFamily="34" charset="0"/>
              </a:rPr>
              <a:t>3</a:t>
            </a:r>
            <a:endParaRPr kumimoji="0" lang="zh-CN" altLang="en-US" sz="13800" b="1" i="0" u="none" strike="noStrike" kern="0" cap="none" spc="0" normalizeH="0" baseline="0" noProof="0" dirty="0">
              <a:ln w="38100">
                <a:solidFill>
                  <a:sysClr val="window" lastClr="FFFFFF"/>
                </a:solidFill>
              </a:ln>
              <a:solidFill>
                <a:srgbClr val="0070C0"/>
              </a:solidFill>
              <a:effectLst/>
              <a:uLnTx/>
              <a:uFillTx/>
              <a:latin typeface="Bell MT" panose="0203060306050A090203" pitchFamily="18" charset="0"/>
              <a:ea typeface="微软雅黑" panose="020B0503020204020204" pitchFamily="34" charset="-122"/>
              <a:cs typeface="Arial" panose="020B0604020202020204" pitchFamily="34" charset="0"/>
            </a:endParaRPr>
          </a:p>
        </p:txBody>
      </p:sp>
      <p:cxnSp>
        <p:nvCxnSpPr>
          <p:cNvPr id="15" name="直接连接符 14"/>
          <p:cNvCxnSpPr/>
          <p:nvPr/>
        </p:nvCxnSpPr>
        <p:spPr>
          <a:xfrm>
            <a:off x="5658260" y="5442387"/>
            <a:ext cx="1422284" cy="0"/>
          </a:xfrm>
          <a:prstGeom prst="line">
            <a:avLst/>
          </a:prstGeom>
          <a:noFill/>
          <a:ln w="73025" cap="flat" cmpd="thickThin" algn="ctr">
            <a:solidFill>
              <a:srgbClr val="0070C0"/>
            </a:solidFill>
            <a:prstDash val="solid"/>
          </a:ln>
          <a:effectLst/>
        </p:spPr>
      </p:cxnSp>
      <p:sp>
        <p:nvSpPr>
          <p:cNvPr id="16" name="TextBox 15"/>
          <p:cNvSpPr txBox="1"/>
          <p:nvPr/>
        </p:nvSpPr>
        <p:spPr>
          <a:xfrm>
            <a:off x="5939984" y="4915444"/>
            <a:ext cx="791108" cy="49306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文本</a:t>
            </a:r>
            <a:endParaRPr kumimoji="0" lang="zh-CN" altLang="en-US" sz="20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7" name="TextBox 16"/>
          <p:cNvSpPr txBox="1"/>
          <p:nvPr/>
        </p:nvSpPr>
        <p:spPr>
          <a:xfrm rot="21593092">
            <a:off x="2263877" y="1979361"/>
            <a:ext cx="1336546" cy="109991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这里或通过复制</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18" name="TextBox 17"/>
          <p:cNvSpPr txBox="1"/>
          <p:nvPr/>
        </p:nvSpPr>
        <p:spPr>
          <a:xfrm rot="21593092">
            <a:off x="5772158" y="5466892"/>
            <a:ext cx="1336546" cy="109991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这里或通过复制</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grpSp>
        <p:nvGrpSpPr>
          <p:cNvPr id="19" name="组合 18"/>
          <p:cNvGrpSpPr/>
          <p:nvPr/>
        </p:nvGrpSpPr>
        <p:grpSpPr>
          <a:xfrm>
            <a:off x="6680193" y="799160"/>
            <a:ext cx="2484144" cy="2753131"/>
            <a:chOff x="6541386" y="0"/>
            <a:chExt cx="2624136" cy="2916239"/>
          </a:xfrm>
        </p:grpSpPr>
        <p:sp>
          <p:nvSpPr>
            <p:cNvPr id="20" name="椭圆 28"/>
            <p:cNvSpPr/>
            <p:nvPr/>
          </p:nvSpPr>
          <p:spPr>
            <a:xfrm>
              <a:off x="6541386" y="0"/>
              <a:ext cx="2588823" cy="2916239"/>
            </a:xfrm>
            <a:custGeom>
              <a:avLst/>
              <a:gdLst/>
              <a:ahLst/>
              <a:cxnLst/>
              <a:rect l="l" t="t" r="r" b="b"/>
              <a:pathLst>
                <a:path w="2588823" h="2916239">
                  <a:moveTo>
                    <a:pt x="331763" y="0"/>
                  </a:moveTo>
                  <a:lnTo>
                    <a:pt x="2588823" y="0"/>
                  </a:lnTo>
                  <a:lnTo>
                    <a:pt x="2588823" y="2763249"/>
                  </a:lnTo>
                  <a:cubicBezTo>
                    <a:pt x="2366395" y="2863174"/>
                    <a:pt x="2119465" y="2916239"/>
                    <a:pt x="1860142" y="2916239"/>
                  </a:cubicBezTo>
                  <a:cubicBezTo>
                    <a:pt x="832815" y="2916239"/>
                    <a:pt x="0" y="2083425"/>
                    <a:pt x="0" y="1056097"/>
                  </a:cubicBezTo>
                  <a:cubicBezTo>
                    <a:pt x="0" y="663209"/>
                    <a:pt x="121806" y="298771"/>
                    <a:pt x="331763" y="0"/>
                  </a:cubicBezTo>
                  <a:close/>
                </a:path>
              </a:pathLst>
            </a:custGeom>
            <a:solidFill>
              <a:sysClr val="window" lastClr="FFFFFF"/>
            </a:solidFill>
            <a:ln w="25400" cap="flat" cmpd="sng" algn="ctr">
              <a:noFill/>
              <a:prstDash val="solid"/>
            </a:ln>
            <a:effectLst>
              <a:outerShdw blurRad="50800" dist="381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1" name="椭圆 27"/>
            <p:cNvSpPr/>
            <p:nvPr/>
          </p:nvSpPr>
          <p:spPr>
            <a:xfrm>
              <a:off x="6588224" y="0"/>
              <a:ext cx="2577298" cy="2845424"/>
            </a:xfrm>
            <a:custGeom>
              <a:avLst/>
              <a:gdLst/>
              <a:ahLst/>
              <a:cxnLst/>
              <a:rect l="l" t="t" r="r" b="b"/>
              <a:pathLst>
                <a:path w="2577298" h="2845424">
                  <a:moveTo>
                    <a:pt x="340134" y="0"/>
                  </a:moveTo>
                  <a:lnTo>
                    <a:pt x="2577298" y="0"/>
                  </a:lnTo>
                  <a:lnTo>
                    <a:pt x="2577298" y="2664943"/>
                  </a:lnTo>
                  <a:cubicBezTo>
                    <a:pt x="2341871" y="2781272"/>
                    <a:pt x="2076649" y="2845424"/>
                    <a:pt x="1796444" y="2845424"/>
                  </a:cubicBezTo>
                  <a:cubicBezTo>
                    <a:pt x="804295" y="2845424"/>
                    <a:pt x="0" y="2041129"/>
                    <a:pt x="0" y="1048980"/>
                  </a:cubicBezTo>
                  <a:cubicBezTo>
                    <a:pt x="0" y="656965"/>
                    <a:pt x="125565" y="294278"/>
                    <a:pt x="340134" y="0"/>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381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2" name="椭圆 28"/>
            <p:cNvSpPr/>
            <p:nvPr/>
          </p:nvSpPr>
          <p:spPr>
            <a:xfrm>
              <a:off x="6707908" y="0"/>
              <a:ext cx="2457614" cy="2755484"/>
            </a:xfrm>
            <a:custGeom>
              <a:avLst/>
              <a:gdLst/>
              <a:ahLst/>
              <a:cxnLst/>
              <a:rect l="l" t="t" r="r" b="b"/>
              <a:pathLst>
                <a:path w="2457614" h="2755484">
                  <a:moveTo>
                    <a:pt x="362260" y="0"/>
                  </a:moveTo>
                  <a:lnTo>
                    <a:pt x="2457614" y="0"/>
                  </a:lnTo>
                  <a:lnTo>
                    <a:pt x="2457614" y="2579605"/>
                  </a:lnTo>
                  <a:cubicBezTo>
                    <a:pt x="2231646" y="2692866"/>
                    <a:pt x="1976447" y="2755484"/>
                    <a:pt x="1706622" y="2755484"/>
                  </a:cubicBezTo>
                  <a:cubicBezTo>
                    <a:pt x="764081" y="2755484"/>
                    <a:pt x="0" y="1991403"/>
                    <a:pt x="0" y="1048862"/>
                  </a:cubicBezTo>
                  <a:cubicBezTo>
                    <a:pt x="0" y="652966"/>
                    <a:pt x="134804" y="288555"/>
                    <a:pt x="36226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3" name="组合 22"/>
          <p:cNvGrpSpPr/>
          <p:nvPr/>
        </p:nvGrpSpPr>
        <p:grpSpPr>
          <a:xfrm flipH="1" flipV="1">
            <a:off x="-36512" y="4943228"/>
            <a:ext cx="1727694" cy="1914771"/>
            <a:chOff x="-22943" y="3427892"/>
            <a:chExt cx="2624136" cy="2916239"/>
          </a:xfrm>
        </p:grpSpPr>
        <p:sp>
          <p:nvSpPr>
            <p:cNvPr id="24" name="椭圆 28"/>
            <p:cNvSpPr/>
            <p:nvPr/>
          </p:nvSpPr>
          <p:spPr>
            <a:xfrm>
              <a:off x="-22943" y="3427892"/>
              <a:ext cx="2588823" cy="2916239"/>
            </a:xfrm>
            <a:custGeom>
              <a:avLst/>
              <a:gdLst/>
              <a:ahLst/>
              <a:cxnLst/>
              <a:rect l="l" t="t" r="r" b="b"/>
              <a:pathLst>
                <a:path w="2588823" h="2916239">
                  <a:moveTo>
                    <a:pt x="331763" y="0"/>
                  </a:moveTo>
                  <a:lnTo>
                    <a:pt x="2588823" y="0"/>
                  </a:lnTo>
                  <a:lnTo>
                    <a:pt x="2588823" y="2763249"/>
                  </a:lnTo>
                  <a:cubicBezTo>
                    <a:pt x="2366395" y="2863174"/>
                    <a:pt x="2119465" y="2916239"/>
                    <a:pt x="1860142" y="2916239"/>
                  </a:cubicBezTo>
                  <a:cubicBezTo>
                    <a:pt x="832815" y="2916239"/>
                    <a:pt x="0" y="2083425"/>
                    <a:pt x="0" y="1056097"/>
                  </a:cubicBezTo>
                  <a:cubicBezTo>
                    <a:pt x="0" y="663209"/>
                    <a:pt x="121806" y="298771"/>
                    <a:pt x="331763" y="0"/>
                  </a:cubicBezTo>
                  <a:close/>
                </a:path>
              </a:pathLst>
            </a:custGeom>
            <a:solidFill>
              <a:sysClr val="window" lastClr="FFFFFF"/>
            </a:solidFill>
            <a:ln w="25400" cap="flat" cmpd="sng" algn="ctr">
              <a:noFill/>
              <a:prstDash val="solid"/>
            </a:ln>
            <a:effectLst>
              <a:outerShdw blurRad="50800" dist="38100" algn="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5" name="椭圆 27"/>
            <p:cNvSpPr/>
            <p:nvPr/>
          </p:nvSpPr>
          <p:spPr>
            <a:xfrm>
              <a:off x="23895" y="3427892"/>
              <a:ext cx="2577298" cy="2845424"/>
            </a:xfrm>
            <a:custGeom>
              <a:avLst/>
              <a:gdLst/>
              <a:ahLst/>
              <a:cxnLst/>
              <a:rect l="l" t="t" r="r" b="b"/>
              <a:pathLst>
                <a:path w="2577298" h="2845424">
                  <a:moveTo>
                    <a:pt x="340134" y="0"/>
                  </a:moveTo>
                  <a:lnTo>
                    <a:pt x="2577298" y="0"/>
                  </a:lnTo>
                  <a:lnTo>
                    <a:pt x="2577298" y="2664943"/>
                  </a:lnTo>
                  <a:cubicBezTo>
                    <a:pt x="2341871" y="2781272"/>
                    <a:pt x="2076649" y="2845424"/>
                    <a:pt x="1796444" y="2845424"/>
                  </a:cubicBezTo>
                  <a:cubicBezTo>
                    <a:pt x="804295" y="2845424"/>
                    <a:pt x="0" y="2041129"/>
                    <a:pt x="0" y="1048980"/>
                  </a:cubicBezTo>
                  <a:cubicBezTo>
                    <a:pt x="0" y="656965"/>
                    <a:pt x="125565" y="294278"/>
                    <a:pt x="340134" y="0"/>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381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6" name="椭圆 28"/>
            <p:cNvSpPr/>
            <p:nvPr/>
          </p:nvSpPr>
          <p:spPr>
            <a:xfrm>
              <a:off x="143579" y="3427892"/>
              <a:ext cx="2457614" cy="2755484"/>
            </a:xfrm>
            <a:custGeom>
              <a:avLst/>
              <a:gdLst/>
              <a:ahLst/>
              <a:cxnLst/>
              <a:rect l="l" t="t" r="r" b="b"/>
              <a:pathLst>
                <a:path w="2457614" h="2755484">
                  <a:moveTo>
                    <a:pt x="362260" y="0"/>
                  </a:moveTo>
                  <a:lnTo>
                    <a:pt x="2457614" y="0"/>
                  </a:lnTo>
                  <a:lnTo>
                    <a:pt x="2457614" y="2579605"/>
                  </a:lnTo>
                  <a:cubicBezTo>
                    <a:pt x="2231646" y="2692866"/>
                    <a:pt x="1976447" y="2755484"/>
                    <a:pt x="1706622" y="2755484"/>
                  </a:cubicBezTo>
                  <a:cubicBezTo>
                    <a:pt x="764081" y="2755484"/>
                    <a:pt x="0" y="1991403"/>
                    <a:pt x="0" y="1048862"/>
                  </a:cubicBezTo>
                  <a:cubicBezTo>
                    <a:pt x="0" y="652966"/>
                    <a:pt x="134804" y="288555"/>
                    <a:pt x="36226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27" name="TextBox 26"/>
          <p:cNvSpPr txBox="1"/>
          <p:nvPr/>
        </p:nvSpPr>
        <p:spPr>
          <a:xfrm>
            <a:off x="6997605" y="1490004"/>
            <a:ext cx="2340755" cy="81253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3600" b="1"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您的标题</a:t>
            </a:r>
            <a:endParaRPr kumimoji="0" lang="zh-CN" altLang="en-US" sz="36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8" name="TextBox 27"/>
          <p:cNvSpPr txBox="1"/>
          <p:nvPr/>
        </p:nvSpPr>
        <p:spPr>
          <a:xfrm>
            <a:off x="185620" y="5484805"/>
            <a:ext cx="1170378" cy="114181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您的内容请打在这里</a:t>
            </a:r>
            <a:endParaRPr kumimoji="0" lang="zh-CN" altLang="en-US" sz="20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30" name="TextBox 29"/>
          <p:cNvSpPr txBox="1"/>
          <p:nvPr/>
        </p:nvSpPr>
        <p:spPr>
          <a:xfrm>
            <a:off x="1285146" y="241748"/>
            <a:ext cx="677278" cy="2663871"/>
          </a:xfrm>
          <a:prstGeom prst="rect">
            <a:avLst/>
          </a:prstGeom>
          <a:noFill/>
        </p:spPr>
        <p:txBody>
          <a:bodyPr wrap="square" rtlCol="0">
            <a:spAutoFit/>
          </a:bodyPr>
          <a:lstStyle/>
          <a:p>
            <a:pPr lvl="0">
              <a:lnSpc>
                <a:spcPct val="130000"/>
              </a:lnSpc>
              <a:defRPr/>
            </a:pPr>
            <a:r>
              <a:rPr lang="en-US" altLang="zh-CN" sz="13800" b="1" kern="0" dirty="0" smtClean="0">
                <a:ln w="38100">
                  <a:solidFill>
                    <a:sysClr val="window" lastClr="FFFFFF"/>
                  </a:solidFill>
                </a:ln>
                <a:solidFill>
                  <a:srgbClr val="0070C0"/>
                </a:solidFill>
                <a:latin typeface="Bell MT" panose="0203060306050A090203" pitchFamily="18" charset="0"/>
                <a:ea typeface="微软雅黑" panose="020B0503020204020204" pitchFamily="34" charset="-122"/>
                <a:cs typeface="Arial" panose="020B0604020202020204" pitchFamily="34" charset="0"/>
              </a:rPr>
              <a:t>1</a:t>
            </a:r>
            <a:endParaRPr lang="zh-CN" altLang="en-US" sz="13800" b="1" kern="0" dirty="0">
              <a:ln w="38100">
                <a:solidFill>
                  <a:sysClr val="window" lastClr="FFFFFF"/>
                </a:solidFill>
              </a:ln>
              <a:solidFill>
                <a:srgbClr val="0070C0"/>
              </a:solidFill>
              <a:latin typeface="Bell MT" panose="0203060306050A090203" pitchFamily="18" charset="0"/>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69854" y="3995800"/>
            <a:ext cx="3090578" cy="2882057"/>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284692" y="1052736"/>
            <a:ext cx="3090578" cy="2882057"/>
          </a:xfrm>
          <a:prstGeom prst="rect">
            <a:avLst/>
          </a:prstGeom>
        </p:spPr>
      </p:pic>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69854" y="980728"/>
            <a:ext cx="3090578" cy="2882057"/>
          </a:xfrm>
          <a:prstGeom prst="rect">
            <a:avLst/>
          </a:prstGeom>
        </p:spPr>
      </p:pic>
      <p:sp>
        <p:nvSpPr>
          <p:cNvPr id="6" name="TextBox 5"/>
          <p:cNvSpPr txBox="1"/>
          <p:nvPr/>
        </p:nvSpPr>
        <p:spPr>
          <a:xfrm>
            <a:off x="1658800" y="1535180"/>
            <a:ext cx="841104" cy="5256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rgbClr val="9BBB59">
                    <a:lumMod val="75000"/>
                  </a:srgbClr>
                </a:solidFill>
                <a:effectLst/>
                <a:uLnTx/>
                <a:uFillTx/>
                <a:latin typeface="微软雅黑" panose="020B0503020204020204" pitchFamily="34" charset="-122"/>
                <a:ea typeface="微软雅黑" panose="020B0503020204020204" pitchFamily="34" charset="-122"/>
              </a:rPr>
              <a:t>文本</a:t>
            </a:r>
            <a:endParaRPr kumimoji="0" lang="zh-CN" altLang="en-US" sz="2400" b="1" i="0" u="none" strike="noStrike" kern="0" cap="none" spc="0" normalizeH="0" baseline="0" noProof="0" dirty="0">
              <a:ln>
                <a:noFill/>
              </a:ln>
              <a:solidFill>
                <a:srgbClr val="9BBB59">
                  <a:lumMod val="75000"/>
                </a:srgbClr>
              </a:solidFill>
              <a:effectLst/>
              <a:uLnTx/>
              <a:uFillTx/>
              <a:latin typeface="微软雅黑" panose="020B0503020204020204" pitchFamily="34" charset="-122"/>
              <a:ea typeface="微软雅黑" panose="020B0503020204020204" pitchFamily="34" charset="-122"/>
            </a:endParaRPr>
          </a:p>
        </p:txBody>
      </p:sp>
      <p:sp>
        <p:nvSpPr>
          <p:cNvPr id="7" name="TextBox 6"/>
          <p:cNvSpPr txBox="1"/>
          <p:nvPr/>
        </p:nvSpPr>
        <p:spPr>
          <a:xfrm>
            <a:off x="1658684" y="2347212"/>
            <a:ext cx="2116484"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 name="TextBox 7"/>
          <p:cNvSpPr txBox="1"/>
          <p:nvPr/>
        </p:nvSpPr>
        <p:spPr>
          <a:xfrm>
            <a:off x="5701758" y="1481645"/>
            <a:ext cx="841104" cy="5256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rgbClr val="9BBB59">
                    <a:lumMod val="75000"/>
                  </a:srgbClr>
                </a:solidFill>
                <a:effectLst/>
                <a:uLnTx/>
                <a:uFillTx/>
                <a:latin typeface="微软雅黑" panose="020B0503020204020204" pitchFamily="34" charset="-122"/>
                <a:ea typeface="微软雅黑" panose="020B0503020204020204" pitchFamily="34" charset="-122"/>
              </a:rPr>
              <a:t>文本</a:t>
            </a:r>
            <a:endParaRPr kumimoji="0" lang="zh-CN" altLang="en-US" sz="2400" b="1" i="0" u="none" strike="noStrike" kern="0" cap="none" spc="0" normalizeH="0" baseline="0" noProof="0" dirty="0">
              <a:ln>
                <a:noFill/>
              </a:ln>
              <a:solidFill>
                <a:srgbClr val="9BBB59">
                  <a:lumMod val="75000"/>
                </a:srgbClr>
              </a:solidFill>
              <a:effectLst/>
              <a:uLnTx/>
              <a:uFillTx/>
              <a:latin typeface="微软雅黑" panose="020B0503020204020204" pitchFamily="34" charset="-122"/>
              <a:ea typeface="微软雅黑" panose="020B0503020204020204" pitchFamily="34" charset="-122"/>
            </a:endParaRPr>
          </a:p>
        </p:txBody>
      </p:sp>
      <p:sp>
        <p:nvSpPr>
          <p:cNvPr id="9" name="TextBox 8"/>
          <p:cNvSpPr txBox="1"/>
          <p:nvPr/>
        </p:nvSpPr>
        <p:spPr>
          <a:xfrm>
            <a:off x="5701642" y="2293677"/>
            <a:ext cx="2116484"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 name="TextBox 9"/>
          <p:cNvSpPr txBox="1"/>
          <p:nvPr/>
        </p:nvSpPr>
        <p:spPr>
          <a:xfrm>
            <a:off x="5721052" y="4509120"/>
            <a:ext cx="841104" cy="5256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rgbClr val="9BBB59">
                    <a:lumMod val="75000"/>
                  </a:srgbClr>
                </a:solidFill>
                <a:effectLst/>
                <a:uLnTx/>
                <a:uFillTx/>
                <a:latin typeface="微软雅黑" panose="020B0503020204020204" pitchFamily="34" charset="-122"/>
                <a:ea typeface="微软雅黑" panose="020B0503020204020204" pitchFamily="34" charset="-122"/>
              </a:rPr>
              <a:t>文本</a:t>
            </a:r>
            <a:endParaRPr kumimoji="0" lang="zh-CN" altLang="en-US" sz="2400" b="1" i="0" u="none" strike="noStrike" kern="0" cap="none" spc="0" normalizeH="0" baseline="0" noProof="0" dirty="0">
              <a:ln>
                <a:noFill/>
              </a:ln>
              <a:solidFill>
                <a:srgbClr val="9BBB59">
                  <a:lumMod val="75000"/>
                </a:srgbClr>
              </a:solidFill>
              <a:effectLst/>
              <a:uLnTx/>
              <a:uFillTx/>
              <a:latin typeface="微软雅黑" panose="020B0503020204020204" pitchFamily="34" charset="-122"/>
              <a:ea typeface="微软雅黑" panose="020B0503020204020204" pitchFamily="34" charset="-122"/>
            </a:endParaRPr>
          </a:p>
        </p:txBody>
      </p:sp>
      <p:sp>
        <p:nvSpPr>
          <p:cNvPr id="11" name="TextBox 10"/>
          <p:cNvSpPr txBox="1"/>
          <p:nvPr/>
        </p:nvSpPr>
        <p:spPr>
          <a:xfrm>
            <a:off x="5720936" y="5373216"/>
            <a:ext cx="2116484"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2" name="矩形 11"/>
          <p:cNvSpPr/>
          <p:nvPr/>
        </p:nvSpPr>
        <p:spPr>
          <a:xfrm>
            <a:off x="0" y="4912234"/>
            <a:ext cx="4067944" cy="172950"/>
          </a:xfrm>
          <a:prstGeom prst="rect">
            <a:avLst/>
          </a:prstGeom>
          <a:solidFill>
            <a:srgbClr val="9BBB59">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3" name="TextBox 12"/>
          <p:cNvSpPr txBox="1"/>
          <p:nvPr/>
        </p:nvSpPr>
        <p:spPr>
          <a:xfrm>
            <a:off x="539552" y="4236824"/>
            <a:ext cx="3528392" cy="670120"/>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3200" b="1" i="0" u="none" strike="noStrike" kern="0" cap="none" spc="0" normalizeH="0" baseline="0" noProof="0" dirty="0" smtClean="0">
                <a:ln>
                  <a:noFill/>
                </a:ln>
                <a:solidFill>
                  <a:srgbClr val="9BBB59">
                    <a:lumMod val="75000"/>
                  </a:srgbClr>
                </a:solidFill>
                <a:effectLst/>
                <a:uLnTx/>
                <a:uFillTx/>
                <a:latin typeface="微软雅黑" panose="020B0503020204020204" pitchFamily="34" charset="-122"/>
                <a:ea typeface="微软雅黑" panose="020B0503020204020204" pitchFamily="34" charset="-122"/>
              </a:rPr>
              <a:t>您的标题写在这里</a:t>
            </a:r>
            <a:endParaRPr kumimoji="0" lang="zh-CN" altLang="en-US" sz="3200" b="1" i="0" u="none" strike="noStrike" kern="0" cap="none" spc="0" normalizeH="0" baseline="0" noProof="0" dirty="0">
              <a:ln>
                <a:noFill/>
              </a:ln>
              <a:solidFill>
                <a:srgbClr val="9BBB59">
                  <a:lumMod val="75000"/>
                </a:srgbClr>
              </a:solidFill>
              <a:effectLst/>
              <a:uLnTx/>
              <a:uFillTx/>
              <a:latin typeface="微软雅黑" panose="020B0503020204020204" pitchFamily="34" charset="-122"/>
              <a:ea typeface="微软雅黑" panose="020B0503020204020204" pitchFamily="34" charset="-122"/>
            </a:endParaRPr>
          </a:p>
        </p:txBody>
      </p:sp>
      <p:sp>
        <p:nvSpPr>
          <p:cNvPr id="14" name="TextBox 13"/>
          <p:cNvSpPr txBox="1"/>
          <p:nvPr/>
        </p:nvSpPr>
        <p:spPr>
          <a:xfrm>
            <a:off x="475585" y="5106674"/>
            <a:ext cx="3808383" cy="1172629"/>
          </a:xfrm>
          <a:prstGeom prst="rect">
            <a:avLst/>
          </a:prstGeom>
          <a:noFill/>
        </p:spPr>
        <p:txBody>
          <a:bodyPr wrap="square" rtlCol="0">
            <a:spAutoFit/>
          </a:bodyPr>
          <a:lstStyle/>
          <a:p>
            <a:pPr>
              <a:lnSpc>
                <a:spcPct val="130000"/>
              </a:lnSpc>
              <a:defRPr/>
            </a:pPr>
            <a:r>
              <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您的副标题写在这里或通过复制您的文本</a:t>
            </a:r>
            <a:r>
              <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rPr>
              <a:t>内容您的副标题写在这里或通过复制您的文本</a:t>
            </a:r>
            <a:r>
              <a:rPr lang="zh-CN" altLang="en-US" kern="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2008" y="1133007"/>
            <a:ext cx="6444208" cy="4753924"/>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436095" y="4481038"/>
            <a:ext cx="3222105" cy="2376962"/>
          </a:xfrm>
          <a:prstGeom prst="rect">
            <a:avLst/>
          </a:prstGeom>
        </p:spPr>
      </p:pic>
      <p:sp>
        <p:nvSpPr>
          <p:cNvPr id="6" name="TextBox 5"/>
          <p:cNvSpPr txBox="1"/>
          <p:nvPr/>
        </p:nvSpPr>
        <p:spPr>
          <a:xfrm>
            <a:off x="6300192" y="5071598"/>
            <a:ext cx="2007882" cy="59792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您的标题</a:t>
            </a:r>
            <a:endParaRPr kumimoji="0" lang="zh-CN" altLang="en-US" sz="2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7" name="TextBox 6"/>
          <p:cNvSpPr txBox="1"/>
          <p:nvPr/>
        </p:nvSpPr>
        <p:spPr>
          <a:xfrm>
            <a:off x="1187132" y="1990714"/>
            <a:ext cx="1795527" cy="189282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通过复制您的文本</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后在此</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框中选择</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粘贴您的内容打在这里</a:t>
            </a:r>
            <a:endPar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8" name="TextBox 7"/>
          <p:cNvSpPr txBox="1"/>
          <p:nvPr/>
        </p:nvSpPr>
        <p:spPr>
          <a:xfrm>
            <a:off x="3136513" y="1988840"/>
            <a:ext cx="1795527" cy="189282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通过复制您的文本</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后在此</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框中选择</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粘贴您的内容打在这里</a:t>
            </a:r>
            <a:endPar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泪滴形 3"/>
          <p:cNvSpPr/>
          <p:nvPr/>
        </p:nvSpPr>
        <p:spPr>
          <a:xfrm rot="8430451">
            <a:off x="1189883" y="1486530"/>
            <a:ext cx="2352874" cy="2236193"/>
          </a:xfrm>
          <a:custGeom>
            <a:avLst/>
            <a:gdLst/>
            <a:ahLst/>
            <a:cxnLst/>
            <a:rect l="l" t="t" r="r" b="b"/>
            <a:pathLst>
              <a:path w="2553888" h="2427238">
                <a:moveTo>
                  <a:pt x="433280" y="2419131"/>
                </a:moveTo>
                <a:cubicBezTo>
                  <a:pt x="168665" y="2187628"/>
                  <a:pt x="0" y="1837280"/>
                  <a:pt x="0" y="1445171"/>
                </a:cubicBezTo>
                <a:cubicBezTo>
                  <a:pt x="0" y="748088"/>
                  <a:pt x="533065" y="182991"/>
                  <a:pt x="1190635" y="182991"/>
                </a:cubicBezTo>
                <a:cubicBezTo>
                  <a:pt x="1645053" y="182991"/>
                  <a:pt x="2099471" y="121994"/>
                  <a:pt x="2553888" y="0"/>
                </a:cubicBezTo>
                <a:cubicBezTo>
                  <a:pt x="2438809" y="481724"/>
                  <a:pt x="2381270" y="963448"/>
                  <a:pt x="2381270" y="1445171"/>
                </a:cubicBezTo>
                <a:cubicBezTo>
                  <a:pt x="2381270" y="1559061"/>
                  <a:pt x="2367041" y="1669428"/>
                  <a:pt x="2339012" y="1774040"/>
                </a:cubicBezTo>
                <a:lnTo>
                  <a:pt x="2320833" y="1757112"/>
                </a:lnTo>
                <a:cubicBezTo>
                  <a:pt x="1860483" y="1377730"/>
                  <a:pt x="1118237" y="1518005"/>
                  <a:pt x="662978" y="2070425"/>
                </a:cubicBezTo>
                <a:cubicBezTo>
                  <a:pt x="570624" y="2182489"/>
                  <a:pt x="497175" y="2302905"/>
                  <a:pt x="443508" y="2427238"/>
                </a:cubicBezTo>
                <a:cubicBezTo>
                  <a:pt x="439840" y="2424839"/>
                  <a:pt x="436553" y="2421994"/>
                  <a:pt x="433280" y="2419131"/>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 name="泪滴形 3"/>
          <p:cNvSpPr/>
          <p:nvPr/>
        </p:nvSpPr>
        <p:spPr>
          <a:xfrm rot="8430451">
            <a:off x="3494940" y="2298591"/>
            <a:ext cx="2352874" cy="2236193"/>
          </a:xfrm>
          <a:custGeom>
            <a:avLst/>
            <a:gdLst/>
            <a:ahLst/>
            <a:cxnLst/>
            <a:rect l="l" t="t" r="r" b="b"/>
            <a:pathLst>
              <a:path w="2553888" h="2427238">
                <a:moveTo>
                  <a:pt x="433280" y="2419131"/>
                </a:moveTo>
                <a:cubicBezTo>
                  <a:pt x="168665" y="2187628"/>
                  <a:pt x="0" y="1837280"/>
                  <a:pt x="0" y="1445171"/>
                </a:cubicBezTo>
                <a:cubicBezTo>
                  <a:pt x="0" y="748088"/>
                  <a:pt x="533065" y="182991"/>
                  <a:pt x="1190635" y="182991"/>
                </a:cubicBezTo>
                <a:cubicBezTo>
                  <a:pt x="1645053" y="182991"/>
                  <a:pt x="2099471" y="121994"/>
                  <a:pt x="2553888" y="0"/>
                </a:cubicBezTo>
                <a:cubicBezTo>
                  <a:pt x="2438809" y="481724"/>
                  <a:pt x="2381270" y="963448"/>
                  <a:pt x="2381270" y="1445171"/>
                </a:cubicBezTo>
                <a:cubicBezTo>
                  <a:pt x="2381270" y="1559061"/>
                  <a:pt x="2367041" y="1669428"/>
                  <a:pt x="2339012" y="1774040"/>
                </a:cubicBezTo>
                <a:lnTo>
                  <a:pt x="2320833" y="1757112"/>
                </a:lnTo>
                <a:cubicBezTo>
                  <a:pt x="1860483" y="1377730"/>
                  <a:pt x="1118237" y="1518005"/>
                  <a:pt x="662978" y="2070425"/>
                </a:cubicBezTo>
                <a:cubicBezTo>
                  <a:pt x="570624" y="2182489"/>
                  <a:pt x="497175" y="2302905"/>
                  <a:pt x="443508" y="2427238"/>
                </a:cubicBezTo>
                <a:cubicBezTo>
                  <a:pt x="439840" y="2424839"/>
                  <a:pt x="436553" y="2421994"/>
                  <a:pt x="433280" y="2419131"/>
                </a:cubicBezTo>
                <a:close/>
              </a:path>
            </a:pathLst>
          </a:custGeom>
          <a:gradFill flip="none" rotWithShape="1">
            <a:gsLst>
              <a:gs pos="0">
                <a:srgbClr val="F79646">
                  <a:lumMod val="75000"/>
                  <a:shade val="30000"/>
                  <a:satMod val="115000"/>
                </a:srgbClr>
              </a:gs>
              <a:gs pos="50000">
                <a:srgbClr val="F79646">
                  <a:lumMod val="75000"/>
                  <a:shade val="67500"/>
                  <a:satMod val="115000"/>
                </a:srgbClr>
              </a:gs>
              <a:gs pos="100000">
                <a:srgbClr val="F79646">
                  <a:lumMod val="75000"/>
                  <a:shade val="100000"/>
                  <a:satMod val="115000"/>
                </a:srgbClr>
              </a:gs>
            </a:gsLst>
            <a:lin ang="5400000" scaled="1"/>
            <a:tileRect/>
          </a:gra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 name="椭圆 6"/>
          <p:cNvSpPr/>
          <p:nvPr/>
        </p:nvSpPr>
        <p:spPr>
          <a:xfrm>
            <a:off x="3411507" y="2026733"/>
            <a:ext cx="1096547" cy="1526532"/>
          </a:xfrm>
          <a:custGeom>
            <a:avLst/>
            <a:gdLst/>
            <a:ahLst/>
            <a:cxnLst/>
            <a:rect l="l" t="t" r="r" b="b"/>
            <a:pathLst>
              <a:path w="1229299" h="1711339">
                <a:moveTo>
                  <a:pt x="1171742" y="261"/>
                </a:moveTo>
                <a:cubicBezTo>
                  <a:pt x="1209399" y="130341"/>
                  <a:pt x="1229299" y="269979"/>
                  <a:pt x="1229299" y="415195"/>
                </a:cubicBezTo>
                <a:cubicBezTo>
                  <a:pt x="1229299" y="1131036"/>
                  <a:pt x="745713" y="1711339"/>
                  <a:pt x="149179" y="1711339"/>
                </a:cubicBezTo>
                <a:lnTo>
                  <a:pt x="124385" y="1709837"/>
                </a:lnTo>
                <a:cubicBezTo>
                  <a:pt x="-113258" y="1208809"/>
                  <a:pt x="-7512" y="609125"/>
                  <a:pt x="417032" y="259252"/>
                </a:cubicBezTo>
                <a:cubicBezTo>
                  <a:pt x="635512" y="79199"/>
                  <a:pt x="902801" y="-5340"/>
                  <a:pt x="1171742" y="261"/>
                </a:cubicBezTo>
                <a:close/>
              </a:path>
            </a:pathLst>
          </a:custGeom>
          <a:solidFill>
            <a:srgbClr val="F79646">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 name="泪滴形 3"/>
          <p:cNvSpPr/>
          <p:nvPr/>
        </p:nvSpPr>
        <p:spPr>
          <a:xfrm rot="8430451">
            <a:off x="3586060" y="2401231"/>
            <a:ext cx="2165073" cy="2016257"/>
          </a:xfrm>
          <a:custGeom>
            <a:avLst/>
            <a:gdLst>
              <a:gd name="connsiteX0" fmla="*/ 410925 w 2593036"/>
              <a:gd name="connsiteY0" fmla="*/ 2560175 h 2560218"/>
              <a:gd name="connsiteX1" fmla="*/ 39148 w 2593036"/>
              <a:gd name="connsiteY1" fmla="*/ 1445171 h 2560218"/>
              <a:gd name="connsiteX2" fmla="*/ 1229783 w 2593036"/>
              <a:gd name="connsiteY2" fmla="*/ 182991 h 2560218"/>
              <a:gd name="connsiteX3" fmla="*/ 2593036 w 2593036"/>
              <a:gd name="connsiteY3" fmla="*/ 0 h 2560218"/>
              <a:gd name="connsiteX4" fmla="*/ 2420418 w 2593036"/>
              <a:gd name="connsiteY4" fmla="*/ 1445171 h 2560218"/>
              <a:gd name="connsiteX5" fmla="*/ 2378160 w 2593036"/>
              <a:gd name="connsiteY5" fmla="*/ 1774040 h 2560218"/>
              <a:gd name="connsiteX6" fmla="*/ 2359981 w 2593036"/>
              <a:gd name="connsiteY6" fmla="*/ 1757112 h 2560218"/>
              <a:gd name="connsiteX7" fmla="*/ 702126 w 2593036"/>
              <a:gd name="connsiteY7" fmla="*/ 2070425 h 2560218"/>
              <a:gd name="connsiteX8" fmla="*/ 482656 w 2593036"/>
              <a:gd name="connsiteY8" fmla="*/ 2427238 h 2560218"/>
              <a:gd name="connsiteX9" fmla="*/ 410925 w 2593036"/>
              <a:gd name="connsiteY9" fmla="*/ 2560175 h 2560218"/>
              <a:gd name="connsiteX0-1" fmla="*/ 408839 w 2590950"/>
              <a:gd name="connsiteY0-2" fmla="*/ 2560175 h 2560218"/>
              <a:gd name="connsiteX1-3" fmla="*/ 37062 w 2590950"/>
              <a:gd name="connsiteY1-4" fmla="*/ 1445171 h 2560218"/>
              <a:gd name="connsiteX2-5" fmla="*/ 1227697 w 2590950"/>
              <a:gd name="connsiteY2-6" fmla="*/ 182991 h 2560218"/>
              <a:gd name="connsiteX3-7" fmla="*/ 2590950 w 2590950"/>
              <a:gd name="connsiteY3-8" fmla="*/ 0 h 2560218"/>
              <a:gd name="connsiteX4-9" fmla="*/ 2418332 w 2590950"/>
              <a:gd name="connsiteY4-10" fmla="*/ 1445171 h 2560218"/>
              <a:gd name="connsiteX5-11" fmla="*/ 2376074 w 2590950"/>
              <a:gd name="connsiteY5-12" fmla="*/ 1774040 h 2560218"/>
              <a:gd name="connsiteX6-13" fmla="*/ 2357895 w 2590950"/>
              <a:gd name="connsiteY6-14" fmla="*/ 1757112 h 2560218"/>
              <a:gd name="connsiteX7-15" fmla="*/ 700040 w 2590950"/>
              <a:gd name="connsiteY7-16" fmla="*/ 2070425 h 2560218"/>
              <a:gd name="connsiteX8-17" fmla="*/ 480570 w 2590950"/>
              <a:gd name="connsiteY8-18" fmla="*/ 2427238 h 2560218"/>
              <a:gd name="connsiteX9-19" fmla="*/ 408839 w 2590950"/>
              <a:gd name="connsiteY9-20" fmla="*/ 2560175 h 2560218"/>
              <a:gd name="connsiteX0-21" fmla="*/ 401984 w 2584095"/>
              <a:gd name="connsiteY0-22" fmla="*/ 2560175 h 2560218"/>
              <a:gd name="connsiteX1-23" fmla="*/ 30207 w 2584095"/>
              <a:gd name="connsiteY1-24" fmla="*/ 1445171 h 2560218"/>
              <a:gd name="connsiteX2-25" fmla="*/ 1220842 w 2584095"/>
              <a:gd name="connsiteY2-26" fmla="*/ 182991 h 2560218"/>
              <a:gd name="connsiteX3-27" fmla="*/ 2584095 w 2584095"/>
              <a:gd name="connsiteY3-28" fmla="*/ 0 h 2560218"/>
              <a:gd name="connsiteX4-29" fmla="*/ 2411477 w 2584095"/>
              <a:gd name="connsiteY4-30" fmla="*/ 1445171 h 2560218"/>
              <a:gd name="connsiteX5-31" fmla="*/ 2369219 w 2584095"/>
              <a:gd name="connsiteY5-32" fmla="*/ 1774040 h 2560218"/>
              <a:gd name="connsiteX6-33" fmla="*/ 2351040 w 2584095"/>
              <a:gd name="connsiteY6-34" fmla="*/ 1757112 h 2560218"/>
              <a:gd name="connsiteX7-35" fmla="*/ 693185 w 2584095"/>
              <a:gd name="connsiteY7-36" fmla="*/ 2070425 h 2560218"/>
              <a:gd name="connsiteX8-37" fmla="*/ 473715 w 2584095"/>
              <a:gd name="connsiteY8-38" fmla="*/ 2427238 h 2560218"/>
              <a:gd name="connsiteX9-39" fmla="*/ 401984 w 2584095"/>
              <a:gd name="connsiteY9-40" fmla="*/ 2560175 h 2560218"/>
              <a:gd name="connsiteX0-41" fmla="*/ 380424 w 2562535"/>
              <a:gd name="connsiteY0-42" fmla="*/ 2560175 h 2560218"/>
              <a:gd name="connsiteX1-43" fmla="*/ 8647 w 2562535"/>
              <a:gd name="connsiteY1-44" fmla="*/ 1445171 h 2560218"/>
              <a:gd name="connsiteX2-45" fmla="*/ 1199282 w 2562535"/>
              <a:gd name="connsiteY2-46" fmla="*/ 182991 h 2560218"/>
              <a:gd name="connsiteX3-47" fmla="*/ 2562535 w 2562535"/>
              <a:gd name="connsiteY3-48" fmla="*/ 0 h 2560218"/>
              <a:gd name="connsiteX4-49" fmla="*/ 2389917 w 2562535"/>
              <a:gd name="connsiteY4-50" fmla="*/ 1445171 h 2560218"/>
              <a:gd name="connsiteX5-51" fmla="*/ 2347659 w 2562535"/>
              <a:gd name="connsiteY5-52" fmla="*/ 1774040 h 2560218"/>
              <a:gd name="connsiteX6-53" fmla="*/ 2329480 w 2562535"/>
              <a:gd name="connsiteY6-54" fmla="*/ 1757112 h 2560218"/>
              <a:gd name="connsiteX7-55" fmla="*/ 671625 w 2562535"/>
              <a:gd name="connsiteY7-56" fmla="*/ 2070425 h 2560218"/>
              <a:gd name="connsiteX8-57" fmla="*/ 452155 w 2562535"/>
              <a:gd name="connsiteY8-58" fmla="*/ 2427238 h 2560218"/>
              <a:gd name="connsiteX9-59" fmla="*/ 380424 w 2562535"/>
              <a:gd name="connsiteY9-60" fmla="*/ 2560175 h 2560218"/>
              <a:gd name="connsiteX0-61" fmla="*/ 371779 w 2553890"/>
              <a:gd name="connsiteY0-62" fmla="*/ 2560175 h 2560218"/>
              <a:gd name="connsiteX1-63" fmla="*/ 2 w 2553890"/>
              <a:gd name="connsiteY1-64" fmla="*/ 1445171 h 2560218"/>
              <a:gd name="connsiteX2-65" fmla="*/ 1190637 w 2553890"/>
              <a:gd name="connsiteY2-66" fmla="*/ 182991 h 2560218"/>
              <a:gd name="connsiteX3-67" fmla="*/ 2553890 w 2553890"/>
              <a:gd name="connsiteY3-68" fmla="*/ 0 h 2560218"/>
              <a:gd name="connsiteX4-69" fmla="*/ 2381272 w 2553890"/>
              <a:gd name="connsiteY4-70" fmla="*/ 1445171 h 2560218"/>
              <a:gd name="connsiteX5-71" fmla="*/ 2339014 w 2553890"/>
              <a:gd name="connsiteY5-72" fmla="*/ 1774040 h 2560218"/>
              <a:gd name="connsiteX6-73" fmla="*/ 2320835 w 2553890"/>
              <a:gd name="connsiteY6-74" fmla="*/ 1757112 h 2560218"/>
              <a:gd name="connsiteX7-75" fmla="*/ 662980 w 2553890"/>
              <a:gd name="connsiteY7-76" fmla="*/ 2070425 h 2560218"/>
              <a:gd name="connsiteX8-77" fmla="*/ 443510 w 2553890"/>
              <a:gd name="connsiteY8-78" fmla="*/ 2427238 h 2560218"/>
              <a:gd name="connsiteX9-79" fmla="*/ 371779 w 2553890"/>
              <a:gd name="connsiteY9-80" fmla="*/ 2560175 h 2560218"/>
              <a:gd name="connsiteX0-81" fmla="*/ 371779 w 2553890"/>
              <a:gd name="connsiteY0-82" fmla="*/ 2560175 h 2560218"/>
              <a:gd name="connsiteX1-83" fmla="*/ 2 w 2553890"/>
              <a:gd name="connsiteY1-84" fmla="*/ 1445171 h 2560218"/>
              <a:gd name="connsiteX2-85" fmla="*/ 1190637 w 2553890"/>
              <a:gd name="connsiteY2-86" fmla="*/ 182991 h 2560218"/>
              <a:gd name="connsiteX3-87" fmla="*/ 2553890 w 2553890"/>
              <a:gd name="connsiteY3-88" fmla="*/ 0 h 2560218"/>
              <a:gd name="connsiteX4-89" fmla="*/ 2381272 w 2553890"/>
              <a:gd name="connsiteY4-90" fmla="*/ 1445171 h 2560218"/>
              <a:gd name="connsiteX5-91" fmla="*/ 2339014 w 2553890"/>
              <a:gd name="connsiteY5-92" fmla="*/ 1774040 h 2560218"/>
              <a:gd name="connsiteX6-93" fmla="*/ 2320835 w 2553890"/>
              <a:gd name="connsiteY6-94" fmla="*/ 1757112 h 2560218"/>
              <a:gd name="connsiteX7-95" fmla="*/ 662980 w 2553890"/>
              <a:gd name="connsiteY7-96" fmla="*/ 2070425 h 2560218"/>
              <a:gd name="connsiteX8-97" fmla="*/ 443510 w 2553890"/>
              <a:gd name="connsiteY8-98" fmla="*/ 2427238 h 2560218"/>
              <a:gd name="connsiteX9-99" fmla="*/ 371779 w 2553890"/>
              <a:gd name="connsiteY9-100" fmla="*/ 2560175 h 2560218"/>
              <a:gd name="connsiteX0-101" fmla="*/ 371779 w 2553890"/>
              <a:gd name="connsiteY0-102" fmla="*/ 2560175 h 2560214"/>
              <a:gd name="connsiteX1-103" fmla="*/ 2 w 2553890"/>
              <a:gd name="connsiteY1-104" fmla="*/ 1445171 h 2560214"/>
              <a:gd name="connsiteX2-105" fmla="*/ 1190637 w 2553890"/>
              <a:gd name="connsiteY2-106" fmla="*/ 182991 h 2560214"/>
              <a:gd name="connsiteX3-107" fmla="*/ 2553890 w 2553890"/>
              <a:gd name="connsiteY3-108" fmla="*/ 0 h 2560214"/>
              <a:gd name="connsiteX4-109" fmla="*/ 2381272 w 2553890"/>
              <a:gd name="connsiteY4-110" fmla="*/ 1445171 h 2560214"/>
              <a:gd name="connsiteX5-111" fmla="*/ 2339014 w 2553890"/>
              <a:gd name="connsiteY5-112" fmla="*/ 1774040 h 2560214"/>
              <a:gd name="connsiteX6-113" fmla="*/ 2320835 w 2553890"/>
              <a:gd name="connsiteY6-114" fmla="*/ 1757112 h 2560214"/>
              <a:gd name="connsiteX7-115" fmla="*/ 662980 w 2553890"/>
              <a:gd name="connsiteY7-116" fmla="*/ 2070425 h 2560214"/>
              <a:gd name="connsiteX8-117" fmla="*/ 425656 w 2553890"/>
              <a:gd name="connsiteY8-118" fmla="*/ 2411175 h 2560214"/>
              <a:gd name="connsiteX9-119" fmla="*/ 371779 w 2553890"/>
              <a:gd name="connsiteY9-120" fmla="*/ 2560175 h 2560214"/>
              <a:gd name="connsiteX0-121" fmla="*/ 391643 w 2594255"/>
              <a:gd name="connsiteY0-122" fmla="*/ 2607189 h 2607219"/>
              <a:gd name="connsiteX1-123" fmla="*/ 40367 w 2594255"/>
              <a:gd name="connsiteY1-124" fmla="*/ 1445171 h 2607219"/>
              <a:gd name="connsiteX2-125" fmla="*/ 1231002 w 2594255"/>
              <a:gd name="connsiteY2-126" fmla="*/ 182991 h 2607219"/>
              <a:gd name="connsiteX3-127" fmla="*/ 2594255 w 2594255"/>
              <a:gd name="connsiteY3-128" fmla="*/ 0 h 2607219"/>
              <a:gd name="connsiteX4-129" fmla="*/ 2421637 w 2594255"/>
              <a:gd name="connsiteY4-130" fmla="*/ 1445171 h 2607219"/>
              <a:gd name="connsiteX5-131" fmla="*/ 2379379 w 2594255"/>
              <a:gd name="connsiteY5-132" fmla="*/ 1774040 h 2607219"/>
              <a:gd name="connsiteX6-133" fmla="*/ 2361200 w 2594255"/>
              <a:gd name="connsiteY6-134" fmla="*/ 1757112 h 2607219"/>
              <a:gd name="connsiteX7-135" fmla="*/ 703345 w 2594255"/>
              <a:gd name="connsiteY7-136" fmla="*/ 2070425 h 2607219"/>
              <a:gd name="connsiteX8-137" fmla="*/ 466021 w 2594255"/>
              <a:gd name="connsiteY8-138" fmla="*/ 2411175 h 2607219"/>
              <a:gd name="connsiteX9-139" fmla="*/ 391643 w 2594255"/>
              <a:gd name="connsiteY9-140" fmla="*/ 2607189 h 2607219"/>
              <a:gd name="connsiteX0-141" fmla="*/ 386007 w 2588619"/>
              <a:gd name="connsiteY0-142" fmla="*/ 2607189 h 2607219"/>
              <a:gd name="connsiteX1-143" fmla="*/ 34731 w 2588619"/>
              <a:gd name="connsiteY1-144" fmla="*/ 1445171 h 2607219"/>
              <a:gd name="connsiteX2-145" fmla="*/ 1225366 w 2588619"/>
              <a:gd name="connsiteY2-146" fmla="*/ 182991 h 2607219"/>
              <a:gd name="connsiteX3-147" fmla="*/ 2588619 w 2588619"/>
              <a:gd name="connsiteY3-148" fmla="*/ 0 h 2607219"/>
              <a:gd name="connsiteX4-149" fmla="*/ 2416001 w 2588619"/>
              <a:gd name="connsiteY4-150" fmla="*/ 1445171 h 2607219"/>
              <a:gd name="connsiteX5-151" fmla="*/ 2373743 w 2588619"/>
              <a:gd name="connsiteY5-152" fmla="*/ 1774040 h 2607219"/>
              <a:gd name="connsiteX6-153" fmla="*/ 2355564 w 2588619"/>
              <a:gd name="connsiteY6-154" fmla="*/ 1757112 h 2607219"/>
              <a:gd name="connsiteX7-155" fmla="*/ 697709 w 2588619"/>
              <a:gd name="connsiteY7-156" fmla="*/ 2070425 h 2607219"/>
              <a:gd name="connsiteX8-157" fmla="*/ 460385 w 2588619"/>
              <a:gd name="connsiteY8-158" fmla="*/ 2411175 h 2607219"/>
              <a:gd name="connsiteX9-159" fmla="*/ 386007 w 2588619"/>
              <a:gd name="connsiteY9-160" fmla="*/ 2607189 h 2607219"/>
              <a:gd name="connsiteX0-161" fmla="*/ 361910 w 2564522"/>
              <a:gd name="connsiteY0-162" fmla="*/ 2607189 h 2607219"/>
              <a:gd name="connsiteX1-163" fmla="*/ 10634 w 2564522"/>
              <a:gd name="connsiteY1-164" fmla="*/ 1445171 h 2607219"/>
              <a:gd name="connsiteX2-165" fmla="*/ 1201269 w 2564522"/>
              <a:gd name="connsiteY2-166" fmla="*/ 182991 h 2607219"/>
              <a:gd name="connsiteX3-167" fmla="*/ 2564522 w 2564522"/>
              <a:gd name="connsiteY3-168" fmla="*/ 0 h 2607219"/>
              <a:gd name="connsiteX4-169" fmla="*/ 2391904 w 2564522"/>
              <a:gd name="connsiteY4-170" fmla="*/ 1445171 h 2607219"/>
              <a:gd name="connsiteX5-171" fmla="*/ 2349646 w 2564522"/>
              <a:gd name="connsiteY5-172" fmla="*/ 1774040 h 2607219"/>
              <a:gd name="connsiteX6-173" fmla="*/ 2331467 w 2564522"/>
              <a:gd name="connsiteY6-174" fmla="*/ 1757112 h 2607219"/>
              <a:gd name="connsiteX7-175" fmla="*/ 673612 w 2564522"/>
              <a:gd name="connsiteY7-176" fmla="*/ 2070425 h 2607219"/>
              <a:gd name="connsiteX8-177" fmla="*/ 436288 w 2564522"/>
              <a:gd name="connsiteY8-178" fmla="*/ 2411175 h 2607219"/>
              <a:gd name="connsiteX9-179" fmla="*/ 361910 w 2564522"/>
              <a:gd name="connsiteY9-180" fmla="*/ 2607189 h 26072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564522" h="2607219">
                <a:moveTo>
                  <a:pt x="361910" y="2607189"/>
                </a:moveTo>
                <a:cubicBezTo>
                  <a:pt x="187150" y="2276514"/>
                  <a:pt x="-53624" y="1868156"/>
                  <a:pt x="10634" y="1445171"/>
                </a:cubicBezTo>
                <a:cubicBezTo>
                  <a:pt x="74851" y="1022455"/>
                  <a:pt x="404497" y="188672"/>
                  <a:pt x="1201269" y="182991"/>
                </a:cubicBezTo>
                <a:cubicBezTo>
                  <a:pt x="1655675" y="179751"/>
                  <a:pt x="2110105" y="121994"/>
                  <a:pt x="2564522" y="0"/>
                </a:cubicBezTo>
                <a:cubicBezTo>
                  <a:pt x="2449443" y="481724"/>
                  <a:pt x="2391904" y="963448"/>
                  <a:pt x="2391904" y="1445171"/>
                </a:cubicBezTo>
                <a:cubicBezTo>
                  <a:pt x="2391904" y="1559061"/>
                  <a:pt x="2377675" y="1669428"/>
                  <a:pt x="2349646" y="1774040"/>
                </a:cubicBezTo>
                <a:lnTo>
                  <a:pt x="2331467" y="1757112"/>
                </a:lnTo>
                <a:cubicBezTo>
                  <a:pt x="1871117" y="1377730"/>
                  <a:pt x="1128871" y="1518005"/>
                  <a:pt x="673612" y="2070425"/>
                </a:cubicBezTo>
                <a:cubicBezTo>
                  <a:pt x="581258" y="2182489"/>
                  <a:pt x="489955" y="2286842"/>
                  <a:pt x="436288" y="2411175"/>
                </a:cubicBezTo>
                <a:cubicBezTo>
                  <a:pt x="432620" y="2408776"/>
                  <a:pt x="365183" y="2610052"/>
                  <a:pt x="361910" y="2607189"/>
                </a:cubicBezTo>
                <a:close/>
              </a:path>
            </a:pathLst>
          </a:custGeom>
          <a:solidFill>
            <a:sysClr val="window" lastClr="FFFFFF"/>
          </a:solidFill>
          <a:ln w="25400" cap="flat" cmpd="sng" algn="ctr">
            <a:noFill/>
            <a:prstDash val="solid"/>
          </a:ln>
          <a:effectLst>
            <a:innerShdw blurRad="63500" dist="50800" dir="108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 name="Oval 65"/>
          <p:cNvSpPr>
            <a:spLocks noChangeArrowheads="1"/>
          </p:cNvSpPr>
          <p:nvPr/>
        </p:nvSpPr>
        <p:spPr bwMode="auto">
          <a:xfrm>
            <a:off x="4104755" y="5024297"/>
            <a:ext cx="741265" cy="15309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8" name="椭圆 6"/>
          <p:cNvSpPr/>
          <p:nvPr/>
        </p:nvSpPr>
        <p:spPr>
          <a:xfrm>
            <a:off x="1106449" y="1214672"/>
            <a:ext cx="1096547" cy="1526532"/>
          </a:xfrm>
          <a:custGeom>
            <a:avLst/>
            <a:gdLst/>
            <a:ahLst/>
            <a:cxnLst/>
            <a:rect l="l" t="t" r="r" b="b"/>
            <a:pathLst>
              <a:path w="1229299" h="1711339">
                <a:moveTo>
                  <a:pt x="1171742" y="261"/>
                </a:moveTo>
                <a:cubicBezTo>
                  <a:pt x="1209399" y="130341"/>
                  <a:pt x="1229299" y="269979"/>
                  <a:pt x="1229299" y="415195"/>
                </a:cubicBezTo>
                <a:cubicBezTo>
                  <a:pt x="1229299" y="1131036"/>
                  <a:pt x="745713" y="1711339"/>
                  <a:pt x="149179" y="1711339"/>
                </a:cubicBezTo>
                <a:lnTo>
                  <a:pt x="124385" y="1709837"/>
                </a:lnTo>
                <a:cubicBezTo>
                  <a:pt x="-113258" y="1208809"/>
                  <a:pt x="-7512" y="609125"/>
                  <a:pt x="417032" y="259252"/>
                </a:cubicBezTo>
                <a:cubicBezTo>
                  <a:pt x="635512" y="79199"/>
                  <a:pt x="902801" y="-5340"/>
                  <a:pt x="1171742" y="261"/>
                </a:cubicBezTo>
                <a:close/>
              </a:path>
            </a:pathLst>
          </a:custGeom>
          <a:solidFill>
            <a:srgbClr val="FFC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9" name="泪滴形 3"/>
          <p:cNvSpPr/>
          <p:nvPr/>
        </p:nvSpPr>
        <p:spPr>
          <a:xfrm rot="8430451">
            <a:off x="1281003" y="1589170"/>
            <a:ext cx="2165073" cy="2016257"/>
          </a:xfrm>
          <a:custGeom>
            <a:avLst/>
            <a:gdLst>
              <a:gd name="connsiteX0" fmla="*/ 410925 w 2593036"/>
              <a:gd name="connsiteY0" fmla="*/ 2560175 h 2560218"/>
              <a:gd name="connsiteX1" fmla="*/ 39148 w 2593036"/>
              <a:gd name="connsiteY1" fmla="*/ 1445171 h 2560218"/>
              <a:gd name="connsiteX2" fmla="*/ 1229783 w 2593036"/>
              <a:gd name="connsiteY2" fmla="*/ 182991 h 2560218"/>
              <a:gd name="connsiteX3" fmla="*/ 2593036 w 2593036"/>
              <a:gd name="connsiteY3" fmla="*/ 0 h 2560218"/>
              <a:gd name="connsiteX4" fmla="*/ 2420418 w 2593036"/>
              <a:gd name="connsiteY4" fmla="*/ 1445171 h 2560218"/>
              <a:gd name="connsiteX5" fmla="*/ 2378160 w 2593036"/>
              <a:gd name="connsiteY5" fmla="*/ 1774040 h 2560218"/>
              <a:gd name="connsiteX6" fmla="*/ 2359981 w 2593036"/>
              <a:gd name="connsiteY6" fmla="*/ 1757112 h 2560218"/>
              <a:gd name="connsiteX7" fmla="*/ 702126 w 2593036"/>
              <a:gd name="connsiteY7" fmla="*/ 2070425 h 2560218"/>
              <a:gd name="connsiteX8" fmla="*/ 482656 w 2593036"/>
              <a:gd name="connsiteY8" fmla="*/ 2427238 h 2560218"/>
              <a:gd name="connsiteX9" fmla="*/ 410925 w 2593036"/>
              <a:gd name="connsiteY9" fmla="*/ 2560175 h 2560218"/>
              <a:gd name="connsiteX0-1" fmla="*/ 408839 w 2590950"/>
              <a:gd name="connsiteY0-2" fmla="*/ 2560175 h 2560218"/>
              <a:gd name="connsiteX1-3" fmla="*/ 37062 w 2590950"/>
              <a:gd name="connsiteY1-4" fmla="*/ 1445171 h 2560218"/>
              <a:gd name="connsiteX2-5" fmla="*/ 1227697 w 2590950"/>
              <a:gd name="connsiteY2-6" fmla="*/ 182991 h 2560218"/>
              <a:gd name="connsiteX3-7" fmla="*/ 2590950 w 2590950"/>
              <a:gd name="connsiteY3-8" fmla="*/ 0 h 2560218"/>
              <a:gd name="connsiteX4-9" fmla="*/ 2418332 w 2590950"/>
              <a:gd name="connsiteY4-10" fmla="*/ 1445171 h 2560218"/>
              <a:gd name="connsiteX5-11" fmla="*/ 2376074 w 2590950"/>
              <a:gd name="connsiteY5-12" fmla="*/ 1774040 h 2560218"/>
              <a:gd name="connsiteX6-13" fmla="*/ 2357895 w 2590950"/>
              <a:gd name="connsiteY6-14" fmla="*/ 1757112 h 2560218"/>
              <a:gd name="connsiteX7-15" fmla="*/ 700040 w 2590950"/>
              <a:gd name="connsiteY7-16" fmla="*/ 2070425 h 2560218"/>
              <a:gd name="connsiteX8-17" fmla="*/ 480570 w 2590950"/>
              <a:gd name="connsiteY8-18" fmla="*/ 2427238 h 2560218"/>
              <a:gd name="connsiteX9-19" fmla="*/ 408839 w 2590950"/>
              <a:gd name="connsiteY9-20" fmla="*/ 2560175 h 2560218"/>
              <a:gd name="connsiteX0-21" fmla="*/ 401984 w 2584095"/>
              <a:gd name="connsiteY0-22" fmla="*/ 2560175 h 2560218"/>
              <a:gd name="connsiteX1-23" fmla="*/ 30207 w 2584095"/>
              <a:gd name="connsiteY1-24" fmla="*/ 1445171 h 2560218"/>
              <a:gd name="connsiteX2-25" fmla="*/ 1220842 w 2584095"/>
              <a:gd name="connsiteY2-26" fmla="*/ 182991 h 2560218"/>
              <a:gd name="connsiteX3-27" fmla="*/ 2584095 w 2584095"/>
              <a:gd name="connsiteY3-28" fmla="*/ 0 h 2560218"/>
              <a:gd name="connsiteX4-29" fmla="*/ 2411477 w 2584095"/>
              <a:gd name="connsiteY4-30" fmla="*/ 1445171 h 2560218"/>
              <a:gd name="connsiteX5-31" fmla="*/ 2369219 w 2584095"/>
              <a:gd name="connsiteY5-32" fmla="*/ 1774040 h 2560218"/>
              <a:gd name="connsiteX6-33" fmla="*/ 2351040 w 2584095"/>
              <a:gd name="connsiteY6-34" fmla="*/ 1757112 h 2560218"/>
              <a:gd name="connsiteX7-35" fmla="*/ 693185 w 2584095"/>
              <a:gd name="connsiteY7-36" fmla="*/ 2070425 h 2560218"/>
              <a:gd name="connsiteX8-37" fmla="*/ 473715 w 2584095"/>
              <a:gd name="connsiteY8-38" fmla="*/ 2427238 h 2560218"/>
              <a:gd name="connsiteX9-39" fmla="*/ 401984 w 2584095"/>
              <a:gd name="connsiteY9-40" fmla="*/ 2560175 h 2560218"/>
              <a:gd name="connsiteX0-41" fmla="*/ 380424 w 2562535"/>
              <a:gd name="connsiteY0-42" fmla="*/ 2560175 h 2560218"/>
              <a:gd name="connsiteX1-43" fmla="*/ 8647 w 2562535"/>
              <a:gd name="connsiteY1-44" fmla="*/ 1445171 h 2560218"/>
              <a:gd name="connsiteX2-45" fmla="*/ 1199282 w 2562535"/>
              <a:gd name="connsiteY2-46" fmla="*/ 182991 h 2560218"/>
              <a:gd name="connsiteX3-47" fmla="*/ 2562535 w 2562535"/>
              <a:gd name="connsiteY3-48" fmla="*/ 0 h 2560218"/>
              <a:gd name="connsiteX4-49" fmla="*/ 2389917 w 2562535"/>
              <a:gd name="connsiteY4-50" fmla="*/ 1445171 h 2560218"/>
              <a:gd name="connsiteX5-51" fmla="*/ 2347659 w 2562535"/>
              <a:gd name="connsiteY5-52" fmla="*/ 1774040 h 2560218"/>
              <a:gd name="connsiteX6-53" fmla="*/ 2329480 w 2562535"/>
              <a:gd name="connsiteY6-54" fmla="*/ 1757112 h 2560218"/>
              <a:gd name="connsiteX7-55" fmla="*/ 671625 w 2562535"/>
              <a:gd name="connsiteY7-56" fmla="*/ 2070425 h 2560218"/>
              <a:gd name="connsiteX8-57" fmla="*/ 452155 w 2562535"/>
              <a:gd name="connsiteY8-58" fmla="*/ 2427238 h 2560218"/>
              <a:gd name="connsiteX9-59" fmla="*/ 380424 w 2562535"/>
              <a:gd name="connsiteY9-60" fmla="*/ 2560175 h 2560218"/>
              <a:gd name="connsiteX0-61" fmla="*/ 371779 w 2553890"/>
              <a:gd name="connsiteY0-62" fmla="*/ 2560175 h 2560218"/>
              <a:gd name="connsiteX1-63" fmla="*/ 2 w 2553890"/>
              <a:gd name="connsiteY1-64" fmla="*/ 1445171 h 2560218"/>
              <a:gd name="connsiteX2-65" fmla="*/ 1190637 w 2553890"/>
              <a:gd name="connsiteY2-66" fmla="*/ 182991 h 2560218"/>
              <a:gd name="connsiteX3-67" fmla="*/ 2553890 w 2553890"/>
              <a:gd name="connsiteY3-68" fmla="*/ 0 h 2560218"/>
              <a:gd name="connsiteX4-69" fmla="*/ 2381272 w 2553890"/>
              <a:gd name="connsiteY4-70" fmla="*/ 1445171 h 2560218"/>
              <a:gd name="connsiteX5-71" fmla="*/ 2339014 w 2553890"/>
              <a:gd name="connsiteY5-72" fmla="*/ 1774040 h 2560218"/>
              <a:gd name="connsiteX6-73" fmla="*/ 2320835 w 2553890"/>
              <a:gd name="connsiteY6-74" fmla="*/ 1757112 h 2560218"/>
              <a:gd name="connsiteX7-75" fmla="*/ 662980 w 2553890"/>
              <a:gd name="connsiteY7-76" fmla="*/ 2070425 h 2560218"/>
              <a:gd name="connsiteX8-77" fmla="*/ 443510 w 2553890"/>
              <a:gd name="connsiteY8-78" fmla="*/ 2427238 h 2560218"/>
              <a:gd name="connsiteX9-79" fmla="*/ 371779 w 2553890"/>
              <a:gd name="connsiteY9-80" fmla="*/ 2560175 h 2560218"/>
              <a:gd name="connsiteX0-81" fmla="*/ 371779 w 2553890"/>
              <a:gd name="connsiteY0-82" fmla="*/ 2560175 h 2560218"/>
              <a:gd name="connsiteX1-83" fmla="*/ 2 w 2553890"/>
              <a:gd name="connsiteY1-84" fmla="*/ 1445171 h 2560218"/>
              <a:gd name="connsiteX2-85" fmla="*/ 1190637 w 2553890"/>
              <a:gd name="connsiteY2-86" fmla="*/ 182991 h 2560218"/>
              <a:gd name="connsiteX3-87" fmla="*/ 2553890 w 2553890"/>
              <a:gd name="connsiteY3-88" fmla="*/ 0 h 2560218"/>
              <a:gd name="connsiteX4-89" fmla="*/ 2381272 w 2553890"/>
              <a:gd name="connsiteY4-90" fmla="*/ 1445171 h 2560218"/>
              <a:gd name="connsiteX5-91" fmla="*/ 2339014 w 2553890"/>
              <a:gd name="connsiteY5-92" fmla="*/ 1774040 h 2560218"/>
              <a:gd name="connsiteX6-93" fmla="*/ 2320835 w 2553890"/>
              <a:gd name="connsiteY6-94" fmla="*/ 1757112 h 2560218"/>
              <a:gd name="connsiteX7-95" fmla="*/ 662980 w 2553890"/>
              <a:gd name="connsiteY7-96" fmla="*/ 2070425 h 2560218"/>
              <a:gd name="connsiteX8-97" fmla="*/ 443510 w 2553890"/>
              <a:gd name="connsiteY8-98" fmla="*/ 2427238 h 2560218"/>
              <a:gd name="connsiteX9-99" fmla="*/ 371779 w 2553890"/>
              <a:gd name="connsiteY9-100" fmla="*/ 2560175 h 2560218"/>
              <a:gd name="connsiteX0-101" fmla="*/ 371779 w 2553890"/>
              <a:gd name="connsiteY0-102" fmla="*/ 2560175 h 2560214"/>
              <a:gd name="connsiteX1-103" fmla="*/ 2 w 2553890"/>
              <a:gd name="connsiteY1-104" fmla="*/ 1445171 h 2560214"/>
              <a:gd name="connsiteX2-105" fmla="*/ 1190637 w 2553890"/>
              <a:gd name="connsiteY2-106" fmla="*/ 182991 h 2560214"/>
              <a:gd name="connsiteX3-107" fmla="*/ 2553890 w 2553890"/>
              <a:gd name="connsiteY3-108" fmla="*/ 0 h 2560214"/>
              <a:gd name="connsiteX4-109" fmla="*/ 2381272 w 2553890"/>
              <a:gd name="connsiteY4-110" fmla="*/ 1445171 h 2560214"/>
              <a:gd name="connsiteX5-111" fmla="*/ 2339014 w 2553890"/>
              <a:gd name="connsiteY5-112" fmla="*/ 1774040 h 2560214"/>
              <a:gd name="connsiteX6-113" fmla="*/ 2320835 w 2553890"/>
              <a:gd name="connsiteY6-114" fmla="*/ 1757112 h 2560214"/>
              <a:gd name="connsiteX7-115" fmla="*/ 662980 w 2553890"/>
              <a:gd name="connsiteY7-116" fmla="*/ 2070425 h 2560214"/>
              <a:gd name="connsiteX8-117" fmla="*/ 425656 w 2553890"/>
              <a:gd name="connsiteY8-118" fmla="*/ 2411175 h 2560214"/>
              <a:gd name="connsiteX9-119" fmla="*/ 371779 w 2553890"/>
              <a:gd name="connsiteY9-120" fmla="*/ 2560175 h 2560214"/>
              <a:gd name="connsiteX0-121" fmla="*/ 391643 w 2594255"/>
              <a:gd name="connsiteY0-122" fmla="*/ 2607189 h 2607219"/>
              <a:gd name="connsiteX1-123" fmla="*/ 40367 w 2594255"/>
              <a:gd name="connsiteY1-124" fmla="*/ 1445171 h 2607219"/>
              <a:gd name="connsiteX2-125" fmla="*/ 1231002 w 2594255"/>
              <a:gd name="connsiteY2-126" fmla="*/ 182991 h 2607219"/>
              <a:gd name="connsiteX3-127" fmla="*/ 2594255 w 2594255"/>
              <a:gd name="connsiteY3-128" fmla="*/ 0 h 2607219"/>
              <a:gd name="connsiteX4-129" fmla="*/ 2421637 w 2594255"/>
              <a:gd name="connsiteY4-130" fmla="*/ 1445171 h 2607219"/>
              <a:gd name="connsiteX5-131" fmla="*/ 2379379 w 2594255"/>
              <a:gd name="connsiteY5-132" fmla="*/ 1774040 h 2607219"/>
              <a:gd name="connsiteX6-133" fmla="*/ 2361200 w 2594255"/>
              <a:gd name="connsiteY6-134" fmla="*/ 1757112 h 2607219"/>
              <a:gd name="connsiteX7-135" fmla="*/ 703345 w 2594255"/>
              <a:gd name="connsiteY7-136" fmla="*/ 2070425 h 2607219"/>
              <a:gd name="connsiteX8-137" fmla="*/ 466021 w 2594255"/>
              <a:gd name="connsiteY8-138" fmla="*/ 2411175 h 2607219"/>
              <a:gd name="connsiteX9-139" fmla="*/ 391643 w 2594255"/>
              <a:gd name="connsiteY9-140" fmla="*/ 2607189 h 2607219"/>
              <a:gd name="connsiteX0-141" fmla="*/ 386007 w 2588619"/>
              <a:gd name="connsiteY0-142" fmla="*/ 2607189 h 2607219"/>
              <a:gd name="connsiteX1-143" fmla="*/ 34731 w 2588619"/>
              <a:gd name="connsiteY1-144" fmla="*/ 1445171 h 2607219"/>
              <a:gd name="connsiteX2-145" fmla="*/ 1225366 w 2588619"/>
              <a:gd name="connsiteY2-146" fmla="*/ 182991 h 2607219"/>
              <a:gd name="connsiteX3-147" fmla="*/ 2588619 w 2588619"/>
              <a:gd name="connsiteY3-148" fmla="*/ 0 h 2607219"/>
              <a:gd name="connsiteX4-149" fmla="*/ 2416001 w 2588619"/>
              <a:gd name="connsiteY4-150" fmla="*/ 1445171 h 2607219"/>
              <a:gd name="connsiteX5-151" fmla="*/ 2373743 w 2588619"/>
              <a:gd name="connsiteY5-152" fmla="*/ 1774040 h 2607219"/>
              <a:gd name="connsiteX6-153" fmla="*/ 2355564 w 2588619"/>
              <a:gd name="connsiteY6-154" fmla="*/ 1757112 h 2607219"/>
              <a:gd name="connsiteX7-155" fmla="*/ 697709 w 2588619"/>
              <a:gd name="connsiteY7-156" fmla="*/ 2070425 h 2607219"/>
              <a:gd name="connsiteX8-157" fmla="*/ 460385 w 2588619"/>
              <a:gd name="connsiteY8-158" fmla="*/ 2411175 h 2607219"/>
              <a:gd name="connsiteX9-159" fmla="*/ 386007 w 2588619"/>
              <a:gd name="connsiteY9-160" fmla="*/ 2607189 h 2607219"/>
              <a:gd name="connsiteX0-161" fmla="*/ 361910 w 2564522"/>
              <a:gd name="connsiteY0-162" fmla="*/ 2607189 h 2607219"/>
              <a:gd name="connsiteX1-163" fmla="*/ 10634 w 2564522"/>
              <a:gd name="connsiteY1-164" fmla="*/ 1445171 h 2607219"/>
              <a:gd name="connsiteX2-165" fmla="*/ 1201269 w 2564522"/>
              <a:gd name="connsiteY2-166" fmla="*/ 182991 h 2607219"/>
              <a:gd name="connsiteX3-167" fmla="*/ 2564522 w 2564522"/>
              <a:gd name="connsiteY3-168" fmla="*/ 0 h 2607219"/>
              <a:gd name="connsiteX4-169" fmla="*/ 2391904 w 2564522"/>
              <a:gd name="connsiteY4-170" fmla="*/ 1445171 h 2607219"/>
              <a:gd name="connsiteX5-171" fmla="*/ 2349646 w 2564522"/>
              <a:gd name="connsiteY5-172" fmla="*/ 1774040 h 2607219"/>
              <a:gd name="connsiteX6-173" fmla="*/ 2331467 w 2564522"/>
              <a:gd name="connsiteY6-174" fmla="*/ 1757112 h 2607219"/>
              <a:gd name="connsiteX7-175" fmla="*/ 673612 w 2564522"/>
              <a:gd name="connsiteY7-176" fmla="*/ 2070425 h 2607219"/>
              <a:gd name="connsiteX8-177" fmla="*/ 436288 w 2564522"/>
              <a:gd name="connsiteY8-178" fmla="*/ 2411175 h 2607219"/>
              <a:gd name="connsiteX9-179" fmla="*/ 361910 w 2564522"/>
              <a:gd name="connsiteY9-180" fmla="*/ 2607189 h 26072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564522" h="2607219">
                <a:moveTo>
                  <a:pt x="361910" y="2607189"/>
                </a:moveTo>
                <a:cubicBezTo>
                  <a:pt x="187150" y="2276514"/>
                  <a:pt x="-53624" y="1868156"/>
                  <a:pt x="10634" y="1445171"/>
                </a:cubicBezTo>
                <a:cubicBezTo>
                  <a:pt x="74851" y="1022455"/>
                  <a:pt x="404497" y="188672"/>
                  <a:pt x="1201269" y="182991"/>
                </a:cubicBezTo>
                <a:cubicBezTo>
                  <a:pt x="1655675" y="179751"/>
                  <a:pt x="2110105" y="121994"/>
                  <a:pt x="2564522" y="0"/>
                </a:cubicBezTo>
                <a:cubicBezTo>
                  <a:pt x="2449443" y="481724"/>
                  <a:pt x="2391904" y="963448"/>
                  <a:pt x="2391904" y="1445171"/>
                </a:cubicBezTo>
                <a:cubicBezTo>
                  <a:pt x="2391904" y="1559061"/>
                  <a:pt x="2377675" y="1669428"/>
                  <a:pt x="2349646" y="1774040"/>
                </a:cubicBezTo>
                <a:lnTo>
                  <a:pt x="2331467" y="1757112"/>
                </a:lnTo>
                <a:cubicBezTo>
                  <a:pt x="1871117" y="1377730"/>
                  <a:pt x="1128871" y="1518005"/>
                  <a:pt x="673612" y="2070425"/>
                </a:cubicBezTo>
                <a:cubicBezTo>
                  <a:pt x="581258" y="2182489"/>
                  <a:pt x="489955" y="2286842"/>
                  <a:pt x="436288" y="2411175"/>
                </a:cubicBezTo>
                <a:cubicBezTo>
                  <a:pt x="432620" y="2408776"/>
                  <a:pt x="365183" y="2610052"/>
                  <a:pt x="361910" y="2607189"/>
                </a:cubicBezTo>
                <a:close/>
              </a:path>
            </a:pathLst>
          </a:custGeom>
          <a:solidFill>
            <a:sysClr val="window" lastClr="FFFFFF"/>
          </a:solidFill>
          <a:ln w="25400" cap="flat" cmpd="sng" algn="ctr">
            <a:noFill/>
            <a:prstDash val="solid"/>
          </a:ln>
          <a:effectLst>
            <a:innerShdw blurRad="63500" dist="50800" dir="108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0" name="Oval 65"/>
          <p:cNvSpPr>
            <a:spLocks noChangeArrowheads="1"/>
          </p:cNvSpPr>
          <p:nvPr/>
        </p:nvSpPr>
        <p:spPr bwMode="auto">
          <a:xfrm>
            <a:off x="1799698" y="4212236"/>
            <a:ext cx="741265" cy="15309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11" name="泪滴形 3"/>
          <p:cNvSpPr/>
          <p:nvPr/>
        </p:nvSpPr>
        <p:spPr>
          <a:xfrm rot="8430451">
            <a:off x="5763676" y="3286508"/>
            <a:ext cx="2352874" cy="2236193"/>
          </a:xfrm>
          <a:custGeom>
            <a:avLst/>
            <a:gdLst/>
            <a:ahLst/>
            <a:cxnLst/>
            <a:rect l="l" t="t" r="r" b="b"/>
            <a:pathLst>
              <a:path w="2553888" h="2427238">
                <a:moveTo>
                  <a:pt x="433280" y="2419131"/>
                </a:moveTo>
                <a:cubicBezTo>
                  <a:pt x="168665" y="2187628"/>
                  <a:pt x="0" y="1837280"/>
                  <a:pt x="0" y="1445171"/>
                </a:cubicBezTo>
                <a:cubicBezTo>
                  <a:pt x="0" y="748088"/>
                  <a:pt x="533065" y="182991"/>
                  <a:pt x="1190635" y="182991"/>
                </a:cubicBezTo>
                <a:cubicBezTo>
                  <a:pt x="1645053" y="182991"/>
                  <a:pt x="2099471" y="121994"/>
                  <a:pt x="2553888" y="0"/>
                </a:cubicBezTo>
                <a:cubicBezTo>
                  <a:pt x="2438809" y="481724"/>
                  <a:pt x="2381270" y="963448"/>
                  <a:pt x="2381270" y="1445171"/>
                </a:cubicBezTo>
                <a:cubicBezTo>
                  <a:pt x="2381270" y="1559061"/>
                  <a:pt x="2367041" y="1669428"/>
                  <a:pt x="2339012" y="1774040"/>
                </a:cubicBezTo>
                <a:lnTo>
                  <a:pt x="2320833" y="1757112"/>
                </a:lnTo>
                <a:cubicBezTo>
                  <a:pt x="1860483" y="1377730"/>
                  <a:pt x="1118237" y="1518005"/>
                  <a:pt x="662978" y="2070425"/>
                </a:cubicBezTo>
                <a:cubicBezTo>
                  <a:pt x="570624" y="2182489"/>
                  <a:pt x="497175" y="2302905"/>
                  <a:pt x="443508" y="2427238"/>
                </a:cubicBezTo>
                <a:cubicBezTo>
                  <a:pt x="439840" y="2424839"/>
                  <a:pt x="436553" y="2421994"/>
                  <a:pt x="433280" y="2419131"/>
                </a:cubicBezTo>
                <a:close/>
              </a:path>
            </a:pathLst>
          </a:custGeom>
          <a:gradFill flip="none" rotWithShape="1">
            <a:gsLst>
              <a:gs pos="0">
                <a:srgbClr val="C32BAD">
                  <a:shade val="30000"/>
                  <a:satMod val="115000"/>
                </a:srgbClr>
              </a:gs>
              <a:gs pos="50000">
                <a:srgbClr val="C32BAD">
                  <a:shade val="67500"/>
                  <a:satMod val="115000"/>
                </a:srgbClr>
              </a:gs>
              <a:gs pos="100000">
                <a:srgbClr val="C32BAD">
                  <a:shade val="100000"/>
                  <a:satMod val="115000"/>
                </a:srgbClr>
              </a:gs>
            </a:gsLst>
            <a:lin ang="5400000" scaled="1"/>
            <a:tileRect/>
          </a:gra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2" name="椭圆 6"/>
          <p:cNvSpPr/>
          <p:nvPr/>
        </p:nvSpPr>
        <p:spPr>
          <a:xfrm>
            <a:off x="5680242" y="3014650"/>
            <a:ext cx="1096547" cy="1526532"/>
          </a:xfrm>
          <a:custGeom>
            <a:avLst/>
            <a:gdLst/>
            <a:ahLst/>
            <a:cxnLst/>
            <a:rect l="l" t="t" r="r" b="b"/>
            <a:pathLst>
              <a:path w="1229299" h="1711339">
                <a:moveTo>
                  <a:pt x="1171742" y="261"/>
                </a:moveTo>
                <a:cubicBezTo>
                  <a:pt x="1209399" y="130341"/>
                  <a:pt x="1229299" y="269979"/>
                  <a:pt x="1229299" y="415195"/>
                </a:cubicBezTo>
                <a:cubicBezTo>
                  <a:pt x="1229299" y="1131036"/>
                  <a:pt x="745713" y="1711339"/>
                  <a:pt x="149179" y="1711339"/>
                </a:cubicBezTo>
                <a:lnTo>
                  <a:pt x="124385" y="1709837"/>
                </a:lnTo>
                <a:cubicBezTo>
                  <a:pt x="-113258" y="1208809"/>
                  <a:pt x="-7512" y="609125"/>
                  <a:pt x="417032" y="259252"/>
                </a:cubicBezTo>
                <a:cubicBezTo>
                  <a:pt x="635512" y="79199"/>
                  <a:pt x="902801" y="-5340"/>
                  <a:pt x="1171742" y="261"/>
                </a:cubicBezTo>
                <a:close/>
              </a:path>
            </a:pathLst>
          </a:custGeom>
          <a:solidFill>
            <a:srgbClr val="C32BAD"/>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3" name="泪滴形 3"/>
          <p:cNvSpPr/>
          <p:nvPr/>
        </p:nvSpPr>
        <p:spPr>
          <a:xfrm rot="8430451">
            <a:off x="5854796" y="3389148"/>
            <a:ext cx="2165073" cy="2016257"/>
          </a:xfrm>
          <a:custGeom>
            <a:avLst/>
            <a:gdLst>
              <a:gd name="connsiteX0" fmla="*/ 410925 w 2593036"/>
              <a:gd name="connsiteY0" fmla="*/ 2560175 h 2560218"/>
              <a:gd name="connsiteX1" fmla="*/ 39148 w 2593036"/>
              <a:gd name="connsiteY1" fmla="*/ 1445171 h 2560218"/>
              <a:gd name="connsiteX2" fmla="*/ 1229783 w 2593036"/>
              <a:gd name="connsiteY2" fmla="*/ 182991 h 2560218"/>
              <a:gd name="connsiteX3" fmla="*/ 2593036 w 2593036"/>
              <a:gd name="connsiteY3" fmla="*/ 0 h 2560218"/>
              <a:gd name="connsiteX4" fmla="*/ 2420418 w 2593036"/>
              <a:gd name="connsiteY4" fmla="*/ 1445171 h 2560218"/>
              <a:gd name="connsiteX5" fmla="*/ 2378160 w 2593036"/>
              <a:gd name="connsiteY5" fmla="*/ 1774040 h 2560218"/>
              <a:gd name="connsiteX6" fmla="*/ 2359981 w 2593036"/>
              <a:gd name="connsiteY6" fmla="*/ 1757112 h 2560218"/>
              <a:gd name="connsiteX7" fmla="*/ 702126 w 2593036"/>
              <a:gd name="connsiteY7" fmla="*/ 2070425 h 2560218"/>
              <a:gd name="connsiteX8" fmla="*/ 482656 w 2593036"/>
              <a:gd name="connsiteY8" fmla="*/ 2427238 h 2560218"/>
              <a:gd name="connsiteX9" fmla="*/ 410925 w 2593036"/>
              <a:gd name="connsiteY9" fmla="*/ 2560175 h 2560218"/>
              <a:gd name="connsiteX0-1" fmla="*/ 408839 w 2590950"/>
              <a:gd name="connsiteY0-2" fmla="*/ 2560175 h 2560218"/>
              <a:gd name="connsiteX1-3" fmla="*/ 37062 w 2590950"/>
              <a:gd name="connsiteY1-4" fmla="*/ 1445171 h 2560218"/>
              <a:gd name="connsiteX2-5" fmla="*/ 1227697 w 2590950"/>
              <a:gd name="connsiteY2-6" fmla="*/ 182991 h 2560218"/>
              <a:gd name="connsiteX3-7" fmla="*/ 2590950 w 2590950"/>
              <a:gd name="connsiteY3-8" fmla="*/ 0 h 2560218"/>
              <a:gd name="connsiteX4-9" fmla="*/ 2418332 w 2590950"/>
              <a:gd name="connsiteY4-10" fmla="*/ 1445171 h 2560218"/>
              <a:gd name="connsiteX5-11" fmla="*/ 2376074 w 2590950"/>
              <a:gd name="connsiteY5-12" fmla="*/ 1774040 h 2560218"/>
              <a:gd name="connsiteX6-13" fmla="*/ 2357895 w 2590950"/>
              <a:gd name="connsiteY6-14" fmla="*/ 1757112 h 2560218"/>
              <a:gd name="connsiteX7-15" fmla="*/ 700040 w 2590950"/>
              <a:gd name="connsiteY7-16" fmla="*/ 2070425 h 2560218"/>
              <a:gd name="connsiteX8-17" fmla="*/ 480570 w 2590950"/>
              <a:gd name="connsiteY8-18" fmla="*/ 2427238 h 2560218"/>
              <a:gd name="connsiteX9-19" fmla="*/ 408839 w 2590950"/>
              <a:gd name="connsiteY9-20" fmla="*/ 2560175 h 2560218"/>
              <a:gd name="connsiteX0-21" fmla="*/ 401984 w 2584095"/>
              <a:gd name="connsiteY0-22" fmla="*/ 2560175 h 2560218"/>
              <a:gd name="connsiteX1-23" fmla="*/ 30207 w 2584095"/>
              <a:gd name="connsiteY1-24" fmla="*/ 1445171 h 2560218"/>
              <a:gd name="connsiteX2-25" fmla="*/ 1220842 w 2584095"/>
              <a:gd name="connsiteY2-26" fmla="*/ 182991 h 2560218"/>
              <a:gd name="connsiteX3-27" fmla="*/ 2584095 w 2584095"/>
              <a:gd name="connsiteY3-28" fmla="*/ 0 h 2560218"/>
              <a:gd name="connsiteX4-29" fmla="*/ 2411477 w 2584095"/>
              <a:gd name="connsiteY4-30" fmla="*/ 1445171 h 2560218"/>
              <a:gd name="connsiteX5-31" fmla="*/ 2369219 w 2584095"/>
              <a:gd name="connsiteY5-32" fmla="*/ 1774040 h 2560218"/>
              <a:gd name="connsiteX6-33" fmla="*/ 2351040 w 2584095"/>
              <a:gd name="connsiteY6-34" fmla="*/ 1757112 h 2560218"/>
              <a:gd name="connsiteX7-35" fmla="*/ 693185 w 2584095"/>
              <a:gd name="connsiteY7-36" fmla="*/ 2070425 h 2560218"/>
              <a:gd name="connsiteX8-37" fmla="*/ 473715 w 2584095"/>
              <a:gd name="connsiteY8-38" fmla="*/ 2427238 h 2560218"/>
              <a:gd name="connsiteX9-39" fmla="*/ 401984 w 2584095"/>
              <a:gd name="connsiteY9-40" fmla="*/ 2560175 h 2560218"/>
              <a:gd name="connsiteX0-41" fmla="*/ 380424 w 2562535"/>
              <a:gd name="connsiteY0-42" fmla="*/ 2560175 h 2560218"/>
              <a:gd name="connsiteX1-43" fmla="*/ 8647 w 2562535"/>
              <a:gd name="connsiteY1-44" fmla="*/ 1445171 h 2560218"/>
              <a:gd name="connsiteX2-45" fmla="*/ 1199282 w 2562535"/>
              <a:gd name="connsiteY2-46" fmla="*/ 182991 h 2560218"/>
              <a:gd name="connsiteX3-47" fmla="*/ 2562535 w 2562535"/>
              <a:gd name="connsiteY3-48" fmla="*/ 0 h 2560218"/>
              <a:gd name="connsiteX4-49" fmla="*/ 2389917 w 2562535"/>
              <a:gd name="connsiteY4-50" fmla="*/ 1445171 h 2560218"/>
              <a:gd name="connsiteX5-51" fmla="*/ 2347659 w 2562535"/>
              <a:gd name="connsiteY5-52" fmla="*/ 1774040 h 2560218"/>
              <a:gd name="connsiteX6-53" fmla="*/ 2329480 w 2562535"/>
              <a:gd name="connsiteY6-54" fmla="*/ 1757112 h 2560218"/>
              <a:gd name="connsiteX7-55" fmla="*/ 671625 w 2562535"/>
              <a:gd name="connsiteY7-56" fmla="*/ 2070425 h 2560218"/>
              <a:gd name="connsiteX8-57" fmla="*/ 452155 w 2562535"/>
              <a:gd name="connsiteY8-58" fmla="*/ 2427238 h 2560218"/>
              <a:gd name="connsiteX9-59" fmla="*/ 380424 w 2562535"/>
              <a:gd name="connsiteY9-60" fmla="*/ 2560175 h 2560218"/>
              <a:gd name="connsiteX0-61" fmla="*/ 371779 w 2553890"/>
              <a:gd name="connsiteY0-62" fmla="*/ 2560175 h 2560218"/>
              <a:gd name="connsiteX1-63" fmla="*/ 2 w 2553890"/>
              <a:gd name="connsiteY1-64" fmla="*/ 1445171 h 2560218"/>
              <a:gd name="connsiteX2-65" fmla="*/ 1190637 w 2553890"/>
              <a:gd name="connsiteY2-66" fmla="*/ 182991 h 2560218"/>
              <a:gd name="connsiteX3-67" fmla="*/ 2553890 w 2553890"/>
              <a:gd name="connsiteY3-68" fmla="*/ 0 h 2560218"/>
              <a:gd name="connsiteX4-69" fmla="*/ 2381272 w 2553890"/>
              <a:gd name="connsiteY4-70" fmla="*/ 1445171 h 2560218"/>
              <a:gd name="connsiteX5-71" fmla="*/ 2339014 w 2553890"/>
              <a:gd name="connsiteY5-72" fmla="*/ 1774040 h 2560218"/>
              <a:gd name="connsiteX6-73" fmla="*/ 2320835 w 2553890"/>
              <a:gd name="connsiteY6-74" fmla="*/ 1757112 h 2560218"/>
              <a:gd name="connsiteX7-75" fmla="*/ 662980 w 2553890"/>
              <a:gd name="connsiteY7-76" fmla="*/ 2070425 h 2560218"/>
              <a:gd name="connsiteX8-77" fmla="*/ 443510 w 2553890"/>
              <a:gd name="connsiteY8-78" fmla="*/ 2427238 h 2560218"/>
              <a:gd name="connsiteX9-79" fmla="*/ 371779 w 2553890"/>
              <a:gd name="connsiteY9-80" fmla="*/ 2560175 h 2560218"/>
              <a:gd name="connsiteX0-81" fmla="*/ 371779 w 2553890"/>
              <a:gd name="connsiteY0-82" fmla="*/ 2560175 h 2560218"/>
              <a:gd name="connsiteX1-83" fmla="*/ 2 w 2553890"/>
              <a:gd name="connsiteY1-84" fmla="*/ 1445171 h 2560218"/>
              <a:gd name="connsiteX2-85" fmla="*/ 1190637 w 2553890"/>
              <a:gd name="connsiteY2-86" fmla="*/ 182991 h 2560218"/>
              <a:gd name="connsiteX3-87" fmla="*/ 2553890 w 2553890"/>
              <a:gd name="connsiteY3-88" fmla="*/ 0 h 2560218"/>
              <a:gd name="connsiteX4-89" fmla="*/ 2381272 w 2553890"/>
              <a:gd name="connsiteY4-90" fmla="*/ 1445171 h 2560218"/>
              <a:gd name="connsiteX5-91" fmla="*/ 2339014 w 2553890"/>
              <a:gd name="connsiteY5-92" fmla="*/ 1774040 h 2560218"/>
              <a:gd name="connsiteX6-93" fmla="*/ 2320835 w 2553890"/>
              <a:gd name="connsiteY6-94" fmla="*/ 1757112 h 2560218"/>
              <a:gd name="connsiteX7-95" fmla="*/ 662980 w 2553890"/>
              <a:gd name="connsiteY7-96" fmla="*/ 2070425 h 2560218"/>
              <a:gd name="connsiteX8-97" fmla="*/ 443510 w 2553890"/>
              <a:gd name="connsiteY8-98" fmla="*/ 2427238 h 2560218"/>
              <a:gd name="connsiteX9-99" fmla="*/ 371779 w 2553890"/>
              <a:gd name="connsiteY9-100" fmla="*/ 2560175 h 2560218"/>
              <a:gd name="connsiteX0-101" fmla="*/ 371779 w 2553890"/>
              <a:gd name="connsiteY0-102" fmla="*/ 2560175 h 2560214"/>
              <a:gd name="connsiteX1-103" fmla="*/ 2 w 2553890"/>
              <a:gd name="connsiteY1-104" fmla="*/ 1445171 h 2560214"/>
              <a:gd name="connsiteX2-105" fmla="*/ 1190637 w 2553890"/>
              <a:gd name="connsiteY2-106" fmla="*/ 182991 h 2560214"/>
              <a:gd name="connsiteX3-107" fmla="*/ 2553890 w 2553890"/>
              <a:gd name="connsiteY3-108" fmla="*/ 0 h 2560214"/>
              <a:gd name="connsiteX4-109" fmla="*/ 2381272 w 2553890"/>
              <a:gd name="connsiteY4-110" fmla="*/ 1445171 h 2560214"/>
              <a:gd name="connsiteX5-111" fmla="*/ 2339014 w 2553890"/>
              <a:gd name="connsiteY5-112" fmla="*/ 1774040 h 2560214"/>
              <a:gd name="connsiteX6-113" fmla="*/ 2320835 w 2553890"/>
              <a:gd name="connsiteY6-114" fmla="*/ 1757112 h 2560214"/>
              <a:gd name="connsiteX7-115" fmla="*/ 662980 w 2553890"/>
              <a:gd name="connsiteY7-116" fmla="*/ 2070425 h 2560214"/>
              <a:gd name="connsiteX8-117" fmla="*/ 425656 w 2553890"/>
              <a:gd name="connsiteY8-118" fmla="*/ 2411175 h 2560214"/>
              <a:gd name="connsiteX9-119" fmla="*/ 371779 w 2553890"/>
              <a:gd name="connsiteY9-120" fmla="*/ 2560175 h 2560214"/>
              <a:gd name="connsiteX0-121" fmla="*/ 391643 w 2594255"/>
              <a:gd name="connsiteY0-122" fmla="*/ 2607189 h 2607219"/>
              <a:gd name="connsiteX1-123" fmla="*/ 40367 w 2594255"/>
              <a:gd name="connsiteY1-124" fmla="*/ 1445171 h 2607219"/>
              <a:gd name="connsiteX2-125" fmla="*/ 1231002 w 2594255"/>
              <a:gd name="connsiteY2-126" fmla="*/ 182991 h 2607219"/>
              <a:gd name="connsiteX3-127" fmla="*/ 2594255 w 2594255"/>
              <a:gd name="connsiteY3-128" fmla="*/ 0 h 2607219"/>
              <a:gd name="connsiteX4-129" fmla="*/ 2421637 w 2594255"/>
              <a:gd name="connsiteY4-130" fmla="*/ 1445171 h 2607219"/>
              <a:gd name="connsiteX5-131" fmla="*/ 2379379 w 2594255"/>
              <a:gd name="connsiteY5-132" fmla="*/ 1774040 h 2607219"/>
              <a:gd name="connsiteX6-133" fmla="*/ 2361200 w 2594255"/>
              <a:gd name="connsiteY6-134" fmla="*/ 1757112 h 2607219"/>
              <a:gd name="connsiteX7-135" fmla="*/ 703345 w 2594255"/>
              <a:gd name="connsiteY7-136" fmla="*/ 2070425 h 2607219"/>
              <a:gd name="connsiteX8-137" fmla="*/ 466021 w 2594255"/>
              <a:gd name="connsiteY8-138" fmla="*/ 2411175 h 2607219"/>
              <a:gd name="connsiteX9-139" fmla="*/ 391643 w 2594255"/>
              <a:gd name="connsiteY9-140" fmla="*/ 2607189 h 2607219"/>
              <a:gd name="connsiteX0-141" fmla="*/ 386007 w 2588619"/>
              <a:gd name="connsiteY0-142" fmla="*/ 2607189 h 2607219"/>
              <a:gd name="connsiteX1-143" fmla="*/ 34731 w 2588619"/>
              <a:gd name="connsiteY1-144" fmla="*/ 1445171 h 2607219"/>
              <a:gd name="connsiteX2-145" fmla="*/ 1225366 w 2588619"/>
              <a:gd name="connsiteY2-146" fmla="*/ 182991 h 2607219"/>
              <a:gd name="connsiteX3-147" fmla="*/ 2588619 w 2588619"/>
              <a:gd name="connsiteY3-148" fmla="*/ 0 h 2607219"/>
              <a:gd name="connsiteX4-149" fmla="*/ 2416001 w 2588619"/>
              <a:gd name="connsiteY4-150" fmla="*/ 1445171 h 2607219"/>
              <a:gd name="connsiteX5-151" fmla="*/ 2373743 w 2588619"/>
              <a:gd name="connsiteY5-152" fmla="*/ 1774040 h 2607219"/>
              <a:gd name="connsiteX6-153" fmla="*/ 2355564 w 2588619"/>
              <a:gd name="connsiteY6-154" fmla="*/ 1757112 h 2607219"/>
              <a:gd name="connsiteX7-155" fmla="*/ 697709 w 2588619"/>
              <a:gd name="connsiteY7-156" fmla="*/ 2070425 h 2607219"/>
              <a:gd name="connsiteX8-157" fmla="*/ 460385 w 2588619"/>
              <a:gd name="connsiteY8-158" fmla="*/ 2411175 h 2607219"/>
              <a:gd name="connsiteX9-159" fmla="*/ 386007 w 2588619"/>
              <a:gd name="connsiteY9-160" fmla="*/ 2607189 h 2607219"/>
              <a:gd name="connsiteX0-161" fmla="*/ 361910 w 2564522"/>
              <a:gd name="connsiteY0-162" fmla="*/ 2607189 h 2607219"/>
              <a:gd name="connsiteX1-163" fmla="*/ 10634 w 2564522"/>
              <a:gd name="connsiteY1-164" fmla="*/ 1445171 h 2607219"/>
              <a:gd name="connsiteX2-165" fmla="*/ 1201269 w 2564522"/>
              <a:gd name="connsiteY2-166" fmla="*/ 182991 h 2607219"/>
              <a:gd name="connsiteX3-167" fmla="*/ 2564522 w 2564522"/>
              <a:gd name="connsiteY3-168" fmla="*/ 0 h 2607219"/>
              <a:gd name="connsiteX4-169" fmla="*/ 2391904 w 2564522"/>
              <a:gd name="connsiteY4-170" fmla="*/ 1445171 h 2607219"/>
              <a:gd name="connsiteX5-171" fmla="*/ 2349646 w 2564522"/>
              <a:gd name="connsiteY5-172" fmla="*/ 1774040 h 2607219"/>
              <a:gd name="connsiteX6-173" fmla="*/ 2331467 w 2564522"/>
              <a:gd name="connsiteY6-174" fmla="*/ 1757112 h 2607219"/>
              <a:gd name="connsiteX7-175" fmla="*/ 673612 w 2564522"/>
              <a:gd name="connsiteY7-176" fmla="*/ 2070425 h 2607219"/>
              <a:gd name="connsiteX8-177" fmla="*/ 436288 w 2564522"/>
              <a:gd name="connsiteY8-178" fmla="*/ 2411175 h 2607219"/>
              <a:gd name="connsiteX9-179" fmla="*/ 361910 w 2564522"/>
              <a:gd name="connsiteY9-180" fmla="*/ 2607189 h 260721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564522" h="2607219">
                <a:moveTo>
                  <a:pt x="361910" y="2607189"/>
                </a:moveTo>
                <a:cubicBezTo>
                  <a:pt x="187150" y="2276514"/>
                  <a:pt x="-53624" y="1868156"/>
                  <a:pt x="10634" y="1445171"/>
                </a:cubicBezTo>
                <a:cubicBezTo>
                  <a:pt x="74851" y="1022455"/>
                  <a:pt x="404497" y="188672"/>
                  <a:pt x="1201269" y="182991"/>
                </a:cubicBezTo>
                <a:cubicBezTo>
                  <a:pt x="1655675" y="179751"/>
                  <a:pt x="2110105" y="121994"/>
                  <a:pt x="2564522" y="0"/>
                </a:cubicBezTo>
                <a:cubicBezTo>
                  <a:pt x="2449443" y="481724"/>
                  <a:pt x="2391904" y="963448"/>
                  <a:pt x="2391904" y="1445171"/>
                </a:cubicBezTo>
                <a:cubicBezTo>
                  <a:pt x="2391904" y="1559061"/>
                  <a:pt x="2377675" y="1669428"/>
                  <a:pt x="2349646" y="1774040"/>
                </a:cubicBezTo>
                <a:lnTo>
                  <a:pt x="2331467" y="1757112"/>
                </a:lnTo>
                <a:cubicBezTo>
                  <a:pt x="1871117" y="1377730"/>
                  <a:pt x="1128871" y="1518005"/>
                  <a:pt x="673612" y="2070425"/>
                </a:cubicBezTo>
                <a:cubicBezTo>
                  <a:pt x="581258" y="2182489"/>
                  <a:pt x="489955" y="2286842"/>
                  <a:pt x="436288" y="2411175"/>
                </a:cubicBezTo>
                <a:cubicBezTo>
                  <a:pt x="432620" y="2408776"/>
                  <a:pt x="365183" y="2610052"/>
                  <a:pt x="361910" y="2607189"/>
                </a:cubicBezTo>
                <a:close/>
              </a:path>
            </a:pathLst>
          </a:custGeom>
          <a:solidFill>
            <a:sysClr val="window" lastClr="FFFFFF"/>
          </a:solidFill>
          <a:ln w="25400" cap="flat" cmpd="sng" algn="ctr">
            <a:noFill/>
            <a:prstDash val="solid"/>
          </a:ln>
          <a:effectLst>
            <a:innerShdw blurRad="63500" dist="50800" dir="108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4" name="Oval 65"/>
          <p:cNvSpPr>
            <a:spLocks noChangeArrowheads="1"/>
          </p:cNvSpPr>
          <p:nvPr/>
        </p:nvSpPr>
        <p:spPr bwMode="auto">
          <a:xfrm>
            <a:off x="6373491" y="6012214"/>
            <a:ext cx="741265" cy="15309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15" name="TextBox 14"/>
          <p:cNvSpPr txBox="1"/>
          <p:nvPr/>
        </p:nvSpPr>
        <p:spPr>
          <a:xfrm>
            <a:off x="1345478" y="1445639"/>
            <a:ext cx="878960" cy="65854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4000"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40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6" name="TextBox 15"/>
          <p:cNvSpPr txBox="1"/>
          <p:nvPr/>
        </p:nvSpPr>
        <p:spPr>
          <a:xfrm>
            <a:off x="1106449" y="2069143"/>
            <a:ext cx="814994" cy="4124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1600"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POINT</a:t>
            </a:r>
            <a:endParaRPr kumimoji="0" lang="zh-CN" altLang="en-US" sz="16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7" name="TextBox 16"/>
          <p:cNvSpPr txBox="1"/>
          <p:nvPr/>
        </p:nvSpPr>
        <p:spPr>
          <a:xfrm>
            <a:off x="3671427" y="2256959"/>
            <a:ext cx="878960" cy="65854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4000"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40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9" name="TextBox 18"/>
          <p:cNvSpPr txBox="1"/>
          <p:nvPr/>
        </p:nvSpPr>
        <p:spPr>
          <a:xfrm>
            <a:off x="5865163" y="3255508"/>
            <a:ext cx="878960" cy="65854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4000"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40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7" name="TextBox 26"/>
          <p:cNvSpPr txBox="1"/>
          <p:nvPr/>
        </p:nvSpPr>
        <p:spPr>
          <a:xfrm>
            <a:off x="-36512" y="5357385"/>
            <a:ext cx="3778874" cy="486565"/>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rgbClr val="F79646">
                    <a:lumMod val="50000"/>
                  </a:srgbClr>
                </a:solidFill>
                <a:effectLst/>
                <a:uLnTx/>
                <a:uFillTx/>
                <a:latin typeface="微软雅黑" panose="020B0503020204020204" pitchFamily="34" charset="-122"/>
                <a:ea typeface="微软雅黑" panose="020B0503020204020204" pitchFamily="34" charset="-122"/>
              </a:rPr>
              <a:t>您的标题写在这里</a:t>
            </a:r>
            <a:endParaRPr kumimoji="0" lang="zh-CN" altLang="en-US" sz="2800" b="1" i="0" u="none" strike="noStrike" kern="0" cap="none" spc="0" normalizeH="0" baseline="0" noProof="0" dirty="0">
              <a:ln>
                <a:noFill/>
              </a:ln>
              <a:solidFill>
                <a:srgbClr val="F79646">
                  <a:lumMod val="50000"/>
                </a:srgbClr>
              </a:solidFill>
              <a:effectLst/>
              <a:uLnTx/>
              <a:uFillTx/>
              <a:latin typeface="微软雅黑" panose="020B0503020204020204" pitchFamily="34" charset="-122"/>
              <a:ea typeface="微软雅黑" panose="020B0503020204020204" pitchFamily="34" charset="-122"/>
            </a:endParaRPr>
          </a:p>
        </p:txBody>
      </p:sp>
      <p:sp>
        <p:nvSpPr>
          <p:cNvPr id="28" name="矩形 27"/>
          <p:cNvSpPr/>
          <p:nvPr/>
        </p:nvSpPr>
        <p:spPr>
          <a:xfrm>
            <a:off x="-36512" y="5920495"/>
            <a:ext cx="3677549" cy="244809"/>
          </a:xfrm>
          <a:prstGeom prst="rect">
            <a:avLst/>
          </a:prstGeom>
          <a:solidFill>
            <a:srgbClr val="F79646">
              <a:lumMod val="5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1" name="TextBox 30"/>
          <p:cNvSpPr txBox="1"/>
          <p:nvPr/>
        </p:nvSpPr>
        <p:spPr>
          <a:xfrm>
            <a:off x="3411507" y="2911491"/>
            <a:ext cx="814994" cy="4124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1600"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POINT</a:t>
            </a:r>
            <a:endParaRPr kumimoji="0" lang="zh-CN" altLang="en-US" sz="16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2" name="TextBox 31"/>
          <p:cNvSpPr txBox="1"/>
          <p:nvPr/>
        </p:nvSpPr>
        <p:spPr>
          <a:xfrm>
            <a:off x="5680242" y="3969360"/>
            <a:ext cx="814994" cy="4124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en-US" altLang="zh-CN" sz="1600"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POINT</a:t>
            </a:r>
            <a:endParaRPr kumimoji="0" lang="zh-CN" altLang="en-US" sz="16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3" name="TextBox 32"/>
          <p:cNvSpPr txBox="1"/>
          <p:nvPr/>
        </p:nvSpPr>
        <p:spPr>
          <a:xfrm>
            <a:off x="1740343" y="1634532"/>
            <a:ext cx="1521570" cy="2308324"/>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         </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         添加文</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         本点击</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      添加文本</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添加</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文</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本点击添</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加文</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本</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4058542" y="2399103"/>
            <a:ext cx="1521570" cy="2308324"/>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         </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         添加文</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         本点击</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      添加文本</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添加</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文</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本点击添</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加文</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本</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6300192" y="3424932"/>
            <a:ext cx="1521570" cy="2308324"/>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         </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         添加文</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         本点击</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      添加文本</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添加</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文</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本点击添</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加文</a:t>
            </a:r>
            <a:endPar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本</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698224" y="1285778"/>
            <a:ext cx="4178032" cy="45719"/>
          </a:xfrm>
          <a:prstGeom prst="rect">
            <a:avLst/>
          </a:prstGeom>
          <a:solidFill>
            <a:sysClr val="windowText" lastClr="000000">
              <a:lumMod val="75000"/>
              <a:lumOff val="2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 name="等腰三角形 4"/>
          <p:cNvSpPr/>
          <p:nvPr/>
        </p:nvSpPr>
        <p:spPr>
          <a:xfrm flipV="1">
            <a:off x="6727690" y="3798540"/>
            <a:ext cx="1008112" cy="1070333"/>
          </a:xfrm>
          <a:prstGeom prst="triangle">
            <a:avLst/>
          </a:prstGeom>
          <a:solidFill>
            <a:sysClr val="window" lastClr="FFFFFF">
              <a:lumMod val="6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 name="等腰三角形 5"/>
          <p:cNvSpPr/>
          <p:nvPr/>
        </p:nvSpPr>
        <p:spPr>
          <a:xfrm flipV="1">
            <a:off x="3932630" y="3811792"/>
            <a:ext cx="1008112" cy="1070333"/>
          </a:xfrm>
          <a:prstGeom prst="triangle">
            <a:avLst/>
          </a:prstGeom>
          <a:solidFill>
            <a:sysClr val="window" lastClr="FFFFFF">
              <a:lumMod val="6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 name="等腰三角形 6"/>
          <p:cNvSpPr/>
          <p:nvPr/>
        </p:nvSpPr>
        <p:spPr>
          <a:xfrm flipV="1">
            <a:off x="1115616" y="3798826"/>
            <a:ext cx="1008112" cy="1070333"/>
          </a:xfrm>
          <a:prstGeom prst="triangle">
            <a:avLst/>
          </a:prstGeom>
          <a:solidFill>
            <a:sysClr val="window" lastClr="FFFFFF">
              <a:lumMod val="6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8" name="矩形 7"/>
          <p:cNvSpPr/>
          <p:nvPr/>
        </p:nvSpPr>
        <p:spPr>
          <a:xfrm>
            <a:off x="-26776" y="3574553"/>
            <a:ext cx="9170776" cy="240129"/>
          </a:xfrm>
          <a:prstGeom prst="rect">
            <a:avLst/>
          </a:prstGeom>
          <a:solidFill>
            <a:sysClr val="windowText" lastClr="000000">
              <a:lumMod val="75000"/>
              <a:lumOff val="2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9"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t="73921"/>
          <a:stretch>
            <a:fillRect/>
          </a:stretch>
        </p:blipFill>
        <p:spPr bwMode="auto">
          <a:xfrm>
            <a:off x="694016" y="3107975"/>
            <a:ext cx="1828800" cy="47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等腰三角形 9"/>
          <p:cNvSpPr/>
          <p:nvPr/>
        </p:nvSpPr>
        <p:spPr>
          <a:xfrm flipV="1">
            <a:off x="611560" y="2852936"/>
            <a:ext cx="2232248" cy="1944216"/>
          </a:xfrm>
          <a:prstGeom prst="triangle">
            <a:avLst>
              <a:gd name="adj" fmla="val 48219"/>
            </a:avLst>
          </a:prstGeom>
          <a:gradFill flip="none" rotWithShape="1">
            <a:gsLst>
              <a:gs pos="0">
                <a:srgbClr val="FFC000">
                  <a:shade val="30000"/>
                  <a:satMod val="115000"/>
                </a:srgbClr>
              </a:gs>
              <a:gs pos="12000">
                <a:srgbClr val="FFC000">
                  <a:shade val="67500"/>
                  <a:satMod val="115000"/>
                </a:srgbClr>
              </a:gs>
              <a:gs pos="50016">
                <a:srgbClr val="FFD44B"/>
              </a:gs>
              <a:gs pos="84000">
                <a:srgbClr val="FFC000">
                  <a:shade val="100000"/>
                  <a:satMod val="115000"/>
                </a:srgbClr>
              </a:gs>
            </a:gsLst>
            <a:lin ang="16200000" scaled="1"/>
            <a:tileRect/>
          </a:gradFill>
          <a:ln w="25400" cap="flat" cmpd="sng" algn="ctr">
            <a:solidFill>
              <a:srgbClr val="FFD44B"/>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11"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b="26079"/>
          <a:stretch>
            <a:fillRect/>
          </a:stretch>
        </p:blipFill>
        <p:spPr bwMode="auto">
          <a:xfrm>
            <a:off x="694016" y="1756115"/>
            <a:ext cx="1828800" cy="1351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等腰三角形 11"/>
          <p:cNvSpPr/>
          <p:nvPr/>
        </p:nvSpPr>
        <p:spPr>
          <a:xfrm flipV="1">
            <a:off x="1337388" y="3107975"/>
            <a:ext cx="277734" cy="238470"/>
          </a:xfrm>
          <a:prstGeom prst="triangle">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13"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t="73921"/>
          <a:stretch>
            <a:fillRect/>
          </a:stretch>
        </p:blipFill>
        <p:spPr bwMode="auto">
          <a:xfrm>
            <a:off x="3502328" y="3107975"/>
            <a:ext cx="1828800" cy="47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等腰三角形 13"/>
          <p:cNvSpPr/>
          <p:nvPr/>
        </p:nvSpPr>
        <p:spPr>
          <a:xfrm flipV="1">
            <a:off x="3419872" y="2852936"/>
            <a:ext cx="2232248" cy="1944216"/>
          </a:xfrm>
          <a:prstGeom prst="triangle">
            <a:avLst>
              <a:gd name="adj" fmla="val 48219"/>
            </a:avLst>
          </a:prstGeom>
          <a:gradFill flip="none" rotWithShape="1">
            <a:gsLst>
              <a:gs pos="0">
                <a:srgbClr val="FFC000">
                  <a:shade val="30000"/>
                  <a:satMod val="115000"/>
                </a:srgbClr>
              </a:gs>
              <a:gs pos="12000">
                <a:srgbClr val="FFC000">
                  <a:shade val="67500"/>
                  <a:satMod val="115000"/>
                </a:srgbClr>
              </a:gs>
              <a:gs pos="50016">
                <a:srgbClr val="FFD44B"/>
              </a:gs>
              <a:gs pos="84000">
                <a:srgbClr val="FFC000">
                  <a:shade val="100000"/>
                  <a:satMod val="115000"/>
                </a:srgbClr>
              </a:gs>
            </a:gsLst>
            <a:lin ang="16200000" scaled="1"/>
            <a:tileRect/>
          </a:gradFill>
          <a:ln w="25400" cap="flat" cmpd="sng" algn="ctr">
            <a:solidFill>
              <a:srgbClr val="FFD44B"/>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15"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b="26079"/>
          <a:stretch>
            <a:fillRect/>
          </a:stretch>
        </p:blipFill>
        <p:spPr bwMode="auto">
          <a:xfrm>
            <a:off x="3502328" y="1756115"/>
            <a:ext cx="1828800" cy="1351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等腰三角形 15"/>
          <p:cNvSpPr/>
          <p:nvPr/>
        </p:nvSpPr>
        <p:spPr>
          <a:xfrm flipV="1">
            <a:off x="4145700" y="3107975"/>
            <a:ext cx="277734" cy="238470"/>
          </a:xfrm>
          <a:prstGeom prst="triangle">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17"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t="73921"/>
          <a:stretch>
            <a:fillRect/>
          </a:stretch>
        </p:blipFill>
        <p:spPr bwMode="auto">
          <a:xfrm>
            <a:off x="6310640" y="3107975"/>
            <a:ext cx="1828800" cy="47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等腰三角形 17"/>
          <p:cNvSpPr/>
          <p:nvPr/>
        </p:nvSpPr>
        <p:spPr>
          <a:xfrm flipV="1">
            <a:off x="6228184" y="2852936"/>
            <a:ext cx="2232248" cy="1944216"/>
          </a:xfrm>
          <a:prstGeom prst="triangle">
            <a:avLst>
              <a:gd name="adj" fmla="val 48219"/>
            </a:avLst>
          </a:prstGeom>
          <a:gradFill flip="none" rotWithShape="1">
            <a:gsLst>
              <a:gs pos="0">
                <a:srgbClr val="FFC000">
                  <a:shade val="30000"/>
                  <a:satMod val="115000"/>
                </a:srgbClr>
              </a:gs>
              <a:gs pos="12000">
                <a:srgbClr val="FFC000">
                  <a:shade val="67500"/>
                  <a:satMod val="115000"/>
                </a:srgbClr>
              </a:gs>
              <a:gs pos="50016">
                <a:srgbClr val="FFD44B"/>
              </a:gs>
              <a:gs pos="84000">
                <a:srgbClr val="FFC000">
                  <a:shade val="100000"/>
                  <a:satMod val="115000"/>
                </a:srgbClr>
              </a:gs>
            </a:gsLst>
            <a:lin ang="16200000" scaled="1"/>
            <a:tileRect/>
          </a:gradFill>
          <a:ln w="25400" cap="flat" cmpd="sng" algn="ctr">
            <a:solidFill>
              <a:srgbClr val="FFD44B"/>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19"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b="26079"/>
          <a:stretch>
            <a:fillRect/>
          </a:stretch>
        </p:blipFill>
        <p:spPr bwMode="auto">
          <a:xfrm>
            <a:off x="6310640" y="1756115"/>
            <a:ext cx="1828800" cy="1351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等腰三角形 19"/>
          <p:cNvSpPr/>
          <p:nvPr/>
        </p:nvSpPr>
        <p:spPr>
          <a:xfrm flipV="1">
            <a:off x="6954012" y="3107975"/>
            <a:ext cx="277734" cy="238470"/>
          </a:xfrm>
          <a:prstGeom prst="triangle">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1" name="TextBox 20"/>
          <p:cNvSpPr txBox="1"/>
          <p:nvPr/>
        </p:nvSpPr>
        <p:spPr>
          <a:xfrm>
            <a:off x="1687928" y="2236384"/>
            <a:ext cx="861730" cy="91223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en-US" altLang="zh-CN" sz="4400" b="1" i="0" u="none" strike="noStrike" kern="0" cap="none" spc="0" normalizeH="0" baseline="0" noProof="0" dirty="0" smtClean="0">
                <a:ln>
                  <a:noFill/>
                </a:ln>
                <a:solidFill>
                  <a:sysClr val="window" lastClr="FFFFFF"/>
                </a:solidFill>
                <a:effectLst>
                  <a:outerShdw blurRad="50800" dist="38100" dir="13500000" algn="br" rotWithShape="0">
                    <a:prstClr val="black">
                      <a:alpha val="40000"/>
                    </a:prstClr>
                  </a:outerShdw>
                </a:effectLst>
                <a:uLnTx/>
                <a:uFillTx/>
                <a:latin typeface="Bell MT" panose="0203060306050A090203" pitchFamily="18" charset="0"/>
                <a:ea typeface="微软雅黑" panose="020B0503020204020204" pitchFamily="34" charset="-122"/>
              </a:rPr>
              <a:t>01</a:t>
            </a:r>
            <a:endParaRPr kumimoji="0" lang="en-US" altLang="zh-CN" sz="4400" b="1" i="0" u="none" strike="noStrike" kern="0" cap="none" spc="0" normalizeH="0" baseline="0" noProof="0" dirty="0" smtClean="0">
              <a:ln>
                <a:noFill/>
              </a:ln>
              <a:solidFill>
                <a:sysClr val="window" lastClr="FFFFFF"/>
              </a:solidFill>
              <a:effectLst>
                <a:outerShdw blurRad="50800" dist="38100" dir="13500000" algn="br" rotWithShape="0">
                  <a:prstClr val="black">
                    <a:alpha val="40000"/>
                  </a:prstClr>
                </a:outerShdw>
              </a:effectLst>
              <a:uLnTx/>
              <a:uFillTx/>
              <a:latin typeface="Bell MT" panose="0203060306050A090203" pitchFamily="18" charset="0"/>
              <a:ea typeface="微软雅黑" panose="020B0503020204020204" pitchFamily="34" charset="-122"/>
            </a:endParaRPr>
          </a:p>
        </p:txBody>
      </p:sp>
      <p:sp>
        <p:nvSpPr>
          <p:cNvPr id="22" name="TextBox 21"/>
          <p:cNvSpPr txBox="1"/>
          <p:nvPr/>
        </p:nvSpPr>
        <p:spPr>
          <a:xfrm>
            <a:off x="4469263" y="2195738"/>
            <a:ext cx="861730" cy="91223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en-US" altLang="zh-CN" sz="4400" b="1" i="0" u="none" strike="noStrike" kern="0" cap="none" spc="0" normalizeH="0" baseline="0" noProof="0" dirty="0" smtClean="0">
                <a:ln>
                  <a:noFill/>
                </a:ln>
                <a:solidFill>
                  <a:sysClr val="window" lastClr="FFFFFF"/>
                </a:solidFill>
                <a:effectLst>
                  <a:outerShdw blurRad="50800" dist="38100" dir="13500000" algn="br" rotWithShape="0">
                    <a:prstClr val="black">
                      <a:alpha val="40000"/>
                    </a:prstClr>
                  </a:outerShdw>
                </a:effectLst>
                <a:uLnTx/>
                <a:uFillTx/>
                <a:latin typeface="Bell MT" panose="0203060306050A090203" pitchFamily="18" charset="0"/>
                <a:ea typeface="微软雅黑" panose="020B0503020204020204" pitchFamily="34" charset="-122"/>
              </a:rPr>
              <a:t>02</a:t>
            </a:r>
            <a:endParaRPr kumimoji="0" lang="en-US" altLang="zh-CN" sz="4400" b="1" i="0" u="none" strike="noStrike" kern="0" cap="none" spc="0" normalizeH="0" baseline="0" noProof="0" dirty="0" smtClean="0">
              <a:ln>
                <a:noFill/>
              </a:ln>
              <a:solidFill>
                <a:sysClr val="window" lastClr="FFFFFF"/>
              </a:solidFill>
              <a:effectLst>
                <a:outerShdw blurRad="50800" dist="38100" dir="13500000" algn="br" rotWithShape="0">
                  <a:prstClr val="black">
                    <a:alpha val="40000"/>
                  </a:prstClr>
                </a:outerShdw>
              </a:effectLst>
              <a:uLnTx/>
              <a:uFillTx/>
              <a:latin typeface="Bell MT" panose="0203060306050A090203" pitchFamily="18" charset="0"/>
              <a:ea typeface="微软雅黑" panose="020B0503020204020204" pitchFamily="34" charset="-122"/>
            </a:endParaRPr>
          </a:p>
        </p:txBody>
      </p:sp>
      <p:sp>
        <p:nvSpPr>
          <p:cNvPr id="23" name="TextBox 22"/>
          <p:cNvSpPr txBox="1"/>
          <p:nvPr/>
        </p:nvSpPr>
        <p:spPr>
          <a:xfrm>
            <a:off x="7277710" y="2195737"/>
            <a:ext cx="861730" cy="91223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en-US" altLang="zh-CN" sz="4400" b="1" i="0" u="none" strike="noStrike" kern="0" cap="none" spc="0" normalizeH="0" baseline="0" noProof="0" dirty="0" smtClean="0">
                <a:ln>
                  <a:noFill/>
                </a:ln>
                <a:solidFill>
                  <a:sysClr val="window" lastClr="FFFFFF"/>
                </a:solidFill>
                <a:effectLst>
                  <a:outerShdw blurRad="50800" dist="38100" dir="13500000" algn="br" rotWithShape="0">
                    <a:prstClr val="black">
                      <a:alpha val="40000"/>
                    </a:prstClr>
                  </a:outerShdw>
                </a:effectLst>
                <a:uLnTx/>
                <a:uFillTx/>
                <a:latin typeface="Bell MT" panose="0203060306050A090203" pitchFamily="18" charset="0"/>
                <a:ea typeface="微软雅黑" panose="020B0503020204020204" pitchFamily="34" charset="-122"/>
              </a:rPr>
              <a:t>03</a:t>
            </a:r>
            <a:endParaRPr kumimoji="0" lang="en-US" altLang="zh-CN" sz="4400" b="1" i="0" u="none" strike="noStrike" kern="0" cap="none" spc="0" normalizeH="0" baseline="0" noProof="0" dirty="0" smtClean="0">
              <a:ln>
                <a:noFill/>
              </a:ln>
              <a:solidFill>
                <a:sysClr val="window" lastClr="FFFFFF"/>
              </a:solidFill>
              <a:effectLst>
                <a:outerShdw blurRad="50800" dist="38100" dir="13500000" algn="br" rotWithShape="0">
                  <a:prstClr val="black">
                    <a:alpha val="40000"/>
                  </a:prstClr>
                </a:outerShdw>
              </a:effectLst>
              <a:uLnTx/>
              <a:uFillTx/>
              <a:latin typeface="Bell MT" panose="0203060306050A090203" pitchFamily="18" charset="0"/>
              <a:ea typeface="微软雅黑" panose="020B0503020204020204" pitchFamily="34" charset="-122"/>
            </a:endParaRPr>
          </a:p>
        </p:txBody>
      </p:sp>
      <p:sp>
        <p:nvSpPr>
          <p:cNvPr id="24" name="TextBox 23"/>
          <p:cNvSpPr txBox="1"/>
          <p:nvPr/>
        </p:nvSpPr>
        <p:spPr>
          <a:xfrm>
            <a:off x="1102364" y="3404444"/>
            <a:ext cx="1235412" cy="59792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anose="020B0503020204020204" pitchFamily="34" charset="-122"/>
                <a:ea typeface="微软雅黑" panose="020B0503020204020204" pitchFamily="34" charset="-122"/>
              </a:rPr>
              <a:t>文本</a:t>
            </a:r>
            <a:endParaRPr kumimoji="0" lang="zh-CN" altLang="en-US" sz="2800" b="1" i="0" u="none" strike="noStrike" kern="0" cap="none" spc="0" normalizeH="0" baseline="0" noProof="0" dirty="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anose="020B0503020204020204" pitchFamily="34" charset="-122"/>
              <a:ea typeface="微软雅黑" panose="020B0503020204020204" pitchFamily="34" charset="-122"/>
            </a:endParaRPr>
          </a:p>
        </p:txBody>
      </p:sp>
      <p:sp>
        <p:nvSpPr>
          <p:cNvPr id="25" name="TextBox 24"/>
          <p:cNvSpPr txBox="1"/>
          <p:nvPr/>
        </p:nvSpPr>
        <p:spPr>
          <a:xfrm>
            <a:off x="3940906" y="3404444"/>
            <a:ext cx="1235412" cy="59792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anose="020B0503020204020204" pitchFamily="34" charset="-122"/>
                <a:ea typeface="微软雅黑" panose="020B0503020204020204" pitchFamily="34" charset="-122"/>
              </a:rPr>
              <a:t>文本</a:t>
            </a:r>
            <a:endParaRPr kumimoji="0" lang="zh-CN" altLang="en-US" sz="2800" b="1" i="0" u="none" strike="noStrike" kern="0" cap="none" spc="0" normalizeH="0" baseline="0" noProof="0" dirty="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anose="020B0503020204020204" pitchFamily="34" charset="-122"/>
              <a:ea typeface="微软雅黑" panose="020B0503020204020204" pitchFamily="34" charset="-122"/>
            </a:endParaRPr>
          </a:p>
        </p:txBody>
      </p:sp>
      <p:sp>
        <p:nvSpPr>
          <p:cNvPr id="26" name="TextBox 25"/>
          <p:cNvSpPr txBox="1"/>
          <p:nvPr/>
        </p:nvSpPr>
        <p:spPr>
          <a:xfrm>
            <a:off x="6738622" y="3404444"/>
            <a:ext cx="1235412" cy="59792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anose="020B0503020204020204" pitchFamily="34" charset="-122"/>
                <a:ea typeface="微软雅黑" panose="020B0503020204020204" pitchFamily="34" charset="-122"/>
              </a:rPr>
              <a:t>文本</a:t>
            </a:r>
            <a:endParaRPr kumimoji="0" lang="zh-CN" altLang="en-US" sz="2800" b="1" i="0" u="none" strike="noStrike" kern="0" cap="none" spc="0" normalizeH="0" baseline="0" noProof="0" dirty="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anose="020B0503020204020204" pitchFamily="34" charset="-122"/>
              <a:ea typeface="微软雅黑" panose="020B0503020204020204" pitchFamily="34" charset="-122"/>
            </a:endParaRPr>
          </a:p>
        </p:txBody>
      </p:sp>
      <p:sp>
        <p:nvSpPr>
          <p:cNvPr id="27" name="TextBox 26"/>
          <p:cNvSpPr txBox="1"/>
          <p:nvPr/>
        </p:nvSpPr>
        <p:spPr>
          <a:xfrm>
            <a:off x="395536" y="4848601"/>
            <a:ext cx="2447500"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通过复制您的文本</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后在此</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框中选择粘贴您的内容打在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这里</a:t>
            </a:r>
            <a:endPar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sp>
        <p:nvSpPr>
          <p:cNvPr id="28" name="TextBox 27"/>
          <p:cNvSpPr txBox="1"/>
          <p:nvPr/>
        </p:nvSpPr>
        <p:spPr>
          <a:xfrm>
            <a:off x="3272490" y="4848601"/>
            <a:ext cx="2447500"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通过复制您的文本</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后在此</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框中选择粘贴您的内容打在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这里</a:t>
            </a:r>
            <a:endPar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sp>
        <p:nvSpPr>
          <p:cNvPr id="29" name="TextBox 28"/>
          <p:cNvSpPr txBox="1"/>
          <p:nvPr/>
        </p:nvSpPr>
        <p:spPr>
          <a:xfrm>
            <a:off x="6069932" y="4848601"/>
            <a:ext cx="2447500"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通过复制您的文本</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后在此</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框中选择粘贴您的内容打在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这里</a:t>
            </a:r>
            <a:endPar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sp>
        <p:nvSpPr>
          <p:cNvPr id="30" name="TextBox 29"/>
          <p:cNvSpPr txBox="1"/>
          <p:nvPr/>
        </p:nvSpPr>
        <p:spPr>
          <a:xfrm>
            <a:off x="3457095" y="740417"/>
            <a:ext cx="3279695" cy="5979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您的标题写在这里</a:t>
            </a:r>
            <a:endParaRPr kumimoji="0" lang="zh-CN" altLang="en-US" sz="2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nvGrpSpPr>
          <p:cNvPr id="31" name="组合 30"/>
          <p:cNvGrpSpPr/>
          <p:nvPr/>
        </p:nvGrpSpPr>
        <p:grpSpPr>
          <a:xfrm>
            <a:off x="2886851" y="899845"/>
            <a:ext cx="471072" cy="656947"/>
            <a:chOff x="-2232248" y="-233231"/>
            <a:chExt cx="2232248" cy="3113044"/>
          </a:xfrm>
        </p:grpSpPr>
        <p:sp>
          <p:nvSpPr>
            <p:cNvPr id="32" name="等腰三角形 31"/>
            <p:cNvSpPr/>
            <p:nvPr/>
          </p:nvSpPr>
          <p:spPr>
            <a:xfrm flipV="1">
              <a:off x="-1728192" y="1809480"/>
              <a:ext cx="1008112" cy="1070333"/>
            </a:xfrm>
            <a:prstGeom prst="triangle">
              <a:avLst/>
            </a:prstGeom>
            <a:solidFill>
              <a:sysClr val="window" lastClr="FFFFFF">
                <a:lumMod val="6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33"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3921"/>
            <a:stretch>
              <a:fillRect/>
            </a:stretch>
          </p:blipFill>
          <p:spPr bwMode="auto">
            <a:xfrm>
              <a:off x="-2149792" y="1118629"/>
              <a:ext cx="1828800" cy="47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等腰三角形 33"/>
            <p:cNvSpPr/>
            <p:nvPr/>
          </p:nvSpPr>
          <p:spPr>
            <a:xfrm flipV="1">
              <a:off x="-2232248" y="863590"/>
              <a:ext cx="2232248" cy="1944216"/>
            </a:xfrm>
            <a:prstGeom prst="triangle">
              <a:avLst>
                <a:gd name="adj" fmla="val 48219"/>
              </a:avLst>
            </a:prstGeom>
            <a:gradFill flip="none" rotWithShape="1">
              <a:gsLst>
                <a:gs pos="0">
                  <a:srgbClr val="FFC000">
                    <a:shade val="30000"/>
                    <a:satMod val="115000"/>
                  </a:srgbClr>
                </a:gs>
                <a:gs pos="12000">
                  <a:srgbClr val="FFC000">
                    <a:shade val="67500"/>
                    <a:satMod val="115000"/>
                  </a:srgbClr>
                </a:gs>
                <a:gs pos="50016">
                  <a:srgbClr val="FFD44B"/>
                </a:gs>
                <a:gs pos="84000">
                  <a:srgbClr val="FFC000">
                    <a:shade val="100000"/>
                    <a:satMod val="115000"/>
                  </a:srgbClr>
                </a:gs>
              </a:gsLst>
              <a:lin ang="16200000" scaled="1"/>
              <a:tileRect/>
            </a:gradFill>
            <a:ln w="25400" cap="flat" cmpd="sng" algn="ctr">
              <a:solidFill>
                <a:srgbClr val="FFD44B"/>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3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6079"/>
            <a:stretch>
              <a:fillRect/>
            </a:stretch>
          </p:blipFill>
          <p:spPr bwMode="auto">
            <a:xfrm>
              <a:off x="-2149792" y="-233231"/>
              <a:ext cx="1828800" cy="1351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等腰三角形 35"/>
            <p:cNvSpPr/>
            <p:nvPr/>
          </p:nvSpPr>
          <p:spPr>
            <a:xfrm flipV="1">
              <a:off x="-1506420" y="1118629"/>
              <a:ext cx="277734" cy="238470"/>
            </a:xfrm>
            <a:prstGeom prst="triangle">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5"/>
          <p:cNvSpPr>
            <a:spLocks noChangeArrowheads="1"/>
          </p:cNvSpPr>
          <p:nvPr/>
        </p:nvSpPr>
        <p:spPr bwMode="auto">
          <a:xfrm rot="10800000" flipV="1">
            <a:off x="3701900" y="6255174"/>
            <a:ext cx="4314329" cy="342177"/>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 name="椭圆 2"/>
          <p:cNvSpPr/>
          <p:nvPr/>
        </p:nvSpPr>
        <p:spPr>
          <a:xfrm>
            <a:off x="2052870" y="955732"/>
            <a:ext cx="2231881" cy="2231881"/>
          </a:xfrm>
          <a:custGeom>
            <a:avLst/>
            <a:gdLst/>
            <a:ahLst/>
            <a:cxnLst/>
            <a:rect l="l" t="t" r="r" b="b"/>
            <a:pathLst>
              <a:path w="3672408" h="3672408">
                <a:moveTo>
                  <a:pt x="1836204" y="342038"/>
                </a:moveTo>
                <a:cubicBezTo>
                  <a:pt x="1010999" y="342038"/>
                  <a:pt x="342038" y="1010999"/>
                  <a:pt x="342038" y="1836204"/>
                </a:cubicBezTo>
                <a:cubicBezTo>
                  <a:pt x="342038" y="2661409"/>
                  <a:pt x="1010999" y="3330370"/>
                  <a:pt x="1836204" y="3330370"/>
                </a:cubicBezTo>
                <a:cubicBezTo>
                  <a:pt x="2661409" y="3330370"/>
                  <a:pt x="3330370" y="2661409"/>
                  <a:pt x="3330370" y="1836204"/>
                </a:cubicBezTo>
                <a:cubicBezTo>
                  <a:pt x="3330370" y="1010999"/>
                  <a:pt x="2661409" y="342038"/>
                  <a:pt x="1836204" y="342038"/>
                </a:cubicBezTo>
                <a:close/>
                <a:moveTo>
                  <a:pt x="1836204" y="0"/>
                </a:moveTo>
                <a:cubicBezTo>
                  <a:pt x="2850311" y="0"/>
                  <a:pt x="3672408" y="822097"/>
                  <a:pt x="3672408" y="1836204"/>
                </a:cubicBezTo>
                <a:cubicBezTo>
                  <a:pt x="3672408" y="2850311"/>
                  <a:pt x="2850311" y="3672408"/>
                  <a:pt x="1836204" y="3672408"/>
                </a:cubicBezTo>
                <a:cubicBezTo>
                  <a:pt x="822097" y="3672408"/>
                  <a:pt x="0" y="2850311"/>
                  <a:pt x="0" y="1836204"/>
                </a:cubicBezTo>
                <a:cubicBezTo>
                  <a:pt x="0" y="822097"/>
                  <a:pt x="822097" y="0"/>
                  <a:pt x="1836204" y="0"/>
                </a:cubicBezTo>
                <a:close/>
              </a:path>
            </a:pathLst>
          </a:custGeom>
          <a:gradFill flip="none" rotWithShape="1">
            <a:gsLst>
              <a:gs pos="0">
                <a:srgbClr val="98C54F">
                  <a:shade val="30000"/>
                  <a:satMod val="115000"/>
                </a:srgbClr>
              </a:gs>
              <a:gs pos="50000">
                <a:srgbClr val="98C54F">
                  <a:shade val="67500"/>
                  <a:satMod val="115000"/>
                </a:srgbClr>
              </a:gs>
              <a:gs pos="100000">
                <a:srgbClr val="98C54F">
                  <a:shade val="100000"/>
                  <a:satMod val="115000"/>
                </a:srgbClr>
              </a:gs>
            </a:gsLst>
            <a:lin ang="16200000" scaled="1"/>
            <a:tileRect/>
          </a:gradFill>
          <a:ln w="25400" cap="flat" cmpd="sng" algn="ctr">
            <a:solidFill>
              <a:srgbClr val="98C54F"/>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 name="椭圆 2"/>
          <p:cNvSpPr/>
          <p:nvPr/>
        </p:nvSpPr>
        <p:spPr>
          <a:xfrm>
            <a:off x="3309205" y="1491060"/>
            <a:ext cx="4935203" cy="4935203"/>
          </a:xfrm>
          <a:custGeom>
            <a:avLst/>
            <a:gdLst/>
            <a:ahLst/>
            <a:cxnLst/>
            <a:rect l="l" t="t" r="r" b="b"/>
            <a:pathLst>
              <a:path w="3672408" h="3672408">
                <a:moveTo>
                  <a:pt x="1836204" y="342038"/>
                </a:moveTo>
                <a:cubicBezTo>
                  <a:pt x="1010999" y="342038"/>
                  <a:pt x="342038" y="1010999"/>
                  <a:pt x="342038" y="1836204"/>
                </a:cubicBezTo>
                <a:cubicBezTo>
                  <a:pt x="342038" y="2661409"/>
                  <a:pt x="1010999" y="3330370"/>
                  <a:pt x="1836204" y="3330370"/>
                </a:cubicBezTo>
                <a:cubicBezTo>
                  <a:pt x="2661409" y="3330370"/>
                  <a:pt x="3330370" y="2661409"/>
                  <a:pt x="3330370" y="1836204"/>
                </a:cubicBezTo>
                <a:cubicBezTo>
                  <a:pt x="3330370" y="1010999"/>
                  <a:pt x="2661409" y="342038"/>
                  <a:pt x="1836204" y="342038"/>
                </a:cubicBezTo>
                <a:close/>
                <a:moveTo>
                  <a:pt x="1836204" y="0"/>
                </a:moveTo>
                <a:cubicBezTo>
                  <a:pt x="2850311" y="0"/>
                  <a:pt x="3672408" y="822097"/>
                  <a:pt x="3672408" y="1836204"/>
                </a:cubicBezTo>
                <a:cubicBezTo>
                  <a:pt x="3672408" y="2850311"/>
                  <a:pt x="2850311" y="3672408"/>
                  <a:pt x="1836204" y="3672408"/>
                </a:cubicBezTo>
                <a:cubicBezTo>
                  <a:pt x="822097" y="3672408"/>
                  <a:pt x="0" y="2850311"/>
                  <a:pt x="0" y="1836204"/>
                </a:cubicBezTo>
                <a:cubicBezTo>
                  <a:pt x="0" y="822097"/>
                  <a:pt x="822097" y="0"/>
                  <a:pt x="1836204" y="0"/>
                </a:cubicBezTo>
                <a:close/>
              </a:path>
            </a:pathLst>
          </a:custGeom>
          <a:gradFill flip="none" rotWithShape="1">
            <a:gsLst>
              <a:gs pos="0">
                <a:srgbClr val="98C54F">
                  <a:shade val="30000"/>
                  <a:satMod val="115000"/>
                </a:srgbClr>
              </a:gs>
              <a:gs pos="50000">
                <a:srgbClr val="98C54F">
                  <a:shade val="67500"/>
                  <a:satMod val="115000"/>
                </a:srgbClr>
              </a:gs>
              <a:gs pos="100000">
                <a:srgbClr val="98C54F">
                  <a:shade val="100000"/>
                  <a:satMod val="115000"/>
                </a:srgbClr>
              </a:gs>
            </a:gsLst>
            <a:lin ang="16200000" scaled="1"/>
            <a:tileRect/>
          </a:gradFill>
          <a:ln w="25400" cap="flat" cmpd="sng" algn="ctr">
            <a:solidFill>
              <a:srgbClr val="98C54F"/>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 name="椭圆 6"/>
          <p:cNvSpPr/>
          <p:nvPr/>
        </p:nvSpPr>
        <p:spPr>
          <a:xfrm>
            <a:off x="3731897" y="2071672"/>
            <a:ext cx="4064284" cy="3689306"/>
          </a:xfrm>
          <a:prstGeom prst="ellipse">
            <a:avLst/>
          </a:prstGeom>
          <a:gradFill flip="none" rotWithShape="1">
            <a:gsLst>
              <a:gs pos="0">
                <a:srgbClr val="98C54F">
                  <a:shade val="30000"/>
                  <a:satMod val="115000"/>
                </a:srgbClr>
              </a:gs>
              <a:gs pos="50000">
                <a:srgbClr val="98C54F">
                  <a:shade val="67500"/>
                  <a:satMod val="115000"/>
                </a:srgbClr>
              </a:gs>
              <a:gs pos="100000">
                <a:srgbClr val="98C54F">
                  <a:shade val="100000"/>
                  <a:satMod val="115000"/>
                </a:srgbClr>
              </a:gs>
            </a:gsLst>
            <a:lin ang="16200000" scaled="1"/>
            <a:tileRect/>
          </a:gradFill>
          <a:ln w="25400" cap="flat" cmpd="sng" algn="ctr">
            <a:noFill/>
            <a:prstDash val="solid"/>
          </a:ln>
          <a:effectLst>
            <a:outerShdw dist="50800" dir="5400000" algn="t" rotWithShape="0">
              <a:srgbClr val="526F23">
                <a:alpha val="32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8" name="椭圆 5"/>
          <p:cNvSpPr/>
          <p:nvPr/>
        </p:nvSpPr>
        <p:spPr>
          <a:xfrm>
            <a:off x="3744664" y="2071672"/>
            <a:ext cx="4064285" cy="2033287"/>
          </a:xfrm>
          <a:custGeom>
            <a:avLst/>
            <a:gdLst/>
            <a:ahLst/>
            <a:cxnLst/>
            <a:rect l="l" t="t" r="r" b="b"/>
            <a:pathLst>
              <a:path w="3024336" h="1513020">
                <a:moveTo>
                  <a:pt x="1512168" y="0"/>
                </a:moveTo>
                <a:cubicBezTo>
                  <a:pt x="2347315" y="0"/>
                  <a:pt x="3024336" y="614558"/>
                  <a:pt x="3024336" y="1372653"/>
                </a:cubicBezTo>
                <a:lnTo>
                  <a:pt x="3018220" y="1482604"/>
                </a:lnTo>
                <a:cubicBezTo>
                  <a:pt x="3019679" y="1402186"/>
                  <a:pt x="3011978" y="1320906"/>
                  <a:pt x="2995990" y="1239502"/>
                </a:cubicBezTo>
                <a:cubicBezTo>
                  <a:pt x="2849889" y="495619"/>
                  <a:pt x="2067122" y="23057"/>
                  <a:pt x="1247631" y="184007"/>
                </a:cubicBezTo>
                <a:cubicBezTo>
                  <a:pt x="542542" y="322488"/>
                  <a:pt x="39995" y="884830"/>
                  <a:pt x="7811" y="1513020"/>
                </a:cubicBezTo>
                <a:cubicBezTo>
                  <a:pt x="2646" y="1466869"/>
                  <a:pt x="0" y="1420041"/>
                  <a:pt x="0" y="1372653"/>
                </a:cubicBezTo>
                <a:cubicBezTo>
                  <a:pt x="0" y="614558"/>
                  <a:pt x="677021" y="0"/>
                  <a:pt x="1512168" y="0"/>
                </a:cubicBezTo>
                <a:close/>
              </a:path>
            </a:pathLst>
          </a:custGeom>
          <a:gradFill flip="none" rotWithShape="1">
            <a:gsLst>
              <a:gs pos="0">
                <a:srgbClr val="526F23"/>
              </a:gs>
              <a:gs pos="48000">
                <a:srgbClr val="98C54F">
                  <a:shade val="67500"/>
                  <a:satMod val="115000"/>
                </a:srgbClr>
              </a:gs>
              <a:gs pos="78000">
                <a:srgbClr val="98C54F">
                  <a:shade val="100000"/>
                  <a:satMod val="115000"/>
                  <a:alpha val="0"/>
                </a:srgb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9" name="椭圆 17"/>
          <p:cNvSpPr/>
          <p:nvPr/>
        </p:nvSpPr>
        <p:spPr>
          <a:xfrm>
            <a:off x="3396803" y="1491060"/>
            <a:ext cx="4734471" cy="2837933"/>
          </a:xfrm>
          <a:custGeom>
            <a:avLst/>
            <a:gdLst/>
            <a:ahLst/>
            <a:cxnLst/>
            <a:rect l="l" t="t" r="r" b="b"/>
            <a:pathLst>
              <a:path w="4188186" h="2510479">
                <a:moveTo>
                  <a:pt x="2102895" y="0"/>
                </a:moveTo>
                <a:cubicBezTo>
                  <a:pt x="3091636" y="0"/>
                  <a:pt x="3926173" y="660224"/>
                  <a:pt x="4188186" y="1564303"/>
                </a:cubicBezTo>
                <a:cubicBezTo>
                  <a:pt x="3763254" y="2130928"/>
                  <a:pt x="2972388" y="2510479"/>
                  <a:pt x="2067298" y="2510479"/>
                </a:cubicBezTo>
                <a:cubicBezTo>
                  <a:pt x="1199131" y="2510479"/>
                  <a:pt x="436059" y="2161264"/>
                  <a:pt x="0" y="1632765"/>
                </a:cubicBezTo>
                <a:cubicBezTo>
                  <a:pt x="237978" y="693655"/>
                  <a:pt x="1089431" y="0"/>
                  <a:pt x="2102895" y="0"/>
                </a:cubicBezTo>
                <a:close/>
              </a:path>
            </a:pathLst>
          </a:custGeom>
          <a:gradFill flip="none" rotWithShape="1">
            <a:gsLst>
              <a:gs pos="833">
                <a:srgbClr val="98C54F"/>
              </a:gs>
              <a:gs pos="15000">
                <a:srgbClr val="FFFF00">
                  <a:alpha val="32000"/>
                </a:srgbClr>
              </a:gs>
              <a:gs pos="85000">
                <a:srgbClr val="FFFFFF">
                  <a:shade val="100000"/>
                  <a:satMod val="115000"/>
                  <a:alpha val="0"/>
                </a:srgb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0" name="椭圆 9"/>
          <p:cNvSpPr/>
          <p:nvPr/>
        </p:nvSpPr>
        <p:spPr>
          <a:xfrm>
            <a:off x="2329960" y="1267588"/>
            <a:ext cx="1838019" cy="1668439"/>
          </a:xfrm>
          <a:prstGeom prst="ellipse">
            <a:avLst/>
          </a:prstGeom>
          <a:solidFill>
            <a:sysClr val="window" lastClr="FFFFFF"/>
          </a:solidFill>
          <a:ln w="25400" cap="flat" cmpd="sng" algn="ctr">
            <a:noFill/>
            <a:prstDash val="solid"/>
          </a:ln>
          <a:effectLst>
            <a:outerShdw dist="50800" dir="5400000" algn="t" rotWithShape="0">
              <a:srgbClr val="526F23">
                <a:alpha val="32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1" name="椭圆 5"/>
          <p:cNvSpPr/>
          <p:nvPr/>
        </p:nvSpPr>
        <p:spPr>
          <a:xfrm>
            <a:off x="2249801" y="1218306"/>
            <a:ext cx="1838019" cy="919528"/>
          </a:xfrm>
          <a:custGeom>
            <a:avLst/>
            <a:gdLst/>
            <a:ahLst/>
            <a:cxnLst/>
            <a:rect l="l" t="t" r="r" b="b"/>
            <a:pathLst>
              <a:path w="3024336" h="1513020">
                <a:moveTo>
                  <a:pt x="1512168" y="0"/>
                </a:moveTo>
                <a:cubicBezTo>
                  <a:pt x="2347315" y="0"/>
                  <a:pt x="3024336" y="614558"/>
                  <a:pt x="3024336" y="1372653"/>
                </a:cubicBezTo>
                <a:lnTo>
                  <a:pt x="3018220" y="1482604"/>
                </a:lnTo>
                <a:cubicBezTo>
                  <a:pt x="3019679" y="1402186"/>
                  <a:pt x="3011978" y="1320906"/>
                  <a:pt x="2995990" y="1239502"/>
                </a:cubicBezTo>
                <a:cubicBezTo>
                  <a:pt x="2849889" y="495619"/>
                  <a:pt x="2067122" y="23057"/>
                  <a:pt x="1247631" y="184007"/>
                </a:cubicBezTo>
                <a:cubicBezTo>
                  <a:pt x="542542" y="322488"/>
                  <a:pt x="39995" y="884830"/>
                  <a:pt x="7811" y="1513020"/>
                </a:cubicBezTo>
                <a:cubicBezTo>
                  <a:pt x="2646" y="1466869"/>
                  <a:pt x="0" y="1420041"/>
                  <a:pt x="0" y="1372653"/>
                </a:cubicBezTo>
                <a:cubicBezTo>
                  <a:pt x="0" y="614558"/>
                  <a:pt x="677021" y="0"/>
                  <a:pt x="1512168" y="0"/>
                </a:cubicBezTo>
                <a:close/>
              </a:path>
            </a:pathLst>
          </a:custGeom>
          <a:gradFill flip="none" rotWithShape="1">
            <a:gsLst>
              <a:gs pos="0">
                <a:sysClr val="window" lastClr="FFFFFF">
                  <a:lumMod val="65000"/>
                  <a:shade val="30000"/>
                  <a:satMod val="115000"/>
                </a:sysClr>
              </a:gs>
              <a:gs pos="16000">
                <a:sysClr val="window" lastClr="FFFFFF">
                  <a:lumMod val="65000"/>
                  <a:shade val="67500"/>
                  <a:satMod val="115000"/>
                </a:sysClr>
              </a:gs>
              <a:gs pos="75000">
                <a:sysClr val="window" lastClr="FFFFFF">
                  <a:lumMod val="65000"/>
                  <a:shade val="100000"/>
                  <a:satMod val="115000"/>
                  <a:alpha val="0"/>
                </a:sys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2" name="TextBox 11"/>
          <p:cNvSpPr txBox="1"/>
          <p:nvPr/>
        </p:nvSpPr>
        <p:spPr>
          <a:xfrm>
            <a:off x="2551104" y="1772613"/>
            <a:ext cx="1235412" cy="59792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rgbClr val="9BBB59">
                    <a:lumMod val="50000"/>
                  </a:srgbClr>
                </a:solidFill>
                <a:effectLst>
                  <a:outerShdw blurRad="50800" dist="38100" dir="5400000" algn="t" rotWithShape="0">
                    <a:sysClr val="window" lastClr="FFFFFF">
                      <a:alpha val="40000"/>
                    </a:sysClr>
                  </a:outerShdw>
                </a:effectLst>
                <a:uLnTx/>
                <a:uFillTx/>
                <a:latin typeface="微软雅黑" panose="020B0503020204020204" pitchFamily="34" charset="-122"/>
                <a:ea typeface="微软雅黑" panose="020B0503020204020204" pitchFamily="34" charset="-122"/>
              </a:rPr>
              <a:t>文本</a:t>
            </a:r>
            <a:endParaRPr kumimoji="0" lang="zh-CN" altLang="en-US" sz="2800" b="1" i="0" u="none" strike="noStrike" kern="0" cap="none" spc="0" normalizeH="0" baseline="0" noProof="0" dirty="0">
              <a:ln>
                <a:noFill/>
              </a:ln>
              <a:solidFill>
                <a:srgbClr val="9BBB59">
                  <a:lumMod val="50000"/>
                </a:srgbClr>
              </a:solidFill>
              <a:effectLst>
                <a:outerShdw blurRad="50800" dist="38100" dir="5400000" algn="t" rotWithShape="0">
                  <a:sysClr val="window" lastClr="FFFFFF">
                    <a:alpha val="40000"/>
                  </a:sysClr>
                </a:outerShdw>
              </a:effectLst>
              <a:uLnTx/>
              <a:uFillTx/>
              <a:latin typeface="微软雅黑" panose="020B0503020204020204" pitchFamily="34" charset="-122"/>
              <a:ea typeface="微软雅黑" panose="020B0503020204020204" pitchFamily="34" charset="-122"/>
            </a:endParaRPr>
          </a:p>
        </p:txBody>
      </p:sp>
      <p:sp>
        <p:nvSpPr>
          <p:cNvPr id="13" name="TextBox 12"/>
          <p:cNvSpPr txBox="1"/>
          <p:nvPr/>
        </p:nvSpPr>
        <p:spPr>
          <a:xfrm>
            <a:off x="4821308" y="2663096"/>
            <a:ext cx="1885460" cy="572464"/>
          </a:xfrm>
          <a:prstGeom prst="rect">
            <a:avLst/>
          </a:prstGeom>
          <a:noFill/>
        </p:spPr>
        <p:txBody>
          <a:bodyPr wrap="square" rtlCol="0">
            <a:spAutoFit/>
          </a:bodyPr>
          <a:lstStyle>
            <a:defPPr>
              <a:defRPr lang="zh-CN"/>
            </a:defPPr>
            <a:lvl1pPr marR="0" lvl="0" indent="0" algn="ctr" fontAlgn="auto">
              <a:lnSpc>
                <a:spcPct val="130000"/>
              </a:lnSpc>
              <a:spcBef>
                <a:spcPts val="0"/>
              </a:spcBef>
              <a:spcAft>
                <a:spcPts val="0"/>
              </a:spcAft>
              <a:buClrTx/>
              <a:buSzTx/>
              <a:buFontTx/>
              <a:buNone/>
              <a:defRPr kumimoji="0" sz="2000" b="1" i="0" u="none" strike="noStrike" kern="0" cap="none" spc="0" normalizeH="0" baseline="0">
                <a:ln>
                  <a:noFill/>
                </a:ln>
                <a:solidFill>
                  <a:srgbClr val="8F7F0B"/>
                </a:solidFill>
                <a:effectLst/>
                <a:uLnTx/>
                <a:uFillTx/>
                <a:latin typeface="微软雅黑" panose="020B0503020204020204" pitchFamily="34" charset="-122"/>
                <a:ea typeface="微软雅黑" panose="020B0503020204020204" pitchFamily="34" charset="-122"/>
              </a:defRPr>
            </a:lvl1pPr>
          </a:lstStyle>
          <a:p>
            <a:pPr marL="0" marR="0" lvl="0" indent="0" algn="l" defTabSz="914400" eaLnBrk="1" fontAlgn="auto" latinLnBrk="0" hangingPunct="1">
              <a:lnSpc>
                <a:spcPct val="13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 lastClr="FFFFFF"/>
                </a:solidFill>
                <a:effectLst>
                  <a:outerShdw blurRad="50800" dist="38100" dir="5400000" algn="t" rotWithShape="0">
                    <a:prstClr val="black">
                      <a:alpha val="40000"/>
                    </a:prstClr>
                  </a:outerShdw>
                </a:effectLst>
                <a:uLnTx/>
                <a:uFillTx/>
                <a:latin typeface="微软雅黑" panose="020B0503020204020204" pitchFamily="34" charset="-122"/>
                <a:ea typeface="微软雅黑" panose="020B0503020204020204" pitchFamily="34" charset="-122"/>
              </a:rPr>
              <a:t>您的小标题</a:t>
            </a:r>
            <a:endParaRPr kumimoji="0" lang="zh-CN" altLang="en-US" sz="2400" b="1" i="0" u="none" strike="noStrike" kern="0" cap="none" spc="0" normalizeH="0" baseline="0" noProof="0" dirty="0">
              <a:ln>
                <a:noFill/>
              </a:ln>
              <a:solidFill>
                <a:sysClr val="window" lastClr="FFFFFF"/>
              </a:solidFill>
              <a:effectLst>
                <a:outerShdw blurRad="50800" dist="38100" dir="5400000" algn="t" rotWithShape="0">
                  <a:prstClr val="black">
                    <a:alpha val="40000"/>
                  </a:prstClr>
                </a:outerShdw>
              </a:effectLst>
              <a:uLnTx/>
              <a:uFillTx/>
              <a:latin typeface="微软雅黑" panose="020B0503020204020204" pitchFamily="34" charset="-122"/>
              <a:ea typeface="微软雅黑" panose="020B0503020204020204" pitchFamily="34" charset="-122"/>
            </a:endParaRPr>
          </a:p>
        </p:txBody>
      </p:sp>
      <p:sp>
        <p:nvSpPr>
          <p:cNvPr id="14" name="TextBox 13"/>
          <p:cNvSpPr txBox="1"/>
          <p:nvPr/>
        </p:nvSpPr>
        <p:spPr>
          <a:xfrm>
            <a:off x="4293991" y="3320870"/>
            <a:ext cx="3006332" cy="189282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通过复制您的文本</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后在此</a:t>
            </a: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框中选择粘贴您的内容打在这里您的内容打在这里或者通过复制您的文本后在此</a:t>
            </a: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框</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79512" y="5600193"/>
            <a:ext cx="621643" cy="621643"/>
            <a:chOff x="-3830475" y="693502"/>
            <a:chExt cx="2231881" cy="2231881"/>
          </a:xfrm>
        </p:grpSpPr>
        <p:sp>
          <p:nvSpPr>
            <p:cNvPr id="16" name="椭圆 2"/>
            <p:cNvSpPr/>
            <p:nvPr/>
          </p:nvSpPr>
          <p:spPr>
            <a:xfrm>
              <a:off x="-3830475" y="693502"/>
              <a:ext cx="2231881" cy="2231881"/>
            </a:xfrm>
            <a:custGeom>
              <a:avLst/>
              <a:gdLst/>
              <a:ahLst/>
              <a:cxnLst/>
              <a:rect l="l" t="t" r="r" b="b"/>
              <a:pathLst>
                <a:path w="3672408" h="3672408">
                  <a:moveTo>
                    <a:pt x="1836204" y="342038"/>
                  </a:moveTo>
                  <a:cubicBezTo>
                    <a:pt x="1010999" y="342038"/>
                    <a:pt x="342038" y="1010999"/>
                    <a:pt x="342038" y="1836204"/>
                  </a:cubicBezTo>
                  <a:cubicBezTo>
                    <a:pt x="342038" y="2661409"/>
                    <a:pt x="1010999" y="3330370"/>
                    <a:pt x="1836204" y="3330370"/>
                  </a:cubicBezTo>
                  <a:cubicBezTo>
                    <a:pt x="2661409" y="3330370"/>
                    <a:pt x="3330370" y="2661409"/>
                    <a:pt x="3330370" y="1836204"/>
                  </a:cubicBezTo>
                  <a:cubicBezTo>
                    <a:pt x="3330370" y="1010999"/>
                    <a:pt x="2661409" y="342038"/>
                    <a:pt x="1836204" y="342038"/>
                  </a:cubicBezTo>
                  <a:close/>
                  <a:moveTo>
                    <a:pt x="1836204" y="0"/>
                  </a:moveTo>
                  <a:cubicBezTo>
                    <a:pt x="2850311" y="0"/>
                    <a:pt x="3672408" y="822097"/>
                    <a:pt x="3672408" y="1836204"/>
                  </a:cubicBezTo>
                  <a:cubicBezTo>
                    <a:pt x="3672408" y="2850311"/>
                    <a:pt x="2850311" y="3672408"/>
                    <a:pt x="1836204" y="3672408"/>
                  </a:cubicBezTo>
                  <a:cubicBezTo>
                    <a:pt x="822097" y="3672408"/>
                    <a:pt x="0" y="2850311"/>
                    <a:pt x="0" y="1836204"/>
                  </a:cubicBezTo>
                  <a:cubicBezTo>
                    <a:pt x="0" y="822097"/>
                    <a:pt x="822097" y="0"/>
                    <a:pt x="1836204" y="0"/>
                  </a:cubicBezTo>
                  <a:close/>
                </a:path>
              </a:pathLst>
            </a:custGeom>
            <a:gradFill flip="none" rotWithShape="1">
              <a:gsLst>
                <a:gs pos="0">
                  <a:srgbClr val="98C54F">
                    <a:shade val="30000"/>
                    <a:satMod val="115000"/>
                  </a:srgbClr>
                </a:gs>
                <a:gs pos="50000">
                  <a:srgbClr val="98C54F">
                    <a:shade val="67500"/>
                    <a:satMod val="115000"/>
                  </a:srgbClr>
                </a:gs>
                <a:gs pos="100000">
                  <a:srgbClr val="98C54F">
                    <a:shade val="100000"/>
                    <a:satMod val="115000"/>
                  </a:srgbClr>
                </a:gs>
              </a:gsLst>
              <a:lin ang="16200000" scaled="1"/>
              <a:tileRect/>
            </a:gradFill>
            <a:ln w="25400" cap="flat" cmpd="sng" algn="ctr">
              <a:solidFill>
                <a:srgbClr val="98C54F"/>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7" name="椭圆 16"/>
            <p:cNvSpPr/>
            <p:nvPr/>
          </p:nvSpPr>
          <p:spPr>
            <a:xfrm>
              <a:off x="-3553385" y="1005358"/>
              <a:ext cx="1838019" cy="1668439"/>
            </a:xfrm>
            <a:prstGeom prst="ellipse">
              <a:avLst/>
            </a:prstGeom>
            <a:solidFill>
              <a:sysClr val="window" lastClr="FFFFFF"/>
            </a:solidFill>
            <a:ln w="25400" cap="flat" cmpd="sng" algn="ctr">
              <a:noFill/>
              <a:prstDash val="solid"/>
            </a:ln>
            <a:effectLst>
              <a:outerShdw dist="50800" dir="5400000" algn="t" rotWithShape="0">
                <a:srgbClr val="526F23">
                  <a:alpha val="32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8" name="椭圆 5"/>
            <p:cNvSpPr/>
            <p:nvPr/>
          </p:nvSpPr>
          <p:spPr>
            <a:xfrm>
              <a:off x="-3633544" y="956076"/>
              <a:ext cx="1838019" cy="919528"/>
            </a:xfrm>
            <a:custGeom>
              <a:avLst/>
              <a:gdLst/>
              <a:ahLst/>
              <a:cxnLst/>
              <a:rect l="l" t="t" r="r" b="b"/>
              <a:pathLst>
                <a:path w="3024336" h="1513020">
                  <a:moveTo>
                    <a:pt x="1512168" y="0"/>
                  </a:moveTo>
                  <a:cubicBezTo>
                    <a:pt x="2347315" y="0"/>
                    <a:pt x="3024336" y="614558"/>
                    <a:pt x="3024336" y="1372653"/>
                  </a:cubicBezTo>
                  <a:lnTo>
                    <a:pt x="3018220" y="1482604"/>
                  </a:lnTo>
                  <a:cubicBezTo>
                    <a:pt x="3019679" y="1402186"/>
                    <a:pt x="3011978" y="1320906"/>
                    <a:pt x="2995990" y="1239502"/>
                  </a:cubicBezTo>
                  <a:cubicBezTo>
                    <a:pt x="2849889" y="495619"/>
                    <a:pt x="2067122" y="23057"/>
                    <a:pt x="1247631" y="184007"/>
                  </a:cubicBezTo>
                  <a:cubicBezTo>
                    <a:pt x="542542" y="322488"/>
                    <a:pt x="39995" y="884830"/>
                    <a:pt x="7811" y="1513020"/>
                  </a:cubicBezTo>
                  <a:cubicBezTo>
                    <a:pt x="2646" y="1466869"/>
                    <a:pt x="0" y="1420041"/>
                    <a:pt x="0" y="1372653"/>
                  </a:cubicBezTo>
                  <a:cubicBezTo>
                    <a:pt x="0" y="614558"/>
                    <a:pt x="677021" y="0"/>
                    <a:pt x="1512168" y="0"/>
                  </a:cubicBezTo>
                  <a:close/>
                </a:path>
              </a:pathLst>
            </a:custGeom>
            <a:gradFill flip="none" rotWithShape="1">
              <a:gsLst>
                <a:gs pos="0">
                  <a:sysClr val="window" lastClr="FFFFFF">
                    <a:lumMod val="65000"/>
                    <a:shade val="30000"/>
                    <a:satMod val="115000"/>
                  </a:sysClr>
                </a:gs>
                <a:gs pos="16000">
                  <a:sysClr val="window" lastClr="FFFFFF">
                    <a:lumMod val="65000"/>
                    <a:shade val="67500"/>
                    <a:satMod val="115000"/>
                  </a:sysClr>
                </a:gs>
                <a:gs pos="75000">
                  <a:sysClr val="window" lastClr="FFFFFF">
                    <a:lumMod val="65000"/>
                    <a:shade val="100000"/>
                    <a:satMod val="115000"/>
                    <a:alpha val="0"/>
                  </a:sys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19" name="TextBox 18"/>
          <p:cNvSpPr txBox="1"/>
          <p:nvPr/>
        </p:nvSpPr>
        <p:spPr>
          <a:xfrm>
            <a:off x="747907" y="5645744"/>
            <a:ext cx="3279695" cy="5979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rgbClr val="526F23"/>
                </a:solidFill>
                <a:effectLst/>
                <a:uLnTx/>
                <a:uFillTx/>
                <a:latin typeface="微软雅黑" panose="020B0503020204020204" pitchFamily="34" charset="-122"/>
                <a:ea typeface="微软雅黑" panose="020B0503020204020204" pitchFamily="34" charset="-122"/>
              </a:rPr>
              <a:t>您的标题写在这里</a:t>
            </a:r>
            <a:endParaRPr kumimoji="0" lang="zh-CN" altLang="en-US" sz="2800" b="1" i="0" u="none" strike="noStrike" kern="0" cap="none" spc="0" normalizeH="0" baseline="0" noProof="0" dirty="0">
              <a:ln>
                <a:noFill/>
              </a:ln>
              <a:solidFill>
                <a:srgbClr val="526F23"/>
              </a:solidFill>
              <a:effectLst/>
              <a:uLnTx/>
              <a:uFillTx/>
              <a:latin typeface="微软雅黑" panose="020B0503020204020204" pitchFamily="34" charset="-122"/>
              <a:ea typeface="微软雅黑" panose="020B0503020204020204" pitchFamily="34" charset="-122"/>
            </a:endParaRPr>
          </a:p>
        </p:txBody>
      </p:sp>
      <p:grpSp>
        <p:nvGrpSpPr>
          <p:cNvPr id="20" name="组合 19"/>
          <p:cNvGrpSpPr/>
          <p:nvPr/>
        </p:nvGrpSpPr>
        <p:grpSpPr>
          <a:xfrm>
            <a:off x="647032" y="5453996"/>
            <a:ext cx="292394" cy="292394"/>
            <a:chOff x="-3830475" y="693502"/>
            <a:chExt cx="2231881" cy="2231881"/>
          </a:xfrm>
        </p:grpSpPr>
        <p:sp>
          <p:nvSpPr>
            <p:cNvPr id="21" name="椭圆 2"/>
            <p:cNvSpPr/>
            <p:nvPr/>
          </p:nvSpPr>
          <p:spPr>
            <a:xfrm>
              <a:off x="-3830475" y="693502"/>
              <a:ext cx="2231881" cy="2231881"/>
            </a:xfrm>
            <a:custGeom>
              <a:avLst/>
              <a:gdLst/>
              <a:ahLst/>
              <a:cxnLst/>
              <a:rect l="l" t="t" r="r" b="b"/>
              <a:pathLst>
                <a:path w="3672408" h="3672408">
                  <a:moveTo>
                    <a:pt x="1836204" y="342038"/>
                  </a:moveTo>
                  <a:cubicBezTo>
                    <a:pt x="1010999" y="342038"/>
                    <a:pt x="342038" y="1010999"/>
                    <a:pt x="342038" y="1836204"/>
                  </a:cubicBezTo>
                  <a:cubicBezTo>
                    <a:pt x="342038" y="2661409"/>
                    <a:pt x="1010999" y="3330370"/>
                    <a:pt x="1836204" y="3330370"/>
                  </a:cubicBezTo>
                  <a:cubicBezTo>
                    <a:pt x="2661409" y="3330370"/>
                    <a:pt x="3330370" y="2661409"/>
                    <a:pt x="3330370" y="1836204"/>
                  </a:cubicBezTo>
                  <a:cubicBezTo>
                    <a:pt x="3330370" y="1010999"/>
                    <a:pt x="2661409" y="342038"/>
                    <a:pt x="1836204" y="342038"/>
                  </a:cubicBezTo>
                  <a:close/>
                  <a:moveTo>
                    <a:pt x="1836204" y="0"/>
                  </a:moveTo>
                  <a:cubicBezTo>
                    <a:pt x="2850311" y="0"/>
                    <a:pt x="3672408" y="822097"/>
                    <a:pt x="3672408" y="1836204"/>
                  </a:cubicBezTo>
                  <a:cubicBezTo>
                    <a:pt x="3672408" y="2850311"/>
                    <a:pt x="2850311" y="3672408"/>
                    <a:pt x="1836204" y="3672408"/>
                  </a:cubicBezTo>
                  <a:cubicBezTo>
                    <a:pt x="822097" y="3672408"/>
                    <a:pt x="0" y="2850311"/>
                    <a:pt x="0" y="1836204"/>
                  </a:cubicBezTo>
                  <a:cubicBezTo>
                    <a:pt x="0" y="822097"/>
                    <a:pt x="822097" y="0"/>
                    <a:pt x="1836204" y="0"/>
                  </a:cubicBezTo>
                  <a:close/>
                </a:path>
              </a:pathLst>
            </a:custGeom>
            <a:gradFill flip="none" rotWithShape="1">
              <a:gsLst>
                <a:gs pos="0">
                  <a:srgbClr val="98C54F">
                    <a:shade val="30000"/>
                    <a:satMod val="115000"/>
                  </a:srgbClr>
                </a:gs>
                <a:gs pos="50000">
                  <a:srgbClr val="98C54F">
                    <a:shade val="67500"/>
                    <a:satMod val="115000"/>
                  </a:srgbClr>
                </a:gs>
                <a:gs pos="100000">
                  <a:srgbClr val="98C54F">
                    <a:shade val="100000"/>
                    <a:satMod val="115000"/>
                  </a:srgbClr>
                </a:gs>
              </a:gsLst>
              <a:lin ang="16200000" scaled="1"/>
              <a:tileRect/>
            </a:gradFill>
            <a:ln w="25400" cap="flat" cmpd="sng" algn="ctr">
              <a:solidFill>
                <a:srgbClr val="98C54F"/>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2" name="椭圆 21"/>
            <p:cNvSpPr/>
            <p:nvPr/>
          </p:nvSpPr>
          <p:spPr>
            <a:xfrm>
              <a:off x="-3553385" y="1005358"/>
              <a:ext cx="1838019" cy="1668439"/>
            </a:xfrm>
            <a:prstGeom prst="ellipse">
              <a:avLst/>
            </a:prstGeom>
            <a:solidFill>
              <a:sysClr val="window" lastClr="FFFFFF"/>
            </a:solidFill>
            <a:ln w="25400" cap="flat" cmpd="sng" algn="ctr">
              <a:noFill/>
              <a:prstDash val="solid"/>
            </a:ln>
            <a:effectLst>
              <a:outerShdw dist="50800" dir="5400000" algn="t" rotWithShape="0">
                <a:srgbClr val="526F23">
                  <a:alpha val="32000"/>
                </a:s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3" name="椭圆 5"/>
            <p:cNvSpPr/>
            <p:nvPr/>
          </p:nvSpPr>
          <p:spPr>
            <a:xfrm>
              <a:off x="-3633544" y="956076"/>
              <a:ext cx="1838019" cy="919528"/>
            </a:xfrm>
            <a:custGeom>
              <a:avLst/>
              <a:gdLst/>
              <a:ahLst/>
              <a:cxnLst/>
              <a:rect l="l" t="t" r="r" b="b"/>
              <a:pathLst>
                <a:path w="3024336" h="1513020">
                  <a:moveTo>
                    <a:pt x="1512168" y="0"/>
                  </a:moveTo>
                  <a:cubicBezTo>
                    <a:pt x="2347315" y="0"/>
                    <a:pt x="3024336" y="614558"/>
                    <a:pt x="3024336" y="1372653"/>
                  </a:cubicBezTo>
                  <a:lnTo>
                    <a:pt x="3018220" y="1482604"/>
                  </a:lnTo>
                  <a:cubicBezTo>
                    <a:pt x="3019679" y="1402186"/>
                    <a:pt x="3011978" y="1320906"/>
                    <a:pt x="2995990" y="1239502"/>
                  </a:cubicBezTo>
                  <a:cubicBezTo>
                    <a:pt x="2849889" y="495619"/>
                    <a:pt x="2067122" y="23057"/>
                    <a:pt x="1247631" y="184007"/>
                  </a:cubicBezTo>
                  <a:cubicBezTo>
                    <a:pt x="542542" y="322488"/>
                    <a:pt x="39995" y="884830"/>
                    <a:pt x="7811" y="1513020"/>
                  </a:cubicBezTo>
                  <a:cubicBezTo>
                    <a:pt x="2646" y="1466869"/>
                    <a:pt x="0" y="1420041"/>
                    <a:pt x="0" y="1372653"/>
                  </a:cubicBezTo>
                  <a:cubicBezTo>
                    <a:pt x="0" y="614558"/>
                    <a:pt x="677021" y="0"/>
                    <a:pt x="1512168" y="0"/>
                  </a:cubicBezTo>
                  <a:close/>
                </a:path>
              </a:pathLst>
            </a:custGeom>
            <a:gradFill flip="none" rotWithShape="1">
              <a:gsLst>
                <a:gs pos="0">
                  <a:sysClr val="window" lastClr="FFFFFF">
                    <a:lumMod val="65000"/>
                    <a:shade val="30000"/>
                    <a:satMod val="115000"/>
                  </a:sysClr>
                </a:gs>
                <a:gs pos="16000">
                  <a:sysClr val="window" lastClr="FFFFFF">
                    <a:lumMod val="65000"/>
                    <a:shade val="67500"/>
                    <a:satMod val="115000"/>
                  </a:sysClr>
                </a:gs>
                <a:gs pos="75000">
                  <a:sysClr val="window" lastClr="FFFFFF">
                    <a:lumMod val="65000"/>
                    <a:shade val="100000"/>
                    <a:satMod val="115000"/>
                    <a:alpha val="0"/>
                  </a:sys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图表">
  <a:themeElements>
    <a:clrScheme name="仿锐普图表">
      <a:dk1>
        <a:sysClr val="windowText" lastClr="000000"/>
      </a:dk1>
      <a:lt1>
        <a:sysClr val="window" lastClr="FFFFFF"/>
      </a:lt1>
      <a:dk2>
        <a:srgbClr val="00B6FC"/>
      </a:dk2>
      <a:lt2>
        <a:srgbClr val="FECB02"/>
      </a:lt2>
      <a:accent1>
        <a:srgbClr val="FA9193"/>
      </a:accent1>
      <a:accent2>
        <a:srgbClr val="BF1247"/>
      </a:accent2>
      <a:accent3>
        <a:srgbClr val="D54C05"/>
      </a:accent3>
      <a:accent4>
        <a:srgbClr val="006A96"/>
      </a:accent4>
      <a:accent5>
        <a:srgbClr val="119707"/>
      </a:accent5>
      <a:accent6>
        <a:srgbClr val="B6E869"/>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6350"/>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仿锐普图表">
      <a:dk1>
        <a:sysClr val="windowText" lastClr="000000"/>
      </a:dk1>
      <a:lt1>
        <a:sysClr val="window" lastClr="FFFFFF"/>
      </a:lt1>
      <a:dk2>
        <a:srgbClr val="00B6FC"/>
      </a:dk2>
      <a:lt2>
        <a:srgbClr val="FECB02"/>
      </a:lt2>
      <a:accent1>
        <a:srgbClr val="FA9193"/>
      </a:accent1>
      <a:accent2>
        <a:srgbClr val="BF1247"/>
      </a:accent2>
      <a:accent3>
        <a:srgbClr val="D54C05"/>
      </a:accent3>
      <a:accent4>
        <a:srgbClr val="006A96"/>
      </a:accent4>
      <a:accent5>
        <a:srgbClr val="119707"/>
      </a:accent5>
      <a:accent6>
        <a:srgbClr val="B6E869"/>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图表</Template>
  <TotalTime>0</TotalTime>
  <Words>1172</Words>
  <Application>WPS 演示</Application>
  <PresentationFormat>全屏显示(4:3)</PresentationFormat>
  <Paragraphs>212</Paragraphs>
  <Slides>11</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11</vt:i4>
      </vt:variant>
    </vt:vector>
  </HeadingPairs>
  <TitlesOfParts>
    <vt:vector size="23" baseType="lpstr">
      <vt:lpstr>Arial</vt:lpstr>
      <vt:lpstr>宋体</vt:lpstr>
      <vt:lpstr>Wingdings</vt:lpstr>
      <vt:lpstr>方正粗倩简体</vt:lpstr>
      <vt:lpstr>Calibri</vt:lpstr>
      <vt:lpstr>微软雅黑</vt:lpstr>
      <vt:lpstr>Calibri</vt:lpstr>
      <vt:lpstr>Bell MT</vt:lpstr>
      <vt:lpstr>黑体</vt:lpstr>
      <vt:lpstr>Arial Unicode MS</vt:lpstr>
      <vt:lpstr>图表</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胡占利</dc:creator>
  <cp:lastModifiedBy>YWP-09-09</cp:lastModifiedBy>
  <cp:revision>8</cp:revision>
  <dcterms:created xsi:type="dcterms:W3CDTF">2013-04-02T08:53:00Z</dcterms:created>
  <dcterms:modified xsi:type="dcterms:W3CDTF">2020-02-25T14:10:15Z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2052-11.1.0.9141</vt:lpwstr>
  </property>
</Properties>
</file>