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54" r:id="rId2"/>
    <p:sldId id="353" r:id="rId3"/>
    <p:sldId id="377" r:id="rId4"/>
    <p:sldId id="352" r:id="rId5"/>
  </p:sldIdLst>
  <p:sldSz cx="12190413" cy="6859588"/>
  <p:notesSz cx="6858000" cy="9144000"/>
  <p:custDataLst>
    <p:tags r:id="rId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B28B"/>
    <a:srgbClr val="E25E0E"/>
    <a:srgbClr val="01ACBE"/>
    <a:srgbClr val="4FC34E"/>
    <a:srgbClr val="81B747"/>
    <a:srgbClr val="27C5D6"/>
    <a:srgbClr val="1983B7"/>
    <a:srgbClr val="E94E60"/>
    <a:srgbClr val="018989"/>
    <a:srgbClr val="F58C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97" autoAdjust="0"/>
    <p:restoredTop sz="97778" autoAdjust="0"/>
  </p:normalViewPr>
  <p:slideViewPr>
    <p:cSldViewPr snapToGrid="0" showGuides="1">
      <p:cViewPr varScale="1">
        <p:scale>
          <a:sx n="85" d="100"/>
          <a:sy n="85" d="100"/>
        </p:scale>
        <p:origin x="684" y="126"/>
      </p:cViewPr>
      <p:guideLst>
        <p:guide orient="horz" pos="216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2C8C0-A3D3-487B-AECC-CB6663EAE28D}" type="datetimeFigureOut">
              <a:rPr lang="zh-CN" altLang="en-US" smtClean="0"/>
              <a:t>2019/11/26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49D3E0-124D-4DFF-AE99-4EA4CC201DB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777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144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17525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883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53215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815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8940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453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388EF-52D1-4258-9BE5-BCD010C7D4DE}" type="datetimeFigureOut">
              <a:rPr lang="zh-CN" altLang="en-US" smtClean="0"/>
              <a:t>2019/11/26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296778" y="640255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90815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092" y="365211"/>
            <a:ext cx="10514231" cy="132587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092" y="1826048"/>
            <a:ext cx="10514231" cy="4352346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092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388EF-52D1-4258-9BE5-BCD010C7D4DE}" type="datetimeFigureOut">
              <a:rPr lang="zh-CN" altLang="en-US" smtClean="0"/>
              <a:t>2019/11/26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075" y="6357823"/>
            <a:ext cx="4114264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09480" y="6357823"/>
            <a:ext cx="2742843" cy="365210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EE65E-57D2-4566-898C-4F2076833F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0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49"/>
            <a:ext cx="12190413" cy="685710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82171" y="665051"/>
            <a:ext cx="10877604" cy="56139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266700" dist="88900" dir="5400000" sx="101000" sy="101000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26199">
            <a:off x="-1643488" y="-959432"/>
            <a:ext cx="5843588" cy="3424376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706315">
            <a:off x="-2200326" y="4479062"/>
            <a:ext cx="5843588" cy="342437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3801" flipH="1">
            <a:off x="8476568" y="-831890"/>
            <a:ext cx="5843588" cy="342437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893685" flipH="1">
            <a:off x="8035793" y="4519913"/>
            <a:ext cx="5843588" cy="3424376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64145" flipH="1">
            <a:off x="3560159" y="-1856333"/>
            <a:ext cx="5843588" cy="342437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35855" flipH="1" flipV="1">
            <a:off x="3381474" y="5222837"/>
            <a:ext cx="5843588" cy="342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39946"/>
      </p:ext>
    </p:extLst>
  </p:cSld>
  <p:clrMapOvr>
    <a:masterClrMapping/>
  </p:clrMapOvr>
  <p:transition spd="slow" advClick="0" advTm="1000"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706315">
            <a:off x="-2200326" y="4479062"/>
            <a:ext cx="5843588" cy="34243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3801" flipH="1">
            <a:off x="8534620" y="-1136688"/>
            <a:ext cx="5843588" cy="342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631942"/>
      </p:ext>
    </p:extLst>
  </p:cSld>
  <p:clrMapOvr>
    <a:masterClrMapping/>
  </p:clrMapOvr>
  <p:transition spd="slow" advTm="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893685" flipH="1">
            <a:off x="8515501" y="4479062"/>
            <a:ext cx="5843588" cy="342437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26199">
            <a:off x="-2219445" y="-1136688"/>
            <a:ext cx="5843588" cy="342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050975"/>
      </p:ext>
    </p:extLst>
  </p:cSld>
  <p:clrMapOvr>
    <a:masterClrMapping/>
  </p:clrMapOvr>
  <p:transition spd="slow" advTm="1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73801" flipH="1">
            <a:off x="10380196" y="-288297"/>
            <a:ext cx="2797240" cy="163919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26199">
            <a:off x="-979113" y="-288297"/>
            <a:ext cx="2797240" cy="163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290940"/>
      </p:ext>
    </p:extLst>
  </p:cSld>
  <p:clrMapOvr>
    <a:masterClrMapping/>
  </p:clrMapOvr>
  <p:transition spd="slow" advTm="100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TRACKING_SLIDES" val="1"/>
  <p:tag name="GENSWF_OUTPUT_FILE_NAME" val="33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4247</TotalTime>
  <Words>4</Words>
  <Application>Microsoft Office PowerPoint</Application>
  <PresentationFormat>自定义</PresentationFormat>
  <Paragraphs>4</Paragraphs>
  <Slides>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0" baseType="lpstr">
      <vt:lpstr>等线</vt:lpstr>
      <vt:lpstr>等线 Light</vt:lpstr>
      <vt:lpstr>宋体</vt:lpstr>
      <vt:lpstr>Arial</vt:lpstr>
      <vt:lpstr>Calibri</vt:lpstr>
      <vt:lpstr>第一PPT，www.1ppt.com​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背景图片</dc:title>
  <dc:creator>第一PPT</dc:creator>
  <cp:keywords>www.1ppt.com</cp:keywords>
  <dc:description>www.1ppt.com</dc:description>
  <cp:lastModifiedBy>faith123</cp:lastModifiedBy>
  <cp:revision>2322</cp:revision>
  <dcterms:created xsi:type="dcterms:W3CDTF">2015-12-01T09:06:39Z</dcterms:created>
  <dcterms:modified xsi:type="dcterms:W3CDTF">2019-11-26T00:49:37Z</dcterms:modified>
</cp:coreProperties>
</file>