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3" r:id="rId6"/>
    <p:sldId id="267" r:id="rId7"/>
    <p:sldId id="268" r:id="rId8"/>
    <p:sldId id="269" r:id="rId9"/>
    <p:sldId id="270" r:id="rId10"/>
    <p:sldId id="259" r:id="rId11"/>
    <p:sldId id="264" r:id="rId12"/>
    <p:sldId id="271" r:id="rId13"/>
    <p:sldId id="272" r:id="rId14"/>
    <p:sldId id="273" r:id="rId15"/>
    <p:sldId id="274" r:id="rId16"/>
    <p:sldId id="260" r:id="rId17"/>
    <p:sldId id="265" r:id="rId18"/>
    <p:sldId id="275" r:id="rId19"/>
    <p:sldId id="276" r:id="rId20"/>
    <p:sldId id="277" r:id="rId21"/>
    <p:sldId id="261" r:id="rId22"/>
    <p:sldId id="266" r:id="rId23"/>
    <p:sldId id="278" r:id="rId24"/>
    <p:sldId id="279" r:id="rId25"/>
    <p:sldId id="280" r:id="rId26"/>
    <p:sldId id="281" r:id="rId27"/>
    <p:sldId id="282" r:id="rId28"/>
    <p:sldId id="262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DB1"/>
    <a:srgbClr val="C3D6B4"/>
    <a:srgbClr val="EF92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72" y="-12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2DE0-A5F7-41B9-A881-93DB64C99A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42F7-1B28-499A-BDE4-57E30D8D55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2DE0-A5F7-41B9-A881-93DB64C99A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42F7-1B28-499A-BDE4-57E30D8D55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2DE0-A5F7-41B9-A881-93DB64C99A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42F7-1B28-499A-BDE4-57E30D8D55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2DE0-A5F7-41B9-A881-93DB64C99A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42F7-1B28-499A-BDE4-57E30D8D55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2DE0-A5F7-41B9-A881-93DB64C99A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42F7-1B28-499A-BDE4-57E30D8D55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2DE0-A5F7-41B9-A881-93DB64C99A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42F7-1B28-499A-BDE4-57E30D8D55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2DE0-A5F7-41B9-A881-93DB64C99A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42F7-1B28-499A-BDE4-57E30D8D55D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60648" y="641479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2DE0-A5F7-41B9-A881-93DB64C99A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42F7-1B28-499A-BDE4-57E30D8D55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2DE0-A5F7-41B9-A881-93DB64C99A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42F7-1B28-499A-BDE4-57E30D8D55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2DE0-A5F7-41B9-A881-93DB64C99A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42F7-1B28-499A-BDE4-57E30D8D55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2DE0-A5F7-41B9-A881-93DB64C99A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42F7-1B28-499A-BDE4-57E30D8D55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E2DE0-A5F7-41B9-A881-93DB64C99A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F42F7-1B28-499A-BDE4-57E30D8D55D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00614" y="251203"/>
            <a:ext cx="5012803" cy="508950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207433" y="5719093"/>
            <a:ext cx="6199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blipFill>
                  <a:blip r:embed="rId2"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创意三</a:t>
            </a:r>
            <a:r>
              <a:rPr lang="zh-CN" altLang="en-US" sz="3600" dirty="0">
                <a:blipFill>
                  <a:blip r:embed="rId2"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八</a:t>
            </a:r>
            <a:r>
              <a:rPr lang="zh-CN" altLang="en-US" sz="3600" dirty="0" smtClean="0">
                <a:blipFill>
                  <a:blip r:embed="rId2"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女</a:t>
            </a:r>
            <a:r>
              <a:rPr lang="zh-CN" altLang="en-US" sz="3600" dirty="0">
                <a:blipFill>
                  <a:blip r:embed="rId2"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王</a:t>
            </a:r>
            <a:r>
              <a:rPr lang="zh-CN" altLang="en-US" sz="3600" dirty="0" smtClean="0">
                <a:blipFill>
                  <a:blip r:embed="rId2"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节</a:t>
            </a:r>
            <a:r>
              <a:rPr lang="en-US" altLang="zh-CN" sz="3600" dirty="0" smtClean="0">
                <a:blipFill>
                  <a:blip r:embed="rId2"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sz="3600" dirty="0" smtClean="0">
                <a:blipFill>
                  <a:blip r:embed="rId2"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</a:t>
            </a:r>
            <a:r>
              <a:rPr lang="zh-CN" altLang="en-US" sz="3600" dirty="0">
                <a:blipFill>
                  <a:blip r:embed="rId2"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板</a:t>
            </a:r>
            <a:endParaRPr lang="zh-CN" altLang="en-US" sz="3600" dirty="0">
              <a:blipFill>
                <a:blip r:embed="rId2"/>
                <a:stretch>
                  <a:fillRect/>
                </a:stretch>
              </a:blip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ectangle 3"/>
          <p:cNvSpPr/>
          <p:nvPr/>
        </p:nvSpPr>
        <p:spPr>
          <a:xfrm>
            <a:off x="1496352" y="2230118"/>
            <a:ext cx="9029700" cy="469900"/>
          </a:xfrm>
          <a:prstGeom prst="rect">
            <a:avLst/>
          </a:prstGeom>
          <a:solidFill>
            <a:srgbClr val="F09DB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36"/>
          <p:cNvSpPr/>
          <p:nvPr/>
        </p:nvSpPr>
        <p:spPr>
          <a:xfrm>
            <a:off x="1977744" y="230006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单击编辑标题</a:t>
            </a:r>
            <a:endParaRPr lang="zh-CN" altLang="en-US" sz="2000" b="1" kern="0" dirty="0">
              <a:solidFill>
                <a:srgbClr val="F6F6F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37"/>
          <p:cNvSpPr/>
          <p:nvPr/>
        </p:nvSpPr>
        <p:spPr>
          <a:xfrm>
            <a:off x="3769652" y="2766639"/>
            <a:ext cx="6756400" cy="469900"/>
          </a:xfrm>
          <a:prstGeom prst="rect">
            <a:avLst/>
          </a:prstGeom>
          <a:solidFill>
            <a:srgbClr val="F09DB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ectangle 47"/>
          <p:cNvSpPr/>
          <p:nvPr/>
        </p:nvSpPr>
        <p:spPr>
          <a:xfrm>
            <a:off x="5915952" y="3303263"/>
            <a:ext cx="4610100" cy="469900"/>
          </a:xfrm>
          <a:prstGeom prst="rect">
            <a:avLst/>
          </a:prstGeom>
          <a:solidFill>
            <a:srgbClr val="F09DB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ectangle 51"/>
          <p:cNvSpPr/>
          <p:nvPr/>
        </p:nvSpPr>
        <p:spPr>
          <a:xfrm>
            <a:off x="8028288" y="3852587"/>
            <a:ext cx="2497764" cy="469900"/>
          </a:xfrm>
          <a:prstGeom prst="rect">
            <a:avLst/>
          </a:prstGeom>
          <a:solidFill>
            <a:srgbClr val="F09DB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Rectangle 36"/>
          <p:cNvSpPr/>
          <p:nvPr/>
        </p:nvSpPr>
        <p:spPr>
          <a:xfrm>
            <a:off x="4363402" y="279003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单击编辑标题</a:t>
            </a:r>
            <a:endParaRPr lang="zh-CN" altLang="en-US" sz="2000" b="1" kern="0" dirty="0">
              <a:solidFill>
                <a:srgbClr val="F6F6F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Rectangle 36"/>
          <p:cNvSpPr/>
          <p:nvPr/>
        </p:nvSpPr>
        <p:spPr>
          <a:xfrm>
            <a:off x="6539136" y="3329297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单击编辑标题</a:t>
            </a:r>
            <a:endParaRPr lang="zh-CN" altLang="en-US" sz="2000" b="1" kern="0" dirty="0">
              <a:solidFill>
                <a:srgbClr val="F6F6F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Rectangle 36"/>
          <p:cNvSpPr/>
          <p:nvPr/>
        </p:nvSpPr>
        <p:spPr>
          <a:xfrm>
            <a:off x="8520234" y="3889576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单击编辑标题</a:t>
            </a:r>
            <a:endParaRPr lang="zh-CN" altLang="en-US" sz="2000" b="1" kern="0" dirty="0">
              <a:solidFill>
                <a:srgbClr val="F6F6F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Freeform 251"/>
          <p:cNvSpPr>
            <a:spLocks noEditPoints="1"/>
          </p:cNvSpPr>
          <p:nvPr/>
        </p:nvSpPr>
        <p:spPr bwMode="auto">
          <a:xfrm>
            <a:off x="1601317" y="2338068"/>
            <a:ext cx="271463" cy="254000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367"/>
          <p:cNvSpPr>
            <a:spLocks noEditPoints="1"/>
          </p:cNvSpPr>
          <p:nvPr/>
        </p:nvSpPr>
        <p:spPr bwMode="auto">
          <a:xfrm>
            <a:off x="3938284" y="2854585"/>
            <a:ext cx="275970" cy="294007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102513" y="3409114"/>
            <a:ext cx="264543" cy="295347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38" name="Rectangle 74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75"/>
            <p:cNvSpPr/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76"/>
            <p:cNvSpPr/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221002" y="3958155"/>
            <a:ext cx="227013" cy="258763"/>
            <a:chOff x="3943350" y="5629276"/>
            <a:chExt cx="227013" cy="258763"/>
          </a:xfrm>
          <a:solidFill>
            <a:schemeClr val="bg1"/>
          </a:solidFill>
        </p:grpSpPr>
        <p:sp>
          <p:nvSpPr>
            <p:cNvPr id="42" name="Freeform 426"/>
            <p:cNvSpPr>
              <a:spLocks noEditPoints="1"/>
            </p:cNvSpPr>
            <p:nvPr/>
          </p:nvSpPr>
          <p:spPr bwMode="auto">
            <a:xfrm>
              <a:off x="4095750" y="5629276"/>
              <a:ext cx="74613" cy="258763"/>
            </a:xfrm>
            <a:custGeom>
              <a:avLst/>
              <a:gdLst>
                <a:gd name="T0" fmla="*/ 0 w 47"/>
                <a:gd name="T1" fmla="*/ 0 h 163"/>
                <a:gd name="T2" fmla="*/ 0 w 47"/>
                <a:gd name="T3" fmla="*/ 163 h 163"/>
                <a:gd name="T4" fmla="*/ 47 w 47"/>
                <a:gd name="T5" fmla="*/ 163 h 163"/>
                <a:gd name="T6" fmla="*/ 47 w 47"/>
                <a:gd name="T7" fmla="*/ 0 h 163"/>
                <a:gd name="T8" fmla="*/ 0 w 47"/>
                <a:gd name="T9" fmla="*/ 0 h 163"/>
                <a:gd name="T10" fmla="*/ 34 w 47"/>
                <a:gd name="T11" fmla="*/ 122 h 163"/>
                <a:gd name="T12" fmla="*/ 13 w 47"/>
                <a:gd name="T13" fmla="*/ 122 h 163"/>
                <a:gd name="T14" fmla="*/ 13 w 47"/>
                <a:gd name="T15" fmla="*/ 102 h 163"/>
                <a:gd name="T16" fmla="*/ 34 w 47"/>
                <a:gd name="T17" fmla="*/ 102 h 163"/>
                <a:gd name="T18" fmla="*/ 34 w 47"/>
                <a:gd name="T19" fmla="*/ 122 h 163"/>
                <a:gd name="T20" fmla="*/ 34 w 47"/>
                <a:gd name="T21" fmla="*/ 81 h 163"/>
                <a:gd name="T22" fmla="*/ 13 w 47"/>
                <a:gd name="T23" fmla="*/ 81 h 163"/>
                <a:gd name="T24" fmla="*/ 13 w 47"/>
                <a:gd name="T25" fmla="*/ 61 h 163"/>
                <a:gd name="T26" fmla="*/ 34 w 47"/>
                <a:gd name="T27" fmla="*/ 61 h 163"/>
                <a:gd name="T28" fmla="*/ 34 w 47"/>
                <a:gd name="T29" fmla="*/ 81 h 163"/>
                <a:gd name="T30" fmla="*/ 34 w 47"/>
                <a:gd name="T31" fmla="*/ 41 h 163"/>
                <a:gd name="T32" fmla="*/ 13 w 47"/>
                <a:gd name="T33" fmla="*/ 41 h 163"/>
                <a:gd name="T34" fmla="*/ 13 w 47"/>
                <a:gd name="T35" fmla="*/ 20 h 163"/>
                <a:gd name="T36" fmla="*/ 34 w 47"/>
                <a:gd name="T37" fmla="*/ 20 h 163"/>
                <a:gd name="T38" fmla="*/ 34 w 47"/>
                <a:gd name="T39" fmla="*/ 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163">
                  <a:moveTo>
                    <a:pt x="0" y="0"/>
                  </a:moveTo>
                  <a:lnTo>
                    <a:pt x="0" y="163"/>
                  </a:lnTo>
                  <a:lnTo>
                    <a:pt x="47" y="163"/>
                  </a:lnTo>
                  <a:lnTo>
                    <a:pt x="47" y="0"/>
                  </a:lnTo>
                  <a:lnTo>
                    <a:pt x="0" y="0"/>
                  </a:lnTo>
                  <a:close/>
                  <a:moveTo>
                    <a:pt x="34" y="122"/>
                  </a:moveTo>
                  <a:lnTo>
                    <a:pt x="13" y="122"/>
                  </a:lnTo>
                  <a:lnTo>
                    <a:pt x="13" y="102"/>
                  </a:lnTo>
                  <a:lnTo>
                    <a:pt x="34" y="102"/>
                  </a:lnTo>
                  <a:lnTo>
                    <a:pt x="34" y="122"/>
                  </a:lnTo>
                  <a:close/>
                  <a:moveTo>
                    <a:pt x="34" y="81"/>
                  </a:moveTo>
                  <a:lnTo>
                    <a:pt x="13" y="81"/>
                  </a:lnTo>
                  <a:lnTo>
                    <a:pt x="13" y="61"/>
                  </a:lnTo>
                  <a:lnTo>
                    <a:pt x="34" y="61"/>
                  </a:lnTo>
                  <a:lnTo>
                    <a:pt x="34" y="81"/>
                  </a:lnTo>
                  <a:close/>
                  <a:moveTo>
                    <a:pt x="34" y="41"/>
                  </a:moveTo>
                  <a:lnTo>
                    <a:pt x="13" y="41"/>
                  </a:lnTo>
                  <a:lnTo>
                    <a:pt x="13" y="20"/>
                  </a:lnTo>
                  <a:lnTo>
                    <a:pt x="34" y="20"/>
                  </a:lnTo>
                  <a:lnTo>
                    <a:pt x="34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427"/>
            <p:cNvSpPr>
              <a:spLocks noEditPoints="1"/>
            </p:cNvSpPr>
            <p:nvPr/>
          </p:nvSpPr>
          <p:spPr bwMode="auto">
            <a:xfrm>
              <a:off x="3943350" y="5664201"/>
              <a:ext cx="130175" cy="223838"/>
            </a:xfrm>
            <a:custGeom>
              <a:avLst/>
              <a:gdLst>
                <a:gd name="T0" fmla="*/ 68 w 82"/>
                <a:gd name="T1" fmla="*/ 7 h 141"/>
                <a:gd name="T2" fmla="*/ 38 w 82"/>
                <a:gd name="T3" fmla="*/ 7 h 141"/>
                <a:gd name="T4" fmla="*/ 38 w 82"/>
                <a:gd name="T5" fmla="*/ 19 h 141"/>
                <a:gd name="T6" fmla="*/ 19 w 82"/>
                <a:gd name="T7" fmla="*/ 19 h 141"/>
                <a:gd name="T8" fmla="*/ 19 w 82"/>
                <a:gd name="T9" fmla="*/ 0 h 141"/>
                <a:gd name="T10" fmla="*/ 12 w 82"/>
                <a:gd name="T11" fmla="*/ 0 h 141"/>
                <a:gd name="T12" fmla="*/ 12 w 82"/>
                <a:gd name="T13" fmla="*/ 19 h 141"/>
                <a:gd name="T14" fmla="*/ 0 w 82"/>
                <a:gd name="T15" fmla="*/ 19 h 141"/>
                <a:gd name="T16" fmla="*/ 0 w 82"/>
                <a:gd name="T17" fmla="*/ 141 h 141"/>
                <a:gd name="T18" fmla="*/ 82 w 82"/>
                <a:gd name="T19" fmla="*/ 141 h 141"/>
                <a:gd name="T20" fmla="*/ 82 w 82"/>
                <a:gd name="T21" fmla="*/ 19 h 141"/>
                <a:gd name="T22" fmla="*/ 68 w 82"/>
                <a:gd name="T23" fmla="*/ 19 h 141"/>
                <a:gd name="T24" fmla="*/ 68 w 82"/>
                <a:gd name="T25" fmla="*/ 7 h 141"/>
                <a:gd name="T26" fmla="*/ 33 w 82"/>
                <a:gd name="T27" fmla="*/ 100 h 141"/>
                <a:gd name="T28" fmla="*/ 13 w 82"/>
                <a:gd name="T29" fmla="*/ 100 h 141"/>
                <a:gd name="T30" fmla="*/ 13 w 82"/>
                <a:gd name="T31" fmla="*/ 80 h 141"/>
                <a:gd name="T32" fmla="*/ 33 w 82"/>
                <a:gd name="T33" fmla="*/ 80 h 141"/>
                <a:gd name="T34" fmla="*/ 33 w 82"/>
                <a:gd name="T35" fmla="*/ 100 h 141"/>
                <a:gd name="T36" fmla="*/ 33 w 82"/>
                <a:gd name="T37" fmla="*/ 59 h 141"/>
                <a:gd name="T38" fmla="*/ 13 w 82"/>
                <a:gd name="T39" fmla="*/ 59 h 141"/>
                <a:gd name="T40" fmla="*/ 13 w 82"/>
                <a:gd name="T41" fmla="*/ 39 h 141"/>
                <a:gd name="T42" fmla="*/ 33 w 82"/>
                <a:gd name="T43" fmla="*/ 39 h 141"/>
                <a:gd name="T44" fmla="*/ 33 w 82"/>
                <a:gd name="T45" fmla="*/ 59 h 141"/>
                <a:gd name="T46" fmla="*/ 68 w 82"/>
                <a:gd name="T47" fmla="*/ 100 h 141"/>
                <a:gd name="T48" fmla="*/ 48 w 82"/>
                <a:gd name="T49" fmla="*/ 100 h 141"/>
                <a:gd name="T50" fmla="*/ 48 w 82"/>
                <a:gd name="T51" fmla="*/ 80 h 141"/>
                <a:gd name="T52" fmla="*/ 68 w 82"/>
                <a:gd name="T53" fmla="*/ 80 h 141"/>
                <a:gd name="T54" fmla="*/ 68 w 82"/>
                <a:gd name="T55" fmla="*/ 100 h 141"/>
                <a:gd name="T56" fmla="*/ 68 w 82"/>
                <a:gd name="T57" fmla="*/ 59 h 141"/>
                <a:gd name="T58" fmla="*/ 48 w 82"/>
                <a:gd name="T59" fmla="*/ 59 h 141"/>
                <a:gd name="T60" fmla="*/ 48 w 82"/>
                <a:gd name="T61" fmla="*/ 39 h 141"/>
                <a:gd name="T62" fmla="*/ 68 w 82"/>
                <a:gd name="T63" fmla="*/ 39 h 141"/>
                <a:gd name="T64" fmla="*/ 68 w 82"/>
                <a:gd name="T65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141">
                  <a:moveTo>
                    <a:pt x="68" y="7"/>
                  </a:moveTo>
                  <a:lnTo>
                    <a:pt x="38" y="7"/>
                  </a:lnTo>
                  <a:lnTo>
                    <a:pt x="38" y="19"/>
                  </a:lnTo>
                  <a:lnTo>
                    <a:pt x="19" y="19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12" y="19"/>
                  </a:lnTo>
                  <a:lnTo>
                    <a:pt x="0" y="19"/>
                  </a:lnTo>
                  <a:lnTo>
                    <a:pt x="0" y="141"/>
                  </a:lnTo>
                  <a:lnTo>
                    <a:pt x="82" y="141"/>
                  </a:lnTo>
                  <a:lnTo>
                    <a:pt x="82" y="19"/>
                  </a:lnTo>
                  <a:lnTo>
                    <a:pt x="68" y="19"/>
                  </a:lnTo>
                  <a:lnTo>
                    <a:pt x="68" y="7"/>
                  </a:lnTo>
                  <a:close/>
                  <a:moveTo>
                    <a:pt x="33" y="100"/>
                  </a:moveTo>
                  <a:lnTo>
                    <a:pt x="13" y="100"/>
                  </a:lnTo>
                  <a:lnTo>
                    <a:pt x="13" y="80"/>
                  </a:lnTo>
                  <a:lnTo>
                    <a:pt x="33" y="80"/>
                  </a:lnTo>
                  <a:lnTo>
                    <a:pt x="33" y="100"/>
                  </a:lnTo>
                  <a:close/>
                  <a:moveTo>
                    <a:pt x="33" y="59"/>
                  </a:moveTo>
                  <a:lnTo>
                    <a:pt x="13" y="59"/>
                  </a:lnTo>
                  <a:lnTo>
                    <a:pt x="13" y="39"/>
                  </a:lnTo>
                  <a:lnTo>
                    <a:pt x="33" y="39"/>
                  </a:lnTo>
                  <a:lnTo>
                    <a:pt x="33" y="59"/>
                  </a:lnTo>
                  <a:close/>
                  <a:moveTo>
                    <a:pt x="68" y="100"/>
                  </a:moveTo>
                  <a:lnTo>
                    <a:pt x="48" y="100"/>
                  </a:lnTo>
                  <a:lnTo>
                    <a:pt x="48" y="80"/>
                  </a:lnTo>
                  <a:lnTo>
                    <a:pt x="68" y="80"/>
                  </a:lnTo>
                  <a:lnTo>
                    <a:pt x="68" y="100"/>
                  </a:lnTo>
                  <a:close/>
                  <a:moveTo>
                    <a:pt x="68" y="59"/>
                  </a:moveTo>
                  <a:lnTo>
                    <a:pt x="48" y="59"/>
                  </a:lnTo>
                  <a:lnTo>
                    <a:pt x="48" y="39"/>
                  </a:lnTo>
                  <a:lnTo>
                    <a:pt x="68" y="39"/>
                  </a:lnTo>
                  <a:lnTo>
                    <a:pt x="6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1944419" y="2854585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076269" y="3409114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208119" y="3910777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339969" y="4465306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ounded Rectangle 18"/>
          <p:cNvSpPr/>
          <p:nvPr/>
        </p:nvSpPr>
        <p:spPr>
          <a:xfrm>
            <a:off x="2494785" y="2457887"/>
            <a:ext cx="1150423" cy="439666"/>
          </a:xfrm>
          <a:prstGeom prst="roundRect">
            <a:avLst/>
          </a:prstGeom>
          <a:solidFill>
            <a:srgbClr val="F09DB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PT Sans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69885" y="2507303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Source Sans Pro"/>
              <a:sym typeface="Arial" panose="020B0604020202020204" pitchFamily="34" charset="0"/>
            </a:endParaRPr>
          </a:p>
        </p:txBody>
      </p:sp>
      <p:sp>
        <p:nvSpPr>
          <p:cNvPr id="6" name="Rounded Rectangle 18"/>
          <p:cNvSpPr/>
          <p:nvPr/>
        </p:nvSpPr>
        <p:spPr>
          <a:xfrm>
            <a:off x="2494785" y="3184822"/>
            <a:ext cx="1150423" cy="439666"/>
          </a:xfrm>
          <a:prstGeom prst="roundRect">
            <a:avLst/>
          </a:prstGeom>
          <a:solidFill>
            <a:srgbClr val="F09DB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PT Sans"/>
              <a:sym typeface="Arial" panose="020B0604020202020204" pitchFamily="34" charset="0"/>
            </a:endParaRPr>
          </a:p>
        </p:txBody>
      </p:sp>
      <p:sp>
        <p:nvSpPr>
          <p:cNvPr id="7" name="Rounded Rectangle 18"/>
          <p:cNvSpPr/>
          <p:nvPr/>
        </p:nvSpPr>
        <p:spPr>
          <a:xfrm>
            <a:off x="2494785" y="3911757"/>
            <a:ext cx="1150423" cy="439666"/>
          </a:xfrm>
          <a:prstGeom prst="roundRect">
            <a:avLst/>
          </a:prstGeom>
          <a:solidFill>
            <a:srgbClr val="F09DB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PT Sans"/>
              <a:sym typeface="Arial" panose="020B0604020202020204" pitchFamily="34" charset="0"/>
            </a:endParaRPr>
          </a:p>
        </p:txBody>
      </p:sp>
      <p:sp>
        <p:nvSpPr>
          <p:cNvPr id="8" name="Rounded Rectangle 18"/>
          <p:cNvSpPr/>
          <p:nvPr/>
        </p:nvSpPr>
        <p:spPr>
          <a:xfrm>
            <a:off x="2494785" y="4642296"/>
            <a:ext cx="1150423" cy="439666"/>
          </a:xfrm>
          <a:prstGeom prst="roundRect">
            <a:avLst/>
          </a:prstGeom>
          <a:solidFill>
            <a:srgbClr val="F09DB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PT Sans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69885" y="323537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Source Sans Pro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69885" y="3962313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Source Sans Pro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69885" y="4693582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Source Sans Pro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20308" y="2418047"/>
            <a:ext cx="58028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20308" y="3146122"/>
            <a:ext cx="58028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820308" y="3859101"/>
            <a:ext cx="58028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820308" y="4587176"/>
            <a:ext cx="58028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Straight Connector 9"/>
          <p:cNvCxnSpPr/>
          <p:nvPr/>
        </p:nvCxnSpPr>
        <p:spPr>
          <a:xfrm>
            <a:off x="3474839" y="2820591"/>
            <a:ext cx="1216819" cy="709811"/>
          </a:xfrm>
          <a:prstGeom prst="line">
            <a:avLst/>
          </a:prstGeom>
          <a:noFill/>
          <a:ln w="9525" cap="flat" cmpd="sng" algn="ctr">
            <a:solidFill>
              <a:srgbClr val="ADBACA"/>
            </a:solidFill>
            <a:prstDash val="solid"/>
          </a:ln>
          <a:effectLst/>
        </p:spPr>
      </p:cxnSp>
      <p:cxnSp>
        <p:nvCxnSpPr>
          <p:cNvPr id="5" name="Straight Connector 11"/>
          <p:cNvCxnSpPr/>
          <p:nvPr/>
        </p:nvCxnSpPr>
        <p:spPr>
          <a:xfrm rot="10800000" flipV="1">
            <a:off x="3474839" y="4341614"/>
            <a:ext cx="1216819" cy="811213"/>
          </a:xfrm>
          <a:prstGeom prst="line">
            <a:avLst/>
          </a:prstGeom>
          <a:noFill/>
          <a:ln w="9525" cap="flat" cmpd="sng" algn="ctr">
            <a:solidFill>
              <a:srgbClr val="ADBACA"/>
            </a:solidFill>
            <a:prstDash val="solid"/>
          </a:ln>
          <a:effectLst/>
        </p:spPr>
      </p:cxnSp>
      <p:sp>
        <p:nvSpPr>
          <p:cNvPr id="6" name="Rounded Rectangle 2"/>
          <p:cNvSpPr/>
          <p:nvPr/>
        </p:nvSpPr>
        <p:spPr>
          <a:xfrm>
            <a:off x="2460824" y="1806575"/>
            <a:ext cx="1070824" cy="1070824"/>
          </a:xfrm>
          <a:prstGeom prst="roundRect">
            <a:avLst/>
          </a:prstGeom>
          <a:solidFill>
            <a:srgbClr val="F09DB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22"/>
          <p:cNvSpPr>
            <a:spLocks noEditPoints="1"/>
          </p:cNvSpPr>
          <p:nvPr/>
        </p:nvSpPr>
        <p:spPr bwMode="auto">
          <a:xfrm>
            <a:off x="2795864" y="2116403"/>
            <a:ext cx="400744" cy="451168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90257" y="3429000"/>
            <a:ext cx="1070824" cy="1070824"/>
          </a:xfrm>
          <a:prstGeom prst="roundRect">
            <a:avLst/>
          </a:prstGeom>
          <a:solidFill>
            <a:srgbClr val="F09DB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23"/>
          <p:cNvGrpSpPr/>
          <p:nvPr/>
        </p:nvGrpSpPr>
        <p:grpSpPr>
          <a:xfrm>
            <a:off x="4834130" y="3734726"/>
            <a:ext cx="583078" cy="459373"/>
            <a:chOff x="1058564" y="1781841"/>
            <a:chExt cx="649993" cy="512092"/>
          </a:xfrm>
          <a:solidFill>
            <a:sysClr val="window" lastClr="FFFFFF"/>
          </a:solidFill>
        </p:grpSpPr>
        <p:sp>
          <p:nvSpPr>
            <p:cNvPr id="10" name="Freeform 31"/>
            <p:cNvSpPr/>
            <p:nvPr/>
          </p:nvSpPr>
          <p:spPr bwMode="auto">
            <a:xfrm>
              <a:off x="1058564" y="1823776"/>
              <a:ext cx="457253" cy="470157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2179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32"/>
            <p:cNvSpPr/>
            <p:nvPr/>
          </p:nvSpPr>
          <p:spPr bwMode="auto">
            <a:xfrm>
              <a:off x="1378722" y="1781841"/>
              <a:ext cx="329835" cy="384674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2179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Rounded Rectangle 6"/>
          <p:cNvSpPr/>
          <p:nvPr/>
        </p:nvSpPr>
        <p:spPr>
          <a:xfrm>
            <a:off x="2460824" y="5051426"/>
            <a:ext cx="1070824" cy="1070825"/>
          </a:xfrm>
          <a:prstGeom prst="roundRect">
            <a:avLst/>
          </a:prstGeom>
          <a:solidFill>
            <a:srgbClr val="F09DB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2"/>
          <p:cNvGrpSpPr/>
          <p:nvPr/>
        </p:nvGrpSpPr>
        <p:grpSpPr>
          <a:xfrm>
            <a:off x="2723992" y="5360786"/>
            <a:ext cx="544489" cy="452105"/>
            <a:chOff x="3965790" y="1735873"/>
            <a:chExt cx="537091" cy="445963"/>
          </a:xfrm>
          <a:solidFill>
            <a:sysClr val="window" lastClr="FFFFFF"/>
          </a:solidFill>
        </p:grpSpPr>
        <p:sp>
          <p:nvSpPr>
            <p:cNvPr id="14" name="Freeform 69"/>
            <p:cNvSpPr/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2179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0"/>
            <p:cNvSpPr/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2179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71"/>
            <p:cNvSpPr/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2179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72"/>
            <p:cNvSpPr/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2179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3183912" y="3607649"/>
            <a:ext cx="127749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2460824" y="3929337"/>
            <a:ext cx="200058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3726795" y="1985223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3726795" y="2306911"/>
            <a:ext cx="200485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726795" y="5243964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726795" y="5565652"/>
            <a:ext cx="200485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201967" y="2680801"/>
            <a:ext cx="3720033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7201967" y="2299437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201967" y="4768233"/>
            <a:ext cx="3720033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7201967" y="4386869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Hexagon 21"/>
          <p:cNvSpPr/>
          <p:nvPr/>
        </p:nvSpPr>
        <p:spPr>
          <a:xfrm>
            <a:off x="861921" y="2021817"/>
            <a:ext cx="2081224" cy="1825228"/>
          </a:xfrm>
          <a:prstGeom prst="hexagon">
            <a:avLst/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27"/>
          <p:cNvSpPr txBox="1"/>
          <p:nvPr/>
        </p:nvSpPr>
        <p:spPr>
          <a:xfrm>
            <a:off x="1606870" y="2512964"/>
            <a:ext cx="562975" cy="501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66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kumimoji="0" lang="en-US" sz="266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28"/>
          <p:cNvSpPr txBox="1"/>
          <p:nvPr/>
        </p:nvSpPr>
        <p:spPr>
          <a:xfrm>
            <a:off x="1527473" y="2858246"/>
            <a:ext cx="729687" cy="419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阶段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5"/>
          <p:cNvSpPr>
            <a:spLocks noEditPoints="1"/>
          </p:cNvSpPr>
          <p:nvPr/>
        </p:nvSpPr>
        <p:spPr bwMode="auto">
          <a:xfrm>
            <a:off x="1723831" y="4067886"/>
            <a:ext cx="474356" cy="35576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09DB1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Hexagon 35"/>
          <p:cNvSpPr/>
          <p:nvPr/>
        </p:nvSpPr>
        <p:spPr>
          <a:xfrm flipV="1">
            <a:off x="2946003" y="4050930"/>
            <a:ext cx="2081224" cy="1825228"/>
          </a:xfrm>
          <a:prstGeom prst="hexagon">
            <a:avLst/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103"/>
          <p:cNvSpPr/>
          <p:nvPr/>
        </p:nvSpPr>
        <p:spPr bwMode="auto">
          <a:xfrm>
            <a:off x="3803058" y="3458486"/>
            <a:ext cx="367100" cy="382022"/>
          </a:xfrm>
          <a:custGeom>
            <a:avLst/>
            <a:gdLst/>
            <a:ahLst/>
            <a:cxnLst>
              <a:cxn ang="0">
                <a:pos x="56" y="5"/>
              </a:cxn>
              <a:cxn ang="0">
                <a:pos x="33" y="27"/>
              </a:cxn>
              <a:cxn ang="0">
                <a:pos x="33" y="55"/>
              </a:cxn>
              <a:cxn ang="0">
                <a:pos x="45" y="55"/>
              </a:cxn>
              <a:cxn ang="0">
                <a:pos x="47" y="57"/>
              </a:cxn>
              <a:cxn ang="0">
                <a:pos x="45" y="59"/>
              </a:cxn>
              <a:cxn ang="0">
                <a:pos x="13" y="59"/>
              </a:cxn>
              <a:cxn ang="0">
                <a:pos x="10" y="57"/>
              </a:cxn>
              <a:cxn ang="0">
                <a:pos x="13" y="55"/>
              </a:cxn>
              <a:cxn ang="0">
                <a:pos x="24" y="55"/>
              </a:cxn>
              <a:cxn ang="0">
                <a:pos x="24" y="27"/>
              </a:cxn>
              <a:cxn ang="0">
                <a:pos x="2" y="5"/>
              </a:cxn>
              <a:cxn ang="0">
                <a:pos x="0" y="2"/>
              </a:cxn>
              <a:cxn ang="0">
                <a:pos x="4" y="0"/>
              </a:cxn>
              <a:cxn ang="0">
                <a:pos x="54" y="0"/>
              </a:cxn>
              <a:cxn ang="0">
                <a:pos x="57" y="2"/>
              </a:cxn>
              <a:cxn ang="0">
                <a:pos x="56" y="5"/>
              </a:cxn>
            </a:cxnLst>
            <a:rect l="0" t="0" r="r" b="b"/>
            <a:pathLst>
              <a:path w="57" h="59">
                <a:moveTo>
                  <a:pt x="56" y="5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55"/>
                  <a:pt x="33" y="55"/>
                  <a:pt x="33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6" y="55"/>
                  <a:pt x="47" y="56"/>
                  <a:pt x="47" y="57"/>
                </a:cubicBezTo>
                <a:cubicBezTo>
                  <a:pt x="47" y="58"/>
                  <a:pt x="46" y="59"/>
                  <a:pt x="45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2" y="59"/>
                  <a:pt x="10" y="58"/>
                  <a:pt x="10" y="57"/>
                </a:cubicBezTo>
                <a:cubicBezTo>
                  <a:pt x="10" y="56"/>
                  <a:pt x="12" y="55"/>
                  <a:pt x="13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27"/>
                  <a:pt x="24" y="27"/>
                  <a:pt x="24" y="27"/>
                </a:cubicBezTo>
                <a:cubicBezTo>
                  <a:pt x="2" y="5"/>
                  <a:pt x="2" y="5"/>
                  <a:pt x="2" y="5"/>
                </a:cubicBezTo>
                <a:cubicBezTo>
                  <a:pt x="1" y="4"/>
                  <a:pt x="0" y="3"/>
                  <a:pt x="0" y="2"/>
                </a:cubicBezTo>
                <a:cubicBezTo>
                  <a:pt x="0" y="0"/>
                  <a:pt x="2" y="0"/>
                  <a:pt x="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7" y="0"/>
                  <a:pt x="57" y="2"/>
                </a:cubicBezTo>
                <a:cubicBezTo>
                  <a:pt x="57" y="3"/>
                  <a:pt x="57" y="4"/>
                  <a:pt x="56" y="5"/>
                </a:cubicBezTo>
                <a:close/>
              </a:path>
            </a:pathLst>
          </a:custGeom>
          <a:solidFill>
            <a:srgbClr val="F09DB1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Hexagon 44"/>
          <p:cNvSpPr/>
          <p:nvPr/>
        </p:nvSpPr>
        <p:spPr>
          <a:xfrm>
            <a:off x="5030084" y="2021817"/>
            <a:ext cx="2081224" cy="1825228"/>
          </a:xfrm>
          <a:prstGeom prst="hexagon">
            <a:avLst/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45"/>
          <p:cNvSpPr txBox="1"/>
          <p:nvPr/>
        </p:nvSpPr>
        <p:spPr>
          <a:xfrm>
            <a:off x="5775031" y="2501714"/>
            <a:ext cx="562975" cy="501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66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kumimoji="0" lang="en-US" sz="266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46"/>
          <p:cNvSpPr txBox="1"/>
          <p:nvPr/>
        </p:nvSpPr>
        <p:spPr>
          <a:xfrm>
            <a:off x="5695634" y="2846996"/>
            <a:ext cx="729687" cy="419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1217930">
              <a:defRPr/>
            </a:pPr>
            <a:r>
              <a:rPr lang="zh-CN" altLang="en-US" sz="213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阶段</a:t>
            </a:r>
            <a:endParaRPr lang="en-US" altLang="zh-CN" sz="213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Hexagon 53"/>
          <p:cNvSpPr/>
          <p:nvPr/>
        </p:nvSpPr>
        <p:spPr>
          <a:xfrm flipV="1">
            <a:off x="7114166" y="4050930"/>
            <a:ext cx="2081224" cy="1825228"/>
          </a:xfrm>
          <a:prstGeom prst="hexagon">
            <a:avLst/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Hexagon 59"/>
          <p:cNvSpPr/>
          <p:nvPr/>
        </p:nvSpPr>
        <p:spPr>
          <a:xfrm>
            <a:off x="9198247" y="2021817"/>
            <a:ext cx="2081224" cy="1825228"/>
          </a:xfrm>
          <a:prstGeom prst="hexagon">
            <a:avLst/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60"/>
          <p:cNvSpPr txBox="1"/>
          <p:nvPr/>
        </p:nvSpPr>
        <p:spPr>
          <a:xfrm>
            <a:off x="9943190" y="2501714"/>
            <a:ext cx="562975" cy="501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66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kumimoji="0" lang="en-US" sz="266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61"/>
          <p:cNvSpPr txBox="1"/>
          <p:nvPr/>
        </p:nvSpPr>
        <p:spPr>
          <a:xfrm>
            <a:off x="9863793" y="2846996"/>
            <a:ext cx="729687" cy="419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1217930">
              <a:defRPr/>
            </a:pPr>
            <a:r>
              <a:rPr lang="zh-CN" altLang="en-US" sz="213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阶段</a:t>
            </a:r>
            <a:endParaRPr lang="en-US" altLang="zh-CN" sz="213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67"/>
          <p:cNvSpPr txBox="1"/>
          <p:nvPr/>
        </p:nvSpPr>
        <p:spPr>
          <a:xfrm>
            <a:off x="3690951" y="4513799"/>
            <a:ext cx="562975" cy="501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66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kumimoji="0" lang="en-US" sz="266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68"/>
          <p:cNvSpPr txBox="1"/>
          <p:nvPr/>
        </p:nvSpPr>
        <p:spPr>
          <a:xfrm>
            <a:off x="3611554" y="4859081"/>
            <a:ext cx="729687" cy="419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1217930">
              <a:defRPr/>
            </a:pPr>
            <a:r>
              <a:rPr lang="zh-CN" altLang="en-US" sz="213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阶段</a:t>
            </a:r>
            <a:endParaRPr lang="en-US" altLang="zh-CN" sz="213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72"/>
          <p:cNvSpPr txBox="1"/>
          <p:nvPr/>
        </p:nvSpPr>
        <p:spPr>
          <a:xfrm>
            <a:off x="7859110" y="4513799"/>
            <a:ext cx="562975" cy="501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66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kumimoji="0" lang="en-US" sz="266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73"/>
          <p:cNvSpPr txBox="1"/>
          <p:nvPr/>
        </p:nvSpPr>
        <p:spPr>
          <a:xfrm>
            <a:off x="7779713" y="4859081"/>
            <a:ext cx="729687" cy="419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1217930">
              <a:defRPr/>
            </a:pPr>
            <a:r>
              <a:rPr lang="zh-CN" altLang="en-US" sz="213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阶段</a:t>
            </a:r>
            <a:endParaRPr lang="en-US" altLang="zh-CN" sz="213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93"/>
          <p:cNvSpPr>
            <a:spLocks noChangeAspect="1" noEditPoints="1"/>
          </p:cNvSpPr>
          <p:nvPr/>
        </p:nvSpPr>
        <p:spPr bwMode="auto">
          <a:xfrm>
            <a:off x="5889114" y="4033670"/>
            <a:ext cx="363165" cy="424201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15" y="27"/>
              </a:cxn>
              <a:cxn ang="0">
                <a:pos x="40" y="27"/>
              </a:cxn>
              <a:cxn ang="0">
                <a:pos x="41" y="28"/>
              </a:cxn>
              <a:cxn ang="0">
                <a:pos x="41" y="30"/>
              </a:cxn>
              <a:cxn ang="0">
                <a:pos x="40" y="32"/>
              </a:cxn>
              <a:cxn ang="0">
                <a:pos x="15" y="32"/>
              </a:cxn>
              <a:cxn ang="0">
                <a:pos x="13" y="30"/>
              </a:cxn>
              <a:cxn ang="0">
                <a:pos x="13" y="28"/>
              </a:cxn>
              <a:cxn ang="0">
                <a:pos x="15" y="27"/>
              </a:cxn>
              <a:cxn ang="0">
                <a:pos x="41" y="37"/>
              </a:cxn>
              <a:cxn ang="0">
                <a:pos x="41" y="40"/>
              </a:cxn>
              <a:cxn ang="0">
                <a:pos x="40" y="41"/>
              </a:cxn>
              <a:cxn ang="0">
                <a:pos x="15" y="41"/>
              </a:cxn>
              <a:cxn ang="0">
                <a:pos x="13" y="40"/>
              </a:cxn>
              <a:cxn ang="0">
                <a:pos x="13" y="37"/>
              </a:cxn>
              <a:cxn ang="0">
                <a:pos x="15" y="36"/>
              </a:cxn>
              <a:cxn ang="0">
                <a:pos x="40" y="36"/>
              </a:cxn>
              <a:cxn ang="0">
                <a:pos x="41" y="37"/>
              </a:cxn>
              <a:cxn ang="0">
                <a:pos x="41" y="46"/>
              </a:cxn>
              <a:cxn ang="0">
                <a:pos x="41" y="49"/>
              </a:cxn>
              <a:cxn ang="0">
                <a:pos x="40" y="50"/>
              </a:cxn>
              <a:cxn ang="0">
                <a:pos x="15" y="50"/>
              </a:cxn>
              <a:cxn ang="0">
                <a:pos x="13" y="49"/>
              </a:cxn>
              <a:cxn ang="0">
                <a:pos x="13" y="46"/>
              </a:cxn>
              <a:cxn ang="0">
                <a:pos x="15" y="45"/>
              </a:cxn>
              <a:cxn ang="0">
                <a:pos x="40" y="45"/>
              </a:cxn>
              <a:cxn ang="0">
                <a:pos x="41" y="46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15" y="27"/>
                </a:move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1" y="27"/>
                  <a:pt x="41" y="28"/>
                </a:cubicBezTo>
                <a:cubicBezTo>
                  <a:pt x="41" y="30"/>
                  <a:pt x="41" y="30"/>
                  <a:pt x="41" y="30"/>
                </a:cubicBezTo>
                <a:cubicBezTo>
                  <a:pt x="41" y="31"/>
                  <a:pt x="40" y="32"/>
                  <a:pt x="40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14" y="32"/>
                  <a:pt x="13" y="31"/>
                  <a:pt x="13" y="30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7"/>
                  <a:pt x="14" y="27"/>
                  <a:pt x="15" y="27"/>
                </a:cubicBezTo>
                <a:close/>
                <a:moveTo>
                  <a:pt x="41" y="37"/>
                </a:moveTo>
                <a:cubicBezTo>
                  <a:pt x="41" y="40"/>
                  <a:pt x="41" y="40"/>
                  <a:pt x="41" y="40"/>
                </a:cubicBezTo>
                <a:cubicBezTo>
                  <a:pt x="41" y="40"/>
                  <a:pt x="40" y="41"/>
                  <a:pt x="40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4" y="41"/>
                  <a:pt x="13" y="40"/>
                  <a:pt x="13" y="40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4" y="36"/>
                  <a:pt x="15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1" y="37"/>
                  <a:pt x="41" y="37"/>
                </a:cubicBezTo>
                <a:close/>
                <a:moveTo>
                  <a:pt x="41" y="46"/>
                </a:moveTo>
                <a:cubicBezTo>
                  <a:pt x="41" y="49"/>
                  <a:pt x="41" y="49"/>
                  <a:pt x="41" y="49"/>
                </a:cubicBezTo>
                <a:cubicBezTo>
                  <a:pt x="41" y="49"/>
                  <a:pt x="40" y="50"/>
                  <a:pt x="40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3" y="49"/>
                  <a:pt x="13" y="49"/>
                </a:cubicBezTo>
                <a:cubicBezTo>
                  <a:pt x="13" y="46"/>
                  <a:pt x="13" y="46"/>
                  <a:pt x="13" y="46"/>
                </a:cubicBezTo>
                <a:cubicBezTo>
                  <a:pt x="13" y="46"/>
                  <a:pt x="14" y="45"/>
                  <a:pt x="15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1" y="46"/>
                  <a:pt x="41" y="46"/>
                </a:cubicBez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F09DB1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101"/>
          <p:cNvSpPr>
            <a:spLocks noEditPoints="1"/>
          </p:cNvSpPr>
          <p:nvPr/>
        </p:nvSpPr>
        <p:spPr bwMode="auto">
          <a:xfrm>
            <a:off x="7939510" y="3450342"/>
            <a:ext cx="430523" cy="398306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F09DB1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145"/>
          <p:cNvSpPr/>
          <p:nvPr/>
        </p:nvSpPr>
        <p:spPr bwMode="auto">
          <a:xfrm>
            <a:off x="10001681" y="4041243"/>
            <a:ext cx="474356" cy="409048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rgbClr val="F09DB1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2710774" y="234560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3061221" y="2641022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955424" y="234560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7305871" y="2641022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736362" y="470295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086809" y="4998376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4981012" y="470295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5331459" y="4998376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9039506" y="470295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9389953" y="4998376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AutoShape 2"/>
          <p:cNvSpPr/>
          <p:nvPr/>
        </p:nvSpPr>
        <p:spPr bwMode="auto">
          <a:xfrm>
            <a:off x="2245411" y="2183933"/>
            <a:ext cx="2895984" cy="3882337"/>
          </a:xfrm>
          <a:custGeom>
            <a:avLst/>
            <a:gdLst>
              <a:gd name="T0" fmla="*/ 1314450 w 20607"/>
              <a:gd name="T1" fmla="*/ 1805588 h 21337"/>
              <a:gd name="T2" fmla="*/ 1314450 w 20607"/>
              <a:gd name="T3" fmla="*/ 1805588 h 21337"/>
              <a:gd name="T4" fmla="*/ 1314450 w 20607"/>
              <a:gd name="T5" fmla="*/ 1805588 h 21337"/>
              <a:gd name="T6" fmla="*/ 1314450 w 20607"/>
              <a:gd name="T7" fmla="*/ 1805588 h 213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07" h="21337">
                <a:moveTo>
                  <a:pt x="7457" y="21337"/>
                </a:moveTo>
                <a:cubicBezTo>
                  <a:pt x="7457" y="21337"/>
                  <a:pt x="10109" y="14324"/>
                  <a:pt x="8063" y="12640"/>
                </a:cubicBezTo>
                <a:cubicBezTo>
                  <a:pt x="4425" y="9779"/>
                  <a:pt x="-425" y="9050"/>
                  <a:pt x="29" y="8938"/>
                </a:cubicBezTo>
                <a:cubicBezTo>
                  <a:pt x="2909" y="8377"/>
                  <a:pt x="7532" y="11238"/>
                  <a:pt x="8745" y="10452"/>
                </a:cubicBezTo>
                <a:cubicBezTo>
                  <a:pt x="9730" y="9835"/>
                  <a:pt x="9882" y="6301"/>
                  <a:pt x="9124" y="4954"/>
                </a:cubicBezTo>
                <a:cubicBezTo>
                  <a:pt x="7684" y="2317"/>
                  <a:pt x="4122" y="1364"/>
                  <a:pt x="5334" y="1364"/>
                </a:cubicBezTo>
                <a:cubicBezTo>
                  <a:pt x="7002" y="1364"/>
                  <a:pt x="9276" y="3439"/>
                  <a:pt x="9579" y="3159"/>
                </a:cubicBezTo>
                <a:cubicBezTo>
                  <a:pt x="9958" y="2934"/>
                  <a:pt x="12004" y="-263"/>
                  <a:pt x="12762" y="17"/>
                </a:cubicBezTo>
                <a:cubicBezTo>
                  <a:pt x="12989" y="129"/>
                  <a:pt x="10867" y="1756"/>
                  <a:pt x="10867" y="4169"/>
                </a:cubicBezTo>
                <a:cubicBezTo>
                  <a:pt x="10867" y="6525"/>
                  <a:pt x="11246" y="11294"/>
                  <a:pt x="12534" y="10733"/>
                </a:cubicBezTo>
                <a:cubicBezTo>
                  <a:pt x="14732" y="9723"/>
                  <a:pt x="19052" y="7984"/>
                  <a:pt x="20568" y="8096"/>
                </a:cubicBezTo>
                <a:cubicBezTo>
                  <a:pt x="21175" y="8152"/>
                  <a:pt x="14429" y="10116"/>
                  <a:pt x="12989" y="12528"/>
                </a:cubicBezTo>
                <a:cubicBezTo>
                  <a:pt x="11777" y="14548"/>
                  <a:pt x="12459" y="20663"/>
                  <a:pt x="13065" y="21337"/>
                </a:cubicBezTo>
                <a:lnTo>
                  <a:pt x="7457" y="21337"/>
                </a:lnTo>
                <a:close/>
              </a:path>
            </a:pathLst>
          </a:custGeom>
          <a:solidFill>
            <a:srgbClr val="C1C7D0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AutoShape 3"/>
          <p:cNvSpPr/>
          <p:nvPr/>
        </p:nvSpPr>
        <p:spPr bwMode="auto">
          <a:xfrm>
            <a:off x="4085779" y="3462712"/>
            <a:ext cx="277571" cy="397997"/>
          </a:xfrm>
          <a:custGeom>
            <a:avLst/>
            <a:gdLst>
              <a:gd name="T0" fmla="*/ 125992 w 9894"/>
              <a:gd name="T1" fmla="*/ 180655 h 21600"/>
              <a:gd name="T2" fmla="*/ 125992 w 9894"/>
              <a:gd name="T3" fmla="*/ 180655 h 21600"/>
              <a:gd name="T4" fmla="*/ 125992 w 9894"/>
              <a:gd name="T5" fmla="*/ 180655 h 21600"/>
              <a:gd name="T6" fmla="*/ 125992 w 9894"/>
              <a:gd name="T7" fmla="*/ 18065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894" h="21600">
                <a:moveTo>
                  <a:pt x="5448" y="21599"/>
                </a:moveTo>
                <a:cubicBezTo>
                  <a:pt x="5448" y="21599"/>
                  <a:pt x="-4783" y="19938"/>
                  <a:pt x="2795" y="0"/>
                </a:cubicBezTo>
                <a:cubicBezTo>
                  <a:pt x="2795" y="0"/>
                  <a:pt x="16817" y="14399"/>
                  <a:pt x="5448" y="21599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AutoShape 4"/>
          <p:cNvSpPr/>
          <p:nvPr/>
        </p:nvSpPr>
        <p:spPr bwMode="auto">
          <a:xfrm>
            <a:off x="4555911" y="3241604"/>
            <a:ext cx="261906" cy="409052"/>
          </a:xfrm>
          <a:custGeom>
            <a:avLst/>
            <a:gdLst>
              <a:gd name="T0" fmla="*/ 118869 w 9611"/>
              <a:gd name="T1" fmla="*/ 185673 h 21600"/>
              <a:gd name="T2" fmla="*/ 118869 w 9611"/>
              <a:gd name="T3" fmla="*/ 185673 h 21600"/>
              <a:gd name="T4" fmla="*/ 118869 w 9611"/>
              <a:gd name="T5" fmla="*/ 185673 h 21600"/>
              <a:gd name="T6" fmla="*/ 118869 w 9611"/>
              <a:gd name="T7" fmla="*/ 18567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611" h="21600">
                <a:moveTo>
                  <a:pt x="3586" y="21599"/>
                </a:moveTo>
                <a:cubicBezTo>
                  <a:pt x="3586" y="21599"/>
                  <a:pt x="-5446" y="17280"/>
                  <a:pt x="5157" y="0"/>
                </a:cubicBezTo>
                <a:cubicBezTo>
                  <a:pt x="5157" y="0"/>
                  <a:pt x="16153" y="18900"/>
                  <a:pt x="3586" y="21599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AutoShape 5"/>
          <p:cNvSpPr/>
          <p:nvPr/>
        </p:nvSpPr>
        <p:spPr bwMode="auto">
          <a:xfrm>
            <a:off x="4929723" y="3053661"/>
            <a:ext cx="308268" cy="480914"/>
          </a:xfrm>
          <a:custGeom>
            <a:avLst/>
            <a:gdLst>
              <a:gd name="T0" fmla="*/ 139912 w 10585"/>
              <a:gd name="T1" fmla="*/ 218292 h 21600"/>
              <a:gd name="T2" fmla="*/ 139912 w 10585"/>
              <a:gd name="T3" fmla="*/ 218292 h 21600"/>
              <a:gd name="T4" fmla="*/ 139912 w 10585"/>
              <a:gd name="T5" fmla="*/ 218292 h 21600"/>
              <a:gd name="T6" fmla="*/ 139912 w 10585"/>
              <a:gd name="T7" fmla="*/ 21829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585" h="21600">
                <a:moveTo>
                  <a:pt x="2210" y="21599"/>
                </a:moveTo>
                <a:cubicBezTo>
                  <a:pt x="2210" y="21599"/>
                  <a:pt x="-5844" y="11489"/>
                  <a:pt x="8800" y="0"/>
                </a:cubicBezTo>
                <a:cubicBezTo>
                  <a:pt x="8800" y="0"/>
                  <a:pt x="15756" y="19761"/>
                  <a:pt x="2210" y="21599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AutoShape 6"/>
          <p:cNvSpPr/>
          <p:nvPr/>
        </p:nvSpPr>
        <p:spPr bwMode="auto">
          <a:xfrm>
            <a:off x="5366840" y="3263662"/>
            <a:ext cx="500705" cy="270017"/>
          </a:xfrm>
          <a:custGeom>
            <a:avLst/>
            <a:gdLst>
              <a:gd name="T0" fmla="*/ 227263 w 19937"/>
              <a:gd name="T1" fmla="*/ 192776 h 14258"/>
              <a:gd name="T2" fmla="*/ 227263 w 19937"/>
              <a:gd name="T3" fmla="*/ 192776 h 14258"/>
              <a:gd name="T4" fmla="*/ 227263 w 19937"/>
              <a:gd name="T5" fmla="*/ 192776 h 14258"/>
              <a:gd name="T6" fmla="*/ 227263 w 19937"/>
              <a:gd name="T7" fmla="*/ 192776 h 142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937" h="14258">
                <a:moveTo>
                  <a:pt x="31" y="8876"/>
                </a:moveTo>
                <a:cubicBezTo>
                  <a:pt x="31" y="8876"/>
                  <a:pt x="-1663" y="-4084"/>
                  <a:pt x="19936" y="1316"/>
                </a:cubicBezTo>
                <a:cubicBezTo>
                  <a:pt x="19936" y="1316"/>
                  <a:pt x="17819" y="4016"/>
                  <a:pt x="14854" y="9416"/>
                </a:cubicBezTo>
                <a:cubicBezTo>
                  <a:pt x="11889" y="14276"/>
                  <a:pt x="2995" y="17515"/>
                  <a:pt x="31" y="8876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AutoShape 7"/>
          <p:cNvSpPr/>
          <p:nvPr/>
        </p:nvSpPr>
        <p:spPr bwMode="auto">
          <a:xfrm>
            <a:off x="5205664" y="3728042"/>
            <a:ext cx="431043" cy="247065"/>
          </a:xfrm>
          <a:custGeom>
            <a:avLst/>
            <a:gdLst>
              <a:gd name="T0" fmla="*/ 195655 w 19438"/>
              <a:gd name="T1" fmla="*/ 112138 h 16645"/>
              <a:gd name="T2" fmla="*/ 195655 w 19438"/>
              <a:gd name="T3" fmla="*/ 112138 h 16645"/>
              <a:gd name="T4" fmla="*/ 195655 w 19438"/>
              <a:gd name="T5" fmla="*/ 112138 h 16645"/>
              <a:gd name="T6" fmla="*/ 195655 w 19438"/>
              <a:gd name="T7" fmla="*/ 112138 h 1664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438" h="16645">
                <a:moveTo>
                  <a:pt x="4557" y="0"/>
                </a:moveTo>
                <a:cubicBezTo>
                  <a:pt x="4557" y="0"/>
                  <a:pt x="17038" y="2090"/>
                  <a:pt x="19438" y="13935"/>
                </a:cubicBezTo>
                <a:cubicBezTo>
                  <a:pt x="19438" y="13935"/>
                  <a:pt x="11277" y="21599"/>
                  <a:pt x="2157" y="11148"/>
                </a:cubicBezTo>
                <a:cubicBezTo>
                  <a:pt x="-2162" y="5574"/>
                  <a:pt x="717" y="696"/>
                  <a:pt x="4557" y="0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AutoShape 8"/>
          <p:cNvSpPr/>
          <p:nvPr/>
        </p:nvSpPr>
        <p:spPr bwMode="auto">
          <a:xfrm>
            <a:off x="4908068" y="3946729"/>
            <a:ext cx="353527" cy="334086"/>
          </a:xfrm>
          <a:custGeom>
            <a:avLst/>
            <a:gdLst>
              <a:gd name="T0" fmla="*/ 160461 w 20049"/>
              <a:gd name="T1" fmla="*/ 199618 h 18650"/>
              <a:gd name="T2" fmla="*/ 160461 w 20049"/>
              <a:gd name="T3" fmla="*/ 199618 h 18650"/>
              <a:gd name="T4" fmla="*/ 160461 w 20049"/>
              <a:gd name="T5" fmla="*/ 199618 h 18650"/>
              <a:gd name="T6" fmla="*/ 160461 w 20049"/>
              <a:gd name="T7" fmla="*/ 199618 h 186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49" h="18650">
                <a:moveTo>
                  <a:pt x="2048" y="1597"/>
                </a:moveTo>
                <a:cubicBezTo>
                  <a:pt x="2048" y="1597"/>
                  <a:pt x="8649" y="-2950"/>
                  <a:pt x="14648" y="3302"/>
                </a:cubicBezTo>
                <a:cubicBezTo>
                  <a:pt x="20049" y="8986"/>
                  <a:pt x="18848" y="15807"/>
                  <a:pt x="20049" y="18649"/>
                </a:cubicBezTo>
                <a:cubicBezTo>
                  <a:pt x="20049" y="18649"/>
                  <a:pt x="6848" y="16944"/>
                  <a:pt x="1448" y="10123"/>
                </a:cubicBezTo>
                <a:cubicBezTo>
                  <a:pt x="-1551" y="6144"/>
                  <a:pt x="848" y="3302"/>
                  <a:pt x="2048" y="1597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AutoShape 9"/>
          <p:cNvSpPr/>
          <p:nvPr/>
        </p:nvSpPr>
        <p:spPr bwMode="auto">
          <a:xfrm>
            <a:off x="4599655" y="4166432"/>
            <a:ext cx="373397" cy="316723"/>
          </a:xfrm>
          <a:custGeom>
            <a:avLst/>
            <a:gdLst>
              <a:gd name="T0" fmla="*/ 169489 w 16064"/>
              <a:gd name="T1" fmla="*/ 180436 h 17680"/>
              <a:gd name="T2" fmla="*/ 169489 w 16064"/>
              <a:gd name="T3" fmla="*/ 180436 h 17680"/>
              <a:gd name="T4" fmla="*/ 169489 w 16064"/>
              <a:gd name="T5" fmla="*/ 180436 h 17680"/>
              <a:gd name="T6" fmla="*/ 169489 w 16064"/>
              <a:gd name="T7" fmla="*/ 180436 h 176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064" h="17680">
                <a:moveTo>
                  <a:pt x="1357" y="587"/>
                </a:moveTo>
                <a:cubicBezTo>
                  <a:pt x="1357" y="587"/>
                  <a:pt x="8710" y="-2255"/>
                  <a:pt x="12387" y="4566"/>
                </a:cubicBezTo>
                <a:cubicBezTo>
                  <a:pt x="16063" y="10818"/>
                  <a:pt x="14685" y="15366"/>
                  <a:pt x="16063" y="17639"/>
                </a:cubicBezTo>
                <a:cubicBezTo>
                  <a:pt x="16063" y="17639"/>
                  <a:pt x="-5536" y="19345"/>
                  <a:pt x="1357" y="587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AutoShape 10"/>
          <p:cNvSpPr/>
          <p:nvPr/>
        </p:nvSpPr>
        <p:spPr bwMode="auto">
          <a:xfrm>
            <a:off x="2801139" y="3462712"/>
            <a:ext cx="261628" cy="368130"/>
          </a:xfrm>
          <a:custGeom>
            <a:avLst/>
            <a:gdLst>
              <a:gd name="T0" fmla="*/ 118756 w 12554"/>
              <a:gd name="T1" fmla="*/ 167089 h 19439"/>
              <a:gd name="T2" fmla="*/ 118756 w 12554"/>
              <a:gd name="T3" fmla="*/ 167089 h 19439"/>
              <a:gd name="T4" fmla="*/ 118756 w 12554"/>
              <a:gd name="T5" fmla="*/ 167089 h 19439"/>
              <a:gd name="T6" fmla="*/ 118756 w 12554"/>
              <a:gd name="T7" fmla="*/ 167089 h 1943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554" h="19439">
                <a:moveTo>
                  <a:pt x="3104" y="18900"/>
                </a:moveTo>
                <a:cubicBezTo>
                  <a:pt x="3104" y="18900"/>
                  <a:pt x="-8210" y="10260"/>
                  <a:pt x="12361" y="0"/>
                </a:cubicBezTo>
                <a:cubicBezTo>
                  <a:pt x="12361" y="0"/>
                  <a:pt x="11847" y="4320"/>
                  <a:pt x="12361" y="9180"/>
                </a:cubicBezTo>
                <a:cubicBezTo>
                  <a:pt x="13389" y="13500"/>
                  <a:pt x="10304" y="21599"/>
                  <a:pt x="3104" y="18900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AutoShape 11"/>
          <p:cNvSpPr/>
          <p:nvPr/>
        </p:nvSpPr>
        <p:spPr bwMode="auto">
          <a:xfrm>
            <a:off x="2474308" y="3280299"/>
            <a:ext cx="260653" cy="417689"/>
          </a:xfrm>
          <a:custGeom>
            <a:avLst/>
            <a:gdLst>
              <a:gd name="T0" fmla="*/ 118304 w 13741"/>
              <a:gd name="T1" fmla="*/ 189584 h 20925"/>
              <a:gd name="T2" fmla="*/ 118304 w 13741"/>
              <a:gd name="T3" fmla="*/ 189584 h 20925"/>
              <a:gd name="T4" fmla="*/ 118304 w 13741"/>
              <a:gd name="T5" fmla="*/ 189584 h 20925"/>
              <a:gd name="T6" fmla="*/ 118304 w 13741"/>
              <a:gd name="T7" fmla="*/ 189584 h 209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741" h="20925">
                <a:moveTo>
                  <a:pt x="1989" y="18514"/>
                </a:moveTo>
                <a:cubicBezTo>
                  <a:pt x="1989" y="18514"/>
                  <a:pt x="-4263" y="10800"/>
                  <a:pt x="5400" y="3085"/>
                </a:cubicBezTo>
                <a:cubicBezTo>
                  <a:pt x="7673" y="1542"/>
                  <a:pt x="11652" y="0"/>
                  <a:pt x="11652" y="0"/>
                </a:cubicBezTo>
                <a:cubicBezTo>
                  <a:pt x="11652" y="0"/>
                  <a:pt x="17337" y="15942"/>
                  <a:pt x="9947" y="20057"/>
                </a:cubicBezTo>
                <a:cubicBezTo>
                  <a:pt x="7105" y="21599"/>
                  <a:pt x="3694" y="21085"/>
                  <a:pt x="1989" y="18514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AutoShape 12"/>
          <p:cNvSpPr/>
          <p:nvPr/>
        </p:nvSpPr>
        <p:spPr bwMode="auto">
          <a:xfrm>
            <a:off x="2046482" y="3219492"/>
            <a:ext cx="271406" cy="427087"/>
          </a:xfrm>
          <a:custGeom>
            <a:avLst/>
            <a:gdLst>
              <a:gd name="T0" fmla="*/ 123193 w 14722"/>
              <a:gd name="T1" fmla="*/ 193849 h 21125"/>
              <a:gd name="T2" fmla="*/ 123193 w 14722"/>
              <a:gd name="T3" fmla="*/ 193849 h 21125"/>
              <a:gd name="T4" fmla="*/ 123193 w 14722"/>
              <a:gd name="T5" fmla="*/ 193849 h 21125"/>
              <a:gd name="T6" fmla="*/ 123193 w 14722"/>
              <a:gd name="T7" fmla="*/ 193849 h 211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722" h="21125">
                <a:moveTo>
                  <a:pt x="7999" y="21097"/>
                </a:moveTo>
                <a:cubicBezTo>
                  <a:pt x="2162" y="21600"/>
                  <a:pt x="-3092" y="15069"/>
                  <a:pt x="2162" y="7534"/>
                </a:cubicBezTo>
                <a:cubicBezTo>
                  <a:pt x="6832" y="0"/>
                  <a:pt x="6832" y="0"/>
                  <a:pt x="6832" y="0"/>
                </a:cubicBezTo>
                <a:cubicBezTo>
                  <a:pt x="6832" y="0"/>
                  <a:pt x="9167" y="3516"/>
                  <a:pt x="10918" y="5525"/>
                </a:cubicBezTo>
                <a:cubicBezTo>
                  <a:pt x="14421" y="10046"/>
                  <a:pt x="18507" y="21097"/>
                  <a:pt x="7999" y="21097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AutoShape 13"/>
          <p:cNvSpPr/>
          <p:nvPr/>
        </p:nvSpPr>
        <p:spPr bwMode="auto">
          <a:xfrm>
            <a:off x="1522030" y="3612015"/>
            <a:ext cx="520813" cy="252710"/>
          </a:xfrm>
          <a:custGeom>
            <a:avLst/>
            <a:gdLst>
              <a:gd name="T0" fmla="*/ 236391 w 21189"/>
              <a:gd name="T1" fmla="*/ 195048 h 15674"/>
              <a:gd name="T2" fmla="*/ 236391 w 21189"/>
              <a:gd name="T3" fmla="*/ 195048 h 15674"/>
              <a:gd name="T4" fmla="*/ 236391 w 21189"/>
              <a:gd name="T5" fmla="*/ 195048 h 15674"/>
              <a:gd name="T6" fmla="*/ 236391 w 21189"/>
              <a:gd name="T7" fmla="*/ 195048 h 156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89" h="15674">
                <a:moveTo>
                  <a:pt x="21168" y="9758"/>
                </a:moveTo>
                <a:cubicBezTo>
                  <a:pt x="21168" y="9758"/>
                  <a:pt x="12959" y="-5489"/>
                  <a:pt x="3888" y="2134"/>
                </a:cubicBezTo>
                <a:cubicBezTo>
                  <a:pt x="3888" y="2134"/>
                  <a:pt x="1296" y="5311"/>
                  <a:pt x="0" y="6581"/>
                </a:cubicBezTo>
                <a:cubicBezTo>
                  <a:pt x="0" y="6581"/>
                  <a:pt x="4320" y="14840"/>
                  <a:pt x="9935" y="15475"/>
                </a:cubicBezTo>
                <a:cubicBezTo>
                  <a:pt x="15119" y="16111"/>
                  <a:pt x="21599" y="15475"/>
                  <a:pt x="21168" y="9758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AutoShape 14"/>
          <p:cNvSpPr/>
          <p:nvPr/>
        </p:nvSpPr>
        <p:spPr bwMode="auto">
          <a:xfrm>
            <a:off x="1960621" y="3930342"/>
            <a:ext cx="408065" cy="372588"/>
          </a:xfrm>
          <a:custGeom>
            <a:avLst/>
            <a:gdLst>
              <a:gd name="T0" fmla="*/ 185224 w 20364"/>
              <a:gd name="T1" fmla="*/ 177136 h 21100"/>
              <a:gd name="T2" fmla="*/ 185224 w 20364"/>
              <a:gd name="T3" fmla="*/ 177136 h 21100"/>
              <a:gd name="T4" fmla="*/ 185224 w 20364"/>
              <a:gd name="T5" fmla="*/ 177136 h 21100"/>
              <a:gd name="T6" fmla="*/ 185224 w 20364"/>
              <a:gd name="T7" fmla="*/ 177136 h 21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364" h="21100">
                <a:moveTo>
                  <a:pt x="14751" y="83"/>
                </a:moveTo>
                <a:cubicBezTo>
                  <a:pt x="12117" y="83"/>
                  <a:pt x="4214" y="2418"/>
                  <a:pt x="3687" y="10591"/>
                </a:cubicBezTo>
                <a:cubicBezTo>
                  <a:pt x="2634" y="18181"/>
                  <a:pt x="0" y="21099"/>
                  <a:pt x="0" y="21099"/>
                </a:cubicBezTo>
                <a:cubicBezTo>
                  <a:pt x="0" y="21099"/>
                  <a:pt x="18439" y="19932"/>
                  <a:pt x="20019" y="11175"/>
                </a:cubicBezTo>
                <a:cubicBezTo>
                  <a:pt x="21599" y="1835"/>
                  <a:pt x="17385" y="-500"/>
                  <a:pt x="14751" y="83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15"/>
          <p:cNvSpPr/>
          <p:nvPr/>
        </p:nvSpPr>
        <p:spPr bwMode="auto">
          <a:xfrm>
            <a:off x="2428809" y="4127903"/>
            <a:ext cx="351815" cy="396135"/>
          </a:xfrm>
          <a:custGeom>
            <a:avLst/>
            <a:gdLst>
              <a:gd name="T0" fmla="*/ 159678 w 11653"/>
              <a:gd name="T1" fmla="*/ 226667 h 19110"/>
              <a:gd name="T2" fmla="*/ 159678 w 11653"/>
              <a:gd name="T3" fmla="*/ 226667 h 19110"/>
              <a:gd name="T4" fmla="*/ 159678 w 11653"/>
              <a:gd name="T5" fmla="*/ 226667 h 19110"/>
              <a:gd name="T6" fmla="*/ 159678 w 11653"/>
              <a:gd name="T7" fmla="*/ 226667 h 191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653" h="19110">
                <a:moveTo>
                  <a:pt x="8112" y="946"/>
                </a:moveTo>
                <a:cubicBezTo>
                  <a:pt x="3863" y="-2490"/>
                  <a:pt x="-2510" y="3400"/>
                  <a:pt x="1030" y="19110"/>
                </a:cubicBezTo>
                <a:cubicBezTo>
                  <a:pt x="1030" y="19110"/>
                  <a:pt x="19090" y="10273"/>
                  <a:pt x="8112" y="946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6"/>
          <p:cNvSpPr/>
          <p:nvPr/>
        </p:nvSpPr>
        <p:spPr bwMode="auto">
          <a:xfrm>
            <a:off x="3991652" y="1638566"/>
            <a:ext cx="314332" cy="468241"/>
          </a:xfrm>
          <a:custGeom>
            <a:avLst/>
            <a:gdLst>
              <a:gd name="T0" fmla="*/ 142667 w 13523"/>
              <a:gd name="T1" fmla="*/ 212539 h 18670"/>
              <a:gd name="T2" fmla="*/ 142667 w 13523"/>
              <a:gd name="T3" fmla="*/ 212539 h 18670"/>
              <a:gd name="T4" fmla="*/ 142667 w 13523"/>
              <a:gd name="T5" fmla="*/ 212539 h 18670"/>
              <a:gd name="T6" fmla="*/ 142667 w 13523"/>
              <a:gd name="T7" fmla="*/ 212539 h 1867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523" h="18670">
                <a:moveTo>
                  <a:pt x="2888" y="17932"/>
                </a:moveTo>
                <a:cubicBezTo>
                  <a:pt x="2888" y="17932"/>
                  <a:pt x="-7682" y="8558"/>
                  <a:pt x="11620" y="0"/>
                </a:cubicBezTo>
                <a:cubicBezTo>
                  <a:pt x="11620" y="0"/>
                  <a:pt x="12998" y="3260"/>
                  <a:pt x="13458" y="6928"/>
                </a:cubicBezTo>
                <a:cubicBezTo>
                  <a:pt x="13917" y="10596"/>
                  <a:pt x="12079" y="21599"/>
                  <a:pt x="2888" y="17932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utoShape 17"/>
          <p:cNvSpPr/>
          <p:nvPr/>
        </p:nvSpPr>
        <p:spPr bwMode="auto">
          <a:xfrm>
            <a:off x="3605520" y="1793341"/>
            <a:ext cx="282127" cy="443723"/>
          </a:xfrm>
          <a:custGeom>
            <a:avLst/>
            <a:gdLst>
              <a:gd name="T0" fmla="*/ 128060 w 16246"/>
              <a:gd name="T1" fmla="*/ 201400 h 20641"/>
              <a:gd name="T2" fmla="*/ 128060 w 16246"/>
              <a:gd name="T3" fmla="*/ 201400 h 20641"/>
              <a:gd name="T4" fmla="*/ 128060 w 16246"/>
              <a:gd name="T5" fmla="*/ 201400 h 20641"/>
              <a:gd name="T6" fmla="*/ 128060 w 16246"/>
              <a:gd name="T7" fmla="*/ 201400 h 2064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6" h="20641">
                <a:moveTo>
                  <a:pt x="14468" y="19252"/>
                </a:moveTo>
                <a:cubicBezTo>
                  <a:pt x="14468" y="19252"/>
                  <a:pt x="21257" y="11739"/>
                  <a:pt x="8296" y="5165"/>
                </a:cubicBezTo>
                <a:cubicBezTo>
                  <a:pt x="1508" y="1408"/>
                  <a:pt x="274" y="0"/>
                  <a:pt x="274" y="0"/>
                </a:cubicBezTo>
                <a:cubicBezTo>
                  <a:pt x="274" y="0"/>
                  <a:pt x="-343" y="6573"/>
                  <a:pt x="274" y="8921"/>
                </a:cubicBezTo>
                <a:cubicBezTo>
                  <a:pt x="274" y="11269"/>
                  <a:pt x="-343" y="17843"/>
                  <a:pt x="5828" y="20191"/>
                </a:cubicBezTo>
                <a:cubicBezTo>
                  <a:pt x="10148" y="21600"/>
                  <a:pt x="14468" y="19252"/>
                  <a:pt x="14468" y="19252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AutoShape 18"/>
          <p:cNvSpPr/>
          <p:nvPr/>
        </p:nvSpPr>
        <p:spPr bwMode="auto">
          <a:xfrm>
            <a:off x="4110178" y="2196335"/>
            <a:ext cx="458909" cy="250942"/>
          </a:xfrm>
          <a:custGeom>
            <a:avLst/>
            <a:gdLst>
              <a:gd name="T0" fmla="*/ 208292 w 19743"/>
              <a:gd name="T1" fmla="*/ 248925 h 11814"/>
              <a:gd name="T2" fmla="*/ 208292 w 19743"/>
              <a:gd name="T3" fmla="*/ 248925 h 11814"/>
              <a:gd name="T4" fmla="*/ 208292 w 19743"/>
              <a:gd name="T5" fmla="*/ 248925 h 11814"/>
              <a:gd name="T6" fmla="*/ 208292 w 19743"/>
              <a:gd name="T7" fmla="*/ 248925 h 1181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43" h="11814">
                <a:moveTo>
                  <a:pt x="900" y="3077"/>
                </a:moveTo>
                <a:cubicBezTo>
                  <a:pt x="900" y="3077"/>
                  <a:pt x="12389" y="-7002"/>
                  <a:pt x="19742" y="9318"/>
                </a:cubicBezTo>
                <a:cubicBezTo>
                  <a:pt x="19742" y="9318"/>
                  <a:pt x="11011" y="14598"/>
                  <a:pt x="2279" y="9798"/>
                </a:cubicBezTo>
                <a:cubicBezTo>
                  <a:pt x="-1857" y="7878"/>
                  <a:pt x="900" y="4038"/>
                  <a:pt x="900" y="3077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9"/>
          <p:cNvSpPr/>
          <p:nvPr/>
        </p:nvSpPr>
        <p:spPr bwMode="auto">
          <a:xfrm>
            <a:off x="3886475" y="2590034"/>
            <a:ext cx="492169" cy="235760"/>
          </a:xfrm>
          <a:custGeom>
            <a:avLst/>
            <a:gdLst>
              <a:gd name="T0" fmla="*/ 223400 w 21174"/>
              <a:gd name="T1" fmla="*/ 182909 h 12449"/>
              <a:gd name="T2" fmla="*/ 223400 w 21174"/>
              <a:gd name="T3" fmla="*/ 182909 h 12449"/>
              <a:gd name="T4" fmla="*/ 223400 w 21174"/>
              <a:gd name="T5" fmla="*/ 182909 h 12449"/>
              <a:gd name="T6" fmla="*/ 223400 w 21174"/>
              <a:gd name="T7" fmla="*/ 182909 h 1244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74" h="12449">
                <a:moveTo>
                  <a:pt x="33" y="6385"/>
                </a:moveTo>
                <a:cubicBezTo>
                  <a:pt x="-426" y="3685"/>
                  <a:pt x="3710" y="-4415"/>
                  <a:pt x="21173" y="3144"/>
                </a:cubicBezTo>
                <a:cubicBezTo>
                  <a:pt x="21173" y="3144"/>
                  <a:pt x="17037" y="6925"/>
                  <a:pt x="14739" y="8544"/>
                </a:cubicBezTo>
                <a:cubicBezTo>
                  <a:pt x="12442" y="10704"/>
                  <a:pt x="493" y="17184"/>
                  <a:pt x="33" y="6385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AutoShape 20"/>
          <p:cNvSpPr/>
          <p:nvPr/>
        </p:nvSpPr>
        <p:spPr bwMode="auto">
          <a:xfrm>
            <a:off x="3908289" y="2965218"/>
            <a:ext cx="435730" cy="338375"/>
          </a:xfrm>
          <a:custGeom>
            <a:avLst/>
            <a:gdLst>
              <a:gd name="T0" fmla="*/ 197782 w 21180"/>
              <a:gd name="T1" fmla="*/ 153583 h 18889"/>
              <a:gd name="T2" fmla="*/ 197782 w 21180"/>
              <a:gd name="T3" fmla="*/ 153583 h 18889"/>
              <a:gd name="T4" fmla="*/ 197782 w 21180"/>
              <a:gd name="T5" fmla="*/ 153583 h 18889"/>
              <a:gd name="T6" fmla="*/ 197782 w 21180"/>
              <a:gd name="T7" fmla="*/ 153583 h 188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80" h="18889">
                <a:moveTo>
                  <a:pt x="94" y="10800"/>
                </a:moveTo>
                <a:cubicBezTo>
                  <a:pt x="-420" y="7957"/>
                  <a:pt x="608" y="0"/>
                  <a:pt x="17580" y="0"/>
                </a:cubicBezTo>
                <a:cubicBezTo>
                  <a:pt x="17580" y="0"/>
                  <a:pt x="20151" y="568"/>
                  <a:pt x="21179" y="0"/>
                </a:cubicBezTo>
                <a:cubicBezTo>
                  <a:pt x="21179" y="0"/>
                  <a:pt x="18094" y="13073"/>
                  <a:pt x="11922" y="17621"/>
                </a:cubicBezTo>
                <a:cubicBezTo>
                  <a:pt x="5751" y="21599"/>
                  <a:pt x="608" y="15347"/>
                  <a:pt x="94" y="10800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21"/>
          <p:cNvSpPr/>
          <p:nvPr/>
        </p:nvSpPr>
        <p:spPr bwMode="auto">
          <a:xfrm>
            <a:off x="2993619" y="3147131"/>
            <a:ext cx="489380" cy="283079"/>
          </a:xfrm>
          <a:custGeom>
            <a:avLst/>
            <a:gdLst>
              <a:gd name="T0" fmla="*/ 222123 w 20815"/>
              <a:gd name="T1" fmla="*/ 153124 h 18748"/>
              <a:gd name="T2" fmla="*/ 222123 w 20815"/>
              <a:gd name="T3" fmla="*/ 153124 h 18748"/>
              <a:gd name="T4" fmla="*/ 222123 w 20815"/>
              <a:gd name="T5" fmla="*/ 153124 h 18748"/>
              <a:gd name="T6" fmla="*/ 222123 w 20815"/>
              <a:gd name="T7" fmla="*/ 153124 h 187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15" h="18748">
                <a:moveTo>
                  <a:pt x="20699" y="10353"/>
                </a:moveTo>
                <a:cubicBezTo>
                  <a:pt x="20699" y="10353"/>
                  <a:pt x="19799" y="-1797"/>
                  <a:pt x="6749" y="227"/>
                </a:cubicBezTo>
                <a:cubicBezTo>
                  <a:pt x="6749" y="227"/>
                  <a:pt x="899" y="2252"/>
                  <a:pt x="0" y="1577"/>
                </a:cubicBezTo>
                <a:cubicBezTo>
                  <a:pt x="0" y="1577"/>
                  <a:pt x="4499" y="16428"/>
                  <a:pt x="10800" y="18453"/>
                </a:cubicBezTo>
                <a:cubicBezTo>
                  <a:pt x="17099" y="19803"/>
                  <a:pt x="21600" y="16428"/>
                  <a:pt x="20699" y="10353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AutoShape 22"/>
          <p:cNvSpPr/>
          <p:nvPr/>
        </p:nvSpPr>
        <p:spPr bwMode="auto">
          <a:xfrm>
            <a:off x="2768551" y="2738916"/>
            <a:ext cx="444252" cy="220695"/>
          </a:xfrm>
          <a:custGeom>
            <a:avLst/>
            <a:gdLst>
              <a:gd name="T0" fmla="*/ 201640 w 20033"/>
              <a:gd name="T1" fmla="*/ 135607 h 15680"/>
              <a:gd name="T2" fmla="*/ 201640 w 20033"/>
              <a:gd name="T3" fmla="*/ 135607 h 15680"/>
              <a:gd name="T4" fmla="*/ 201640 w 20033"/>
              <a:gd name="T5" fmla="*/ 135607 h 15680"/>
              <a:gd name="T6" fmla="*/ 201640 w 20033"/>
              <a:gd name="T7" fmla="*/ 135607 h 156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33" h="15680">
                <a:moveTo>
                  <a:pt x="19679" y="5146"/>
                </a:moveTo>
                <a:cubicBezTo>
                  <a:pt x="17760" y="826"/>
                  <a:pt x="10559" y="-2773"/>
                  <a:pt x="3359" y="2986"/>
                </a:cubicBezTo>
                <a:cubicBezTo>
                  <a:pt x="479" y="5866"/>
                  <a:pt x="0" y="10187"/>
                  <a:pt x="0" y="10187"/>
                </a:cubicBezTo>
                <a:cubicBezTo>
                  <a:pt x="0" y="10187"/>
                  <a:pt x="6239" y="12346"/>
                  <a:pt x="9119" y="14507"/>
                </a:cubicBezTo>
                <a:cubicBezTo>
                  <a:pt x="15360" y="18827"/>
                  <a:pt x="21600" y="10187"/>
                  <a:pt x="19679" y="5146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AutoShape 23"/>
          <p:cNvSpPr/>
          <p:nvPr/>
        </p:nvSpPr>
        <p:spPr bwMode="auto">
          <a:xfrm>
            <a:off x="2645950" y="2047617"/>
            <a:ext cx="305991" cy="361708"/>
          </a:xfrm>
          <a:custGeom>
            <a:avLst/>
            <a:gdLst>
              <a:gd name="T0" fmla="*/ 138892 w 15070"/>
              <a:gd name="T1" fmla="*/ 164174 h 19631"/>
              <a:gd name="T2" fmla="*/ 138892 w 15070"/>
              <a:gd name="T3" fmla="*/ 164174 h 19631"/>
              <a:gd name="T4" fmla="*/ 138892 w 15070"/>
              <a:gd name="T5" fmla="*/ 164174 h 19631"/>
              <a:gd name="T6" fmla="*/ 138892 w 15070"/>
              <a:gd name="T7" fmla="*/ 164174 h 196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070" h="19631">
                <a:moveTo>
                  <a:pt x="13316" y="18830"/>
                </a:moveTo>
                <a:cubicBezTo>
                  <a:pt x="13316" y="18830"/>
                  <a:pt x="19111" y="9415"/>
                  <a:pt x="9629" y="4984"/>
                </a:cubicBezTo>
                <a:cubicBezTo>
                  <a:pt x="2780" y="1661"/>
                  <a:pt x="1726" y="0"/>
                  <a:pt x="1726" y="0"/>
                </a:cubicBezTo>
                <a:cubicBezTo>
                  <a:pt x="1726" y="0"/>
                  <a:pt x="-2488" y="8307"/>
                  <a:pt x="2253" y="14953"/>
                </a:cubicBezTo>
                <a:cubicBezTo>
                  <a:pt x="6994" y="21599"/>
                  <a:pt x="11736" y="19384"/>
                  <a:pt x="13316" y="18830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AutoShape 24"/>
          <p:cNvSpPr/>
          <p:nvPr/>
        </p:nvSpPr>
        <p:spPr bwMode="auto">
          <a:xfrm>
            <a:off x="3121258" y="2003394"/>
            <a:ext cx="324542" cy="445688"/>
          </a:xfrm>
          <a:custGeom>
            <a:avLst/>
            <a:gdLst>
              <a:gd name="T0" fmla="*/ 147313 w 15376"/>
              <a:gd name="T1" fmla="*/ 202292 h 20489"/>
              <a:gd name="T2" fmla="*/ 147313 w 15376"/>
              <a:gd name="T3" fmla="*/ 202292 h 20489"/>
              <a:gd name="T4" fmla="*/ 147313 w 15376"/>
              <a:gd name="T5" fmla="*/ 202292 h 20489"/>
              <a:gd name="T6" fmla="*/ 147313 w 15376"/>
              <a:gd name="T7" fmla="*/ 202292 h 204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376" h="20489">
                <a:moveTo>
                  <a:pt x="3445" y="19252"/>
                </a:moveTo>
                <a:cubicBezTo>
                  <a:pt x="3445" y="19252"/>
                  <a:pt x="-3587" y="13147"/>
                  <a:pt x="2440" y="7982"/>
                </a:cubicBezTo>
                <a:cubicBezTo>
                  <a:pt x="8468" y="2347"/>
                  <a:pt x="11985" y="1878"/>
                  <a:pt x="11985" y="0"/>
                </a:cubicBezTo>
                <a:cubicBezTo>
                  <a:pt x="11985" y="0"/>
                  <a:pt x="18013" y="14086"/>
                  <a:pt x="13994" y="17843"/>
                </a:cubicBezTo>
                <a:cubicBezTo>
                  <a:pt x="10478" y="21599"/>
                  <a:pt x="5957" y="20660"/>
                  <a:pt x="3445" y="19252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AutoShape 25"/>
          <p:cNvSpPr/>
          <p:nvPr/>
        </p:nvSpPr>
        <p:spPr bwMode="auto">
          <a:xfrm>
            <a:off x="4592430" y="2567222"/>
            <a:ext cx="360777" cy="446877"/>
          </a:xfrm>
          <a:custGeom>
            <a:avLst/>
            <a:gdLst>
              <a:gd name="T0" fmla="*/ 163750 w 16671"/>
              <a:gd name="T1" fmla="*/ 202832 h 20543"/>
              <a:gd name="T2" fmla="*/ 163750 w 16671"/>
              <a:gd name="T3" fmla="*/ 202832 h 20543"/>
              <a:gd name="T4" fmla="*/ 163750 w 16671"/>
              <a:gd name="T5" fmla="*/ 202832 h 20543"/>
              <a:gd name="T6" fmla="*/ 163750 w 16671"/>
              <a:gd name="T7" fmla="*/ 202832 h 2054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671" h="20543">
                <a:moveTo>
                  <a:pt x="982" y="17843"/>
                </a:moveTo>
                <a:cubicBezTo>
                  <a:pt x="982" y="17843"/>
                  <a:pt x="-2945" y="8921"/>
                  <a:pt x="4909" y="5634"/>
                </a:cubicBezTo>
                <a:cubicBezTo>
                  <a:pt x="13255" y="2347"/>
                  <a:pt x="15709" y="0"/>
                  <a:pt x="15709" y="0"/>
                </a:cubicBezTo>
                <a:cubicBezTo>
                  <a:pt x="15709" y="0"/>
                  <a:pt x="18654" y="15026"/>
                  <a:pt x="14236" y="18313"/>
                </a:cubicBezTo>
                <a:cubicBezTo>
                  <a:pt x="9327" y="21130"/>
                  <a:pt x="3436" y="21599"/>
                  <a:pt x="982" y="17843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AutoShape 26"/>
          <p:cNvSpPr/>
          <p:nvPr/>
        </p:nvSpPr>
        <p:spPr bwMode="auto">
          <a:xfrm>
            <a:off x="4599655" y="1931537"/>
            <a:ext cx="272762" cy="420107"/>
          </a:xfrm>
          <a:custGeom>
            <a:avLst/>
            <a:gdLst>
              <a:gd name="T0" fmla="*/ 123809 w 19262"/>
              <a:gd name="T1" fmla="*/ 190691 h 21600"/>
              <a:gd name="T2" fmla="*/ 123809 w 19262"/>
              <a:gd name="T3" fmla="*/ 190691 h 21600"/>
              <a:gd name="T4" fmla="*/ 123809 w 19262"/>
              <a:gd name="T5" fmla="*/ 190691 h 21600"/>
              <a:gd name="T6" fmla="*/ 123809 w 19262"/>
              <a:gd name="T7" fmla="*/ 19069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262" h="21600">
                <a:moveTo>
                  <a:pt x="9083" y="21600"/>
                </a:moveTo>
                <a:cubicBezTo>
                  <a:pt x="9083" y="21600"/>
                  <a:pt x="-1344" y="16331"/>
                  <a:pt x="145" y="11063"/>
                </a:cubicBezTo>
                <a:cubicBezTo>
                  <a:pt x="1635" y="5795"/>
                  <a:pt x="9828" y="1580"/>
                  <a:pt x="9828" y="0"/>
                </a:cubicBezTo>
                <a:cubicBezTo>
                  <a:pt x="9828" y="0"/>
                  <a:pt x="18021" y="6848"/>
                  <a:pt x="18766" y="10536"/>
                </a:cubicBezTo>
                <a:cubicBezTo>
                  <a:pt x="20256" y="13697"/>
                  <a:pt x="18766" y="21073"/>
                  <a:pt x="9083" y="21600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AutoShape 27"/>
          <p:cNvSpPr/>
          <p:nvPr/>
        </p:nvSpPr>
        <p:spPr bwMode="auto">
          <a:xfrm>
            <a:off x="2219725" y="2721997"/>
            <a:ext cx="289488" cy="425638"/>
          </a:xfrm>
          <a:custGeom>
            <a:avLst/>
            <a:gdLst>
              <a:gd name="T0" fmla="*/ 131402 w 12174"/>
              <a:gd name="T1" fmla="*/ 193201 h 21600"/>
              <a:gd name="T2" fmla="*/ 131402 w 12174"/>
              <a:gd name="T3" fmla="*/ 193201 h 21600"/>
              <a:gd name="T4" fmla="*/ 131402 w 12174"/>
              <a:gd name="T5" fmla="*/ 193201 h 21600"/>
              <a:gd name="T6" fmla="*/ 131402 w 12174"/>
              <a:gd name="T7" fmla="*/ 19320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74" h="21600">
                <a:moveTo>
                  <a:pt x="7422" y="21599"/>
                </a:moveTo>
                <a:cubicBezTo>
                  <a:pt x="7422" y="21599"/>
                  <a:pt x="-6528" y="17485"/>
                  <a:pt x="3821" y="0"/>
                </a:cubicBezTo>
                <a:cubicBezTo>
                  <a:pt x="3821" y="0"/>
                  <a:pt x="5622" y="3085"/>
                  <a:pt x="8772" y="5657"/>
                </a:cubicBezTo>
                <a:cubicBezTo>
                  <a:pt x="11921" y="8228"/>
                  <a:pt x="15071" y="21599"/>
                  <a:pt x="7422" y="21599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AutoShape 28"/>
          <p:cNvSpPr/>
          <p:nvPr/>
        </p:nvSpPr>
        <p:spPr bwMode="auto">
          <a:xfrm>
            <a:off x="1665995" y="2810441"/>
            <a:ext cx="339394" cy="447748"/>
          </a:xfrm>
          <a:custGeom>
            <a:avLst/>
            <a:gdLst>
              <a:gd name="T0" fmla="*/ 154054 w 11872"/>
              <a:gd name="T1" fmla="*/ 203237 h 21600"/>
              <a:gd name="T2" fmla="*/ 154054 w 11872"/>
              <a:gd name="T3" fmla="*/ 203237 h 21600"/>
              <a:gd name="T4" fmla="*/ 154054 w 11872"/>
              <a:gd name="T5" fmla="*/ 203237 h 21600"/>
              <a:gd name="T6" fmla="*/ 154054 w 11872"/>
              <a:gd name="T7" fmla="*/ 20323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872" h="21600">
                <a:moveTo>
                  <a:pt x="5050" y="21599"/>
                </a:moveTo>
                <a:cubicBezTo>
                  <a:pt x="5050" y="21599"/>
                  <a:pt x="-4632" y="15218"/>
                  <a:pt x="2816" y="0"/>
                </a:cubicBezTo>
                <a:cubicBezTo>
                  <a:pt x="2816" y="0"/>
                  <a:pt x="4305" y="2454"/>
                  <a:pt x="5795" y="3436"/>
                </a:cubicBezTo>
                <a:cubicBezTo>
                  <a:pt x="10636" y="7363"/>
                  <a:pt x="16968" y="17181"/>
                  <a:pt x="5050" y="21599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AutoShape 29"/>
          <p:cNvSpPr/>
          <p:nvPr/>
        </p:nvSpPr>
        <p:spPr bwMode="auto">
          <a:xfrm>
            <a:off x="2269582" y="2191337"/>
            <a:ext cx="281382" cy="386941"/>
          </a:xfrm>
          <a:custGeom>
            <a:avLst/>
            <a:gdLst>
              <a:gd name="T0" fmla="*/ 127722 w 11448"/>
              <a:gd name="T1" fmla="*/ 175636 h 21600"/>
              <a:gd name="T2" fmla="*/ 127722 w 11448"/>
              <a:gd name="T3" fmla="*/ 175636 h 21600"/>
              <a:gd name="T4" fmla="*/ 127722 w 11448"/>
              <a:gd name="T5" fmla="*/ 175636 h 21600"/>
              <a:gd name="T6" fmla="*/ 127722 w 11448"/>
              <a:gd name="T7" fmla="*/ 17563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48" h="21600">
                <a:moveTo>
                  <a:pt x="7668" y="21599"/>
                </a:moveTo>
                <a:cubicBezTo>
                  <a:pt x="7668" y="21599"/>
                  <a:pt x="-5291" y="21599"/>
                  <a:pt x="2485" y="0"/>
                </a:cubicBezTo>
                <a:cubicBezTo>
                  <a:pt x="2485" y="0"/>
                  <a:pt x="4212" y="3978"/>
                  <a:pt x="5940" y="5115"/>
                </a:cubicBezTo>
                <a:cubicBezTo>
                  <a:pt x="7668" y="6252"/>
                  <a:pt x="16308" y="17621"/>
                  <a:pt x="7668" y="21599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7488414" y="2109887"/>
            <a:ext cx="141509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7488414" y="2440961"/>
            <a:ext cx="272319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7488414" y="3408286"/>
            <a:ext cx="141509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7488414" y="3739360"/>
            <a:ext cx="272319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7488414" y="4661505"/>
            <a:ext cx="141509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7488414" y="4992579"/>
            <a:ext cx="272319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AutoShape 29"/>
          <p:cNvSpPr/>
          <p:nvPr/>
        </p:nvSpPr>
        <p:spPr bwMode="auto">
          <a:xfrm>
            <a:off x="7036962" y="1984481"/>
            <a:ext cx="281382" cy="386941"/>
          </a:xfrm>
          <a:custGeom>
            <a:avLst/>
            <a:gdLst>
              <a:gd name="T0" fmla="*/ 127722 w 11448"/>
              <a:gd name="T1" fmla="*/ 175636 h 21600"/>
              <a:gd name="T2" fmla="*/ 127722 w 11448"/>
              <a:gd name="T3" fmla="*/ 175636 h 21600"/>
              <a:gd name="T4" fmla="*/ 127722 w 11448"/>
              <a:gd name="T5" fmla="*/ 175636 h 21600"/>
              <a:gd name="T6" fmla="*/ 127722 w 11448"/>
              <a:gd name="T7" fmla="*/ 17563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48" h="21600">
                <a:moveTo>
                  <a:pt x="7668" y="21599"/>
                </a:moveTo>
                <a:cubicBezTo>
                  <a:pt x="7668" y="21599"/>
                  <a:pt x="-5291" y="21599"/>
                  <a:pt x="2485" y="0"/>
                </a:cubicBezTo>
                <a:cubicBezTo>
                  <a:pt x="2485" y="0"/>
                  <a:pt x="4212" y="3978"/>
                  <a:pt x="5940" y="5115"/>
                </a:cubicBezTo>
                <a:cubicBezTo>
                  <a:pt x="7668" y="6252"/>
                  <a:pt x="16308" y="17621"/>
                  <a:pt x="7668" y="21599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AutoShape 29"/>
          <p:cNvSpPr/>
          <p:nvPr/>
        </p:nvSpPr>
        <p:spPr bwMode="auto">
          <a:xfrm>
            <a:off x="7036962" y="3230265"/>
            <a:ext cx="281382" cy="386941"/>
          </a:xfrm>
          <a:custGeom>
            <a:avLst/>
            <a:gdLst>
              <a:gd name="T0" fmla="*/ 127722 w 11448"/>
              <a:gd name="T1" fmla="*/ 175636 h 21600"/>
              <a:gd name="T2" fmla="*/ 127722 w 11448"/>
              <a:gd name="T3" fmla="*/ 175636 h 21600"/>
              <a:gd name="T4" fmla="*/ 127722 w 11448"/>
              <a:gd name="T5" fmla="*/ 175636 h 21600"/>
              <a:gd name="T6" fmla="*/ 127722 w 11448"/>
              <a:gd name="T7" fmla="*/ 17563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48" h="21600">
                <a:moveTo>
                  <a:pt x="7668" y="21599"/>
                </a:moveTo>
                <a:cubicBezTo>
                  <a:pt x="7668" y="21599"/>
                  <a:pt x="-5291" y="21599"/>
                  <a:pt x="2485" y="0"/>
                </a:cubicBezTo>
                <a:cubicBezTo>
                  <a:pt x="2485" y="0"/>
                  <a:pt x="4212" y="3978"/>
                  <a:pt x="5940" y="5115"/>
                </a:cubicBezTo>
                <a:cubicBezTo>
                  <a:pt x="7668" y="6252"/>
                  <a:pt x="16308" y="17621"/>
                  <a:pt x="7668" y="21599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29"/>
          <p:cNvSpPr/>
          <p:nvPr/>
        </p:nvSpPr>
        <p:spPr bwMode="auto">
          <a:xfrm>
            <a:off x="7036962" y="4491037"/>
            <a:ext cx="281382" cy="386941"/>
          </a:xfrm>
          <a:custGeom>
            <a:avLst/>
            <a:gdLst>
              <a:gd name="T0" fmla="*/ 127722 w 11448"/>
              <a:gd name="T1" fmla="*/ 175636 h 21600"/>
              <a:gd name="T2" fmla="*/ 127722 w 11448"/>
              <a:gd name="T3" fmla="*/ 175636 h 21600"/>
              <a:gd name="T4" fmla="*/ 127722 w 11448"/>
              <a:gd name="T5" fmla="*/ 175636 h 21600"/>
              <a:gd name="T6" fmla="*/ 127722 w 11448"/>
              <a:gd name="T7" fmla="*/ 17563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48" h="21600">
                <a:moveTo>
                  <a:pt x="7668" y="21599"/>
                </a:moveTo>
                <a:cubicBezTo>
                  <a:pt x="7668" y="21599"/>
                  <a:pt x="-5291" y="21599"/>
                  <a:pt x="2485" y="0"/>
                </a:cubicBezTo>
                <a:cubicBezTo>
                  <a:pt x="2485" y="0"/>
                  <a:pt x="4212" y="3978"/>
                  <a:pt x="5940" y="5115"/>
                </a:cubicBezTo>
                <a:cubicBezTo>
                  <a:pt x="7668" y="6252"/>
                  <a:pt x="16308" y="17621"/>
                  <a:pt x="7668" y="21599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5402" y="2918807"/>
            <a:ext cx="958032" cy="9922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207" y="2918807"/>
            <a:ext cx="958032" cy="9922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34739" y="3091767"/>
            <a:ext cx="6199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blipFill>
                  <a:blip r:embed="rId3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第三章：单击此处添加标题</a:t>
            </a:r>
            <a:endParaRPr lang="zh-CN" altLang="en-US" sz="3600" b="1" dirty="0">
              <a:blipFill>
                <a:blip r:embed="rId3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Chevron 36"/>
          <p:cNvSpPr/>
          <p:nvPr/>
        </p:nvSpPr>
        <p:spPr>
          <a:xfrm>
            <a:off x="1787645" y="1696842"/>
            <a:ext cx="1518287" cy="791386"/>
          </a:xfrm>
          <a:prstGeom prst="chevron">
            <a:avLst>
              <a:gd name="adj" fmla="val 27026"/>
            </a:avLst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Chevron 37"/>
          <p:cNvSpPr/>
          <p:nvPr/>
        </p:nvSpPr>
        <p:spPr>
          <a:xfrm>
            <a:off x="1787645" y="2819848"/>
            <a:ext cx="1518287" cy="791386"/>
          </a:xfrm>
          <a:prstGeom prst="chevron">
            <a:avLst>
              <a:gd name="adj" fmla="val 27026"/>
            </a:avLst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Chevron 38"/>
          <p:cNvSpPr/>
          <p:nvPr/>
        </p:nvSpPr>
        <p:spPr>
          <a:xfrm>
            <a:off x="1787645" y="3951108"/>
            <a:ext cx="1518287" cy="791386"/>
          </a:xfrm>
          <a:prstGeom prst="chevron">
            <a:avLst>
              <a:gd name="adj" fmla="val 27026"/>
            </a:avLst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Chevron 39"/>
          <p:cNvSpPr/>
          <p:nvPr/>
        </p:nvSpPr>
        <p:spPr>
          <a:xfrm>
            <a:off x="1787645" y="5068292"/>
            <a:ext cx="1518287" cy="791386"/>
          </a:xfrm>
          <a:prstGeom prst="chevron">
            <a:avLst>
              <a:gd name="adj" fmla="val 27026"/>
            </a:avLst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AutoShape 33"/>
          <p:cNvSpPr/>
          <p:nvPr/>
        </p:nvSpPr>
        <p:spPr bwMode="auto">
          <a:xfrm>
            <a:off x="2336688" y="3033649"/>
            <a:ext cx="400208" cy="400208"/>
          </a:xfrm>
          <a:custGeom>
            <a:avLst/>
            <a:gdLst>
              <a:gd name="T0" fmla="*/ 6351111 w 21600"/>
              <a:gd name="T1" fmla="*/ 0 h 21600"/>
              <a:gd name="T2" fmla="*/ 6614936 w 21600"/>
              <a:gd name="T3" fmla="*/ 98319 h 21600"/>
              <a:gd name="T4" fmla="*/ 6720417 w 21600"/>
              <a:gd name="T5" fmla="*/ 345352 h 21600"/>
              <a:gd name="T6" fmla="*/ 6720417 w 21600"/>
              <a:gd name="T7" fmla="*/ 4667885 h 21600"/>
              <a:gd name="T8" fmla="*/ 6596892 w 21600"/>
              <a:gd name="T9" fmla="*/ 5107199 h 21600"/>
              <a:gd name="T10" fmla="*/ 6267097 w 21600"/>
              <a:gd name="T11" fmla="*/ 5427980 h 21600"/>
              <a:gd name="T12" fmla="*/ 5818452 w 21600"/>
              <a:gd name="T13" fmla="*/ 5624918 h 21600"/>
              <a:gd name="T14" fmla="*/ 5343666 w 21600"/>
              <a:gd name="T15" fmla="*/ 5694310 h 21600"/>
              <a:gd name="T16" fmla="*/ 4867628 w 21600"/>
              <a:gd name="T17" fmla="*/ 5624918 h 21600"/>
              <a:gd name="T18" fmla="*/ 4422722 w 21600"/>
              <a:gd name="T19" fmla="*/ 5427980 h 21600"/>
              <a:gd name="T20" fmla="*/ 4100389 w 21600"/>
              <a:gd name="T21" fmla="*/ 5110004 h 21600"/>
              <a:gd name="T22" fmla="*/ 3975929 w 21600"/>
              <a:gd name="T23" fmla="*/ 4667885 h 21600"/>
              <a:gd name="T24" fmla="*/ 4100389 w 21600"/>
              <a:gd name="T25" fmla="*/ 4234797 h 21600"/>
              <a:gd name="T26" fmla="*/ 4422722 w 21600"/>
              <a:gd name="T27" fmla="*/ 3911529 h 21600"/>
              <a:gd name="T28" fmla="*/ 4867628 w 21600"/>
              <a:gd name="T29" fmla="*/ 3713956 h 21600"/>
              <a:gd name="T30" fmla="*/ 5343666 w 21600"/>
              <a:gd name="T31" fmla="*/ 3646135 h 21600"/>
              <a:gd name="T32" fmla="*/ 5581985 w 21600"/>
              <a:gd name="T33" fmla="*/ 3663879 h 21600"/>
              <a:gd name="T34" fmla="*/ 5803512 w 21600"/>
              <a:gd name="T35" fmla="*/ 3704943 h 21600"/>
              <a:gd name="T36" fmla="*/ 5803512 w 21600"/>
              <a:gd name="T37" fmla="*/ 1446142 h 21600"/>
              <a:gd name="T38" fmla="*/ 2745423 w 21600"/>
              <a:gd name="T39" fmla="*/ 2266897 h 21600"/>
              <a:gd name="T40" fmla="*/ 2745423 w 21600"/>
              <a:gd name="T41" fmla="*/ 5694310 h 21600"/>
              <a:gd name="T42" fmla="*/ 2620963 w 21600"/>
              <a:gd name="T43" fmla="*/ 6134241 h 21600"/>
              <a:gd name="T44" fmla="*/ 2297695 w 21600"/>
              <a:gd name="T45" fmla="*/ 6454087 h 21600"/>
              <a:gd name="T46" fmla="*/ 1852789 w 21600"/>
              <a:gd name="T47" fmla="*/ 6651043 h 21600"/>
              <a:gd name="T48" fmla="*/ 1376751 w 21600"/>
              <a:gd name="T49" fmla="*/ 6720417 h 21600"/>
              <a:gd name="T50" fmla="*/ 896373 w 21600"/>
              <a:gd name="T51" fmla="*/ 6651043 h 21600"/>
              <a:gd name="T52" fmla="*/ 451450 w 21600"/>
              <a:gd name="T53" fmla="*/ 6454087 h 21600"/>
              <a:gd name="T54" fmla="*/ 124460 w 21600"/>
              <a:gd name="T55" fmla="*/ 6134241 h 21600"/>
              <a:gd name="T56" fmla="*/ 0 w 21600"/>
              <a:gd name="T57" fmla="*/ 5694310 h 21600"/>
              <a:gd name="T58" fmla="*/ 124460 w 21600"/>
              <a:gd name="T59" fmla="*/ 5261222 h 21600"/>
              <a:gd name="T60" fmla="*/ 451450 w 21600"/>
              <a:gd name="T61" fmla="*/ 4937637 h 21600"/>
              <a:gd name="T62" fmla="*/ 896373 w 21600"/>
              <a:gd name="T63" fmla="*/ 4738211 h 21600"/>
              <a:gd name="T64" fmla="*/ 1376751 w 21600"/>
              <a:gd name="T65" fmla="*/ 4667885 h 21600"/>
              <a:gd name="T66" fmla="*/ 1604804 w 21600"/>
              <a:gd name="T67" fmla="*/ 4685630 h 21600"/>
              <a:gd name="T68" fmla="*/ 1831940 w 21600"/>
              <a:gd name="T69" fmla="*/ 4732302 h 21600"/>
              <a:gd name="T70" fmla="*/ 1831940 w 21600"/>
              <a:gd name="T71" fmla="*/ 1454838 h 21600"/>
              <a:gd name="T72" fmla="*/ 1904735 w 21600"/>
              <a:gd name="T73" fmla="*/ 1253860 h 21600"/>
              <a:gd name="T74" fmla="*/ 2098887 w 21600"/>
              <a:gd name="T75" fmla="*/ 1130653 h 21600"/>
              <a:gd name="T76" fmla="*/ 2547232 w 21600"/>
              <a:gd name="T77" fmla="*/ 1008680 h 21600"/>
              <a:gd name="T78" fmla="*/ 3351177 w 21600"/>
              <a:gd name="T79" fmla="*/ 788088 h 21600"/>
              <a:gd name="T80" fmla="*/ 4320981 w 21600"/>
              <a:gd name="T81" fmla="*/ 525498 h 21600"/>
              <a:gd name="T82" fmla="*/ 5272723 w 21600"/>
              <a:gd name="T83" fmla="*/ 271621 h 21600"/>
              <a:gd name="T84" fmla="*/ 6013521 w 21600"/>
              <a:gd name="T85" fmla="*/ 77153 h 21600"/>
              <a:gd name="T86" fmla="*/ 6351111 w 21600"/>
              <a:gd name="T87" fmla="*/ 0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20413" y="0"/>
                </a:moveTo>
                <a:cubicBezTo>
                  <a:pt x="20752" y="0"/>
                  <a:pt x="21034" y="104"/>
                  <a:pt x="21261" y="316"/>
                </a:cubicBezTo>
                <a:cubicBezTo>
                  <a:pt x="21488" y="531"/>
                  <a:pt x="21600" y="791"/>
                  <a:pt x="21600" y="1110"/>
                </a:cubicBezTo>
                <a:lnTo>
                  <a:pt x="21600" y="15003"/>
                </a:lnTo>
                <a:cubicBezTo>
                  <a:pt x="21600" y="15537"/>
                  <a:pt x="21467" y="16009"/>
                  <a:pt x="21203" y="16415"/>
                </a:cubicBezTo>
                <a:cubicBezTo>
                  <a:pt x="20937" y="16828"/>
                  <a:pt x="20582" y="17169"/>
                  <a:pt x="20143" y="17446"/>
                </a:cubicBezTo>
                <a:cubicBezTo>
                  <a:pt x="19701" y="17720"/>
                  <a:pt x="19219" y="17932"/>
                  <a:pt x="18701" y="18079"/>
                </a:cubicBezTo>
                <a:cubicBezTo>
                  <a:pt x="18177" y="18228"/>
                  <a:pt x="17668" y="18302"/>
                  <a:pt x="17175" y="18302"/>
                </a:cubicBezTo>
                <a:cubicBezTo>
                  <a:pt x="16687" y="18302"/>
                  <a:pt x="16172" y="18228"/>
                  <a:pt x="15645" y="18079"/>
                </a:cubicBezTo>
                <a:cubicBezTo>
                  <a:pt x="15118" y="17932"/>
                  <a:pt x="14642" y="17720"/>
                  <a:pt x="14215" y="17446"/>
                </a:cubicBezTo>
                <a:cubicBezTo>
                  <a:pt x="13788" y="17169"/>
                  <a:pt x="13446" y="16830"/>
                  <a:pt x="13179" y="16424"/>
                </a:cubicBezTo>
                <a:cubicBezTo>
                  <a:pt x="12913" y="16020"/>
                  <a:pt x="12779" y="15546"/>
                  <a:pt x="12779" y="15003"/>
                </a:cubicBezTo>
                <a:cubicBezTo>
                  <a:pt x="12779" y="14492"/>
                  <a:pt x="12913" y="14029"/>
                  <a:pt x="13179" y="13611"/>
                </a:cubicBezTo>
                <a:cubicBezTo>
                  <a:pt x="13446" y="13199"/>
                  <a:pt x="13788" y="12852"/>
                  <a:pt x="14215" y="12572"/>
                </a:cubicBezTo>
                <a:cubicBezTo>
                  <a:pt x="14642" y="12295"/>
                  <a:pt x="15118" y="12081"/>
                  <a:pt x="15645" y="11937"/>
                </a:cubicBezTo>
                <a:cubicBezTo>
                  <a:pt x="16172" y="11793"/>
                  <a:pt x="16687" y="11719"/>
                  <a:pt x="17175" y="11719"/>
                </a:cubicBezTo>
                <a:cubicBezTo>
                  <a:pt x="17441" y="11719"/>
                  <a:pt x="17693" y="11736"/>
                  <a:pt x="17941" y="11776"/>
                </a:cubicBezTo>
                <a:cubicBezTo>
                  <a:pt x="18183" y="11812"/>
                  <a:pt x="18423" y="11855"/>
                  <a:pt x="18653" y="11908"/>
                </a:cubicBezTo>
                <a:lnTo>
                  <a:pt x="18653" y="4648"/>
                </a:lnTo>
                <a:lnTo>
                  <a:pt x="8824" y="7286"/>
                </a:lnTo>
                <a:lnTo>
                  <a:pt x="8824" y="18302"/>
                </a:lnTo>
                <a:cubicBezTo>
                  <a:pt x="8824" y="18835"/>
                  <a:pt x="8690" y="19307"/>
                  <a:pt x="8424" y="19716"/>
                </a:cubicBezTo>
                <a:cubicBezTo>
                  <a:pt x="8157" y="20126"/>
                  <a:pt x="7812" y="20468"/>
                  <a:pt x="7385" y="20744"/>
                </a:cubicBezTo>
                <a:cubicBezTo>
                  <a:pt x="6961" y="21018"/>
                  <a:pt x="6485" y="21230"/>
                  <a:pt x="5955" y="21377"/>
                </a:cubicBezTo>
                <a:cubicBezTo>
                  <a:pt x="5428" y="21527"/>
                  <a:pt x="4919" y="21600"/>
                  <a:pt x="4425" y="21600"/>
                </a:cubicBezTo>
                <a:cubicBezTo>
                  <a:pt x="3914" y="21600"/>
                  <a:pt x="3399" y="21527"/>
                  <a:pt x="2881" y="21377"/>
                </a:cubicBezTo>
                <a:cubicBezTo>
                  <a:pt x="2363" y="21230"/>
                  <a:pt x="1887" y="21018"/>
                  <a:pt x="1451" y="20744"/>
                </a:cubicBezTo>
                <a:cubicBezTo>
                  <a:pt x="1015" y="20468"/>
                  <a:pt x="666" y="20126"/>
                  <a:pt x="400" y="19716"/>
                </a:cubicBezTo>
                <a:cubicBezTo>
                  <a:pt x="133" y="19307"/>
                  <a:pt x="0" y="18835"/>
                  <a:pt x="0" y="18302"/>
                </a:cubicBezTo>
                <a:cubicBezTo>
                  <a:pt x="0" y="17791"/>
                  <a:pt x="133" y="17327"/>
                  <a:pt x="400" y="16910"/>
                </a:cubicBezTo>
                <a:cubicBezTo>
                  <a:pt x="666" y="16497"/>
                  <a:pt x="1015" y="16150"/>
                  <a:pt x="1451" y="15870"/>
                </a:cubicBezTo>
                <a:cubicBezTo>
                  <a:pt x="1887" y="15591"/>
                  <a:pt x="2363" y="15376"/>
                  <a:pt x="2881" y="15229"/>
                </a:cubicBezTo>
                <a:cubicBezTo>
                  <a:pt x="3399" y="15080"/>
                  <a:pt x="3914" y="15003"/>
                  <a:pt x="4425" y="15003"/>
                </a:cubicBezTo>
                <a:cubicBezTo>
                  <a:pt x="4668" y="15003"/>
                  <a:pt x="4913" y="15023"/>
                  <a:pt x="5158" y="15060"/>
                </a:cubicBezTo>
                <a:cubicBezTo>
                  <a:pt x="5404" y="15097"/>
                  <a:pt x="5649" y="15145"/>
                  <a:pt x="5888" y="15210"/>
                </a:cubicBezTo>
                <a:lnTo>
                  <a:pt x="5888" y="4676"/>
                </a:lnTo>
                <a:cubicBezTo>
                  <a:pt x="5888" y="4434"/>
                  <a:pt x="5967" y="4216"/>
                  <a:pt x="6122" y="4030"/>
                </a:cubicBezTo>
                <a:cubicBezTo>
                  <a:pt x="6276" y="3838"/>
                  <a:pt x="6482" y="3708"/>
                  <a:pt x="6746" y="3634"/>
                </a:cubicBezTo>
                <a:cubicBezTo>
                  <a:pt x="6967" y="3584"/>
                  <a:pt x="7445" y="3454"/>
                  <a:pt x="8187" y="3242"/>
                </a:cubicBezTo>
                <a:cubicBezTo>
                  <a:pt x="8927" y="3036"/>
                  <a:pt x="9787" y="2798"/>
                  <a:pt x="10771" y="2533"/>
                </a:cubicBezTo>
                <a:cubicBezTo>
                  <a:pt x="11756" y="2268"/>
                  <a:pt x="12792" y="1985"/>
                  <a:pt x="13888" y="1689"/>
                </a:cubicBezTo>
                <a:cubicBezTo>
                  <a:pt x="14985" y="1392"/>
                  <a:pt x="16005" y="1118"/>
                  <a:pt x="16947" y="873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2"/>
                  <a:pt x="20337" y="0"/>
                  <a:pt x="2041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AutoShape 55"/>
          <p:cNvSpPr/>
          <p:nvPr/>
        </p:nvSpPr>
        <p:spPr bwMode="auto">
          <a:xfrm>
            <a:off x="2333995" y="5272473"/>
            <a:ext cx="400208" cy="400208"/>
          </a:xfrm>
          <a:custGeom>
            <a:avLst/>
            <a:gdLst>
              <a:gd name="T0" fmla="*/ 6569396 w 21591"/>
              <a:gd name="T1" fmla="*/ 3576604 h 21592"/>
              <a:gd name="T2" fmla="*/ 6723218 w 21591"/>
              <a:gd name="T3" fmla="*/ 3952734 h 21592"/>
              <a:gd name="T4" fmla="*/ 6569396 w 21591"/>
              <a:gd name="T5" fmla="*/ 4313900 h 21592"/>
              <a:gd name="T6" fmla="*/ 4192553 w 21591"/>
              <a:gd name="T7" fmla="*/ 6567856 h 21592"/>
              <a:gd name="T8" fmla="*/ 3803930 w 21591"/>
              <a:gd name="T9" fmla="*/ 6722589 h 21592"/>
              <a:gd name="T10" fmla="*/ 3415942 w 21591"/>
              <a:gd name="T11" fmla="*/ 6567856 h 21592"/>
              <a:gd name="T12" fmla="*/ 387988 w 21591"/>
              <a:gd name="T13" fmla="*/ 3353672 h 21592"/>
              <a:gd name="T14" fmla="*/ 115212 w 21591"/>
              <a:gd name="T15" fmla="*/ 2941739 h 21592"/>
              <a:gd name="T16" fmla="*/ 0 w 21591"/>
              <a:gd name="T17" fmla="*/ 2465348 h 21592"/>
              <a:gd name="T18" fmla="*/ 0 w 21591"/>
              <a:gd name="T19" fmla="*/ 519358 h 21592"/>
              <a:gd name="T20" fmla="*/ 157563 w 21591"/>
              <a:gd name="T21" fmla="*/ 155050 h 21592"/>
              <a:gd name="T22" fmla="*/ 546486 w 21591"/>
              <a:gd name="T23" fmla="*/ 0 h 21592"/>
              <a:gd name="T24" fmla="*/ 2597615 w 21591"/>
              <a:gd name="T25" fmla="*/ 0 h 21592"/>
              <a:gd name="T26" fmla="*/ 3108297 w 21591"/>
              <a:gd name="T27" fmla="*/ 106490 h 21592"/>
              <a:gd name="T28" fmla="*/ 3533025 w 21591"/>
              <a:gd name="T29" fmla="*/ 369901 h 21592"/>
              <a:gd name="T30" fmla="*/ 6569396 w 21591"/>
              <a:gd name="T31" fmla="*/ 3576604 h 21592"/>
              <a:gd name="T32" fmla="*/ 1414029 w 21591"/>
              <a:gd name="T33" fmla="*/ 1843876 h 21592"/>
              <a:gd name="T34" fmla="*/ 1788623 w 21591"/>
              <a:gd name="T35" fmla="*/ 1698778 h 21592"/>
              <a:gd name="T36" fmla="*/ 1941510 w 21591"/>
              <a:gd name="T37" fmla="*/ 1342270 h 21592"/>
              <a:gd name="T38" fmla="*/ 1788623 w 21591"/>
              <a:gd name="T39" fmla="*/ 988567 h 21592"/>
              <a:gd name="T40" fmla="*/ 1414029 w 21591"/>
              <a:gd name="T41" fmla="*/ 845339 h 21592"/>
              <a:gd name="T42" fmla="*/ 1040034 w 21591"/>
              <a:gd name="T43" fmla="*/ 988567 h 21592"/>
              <a:gd name="T44" fmla="*/ 889018 w 21591"/>
              <a:gd name="T45" fmla="*/ 1342270 h 21592"/>
              <a:gd name="T46" fmla="*/ 1040034 w 21591"/>
              <a:gd name="T47" fmla="*/ 1698778 h 21592"/>
              <a:gd name="T48" fmla="*/ 1414029 w 21591"/>
              <a:gd name="T49" fmla="*/ 1843876 h 2159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1591" h="21592">
                <a:moveTo>
                  <a:pt x="21097" y="11487"/>
                </a:moveTo>
                <a:cubicBezTo>
                  <a:pt x="21415" y="11844"/>
                  <a:pt x="21582" y="12247"/>
                  <a:pt x="21591" y="12695"/>
                </a:cubicBezTo>
                <a:cubicBezTo>
                  <a:pt x="21600" y="13147"/>
                  <a:pt x="21436" y="13532"/>
                  <a:pt x="21097" y="13855"/>
                </a:cubicBezTo>
                <a:lnTo>
                  <a:pt x="13464" y="21094"/>
                </a:lnTo>
                <a:cubicBezTo>
                  <a:pt x="13125" y="21419"/>
                  <a:pt x="12710" y="21583"/>
                  <a:pt x="12216" y="21591"/>
                </a:cubicBezTo>
                <a:cubicBezTo>
                  <a:pt x="11721" y="21600"/>
                  <a:pt x="11306" y="21436"/>
                  <a:pt x="10970" y="21094"/>
                </a:cubicBezTo>
                <a:lnTo>
                  <a:pt x="1246" y="10771"/>
                </a:lnTo>
                <a:cubicBezTo>
                  <a:pt x="909" y="10429"/>
                  <a:pt x="615" y="9989"/>
                  <a:pt x="370" y="9448"/>
                </a:cubicBezTo>
                <a:cubicBezTo>
                  <a:pt x="121" y="8908"/>
                  <a:pt x="0" y="8396"/>
                  <a:pt x="0" y="7918"/>
                </a:cubicBezTo>
                <a:lnTo>
                  <a:pt x="0" y="1668"/>
                </a:lnTo>
                <a:cubicBezTo>
                  <a:pt x="0" y="1220"/>
                  <a:pt x="170" y="828"/>
                  <a:pt x="506" y="498"/>
                </a:cubicBezTo>
                <a:cubicBezTo>
                  <a:pt x="843" y="167"/>
                  <a:pt x="1261" y="0"/>
                  <a:pt x="1755" y="0"/>
                </a:cubicBezTo>
                <a:lnTo>
                  <a:pt x="8342" y="0"/>
                </a:lnTo>
                <a:cubicBezTo>
                  <a:pt x="8836" y="0"/>
                  <a:pt x="9384" y="115"/>
                  <a:pt x="9982" y="342"/>
                </a:cubicBezTo>
                <a:cubicBezTo>
                  <a:pt x="10582" y="567"/>
                  <a:pt x="11036" y="846"/>
                  <a:pt x="11346" y="1188"/>
                </a:cubicBezTo>
                <a:lnTo>
                  <a:pt x="21097" y="11487"/>
                </a:lnTo>
                <a:close/>
                <a:moveTo>
                  <a:pt x="4541" y="5922"/>
                </a:moveTo>
                <a:cubicBezTo>
                  <a:pt x="5014" y="5922"/>
                  <a:pt x="5417" y="5767"/>
                  <a:pt x="5744" y="5456"/>
                </a:cubicBezTo>
                <a:cubicBezTo>
                  <a:pt x="6071" y="5143"/>
                  <a:pt x="6235" y="4763"/>
                  <a:pt x="6235" y="4311"/>
                </a:cubicBezTo>
                <a:cubicBezTo>
                  <a:pt x="6235" y="3863"/>
                  <a:pt x="6071" y="3483"/>
                  <a:pt x="5744" y="3175"/>
                </a:cubicBezTo>
                <a:cubicBezTo>
                  <a:pt x="5417" y="2868"/>
                  <a:pt x="5014" y="2715"/>
                  <a:pt x="4541" y="2715"/>
                </a:cubicBezTo>
                <a:cubicBezTo>
                  <a:pt x="4068" y="2715"/>
                  <a:pt x="3668" y="2868"/>
                  <a:pt x="3340" y="3175"/>
                </a:cubicBezTo>
                <a:cubicBezTo>
                  <a:pt x="3019" y="3483"/>
                  <a:pt x="2855" y="3863"/>
                  <a:pt x="2855" y="4311"/>
                </a:cubicBezTo>
                <a:cubicBezTo>
                  <a:pt x="2855" y="4763"/>
                  <a:pt x="3019" y="5143"/>
                  <a:pt x="3340" y="5456"/>
                </a:cubicBezTo>
                <a:cubicBezTo>
                  <a:pt x="3668" y="5767"/>
                  <a:pt x="4068" y="5922"/>
                  <a:pt x="4541" y="592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AutoShape 79"/>
          <p:cNvSpPr/>
          <p:nvPr/>
        </p:nvSpPr>
        <p:spPr bwMode="auto">
          <a:xfrm>
            <a:off x="2330404" y="1914237"/>
            <a:ext cx="400208" cy="400208"/>
          </a:xfrm>
          <a:custGeom>
            <a:avLst/>
            <a:gdLst>
              <a:gd name="T0" fmla="*/ 5072045 w 21600"/>
              <a:gd name="T1" fmla="*/ 0 h 21600"/>
              <a:gd name="T2" fmla="*/ 5513229 w 21600"/>
              <a:gd name="T3" fmla="*/ 176407 h 21600"/>
              <a:gd name="T4" fmla="*/ 5786720 w 21600"/>
              <a:gd name="T5" fmla="*/ 626921 h 21600"/>
              <a:gd name="T6" fmla="*/ 6654147 w 21600"/>
              <a:gd name="T7" fmla="*/ 3806984 h 21600"/>
              <a:gd name="T8" fmla="*/ 6698950 w 21600"/>
              <a:gd name="T9" fmla="*/ 4005492 h 21600"/>
              <a:gd name="T10" fmla="*/ 6720417 w 21600"/>
              <a:gd name="T11" fmla="*/ 4205552 h 21600"/>
              <a:gd name="T12" fmla="*/ 6720417 w 21600"/>
              <a:gd name="T13" fmla="*/ 5876008 h 21600"/>
              <a:gd name="T14" fmla="*/ 6664096 w 21600"/>
              <a:gd name="T15" fmla="*/ 6208607 h 21600"/>
              <a:gd name="T16" fmla="*/ 6514765 w 21600"/>
              <a:gd name="T17" fmla="*/ 6473684 h 21600"/>
              <a:gd name="T18" fmla="*/ 6292303 w 21600"/>
              <a:gd name="T19" fmla="*/ 6652895 h 21600"/>
              <a:gd name="T20" fmla="*/ 6020382 w 21600"/>
              <a:gd name="T21" fmla="*/ 6720417 h 21600"/>
              <a:gd name="T22" fmla="*/ 703774 w 21600"/>
              <a:gd name="T23" fmla="*/ 6720417 h 21600"/>
              <a:gd name="T24" fmla="*/ 206287 w 21600"/>
              <a:gd name="T25" fmla="*/ 6473684 h 21600"/>
              <a:gd name="T26" fmla="*/ 0 w 21600"/>
              <a:gd name="T27" fmla="*/ 5876008 h 21600"/>
              <a:gd name="T28" fmla="*/ 0 w 21600"/>
              <a:gd name="T29" fmla="*/ 4205552 h 21600"/>
              <a:gd name="T30" fmla="*/ 22084 w 21600"/>
              <a:gd name="T31" fmla="*/ 4005492 h 21600"/>
              <a:gd name="T32" fmla="*/ 65652 w 21600"/>
              <a:gd name="T33" fmla="*/ 3806984 h 21600"/>
              <a:gd name="T34" fmla="*/ 933080 w 21600"/>
              <a:gd name="T35" fmla="*/ 626921 h 21600"/>
              <a:gd name="T36" fmla="*/ 1209675 w 21600"/>
              <a:gd name="T37" fmla="*/ 176407 h 21600"/>
              <a:gd name="T38" fmla="*/ 1652111 w 21600"/>
              <a:gd name="T39" fmla="*/ 0 h 21600"/>
              <a:gd name="T40" fmla="*/ 5072045 w 21600"/>
              <a:gd name="T41" fmla="*/ 0 h 21600"/>
              <a:gd name="T42" fmla="*/ 6162869 w 21600"/>
              <a:gd name="T43" fmla="*/ 4205552 h 21600"/>
              <a:gd name="T44" fmla="*/ 6120253 w 21600"/>
              <a:gd name="T45" fmla="*/ 4084832 h 21600"/>
              <a:gd name="T46" fmla="*/ 6020382 w 21600"/>
              <a:gd name="T47" fmla="*/ 4034737 h 21600"/>
              <a:gd name="T48" fmla="*/ 703774 w 21600"/>
              <a:gd name="T49" fmla="*/ 4034737 h 21600"/>
              <a:gd name="T50" fmla="*/ 603903 w 21600"/>
              <a:gd name="T51" fmla="*/ 4082027 h 21600"/>
              <a:gd name="T52" fmla="*/ 561287 w 21600"/>
              <a:gd name="T53" fmla="*/ 4205552 h 21600"/>
              <a:gd name="T54" fmla="*/ 561287 w 21600"/>
              <a:gd name="T55" fmla="*/ 5876008 h 21600"/>
              <a:gd name="T56" fmla="*/ 601733 w 21600"/>
              <a:gd name="T57" fmla="*/ 5996728 h 21600"/>
              <a:gd name="T58" fmla="*/ 703774 w 21600"/>
              <a:gd name="T59" fmla="*/ 6047758 h 21600"/>
              <a:gd name="T60" fmla="*/ 6020382 w 21600"/>
              <a:gd name="T61" fmla="*/ 6047758 h 21600"/>
              <a:gd name="T62" fmla="*/ 6120253 w 21600"/>
              <a:gd name="T63" fmla="*/ 5999215 h 21600"/>
              <a:gd name="T64" fmla="*/ 6162869 w 21600"/>
              <a:gd name="T65" fmla="*/ 5876008 h 21600"/>
              <a:gd name="T66" fmla="*/ 6162869 w 21600"/>
              <a:gd name="T67" fmla="*/ 4205552 h 21600"/>
              <a:gd name="T68" fmla="*/ 1652729 w 21600"/>
              <a:gd name="T69" fmla="*/ 674529 h 21600"/>
              <a:gd name="T70" fmla="*/ 1536982 w 21600"/>
              <a:gd name="T71" fmla="*/ 717462 h 21600"/>
              <a:gd name="T72" fmla="*/ 1463252 w 21600"/>
              <a:gd name="T73" fmla="*/ 831656 h 21600"/>
              <a:gd name="T74" fmla="*/ 776887 w 21600"/>
              <a:gd name="T75" fmla="*/ 3360208 h 21600"/>
              <a:gd name="T76" fmla="*/ 5944147 w 21600"/>
              <a:gd name="T77" fmla="*/ 3360208 h 21600"/>
              <a:gd name="T78" fmla="*/ 5258735 w 21600"/>
              <a:gd name="T79" fmla="*/ 831656 h 21600"/>
              <a:gd name="T80" fmla="*/ 5187791 w 21600"/>
              <a:gd name="T81" fmla="*/ 717462 h 21600"/>
              <a:gd name="T82" fmla="*/ 5072980 w 21600"/>
              <a:gd name="T83" fmla="*/ 674529 h 21600"/>
              <a:gd name="T84" fmla="*/ 1652729 w 21600"/>
              <a:gd name="T85" fmla="*/ 674529 h 21600"/>
              <a:gd name="T86" fmla="*/ 4203682 w 21600"/>
              <a:gd name="T87" fmla="*/ 4624952 h 21600"/>
              <a:gd name="T88" fmla="*/ 4446676 w 21600"/>
              <a:gd name="T89" fmla="*/ 4745673 h 21600"/>
              <a:gd name="T90" fmla="*/ 4546547 w 21600"/>
              <a:gd name="T91" fmla="*/ 5036273 h 21600"/>
              <a:gd name="T92" fmla="*/ 4446676 w 21600"/>
              <a:gd name="T93" fmla="*/ 5335887 h 21600"/>
              <a:gd name="T94" fmla="*/ 4203682 w 21600"/>
              <a:gd name="T95" fmla="*/ 5456608 h 21600"/>
              <a:gd name="T96" fmla="*/ 3953845 w 21600"/>
              <a:gd name="T97" fmla="*/ 5335887 h 21600"/>
              <a:gd name="T98" fmla="*/ 3854291 w 21600"/>
              <a:gd name="T99" fmla="*/ 5036273 h 21600"/>
              <a:gd name="T100" fmla="*/ 3953845 w 21600"/>
              <a:gd name="T101" fmla="*/ 4745673 h 21600"/>
              <a:gd name="T102" fmla="*/ 4203682 w 21600"/>
              <a:gd name="T103" fmla="*/ 4624952 h 21600"/>
              <a:gd name="T104" fmla="*/ 5324369 w 21600"/>
              <a:gd name="T105" fmla="*/ 4624952 h 21600"/>
              <a:gd name="T106" fmla="*/ 5566428 w 21600"/>
              <a:gd name="T107" fmla="*/ 4745673 h 21600"/>
              <a:gd name="T108" fmla="*/ 5666299 w 21600"/>
              <a:gd name="T109" fmla="*/ 5036273 h 21600"/>
              <a:gd name="T110" fmla="*/ 5566428 w 21600"/>
              <a:gd name="T111" fmla="*/ 5335887 h 21600"/>
              <a:gd name="T112" fmla="*/ 5324369 w 21600"/>
              <a:gd name="T113" fmla="*/ 5456608 h 21600"/>
              <a:gd name="T114" fmla="*/ 5074532 w 21600"/>
              <a:gd name="T115" fmla="*/ 5335887 h 21600"/>
              <a:gd name="T116" fmla="*/ 4973726 w 21600"/>
              <a:gd name="T117" fmla="*/ 5036273 h 21600"/>
              <a:gd name="T118" fmla="*/ 5074532 w 21600"/>
              <a:gd name="T119" fmla="*/ 4745673 h 21600"/>
              <a:gd name="T120" fmla="*/ 5324369 w 21600"/>
              <a:gd name="T121" fmla="*/ 4624952 h 216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600" h="21600">
                <a:moveTo>
                  <a:pt x="16302" y="0"/>
                </a:moveTo>
                <a:cubicBezTo>
                  <a:pt x="16819" y="0"/>
                  <a:pt x="17289" y="191"/>
                  <a:pt x="17720" y="567"/>
                </a:cubicBezTo>
                <a:cubicBezTo>
                  <a:pt x="18151" y="943"/>
                  <a:pt x="18442" y="1424"/>
                  <a:pt x="18599" y="2015"/>
                </a:cubicBezTo>
                <a:lnTo>
                  <a:pt x="21387" y="12236"/>
                </a:lnTo>
                <a:cubicBezTo>
                  <a:pt x="21436" y="12454"/>
                  <a:pt x="21482" y="12665"/>
                  <a:pt x="21531" y="12874"/>
                </a:cubicBezTo>
                <a:cubicBezTo>
                  <a:pt x="21576" y="13088"/>
                  <a:pt x="21600" y="13299"/>
                  <a:pt x="21600" y="13517"/>
                </a:cubicBezTo>
                <a:lnTo>
                  <a:pt x="21600" y="18886"/>
                </a:lnTo>
                <a:cubicBezTo>
                  <a:pt x="21600" y="19271"/>
                  <a:pt x="21541" y="19626"/>
                  <a:pt x="21419" y="19955"/>
                </a:cubicBezTo>
                <a:cubicBezTo>
                  <a:pt x="21296" y="20284"/>
                  <a:pt x="21140" y="20566"/>
                  <a:pt x="20939" y="20807"/>
                </a:cubicBezTo>
                <a:cubicBezTo>
                  <a:pt x="20736" y="21045"/>
                  <a:pt x="20501" y="21239"/>
                  <a:pt x="20224" y="21383"/>
                </a:cubicBezTo>
                <a:cubicBezTo>
                  <a:pt x="19945" y="21529"/>
                  <a:pt x="19654" y="21600"/>
                  <a:pt x="19350" y="21600"/>
                </a:cubicBezTo>
                <a:lnTo>
                  <a:pt x="2262" y="21600"/>
                </a:lnTo>
                <a:cubicBezTo>
                  <a:pt x="1638" y="21600"/>
                  <a:pt x="1104" y="21336"/>
                  <a:pt x="663" y="20807"/>
                </a:cubicBezTo>
                <a:cubicBezTo>
                  <a:pt x="220" y="20278"/>
                  <a:pt x="0" y="19638"/>
                  <a:pt x="0" y="18886"/>
                </a:cubicBezTo>
                <a:lnTo>
                  <a:pt x="0" y="13517"/>
                </a:lnTo>
                <a:cubicBezTo>
                  <a:pt x="0" y="13300"/>
                  <a:pt x="24" y="13088"/>
                  <a:pt x="71" y="12874"/>
                </a:cubicBezTo>
                <a:cubicBezTo>
                  <a:pt x="120" y="12665"/>
                  <a:pt x="164" y="12451"/>
                  <a:pt x="211" y="12236"/>
                </a:cubicBezTo>
                <a:lnTo>
                  <a:pt x="2999" y="2015"/>
                </a:lnTo>
                <a:cubicBezTo>
                  <a:pt x="3156" y="1425"/>
                  <a:pt x="3452" y="943"/>
                  <a:pt x="3888" y="567"/>
                </a:cubicBezTo>
                <a:cubicBezTo>
                  <a:pt x="4316" y="191"/>
                  <a:pt x="4796" y="0"/>
                  <a:pt x="5310" y="0"/>
                </a:cubicBezTo>
                <a:lnTo>
                  <a:pt x="16302" y="0"/>
                </a:lnTo>
                <a:close/>
                <a:moveTo>
                  <a:pt x="19808" y="13517"/>
                </a:moveTo>
                <a:cubicBezTo>
                  <a:pt x="19808" y="13367"/>
                  <a:pt x="19761" y="13235"/>
                  <a:pt x="19671" y="13129"/>
                </a:cubicBezTo>
                <a:cubicBezTo>
                  <a:pt x="19583" y="13020"/>
                  <a:pt x="19475" y="12968"/>
                  <a:pt x="19350" y="12968"/>
                </a:cubicBezTo>
                <a:lnTo>
                  <a:pt x="2262" y="12968"/>
                </a:lnTo>
                <a:cubicBezTo>
                  <a:pt x="2137" y="12968"/>
                  <a:pt x="2030" y="13017"/>
                  <a:pt x="1941" y="13120"/>
                </a:cubicBezTo>
                <a:cubicBezTo>
                  <a:pt x="1851" y="13223"/>
                  <a:pt x="1804" y="13355"/>
                  <a:pt x="1804" y="13517"/>
                </a:cubicBezTo>
                <a:lnTo>
                  <a:pt x="1804" y="18886"/>
                </a:lnTo>
                <a:cubicBezTo>
                  <a:pt x="1804" y="19036"/>
                  <a:pt x="1848" y="19168"/>
                  <a:pt x="1934" y="19274"/>
                </a:cubicBezTo>
                <a:cubicBezTo>
                  <a:pt x="2020" y="19382"/>
                  <a:pt x="2130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3" y="19385"/>
                  <a:pt x="19671" y="19282"/>
                </a:cubicBezTo>
                <a:cubicBezTo>
                  <a:pt x="19761" y="19180"/>
                  <a:pt x="19808" y="19047"/>
                  <a:pt x="19808" y="18886"/>
                </a:cubicBezTo>
                <a:lnTo>
                  <a:pt x="19808" y="13517"/>
                </a:lnTo>
                <a:close/>
                <a:moveTo>
                  <a:pt x="5312" y="2168"/>
                </a:moveTo>
                <a:cubicBezTo>
                  <a:pt x="5185" y="2168"/>
                  <a:pt x="5063" y="2212"/>
                  <a:pt x="4940" y="2306"/>
                </a:cubicBezTo>
                <a:cubicBezTo>
                  <a:pt x="4823" y="2403"/>
                  <a:pt x="4740" y="2523"/>
                  <a:pt x="4703" y="2673"/>
                </a:cubicBezTo>
                <a:lnTo>
                  <a:pt x="2497" y="10800"/>
                </a:lnTo>
                <a:lnTo>
                  <a:pt x="19105" y="10800"/>
                </a:lnTo>
                <a:lnTo>
                  <a:pt x="16902" y="2673"/>
                </a:lnTo>
                <a:cubicBezTo>
                  <a:pt x="16870" y="2523"/>
                  <a:pt x="16794" y="2403"/>
                  <a:pt x="16674" y="2306"/>
                </a:cubicBezTo>
                <a:cubicBezTo>
                  <a:pt x="16554" y="2212"/>
                  <a:pt x="16432" y="2168"/>
                  <a:pt x="16305" y="2168"/>
                </a:cubicBezTo>
                <a:lnTo>
                  <a:pt x="5312" y="2168"/>
                </a:lnTo>
                <a:close/>
                <a:moveTo>
                  <a:pt x="13511" y="14865"/>
                </a:moveTo>
                <a:cubicBezTo>
                  <a:pt x="13817" y="14865"/>
                  <a:pt x="14077" y="14994"/>
                  <a:pt x="14292" y="15253"/>
                </a:cubicBezTo>
                <a:cubicBezTo>
                  <a:pt x="14508" y="15511"/>
                  <a:pt x="14613" y="15822"/>
                  <a:pt x="14613" y="16187"/>
                </a:cubicBezTo>
                <a:cubicBezTo>
                  <a:pt x="14613" y="16571"/>
                  <a:pt x="14508" y="16891"/>
                  <a:pt x="14292" y="17150"/>
                </a:cubicBezTo>
                <a:cubicBezTo>
                  <a:pt x="14077" y="17408"/>
                  <a:pt x="13817" y="17538"/>
                  <a:pt x="13511" y="17538"/>
                </a:cubicBezTo>
                <a:cubicBezTo>
                  <a:pt x="13191" y="17538"/>
                  <a:pt x="12924" y="17408"/>
                  <a:pt x="12708" y="17150"/>
                </a:cubicBezTo>
                <a:cubicBezTo>
                  <a:pt x="12493" y="16891"/>
                  <a:pt x="12388" y="16571"/>
                  <a:pt x="12388" y="16187"/>
                </a:cubicBezTo>
                <a:cubicBezTo>
                  <a:pt x="12388" y="15822"/>
                  <a:pt x="12493" y="15511"/>
                  <a:pt x="12708" y="15253"/>
                </a:cubicBezTo>
                <a:cubicBezTo>
                  <a:pt x="12924" y="14994"/>
                  <a:pt x="13191" y="14865"/>
                  <a:pt x="13511" y="14865"/>
                </a:cubicBezTo>
                <a:moveTo>
                  <a:pt x="17113" y="14865"/>
                </a:moveTo>
                <a:cubicBezTo>
                  <a:pt x="17416" y="14865"/>
                  <a:pt x="17676" y="14994"/>
                  <a:pt x="17891" y="15253"/>
                </a:cubicBezTo>
                <a:cubicBezTo>
                  <a:pt x="18104" y="15511"/>
                  <a:pt x="18212" y="15822"/>
                  <a:pt x="18212" y="16187"/>
                </a:cubicBezTo>
                <a:cubicBezTo>
                  <a:pt x="18212" y="16571"/>
                  <a:pt x="18104" y="16891"/>
                  <a:pt x="17891" y="17150"/>
                </a:cubicBezTo>
                <a:cubicBezTo>
                  <a:pt x="17676" y="17408"/>
                  <a:pt x="17416" y="17538"/>
                  <a:pt x="17113" y="17538"/>
                </a:cubicBezTo>
                <a:cubicBezTo>
                  <a:pt x="16792" y="17538"/>
                  <a:pt x="16525" y="17408"/>
                  <a:pt x="16310" y="17150"/>
                </a:cubicBezTo>
                <a:cubicBezTo>
                  <a:pt x="16094" y="16891"/>
                  <a:pt x="15986" y="16571"/>
                  <a:pt x="15986" y="16187"/>
                </a:cubicBezTo>
                <a:cubicBezTo>
                  <a:pt x="15986" y="15822"/>
                  <a:pt x="16094" y="15511"/>
                  <a:pt x="16310" y="15253"/>
                </a:cubicBezTo>
                <a:cubicBezTo>
                  <a:pt x="16527" y="14994"/>
                  <a:pt x="16794" y="14865"/>
                  <a:pt x="17113" y="1486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AutoShape 105"/>
          <p:cNvSpPr/>
          <p:nvPr/>
        </p:nvSpPr>
        <p:spPr bwMode="auto">
          <a:xfrm>
            <a:off x="2335791" y="4153061"/>
            <a:ext cx="400208" cy="400208"/>
          </a:xfrm>
          <a:custGeom>
            <a:avLst/>
            <a:gdLst>
              <a:gd name="T0" fmla="*/ 1776630 w 21592"/>
              <a:gd name="T1" fmla="*/ 6284244 h 21365"/>
              <a:gd name="T2" fmla="*/ 1682597 w 21592"/>
              <a:gd name="T3" fmla="*/ 6767944 h 21365"/>
              <a:gd name="T4" fmla="*/ 1440661 w 21592"/>
              <a:gd name="T5" fmla="*/ 6564417 h 21365"/>
              <a:gd name="T6" fmla="*/ 97773 w 21592"/>
              <a:gd name="T7" fmla="*/ 3848590 h 21365"/>
              <a:gd name="T8" fmla="*/ 0 w 21592"/>
              <a:gd name="T9" fmla="*/ 3398274 h 21365"/>
              <a:gd name="T10" fmla="*/ 97773 w 21592"/>
              <a:gd name="T11" fmla="*/ 2949883 h 21365"/>
              <a:gd name="T12" fmla="*/ 1440661 w 21592"/>
              <a:gd name="T13" fmla="*/ 216563 h 21365"/>
              <a:gd name="T14" fmla="*/ 1682597 w 21592"/>
              <a:gd name="T15" fmla="*/ 17815 h 21365"/>
              <a:gd name="T16" fmla="*/ 1776630 w 21592"/>
              <a:gd name="T17" fmla="*/ 496736 h 21365"/>
              <a:gd name="T18" fmla="*/ 1776630 w 21592"/>
              <a:gd name="T19" fmla="*/ 2237209 h 21365"/>
              <a:gd name="T20" fmla="*/ 4950636 w 21592"/>
              <a:gd name="T21" fmla="*/ 2237209 h 21365"/>
              <a:gd name="T22" fmla="*/ 4950636 w 21592"/>
              <a:gd name="T23" fmla="*/ 514230 h 21365"/>
              <a:gd name="T24" fmla="*/ 5044668 w 21592"/>
              <a:gd name="T25" fmla="*/ 26714 h 21365"/>
              <a:gd name="T26" fmla="*/ 5283181 w 21592"/>
              <a:gd name="T27" fmla="*/ 216563 h 21365"/>
              <a:gd name="T28" fmla="*/ 6630427 w 21592"/>
              <a:gd name="T29" fmla="*/ 2949883 h 21365"/>
              <a:gd name="T30" fmla="*/ 6722907 w 21592"/>
              <a:gd name="T31" fmla="*/ 3398274 h 21365"/>
              <a:gd name="T32" fmla="*/ 6630427 w 21592"/>
              <a:gd name="T33" fmla="*/ 3848590 h 21365"/>
              <a:gd name="T34" fmla="*/ 5283181 w 21592"/>
              <a:gd name="T35" fmla="*/ 6581911 h 21365"/>
              <a:gd name="T36" fmla="*/ 5043733 w 21592"/>
              <a:gd name="T37" fmla="*/ 6771760 h 21365"/>
              <a:gd name="T38" fmla="*/ 4951571 w 21592"/>
              <a:gd name="T39" fmla="*/ 6284244 h 21365"/>
              <a:gd name="T40" fmla="*/ 4951571 w 21592"/>
              <a:gd name="T41" fmla="*/ 4561247 h 21365"/>
              <a:gd name="T42" fmla="*/ 1776630 w 21592"/>
              <a:gd name="T43" fmla="*/ 4561247 h 21365"/>
              <a:gd name="T44" fmla="*/ 1776630 w 21592"/>
              <a:gd name="T45" fmla="*/ 6284244 h 21365"/>
              <a:gd name="T46" fmla="*/ 1776630 w 21592"/>
              <a:gd name="T47" fmla="*/ 6284244 h 2136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1592" h="21365">
                <a:moveTo>
                  <a:pt x="5706" y="19761"/>
                </a:moveTo>
                <a:cubicBezTo>
                  <a:pt x="5706" y="20597"/>
                  <a:pt x="5604" y="21104"/>
                  <a:pt x="5404" y="21282"/>
                </a:cubicBezTo>
                <a:cubicBezTo>
                  <a:pt x="5200" y="21467"/>
                  <a:pt x="4940" y="21249"/>
                  <a:pt x="4627" y="20642"/>
                </a:cubicBezTo>
                <a:lnTo>
                  <a:pt x="314" y="12102"/>
                </a:lnTo>
                <a:cubicBezTo>
                  <a:pt x="107" y="11701"/>
                  <a:pt x="0" y="11221"/>
                  <a:pt x="0" y="10686"/>
                </a:cubicBezTo>
                <a:cubicBezTo>
                  <a:pt x="0" y="10134"/>
                  <a:pt x="107" y="9666"/>
                  <a:pt x="314" y="9276"/>
                </a:cubicBezTo>
                <a:lnTo>
                  <a:pt x="4627" y="681"/>
                </a:lnTo>
                <a:cubicBezTo>
                  <a:pt x="4940" y="96"/>
                  <a:pt x="5200" y="-111"/>
                  <a:pt x="5404" y="56"/>
                </a:cubicBezTo>
                <a:cubicBezTo>
                  <a:pt x="5604" y="224"/>
                  <a:pt x="5706" y="725"/>
                  <a:pt x="5706" y="1562"/>
                </a:cubicBezTo>
                <a:lnTo>
                  <a:pt x="5706" y="7035"/>
                </a:lnTo>
                <a:lnTo>
                  <a:pt x="15900" y="7035"/>
                </a:lnTo>
                <a:lnTo>
                  <a:pt x="15900" y="1617"/>
                </a:lnTo>
                <a:cubicBezTo>
                  <a:pt x="15900" y="781"/>
                  <a:pt x="16004" y="268"/>
                  <a:pt x="16202" y="84"/>
                </a:cubicBezTo>
                <a:cubicBezTo>
                  <a:pt x="16405" y="-100"/>
                  <a:pt x="16660" y="96"/>
                  <a:pt x="16968" y="681"/>
                </a:cubicBezTo>
                <a:lnTo>
                  <a:pt x="21295" y="9276"/>
                </a:lnTo>
                <a:cubicBezTo>
                  <a:pt x="21501" y="9683"/>
                  <a:pt x="21600" y="10151"/>
                  <a:pt x="21592" y="10686"/>
                </a:cubicBezTo>
                <a:cubicBezTo>
                  <a:pt x="21592" y="11243"/>
                  <a:pt x="21493" y="11712"/>
                  <a:pt x="21295" y="12102"/>
                </a:cubicBezTo>
                <a:lnTo>
                  <a:pt x="16968" y="20697"/>
                </a:lnTo>
                <a:cubicBezTo>
                  <a:pt x="16654" y="21282"/>
                  <a:pt x="16397" y="21489"/>
                  <a:pt x="16199" y="21294"/>
                </a:cubicBezTo>
                <a:cubicBezTo>
                  <a:pt x="16002" y="21110"/>
                  <a:pt x="15903" y="20597"/>
                  <a:pt x="15903" y="19761"/>
                </a:cubicBezTo>
                <a:lnTo>
                  <a:pt x="15903" y="14343"/>
                </a:lnTo>
                <a:lnTo>
                  <a:pt x="5706" y="14343"/>
                </a:lnTo>
                <a:lnTo>
                  <a:pt x="5706" y="19761"/>
                </a:lnTo>
                <a:close/>
                <a:moveTo>
                  <a:pt x="5706" y="19761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69291" y="1971163"/>
            <a:ext cx="73903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569291" y="169237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569291" y="3098640"/>
            <a:ext cx="73903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3569291" y="2819848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69291" y="4229900"/>
            <a:ext cx="73903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3569291" y="3951108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69291" y="5347084"/>
            <a:ext cx="73903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3569291" y="5068292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69106" y="1895814"/>
            <a:ext cx="229978" cy="4955489"/>
          </a:xfrm>
          <a:prstGeom prst="rect">
            <a:avLst/>
          </a:prstGeom>
          <a:solidFill>
            <a:srgbClr val="C1C7D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5873281" y="1895814"/>
            <a:ext cx="421626" cy="245514"/>
          </a:xfrm>
          <a:prstGeom prst="rect">
            <a:avLst/>
          </a:prstGeom>
          <a:solidFill>
            <a:srgbClr val="C1C7D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37"/>
          <p:cNvSpPr/>
          <p:nvPr/>
        </p:nvSpPr>
        <p:spPr>
          <a:xfrm>
            <a:off x="5969104" y="3162951"/>
            <a:ext cx="229978" cy="122757"/>
          </a:xfrm>
          <a:prstGeom prst="rect">
            <a:avLst/>
          </a:prstGeom>
          <a:solidFill>
            <a:srgbClr val="8893A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Pentagon 55"/>
          <p:cNvSpPr/>
          <p:nvPr/>
        </p:nvSpPr>
        <p:spPr>
          <a:xfrm>
            <a:off x="5292842" y="2432430"/>
            <a:ext cx="3014373" cy="772368"/>
          </a:xfrm>
          <a:prstGeom prst="homePlate">
            <a:avLst>
              <a:gd name="adj" fmla="val 38141"/>
            </a:avLst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38"/>
          <p:cNvSpPr/>
          <p:nvPr/>
        </p:nvSpPr>
        <p:spPr>
          <a:xfrm>
            <a:off x="5969105" y="4224390"/>
            <a:ext cx="229978" cy="122757"/>
          </a:xfrm>
          <a:prstGeom prst="rect">
            <a:avLst/>
          </a:prstGeom>
          <a:solidFill>
            <a:srgbClr val="8893A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Pentagon 12"/>
          <p:cNvSpPr/>
          <p:nvPr/>
        </p:nvSpPr>
        <p:spPr>
          <a:xfrm rot="10800000">
            <a:off x="3554337" y="3492529"/>
            <a:ext cx="3014373" cy="772368"/>
          </a:xfrm>
          <a:prstGeom prst="homePlate">
            <a:avLst>
              <a:gd name="adj" fmla="val 38141"/>
            </a:avLst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39"/>
          <p:cNvSpPr/>
          <p:nvPr/>
        </p:nvSpPr>
        <p:spPr>
          <a:xfrm>
            <a:off x="5969104" y="5266367"/>
            <a:ext cx="229978" cy="122757"/>
          </a:xfrm>
          <a:prstGeom prst="rect">
            <a:avLst/>
          </a:prstGeom>
          <a:solidFill>
            <a:srgbClr val="8893A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Pentagon 13"/>
          <p:cNvSpPr/>
          <p:nvPr/>
        </p:nvSpPr>
        <p:spPr>
          <a:xfrm>
            <a:off x="5292842" y="4540864"/>
            <a:ext cx="3014373" cy="772369"/>
          </a:xfrm>
          <a:prstGeom prst="homePlate">
            <a:avLst>
              <a:gd name="adj" fmla="val 38141"/>
            </a:avLst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40"/>
          <p:cNvSpPr/>
          <p:nvPr/>
        </p:nvSpPr>
        <p:spPr>
          <a:xfrm>
            <a:off x="5969105" y="6390953"/>
            <a:ext cx="229978" cy="122757"/>
          </a:xfrm>
          <a:prstGeom prst="rect">
            <a:avLst/>
          </a:prstGeom>
          <a:solidFill>
            <a:srgbClr val="8893A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Pentagon 14"/>
          <p:cNvSpPr/>
          <p:nvPr/>
        </p:nvSpPr>
        <p:spPr>
          <a:xfrm rot="10800000">
            <a:off x="3554337" y="5664340"/>
            <a:ext cx="3014373" cy="772369"/>
          </a:xfrm>
          <a:prstGeom prst="homePlate">
            <a:avLst>
              <a:gd name="adj" fmla="val 38141"/>
            </a:avLst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22"/>
          <p:cNvSpPr>
            <a:spLocks noEditPoints="1"/>
          </p:cNvSpPr>
          <p:nvPr/>
        </p:nvSpPr>
        <p:spPr bwMode="auto">
          <a:xfrm>
            <a:off x="5778177" y="3666130"/>
            <a:ext cx="584660" cy="458847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66"/>
          <p:cNvSpPr>
            <a:spLocks noEditPoints="1"/>
          </p:cNvSpPr>
          <p:nvPr/>
        </p:nvSpPr>
        <p:spPr bwMode="auto">
          <a:xfrm>
            <a:off x="5506318" y="2546712"/>
            <a:ext cx="501725" cy="505414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07"/>
          <p:cNvSpPr>
            <a:spLocks noEditPoints="1"/>
          </p:cNvSpPr>
          <p:nvPr/>
        </p:nvSpPr>
        <p:spPr bwMode="auto">
          <a:xfrm>
            <a:off x="5869931" y="5811071"/>
            <a:ext cx="481186" cy="488012"/>
          </a:xfrm>
          <a:custGeom>
            <a:avLst/>
            <a:gdLst/>
            <a:ahLst/>
            <a:cxnLst>
              <a:cxn ang="0">
                <a:pos x="64" y="14"/>
              </a:cxn>
              <a:cxn ang="0">
                <a:pos x="12" y="65"/>
              </a:cxn>
              <a:cxn ang="0">
                <a:pos x="10" y="66"/>
              </a:cxn>
              <a:cxn ang="0">
                <a:pos x="8" y="65"/>
              </a:cxn>
              <a:cxn ang="0">
                <a:pos x="0" y="57"/>
              </a:cxn>
              <a:cxn ang="0">
                <a:pos x="0" y="56"/>
              </a:cxn>
              <a:cxn ang="0">
                <a:pos x="0" y="54"/>
              </a:cxn>
              <a:cxn ang="0">
                <a:pos x="52" y="2"/>
              </a:cxn>
              <a:cxn ang="0">
                <a:pos x="54" y="1"/>
              </a:cxn>
              <a:cxn ang="0">
                <a:pos x="56" y="2"/>
              </a:cxn>
              <a:cxn ang="0">
                <a:pos x="64" y="10"/>
              </a:cxn>
              <a:cxn ang="0">
                <a:pos x="64" y="12"/>
              </a:cxn>
              <a:cxn ang="0">
                <a:pos x="64" y="14"/>
              </a:cxn>
              <a:cxn ang="0">
                <a:pos x="14" y="5"/>
              </a:cxn>
              <a:cxn ang="0">
                <a:pos x="10" y="7"/>
              </a:cxn>
              <a:cxn ang="0">
                <a:pos x="9" y="11"/>
              </a:cxn>
              <a:cxn ang="0">
                <a:pos x="8" y="7"/>
              </a:cxn>
              <a:cxn ang="0">
                <a:pos x="4" y="5"/>
              </a:cxn>
              <a:cxn ang="0">
                <a:pos x="8" y="4"/>
              </a:cxn>
              <a:cxn ang="0">
                <a:pos x="9" y="0"/>
              </a:cxn>
              <a:cxn ang="0">
                <a:pos x="10" y="4"/>
              </a:cxn>
              <a:cxn ang="0">
                <a:pos x="14" y="5"/>
              </a:cxn>
              <a:cxn ang="0">
                <a:pos x="32" y="13"/>
              </a:cxn>
              <a:cxn ang="0">
                <a:pos x="24" y="16"/>
              </a:cxn>
              <a:cxn ang="0">
                <a:pos x="22" y="23"/>
              </a:cxn>
              <a:cxn ang="0">
                <a:pos x="19" y="16"/>
              </a:cxn>
              <a:cxn ang="0">
                <a:pos x="11" y="13"/>
              </a:cxn>
              <a:cxn ang="0">
                <a:pos x="19" y="11"/>
              </a:cxn>
              <a:cxn ang="0">
                <a:pos x="22" y="3"/>
              </a:cxn>
              <a:cxn ang="0">
                <a:pos x="24" y="11"/>
              </a:cxn>
              <a:cxn ang="0">
                <a:pos x="32" y="13"/>
              </a:cxn>
              <a:cxn ang="0">
                <a:pos x="40" y="5"/>
              </a:cxn>
              <a:cxn ang="0">
                <a:pos x="36" y="7"/>
              </a:cxn>
              <a:cxn ang="0">
                <a:pos x="34" y="11"/>
              </a:cxn>
              <a:cxn ang="0">
                <a:pos x="33" y="7"/>
              </a:cxn>
              <a:cxn ang="0">
                <a:pos x="29" y="5"/>
              </a:cxn>
              <a:cxn ang="0">
                <a:pos x="33" y="4"/>
              </a:cxn>
              <a:cxn ang="0">
                <a:pos x="34" y="0"/>
              </a:cxn>
              <a:cxn ang="0">
                <a:pos x="36" y="4"/>
              </a:cxn>
              <a:cxn ang="0">
                <a:pos x="40" y="5"/>
              </a:cxn>
              <a:cxn ang="0">
                <a:pos x="58" y="12"/>
              </a:cxn>
              <a:cxn ang="0">
                <a:pos x="54" y="8"/>
              </a:cxn>
              <a:cxn ang="0">
                <a:pos x="42" y="19"/>
              </a:cxn>
              <a:cxn ang="0">
                <a:pos x="46" y="24"/>
              </a:cxn>
              <a:cxn ang="0">
                <a:pos x="58" y="12"/>
              </a:cxn>
              <a:cxn ang="0">
                <a:pos x="65" y="31"/>
              </a:cxn>
              <a:cxn ang="0">
                <a:pos x="61" y="32"/>
              </a:cxn>
              <a:cxn ang="0">
                <a:pos x="60" y="36"/>
              </a:cxn>
              <a:cxn ang="0">
                <a:pos x="59" y="32"/>
              </a:cxn>
              <a:cxn ang="0">
                <a:pos x="55" y="31"/>
              </a:cxn>
              <a:cxn ang="0">
                <a:pos x="59" y="30"/>
              </a:cxn>
              <a:cxn ang="0">
                <a:pos x="60" y="26"/>
              </a:cxn>
              <a:cxn ang="0">
                <a:pos x="61" y="30"/>
              </a:cxn>
              <a:cxn ang="0">
                <a:pos x="65" y="31"/>
              </a:cxn>
            </a:cxnLst>
            <a:rect l="0" t="0" r="r" b="b"/>
            <a:pathLst>
              <a:path w="65" h="66">
                <a:moveTo>
                  <a:pt x="64" y="14"/>
                </a:moveTo>
                <a:cubicBezTo>
                  <a:pt x="12" y="65"/>
                  <a:pt x="12" y="65"/>
                  <a:pt x="12" y="65"/>
                </a:cubicBezTo>
                <a:cubicBezTo>
                  <a:pt x="11" y="66"/>
                  <a:pt x="11" y="66"/>
                  <a:pt x="10" y="66"/>
                </a:cubicBezTo>
                <a:cubicBezTo>
                  <a:pt x="9" y="66"/>
                  <a:pt x="9" y="66"/>
                  <a:pt x="8" y="6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5"/>
                  <a:pt x="0" y="54"/>
                  <a:pt x="0" y="54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3" y="1"/>
                  <a:pt x="54" y="1"/>
                </a:cubicBezTo>
                <a:cubicBezTo>
                  <a:pt x="54" y="1"/>
                  <a:pt x="55" y="2"/>
                  <a:pt x="56" y="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4" y="13"/>
                  <a:pt x="64" y="14"/>
                </a:cubicBezTo>
                <a:close/>
                <a:moveTo>
                  <a:pt x="14" y="5"/>
                </a:moveTo>
                <a:cubicBezTo>
                  <a:pt x="10" y="7"/>
                  <a:pt x="10" y="7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8" y="7"/>
                  <a:pt x="8" y="7"/>
                  <a:pt x="8" y="7"/>
                </a:cubicBezTo>
                <a:cubicBezTo>
                  <a:pt x="4" y="5"/>
                  <a:pt x="4" y="5"/>
                  <a:pt x="4" y="5"/>
                </a:cubicBezTo>
                <a:cubicBezTo>
                  <a:pt x="8" y="4"/>
                  <a:pt x="8" y="4"/>
                  <a:pt x="8" y="4"/>
                </a:cubicBezTo>
                <a:cubicBezTo>
                  <a:pt x="9" y="0"/>
                  <a:pt x="9" y="0"/>
                  <a:pt x="9" y="0"/>
                </a:cubicBezTo>
                <a:cubicBezTo>
                  <a:pt x="10" y="4"/>
                  <a:pt x="10" y="4"/>
                  <a:pt x="10" y="4"/>
                </a:cubicBezTo>
                <a:lnTo>
                  <a:pt x="14" y="5"/>
                </a:lnTo>
                <a:close/>
                <a:moveTo>
                  <a:pt x="32" y="13"/>
                </a:moveTo>
                <a:cubicBezTo>
                  <a:pt x="24" y="16"/>
                  <a:pt x="24" y="16"/>
                  <a:pt x="24" y="16"/>
                </a:cubicBezTo>
                <a:cubicBezTo>
                  <a:pt x="22" y="23"/>
                  <a:pt x="22" y="23"/>
                  <a:pt x="22" y="23"/>
                </a:cubicBezTo>
                <a:cubicBezTo>
                  <a:pt x="19" y="16"/>
                  <a:pt x="19" y="16"/>
                  <a:pt x="19" y="16"/>
                </a:cubicBezTo>
                <a:cubicBezTo>
                  <a:pt x="11" y="13"/>
                  <a:pt x="11" y="13"/>
                  <a:pt x="11" y="13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11"/>
                  <a:pt x="24" y="11"/>
                  <a:pt x="24" y="11"/>
                </a:cubicBezTo>
                <a:lnTo>
                  <a:pt x="32" y="13"/>
                </a:lnTo>
                <a:close/>
                <a:moveTo>
                  <a:pt x="40" y="5"/>
                </a:moveTo>
                <a:cubicBezTo>
                  <a:pt x="36" y="7"/>
                  <a:pt x="36" y="7"/>
                  <a:pt x="36" y="7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7"/>
                  <a:pt x="33" y="7"/>
                  <a:pt x="33" y="7"/>
                </a:cubicBezTo>
                <a:cubicBezTo>
                  <a:pt x="29" y="5"/>
                  <a:pt x="29" y="5"/>
                  <a:pt x="29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4" y="0"/>
                  <a:pt x="34" y="0"/>
                  <a:pt x="34" y="0"/>
                </a:cubicBezTo>
                <a:cubicBezTo>
                  <a:pt x="36" y="4"/>
                  <a:pt x="36" y="4"/>
                  <a:pt x="36" y="4"/>
                </a:cubicBezTo>
                <a:lnTo>
                  <a:pt x="40" y="5"/>
                </a:lnTo>
                <a:close/>
                <a:moveTo>
                  <a:pt x="58" y="12"/>
                </a:moveTo>
                <a:cubicBezTo>
                  <a:pt x="54" y="8"/>
                  <a:pt x="54" y="8"/>
                  <a:pt x="54" y="8"/>
                </a:cubicBezTo>
                <a:cubicBezTo>
                  <a:pt x="42" y="19"/>
                  <a:pt x="42" y="19"/>
                  <a:pt x="42" y="19"/>
                </a:cubicBezTo>
                <a:cubicBezTo>
                  <a:pt x="46" y="24"/>
                  <a:pt x="46" y="24"/>
                  <a:pt x="46" y="24"/>
                </a:cubicBezTo>
                <a:lnTo>
                  <a:pt x="58" y="12"/>
                </a:lnTo>
                <a:close/>
                <a:moveTo>
                  <a:pt x="65" y="31"/>
                </a:moveTo>
                <a:cubicBezTo>
                  <a:pt x="61" y="32"/>
                  <a:pt x="61" y="32"/>
                  <a:pt x="61" y="32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2"/>
                  <a:pt x="59" y="32"/>
                  <a:pt x="59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9" y="30"/>
                  <a:pt x="59" y="30"/>
                  <a:pt x="59" y="30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30"/>
                  <a:pt x="61" y="30"/>
                  <a:pt x="61" y="30"/>
                </a:cubicBezTo>
                <a:lnTo>
                  <a:pt x="65" y="3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6801242" y="3574640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6896360" y="3841714"/>
            <a:ext cx="206066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4278635" y="2473568"/>
            <a:ext cx="80262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3089652" y="2793619"/>
            <a:ext cx="199161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6788542" y="5734322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6883660" y="6001396"/>
            <a:ext cx="206066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265935" y="4633250"/>
            <a:ext cx="80262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3076952" y="4953301"/>
            <a:ext cx="199161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195210" y="2730560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4123169" y="3772129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362837" y="4802965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4215612" y="5927414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549178" y="4648315"/>
            <a:ext cx="615578" cy="493790"/>
            <a:chOff x="7801162" y="3284320"/>
            <a:chExt cx="746660" cy="598938"/>
          </a:xfrm>
        </p:grpSpPr>
        <p:sp>
          <p:nvSpPr>
            <p:cNvPr id="30" name="Freeform 242"/>
            <p:cNvSpPr>
              <a:spLocks noChangeArrowheads="1"/>
            </p:cNvSpPr>
            <p:nvPr/>
          </p:nvSpPr>
          <p:spPr bwMode="auto">
            <a:xfrm>
              <a:off x="8092232" y="3714543"/>
              <a:ext cx="181394" cy="168715"/>
            </a:xfrm>
            <a:custGeom>
              <a:avLst/>
              <a:gdLst>
                <a:gd name="T0" fmla="*/ 188 w 189"/>
                <a:gd name="T1" fmla="*/ 84 h 178"/>
                <a:gd name="T2" fmla="*/ 94 w 189"/>
                <a:gd name="T3" fmla="*/ 177 h 178"/>
                <a:gd name="T4" fmla="*/ 0 w 189"/>
                <a:gd name="T5" fmla="*/ 84 h 178"/>
                <a:gd name="T6" fmla="*/ 94 w 189"/>
                <a:gd name="T7" fmla="*/ 0 h 178"/>
                <a:gd name="T8" fmla="*/ 188 w 189"/>
                <a:gd name="T9" fmla="*/ 84 h 178"/>
                <a:gd name="T10" fmla="*/ 188 w 189"/>
                <a:gd name="T11" fmla="*/ 84 h 178"/>
                <a:gd name="T12" fmla="*/ 188 w 189"/>
                <a:gd name="T13" fmla="*/ 8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178">
                  <a:moveTo>
                    <a:pt x="188" y="84"/>
                  </a:moveTo>
                  <a:cubicBezTo>
                    <a:pt x="188" y="136"/>
                    <a:pt x="146" y="177"/>
                    <a:pt x="94" y="177"/>
                  </a:cubicBezTo>
                  <a:cubicBezTo>
                    <a:pt x="42" y="177"/>
                    <a:pt x="0" y="136"/>
                    <a:pt x="0" y="84"/>
                  </a:cubicBezTo>
                  <a:cubicBezTo>
                    <a:pt x="0" y="31"/>
                    <a:pt x="42" y="0"/>
                    <a:pt x="94" y="0"/>
                  </a:cubicBezTo>
                  <a:cubicBezTo>
                    <a:pt x="146" y="0"/>
                    <a:pt x="188" y="31"/>
                    <a:pt x="188" y="84"/>
                  </a:cubicBezTo>
                  <a:close/>
                  <a:moveTo>
                    <a:pt x="188" y="84"/>
                  </a:moveTo>
                  <a:lnTo>
                    <a:pt x="188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09600">
                <a:defRPr/>
              </a:pPr>
              <a:endParaRPr 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243"/>
            <p:cNvSpPr>
              <a:spLocks noChangeArrowheads="1"/>
            </p:cNvSpPr>
            <p:nvPr/>
          </p:nvSpPr>
          <p:spPr bwMode="auto">
            <a:xfrm>
              <a:off x="7940369" y="3474123"/>
              <a:ext cx="480901" cy="240420"/>
            </a:xfrm>
            <a:custGeom>
              <a:avLst/>
              <a:gdLst>
                <a:gd name="T0" fmla="*/ 469 w 501"/>
                <a:gd name="T1" fmla="*/ 114 h 250"/>
                <a:gd name="T2" fmla="*/ 458 w 501"/>
                <a:gd name="T3" fmla="*/ 114 h 250"/>
                <a:gd name="T4" fmla="*/ 52 w 501"/>
                <a:gd name="T5" fmla="*/ 114 h 250"/>
                <a:gd name="T6" fmla="*/ 31 w 501"/>
                <a:gd name="T7" fmla="*/ 135 h 250"/>
                <a:gd name="T8" fmla="*/ 21 w 501"/>
                <a:gd name="T9" fmla="*/ 145 h 250"/>
                <a:gd name="T10" fmla="*/ 21 w 501"/>
                <a:gd name="T11" fmla="*/ 229 h 250"/>
                <a:gd name="T12" fmla="*/ 94 w 501"/>
                <a:gd name="T13" fmla="*/ 229 h 250"/>
                <a:gd name="T14" fmla="*/ 125 w 501"/>
                <a:gd name="T15" fmla="*/ 197 h 250"/>
                <a:gd name="T16" fmla="*/ 385 w 501"/>
                <a:gd name="T17" fmla="*/ 197 h 250"/>
                <a:gd name="T18" fmla="*/ 406 w 501"/>
                <a:gd name="T19" fmla="*/ 218 h 250"/>
                <a:gd name="T20" fmla="*/ 489 w 501"/>
                <a:gd name="T21" fmla="*/ 218 h 250"/>
                <a:gd name="T22" fmla="*/ 500 w 501"/>
                <a:gd name="T23" fmla="*/ 177 h 250"/>
                <a:gd name="T24" fmla="*/ 489 w 501"/>
                <a:gd name="T25" fmla="*/ 145 h 250"/>
                <a:gd name="T26" fmla="*/ 469 w 501"/>
                <a:gd name="T27" fmla="*/ 114 h 250"/>
                <a:gd name="T28" fmla="*/ 469 w 501"/>
                <a:gd name="T29" fmla="*/ 114 h 250"/>
                <a:gd name="T30" fmla="*/ 469 w 501"/>
                <a:gd name="T31" fmla="*/ 11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1" h="250">
                  <a:moveTo>
                    <a:pt x="469" y="114"/>
                  </a:moveTo>
                  <a:cubicBezTo>
                    <a:pt x="458" y="114"/>
                    <a:pt x="458" y="114"/>
                    <a:pt x="458" y="114"/>
                  </a:cubicBezTo>
                  <a:cubicBezTo>
                    <a:pt x="333" y="0"/>
                    <a:pt x="156" y="10"/>
                    <a:pt x="52" y="114"/>
                  </a:cubicBezTo>
                  <a:cubicBezTo>
                    <a:pt x="31" y="135"/>
                    <a:pt x="31" y="135"/>
                    <a:pt x="31" y="135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0" y="177"/>
                    <a:pt x="0" y="208"/>
                    <a:pt x="21" y="229"/>
                  </a:cubicBezTo>
                  <a:cubicBezTo>
                    <a:pt x="42" y="249"/>
                    <a:pt x="73" y="249"/>
                    <a:pt x="94" y="229"/>
                  </a:cubicBezTo>
                  <a:cubicBezTo>
                    <a:pt x="125" y="197"/>
                    <a:pt x="125" y="197"/>
                    <a:pt x="125" y="197"/>
                  </a:cubicBezTo>
                  <a:cubicBezTo>
                    <a:pt x="198" y="125"/>
                    <a:pt x="312" y="125"/>
                    <a:pt x="385" y="197"/>
                  </a:cubicBezTo>
                  <a:cubicBezTo>
                    <a:pt x="406" y="218"/>
                    <a:pt x="406" y="218"/>
                    <a:pt x="406" y="218"/>
                  </a:cubicBezTo>
                  <a:cubicBezTo>
                    <a:pt x="427" y="239"/>
                    <a:pt x="469" y="239"/>
                    <a:pt x="489" y="218"/>
                  </a:cubicBezTo>
                  <a:cubicBezTo>
                    <a:pt x="500" y="208"/>
                    <a:pt x="500" y="197"/>
                    <a:pt x="500" y="177"/>
                  </a:cubicBezTo>
                  <a:cubicBezTo>
                    <a:pt x="500" y="166"/>
                    <a:pt x="500" y="156"/>
                    <a:pt x="489" y="145"/>
                  </a:cubicBezTo>
                  <a:lnTo>
                    <a:pt x="469" y="114"/>
                  </a:lnTo>
                  <a:close/>
                  <a:moveTo>
                    <a:pt x="469" y="114"/>
                  </a:moveTo>
                  <a:lnTo>
                    <a:pt x="469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09600">
                <a:defRPr/>
              </a:pPr>
              <a:endParaRPr 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244"/>
            <p:cNvSpPr>
              <a:spLocks noChangeArrowheads="1"/>
            </p:cNvSpPr>
            <p:nvPr/>
          </p:nvSpPr>
          <p:spPr bwMode="auto">
            <a:xfrm>
              <a:off x="7801162" y="3284320"/>
              <a:ext cx="746660" cy="299468"/>
            </a:xfrm>
            <a:custGeom>
              <a:avLst/>
              <a:gdLst>
                <a:gd name="T0" fmla="*/ 760 w 782"/>
                <a:gd name="T1" fmla="*/ 208 h 313"/>
                <a:gd name="T2" fmla="*/ 750 w 782"/>
                <a:gd name="T3" fmla="*/ 187 h 313"/>
                <a:gd name="T4" fmla="*/ 740 w 782"/>
                <a:gd name="T5" fmla="*/ 187 h 313"/>
                <a:gd name="T6" fmla="*/ 729 w 782"/>
                <a:gd name="T7" fmla="*/ 177 h 313"/>
                <a:gd name="T8" fmla="*/ 719 w 782"/>
                <a:gd name="T9" fmla="*/ 166 h 313"/>
                <a:gd name="T10" fmla="*/ 63 w 782"/>
                <a:gd name="T11" fmla="*/ 177 h 313"/>
                <a:gd name="T12" fmla="*/ 52 w 782"/>
                <a:gd name="T13" fmla="*/ 187 h 313"/>
                <a:gd name="T14" fmla="*/ 21 w 782"/>
                <a:gd name="T15" fmla="*/ 218 h 313"/>
                <a:gd name="T16" fmla="*/ 21 w 782"/>
                <a:gd name="T17" fmla="*/ 291 h 313"/>
                <a:gd name="T18" fmla="*/ 94 w 782"/>
                <a:gd name="T19" fmla="*/ 291 h 313"/>
                <a:gd name="T20" fmla="*/ 125 w 782"/>
                <a:gd name="T21" fmla="*/ 260 h 313"/>
                <a:gd name="T22" fmla="*/ 136 w 782"/>
                <a:gd name="T23" fmla="*/ 250 h 313"/>
                <a:gd name="T24" fmla="*/ 667 w 782"/>
                <a:gd name="T25" fmla="*/ 250 h 313"/>
                <a:gd name="T26" fmla="*/ 688 w 782"/>
                <a:gd name="T27" fmla="*/ 281 h 313"/>
                <a:gd name="T28" fmla="*/ 760 w 782"/>
                <a:gd name="T29" fmla="*/ 281 h 313"/>
                <a:gd name="T30" fmla="*/ 760 w 782"/>
                <a:gd name="T31" fmla="*/ 208 h 313"/>
                <a:gd name="T32" fmla="*/ 760 w 782"/>
                <a:gd name="T33" fmla="*/ 208 h 313"/>
                <a:gd name="T34" fmla="*/ 760 w 782"/>
                <a:gd name="T35" fmla="*/ 20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2" h="313">
                  <a:moveTo>
                    <a:pt x="760" y="208"/>
                  </a:moveTo>
                  <a:cubicBezTo>
                    <a:pt x="750" y="187"/>
                    <a:pt x="750" y="187"/>
                    <a:pt x="750" y="187"/>
                  </a:cubicBezTo>
                  <a:lnTo>
                    <a:pt x="740" y="187"/>
                  </a:lnTo>
                  <a:cubicBezTo>
                    <a:pt x="729" y="177"/>
                    <a:pt x="729" y="177"/>
                    <a:pt x="729" y="177"/>
                  </a:cubicBezTo>
                  <a:cubicBezTo>
                    <a:pt x="729" y="166"/>
                    <a:pt x="729" y="166"/>
                    <a:pt x="719" y="166"/>
                  </a:cubicBezTo>
                  <a:cubicBezTo>
                    <a:pt x="531" y="0"/>
                    <a:pt x="240" y="0"/>
                    <a:pt x="63" y="177"/>
                  </a:cubicBezTo>
                  <a:lnTo>
                    <a:pt x="52" y="187"/>
                  </a:lnTo>
                  <a:cubicBezTo>
                    <a:pt x="21" y="218"/>
                    <a:pt x="21" y="218"/>
                    <a:pt x="21" y="218"/>
                  </a:cubicBezTo>
                  <a:cubicBezTo>
                    <a:pt x="0" y="239"/>
                    <a:pt x="0" y="270"/>
                    <a:pt x="21" y="291"/>
                  </a:cubicBezTo>
                  <a:cubicBezTo>
                    <a:pt x="42" y="312"/>
                    <a:pt x="73" y="312"/>
                    <a:pt x="94" y="291"/>
                  </a:cubicBezTo>
                  <a:cubicBezTo>
                    <a:pt x="125" y="260"/>
                    <a:pt x="125" y="260"/>
                    <a:pt x="125" y="260"/>
                  </a:cubicBezTo>
                  <a:cubicBezTo>
                    <a:pt x="125" y="260"/>
                    <a:pt x="125" y="250"/>
                    <a:pt x="136" y="250"/>
                  </a:cubicBezTo>
                  <a:cubicBezTo>
                    <a:pt x="282" y="114"/>
                    <a:pt x="510" y="114"/>
                    <a:pt x="667" y="250"/>
                  </a:cubicBezTo>
                  <a:cubicBezTo>
                    <a:pt x="688" y="281"/>
                    <a:pt x="688" y="281"/>
                    <a:pt x="688" y="281"/>
                  </a:cubicBezTo>
                  <a:cubicBezTo>
                    <a:pt x="708" y="302"/>
                    <a:pt x="740" y="302"/>
                    <a:pt x="760" y="281"/>
                  </a:cubicBezTo>
                  <a:cubicBezTo>
                    <a:pt x="781" y="260"/>
                    <a:pt x="781" y="229"/>
                    <a:pt x="760" y="208"/>
                  </a:cubicBezTo>
                  <a:close/>
                  <a:moveTo>
                    <a:pt x="760" y="208"/>
                  </a:moveTo>
                  <a:lnTo>
                    <a:pt x="760" y="2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09600">
                <a:defRPr/>
              </a:pPr>
              <a:endParaRPr 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51857" y="2856616"/>
            <a:ext cx="4039815" cy="506667"/>
            <a:chOff x="679896" y="3476245"/>
            <a:chExt cx="2787494" cy="506667"/>
          </a:xfrm>
        </p:grpSpPr>
        <p:sp>
          <p:nvSpPr>
            <p:cNvPr id="5" name="TextBox 13"/>
            <p:cNvSpPr txBox="1"/>
            <p:nvPr/>
          </p:nvSpPr>
          <p:spPr>
            <a:xfrm>
              <a:off x="679896" y="3476245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TextBox 13"/>
            <p:cNvSpPr txBox="1"/>
            <p:nvPr/>
          </p:nvSpPr>
          <p:spPr>
            <a:xfrm>
              <a:off x="683977" y="3798246"/>
              <a:ext cx="2783413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51857" y="3846034"/>
            <a:ext cx="4039815" cy="506667"/>
            <a:chOff x="679896" y="4465072"/>
            <a:chExt cx="2787494" cy="506667"/>
          </a:xfrm>
        </p:grpSpPr>
        <p:sp>
          <p:nvSpPr>
            <p:cNvPr id="8" name="TextBox 13"/>
            <p:cNvSpPr txBox="1"/>
            <p:nvPr/>
          </p:nvSpPr>
          <p:spPr>
            <a:xfrm>
              <a:off x="679896" y="4465072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Box 13"/>
            <p:cNvSpPr txBox="1"/>
            <p:nvPr/>
          </p:nvSpPr>
          <p:spPr>
            <a:xfrm>
              <a:off x="683977" y="4787073"/>
              <a:ext cx="2783413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51857" y="4835452"/>
            <a:ext cx="4039815" cy="506667"/>
            <a:chOff x="679896" y="5453899"/>
            <a:chExt cx="2787494" cy="506667"/>
          </a:xfrm>
        </p:grpSpPr>
        <p:sp>
          <p:nvSpPr>
            <p:cNvPr id="11" name="TextBox 13"/>
            <p:cNvSpPr txBox="1"/>
            <p:nvPr/>
          </p:nvSpPr>
          <p:spPr>
            <a:xfrm>
              <a:off x="679896" y="5453899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Box 13"/>
            <p:cNvSpPr txBox="1"/>
            <p:nvPr/>
          </p:nvSpPr>
          <p:spPr>
            <a:xfrm>
              <a:off x="683977" y="5775900"/>
              <a:ext cx="2783413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51857" y="1867198"/>
            <a:ext cx="4039815" cy="506667"/>
            <a:chOff x="679896" y="3476245"/>
            <a:chExt cx="2787494" cy="506667"/>
          </a:xfrm>
        </p:grpSpPr>
        <p:sp>
          <p:nvSpPr>
            <p:cNvPr id="14" name="TextBox 13"/>
            <p:cNvSpPr txBox="1"/>
            <p:nvPr/>
          </p:nvSpPr>
          <p:spPr>
            <a:xfrm>
              <a:off x="679896" y="3476245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683977" y="3798246"/>
              <a:ext cx="2783413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Freeform 239"/>
          <p:cNvSpPr>
            <a:spLocks noEditPoints="1"/>
          </p:cNvSpPr>
          <p:nvPr/>
        </p:nvSpPr>
        <p:spPr bwMode="auto">
          <a:xfrm>
            <a:off x="8422538" y="1674632"/>
            <a:ext cx="2378075" cy="2378075"/>
          </a:xfrm>
          <a:custGeom>
            <a:avLst/>
            <a:gdLst>
              <a:gd name="T0" fmla="*/ 2116 w 2116"/>
              <a:gd name="T1" fmla="*/ 1052 h 2116"/>
              <a:gd name="T2" fmla="*/ 1925 w 2116"/>
              <a:gd name="T3" fmla="*/ 883 h 2116"/>
              <a:gd name="T4" fmla="*/ 2038 w 2116"/>
              <a:gd name="T5" fmla="*/ 652 h 2116"/>
              <a:gd name="T6" fmla="*/ 1795 w 2116"/>
              <a:gd name="T7" fmla="*/ 570 h 2116"/>
              <a:gd name="T8" fmla="*/ 1802 w 2116"/>
              <a:gd name="T9" fmla="*/ 305 h 2116"/>
              <a:gd name="T10" fmla="*/ 1548 w 2116"/>
              <a:gd name="T11" fmla="*/ 321 h 2116"/>
              <a:gd name="T12" fmla="*/ 1464 w 2116"/>
              <a:gd name="T13" fmla="*/ 80 h 2116"/>
              <a:gd name="T14" fmla="*/ 1234 w 2116"/>
              <a:gd name="T15" fmla="*/ 191 h 2116"/>
              <a:gd name="T16" fmla="*/ 1052 w 2116"/>
              <a:gd name="T17" fmla="*/ 0 h 2116"/>
              <a:gd name="T18" fmla="*/ 884 w 2116"/>
              <a:gd name="T19" fmla="*/ 191 h 2116"/>
              <a:gd name="T20" fmla="*/ 653 w 2116"/>
              <a:gd name="T21" fmla="*/ 78 h 2116"/>
              <a:gd name="T22" fmla="*/ 570 w 2116"/>
              <a:gd name="T23" fmla="*/ 321 h 2116"/>
              <a:gd name="T24" fmla="*/ 305 w 2116"/>
              <a:gd name="T25" fmla="*/ 314 h 2116"/>
              <a:gd name="T26" fmla="*/ 322 w 2116"/>
              <a:gd name="T27" fmla="*/ 568 h 2116"/>
              <a:gd name="T28" fmla="*/ 81 w 2116"/>
              <a:gd name="T29" fmla="*/ 652 h 2116"/>
              <a:gd name="T30" fmla="*/ 192 w 2116"/>
              <a:gd name="T31" fmla="*/ 882 h 2116"/>
              <a:gd name="T32" fmla="*/ 0 w 2116"/>
              <a:gd name="T33" fmla="*/ 1064 h 2116"/>
              <a:gd name="T34" fmla="*/ 191 w 2116"/>
              <a:gd name="T35" fmla="*/ 1233 h 2116"/>
              <a:gd name="T36" fmla="*/ 78 w 2116"/>
              <a:gd name="T37" fmla="*/ 1463 h 2116"/>
              <a:gd name="T38" fmla="*/ 321 w 2116"/>
              <a:gd name="T39" fmla="*/ 1546 h 2116"/>
              <a:gd name="T40" fmla="*/ 314 w 2116"/>
              <a:gd name="T41" fmla="*/ 1811 h 2116"/>
              <a:gd name="T42" fmla="*/ 569 w 2116"/>
              <a:gd name="T43" fmla="*/ 1794 h 2116"/>
              <a:gd name="T44" fmla="*/ 653 w 2116"/>
              <a:gd name="T45" fmla="*/ 2035 h 2116"/>
              <a:gd name="T46" fmla="*/ 882 w 2116"/>
              <a:gd name="T47" fmla="*/ 1925 h 2116"/>
              <a:gd name="T48" fmla="*/ 1064 w 2116"/>
              <a:gd name="T49" fmla="*/ 2116 h 2116"/>
              <a:gd name="T50" fmla="*/ 1233 w 2116"/>
              <a:gd name="T51" fmla="*/ 1925 h 2116"/>
              <a:gd name="T52" fmla="*/ 1464 w 2116"/>
              <a:gd name="T53" fmla="*/ 2038 h 2116"/>
              <a:gd name="T54" fmla="*/ 1546 w 2116"/>
              <a:gd name="T55" fmla="*/ 1795 h 2116"/>
              <a:gd name="T56" fmla="*/ 1811 w 2116"/>
              <a:gd name="T57" fmla="*/ 1802 h 2116"/>
              <a:gd name="T58" fmla="*/ 1795 w 2116"/>
              <a:gd name="T59" fmla="*/ 1547 h 2116"/>
              <a:gd name="T60" fmla="*/ 2036 w 2116"/>
              <a:gd name="T61" fmla="*/ 1463 h 2116"/>
              <a:gd name="T62" fmla="*/ 1925 w 2116"/>
              <a:gd name="T63" fmla="*/ 1234 h 2116"/>
              <a:gd name="T64" fmla="*/ 1358 w 2116"/>
              <a:gd name="T65" fmla="*/ 1669 h 2116"/>
              <a:gd name="T66" fmla="*/ 759 w 2116"/>
              <a:gd name="T67" fmla="*/ 447 h 2116"/>
              <a:gd name="T68" fmla="*/ 1358 w 2116"/>
              <a:gd name="T69" fmla="*/ 1669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240"/>
          <p:cNvSpPr>
            <a:spLocks noEditPoints="1"/>
          </p:cNvSpPr>
          <p:nvPr/>
        </p:nvSpPr>
        <p:spPr bwMode="auto">
          <a:xfrm>
            <a:off x="7543500" y="3675471"/>
            <a:ext cx="2068076" cy="2068075"/>
          </a:xfrm>
          <a:custGeom>
            <a:avLst/>
            <a:gdLst>
              <a:gd name="T0" fmla="*/ 1840 w 1840"/>
              <a:gd name="T1" fmla="*/ 964 h 1840"/>
              <a:gd name="T2" fmla="*/ 1682 w 1840"/>
              <a:gd name="T3" fmla="*/ 808 h 1840"/>
              <a:gd name="T4" fmla="*/ 1791 w 1840"/>
              <a:gd name="T5" fmla="*/ 614 h 1840"/>
              <a:gd name="T6" fmla="*/ 1578 w 1840"/>
              <a:gd name="T7" fmla="*/ 521 h 1840"/>
              <a:gd name="T8" fmla="*/ 1602 w 1840"/>
              <a:gd name="T9" fmla="*/ 301 h 1840"/>
              <a:gd name="T10" fmla="*/ 1379 w 1840"/>
              <a:gd name="T11" fmla="*/ 303 h 1840"/>
              <a:gd name="T12" fmla="*/ 1318 w 1840"/>
              <a:gd name="T13" fmla="*/ 90 h 1840"/>
              <a:gd name="T14" fmla="*/ 1103 w 1840"/>
              <a:gd name="T15" fmla="*/ 173 h 1840"/>
              <a:gd name="T16" fmla="*/ 964 w 1840"/>
              <a:gd name="T17" fmla="*/ 0 h 1840"/>
              <a:gd name="T18" fmla="*/ 808 w 1840"/>
              <a:gd name="T19" fmla="*/ 159 h 1840"/>
              <a:gd name="T20" fmla="*/ 613 w 1840"/>
              <a:gd name="T21" fmla="*/ 49 h 1840"/>
              <a:gd name="T22" fmla="*/ 521 w 1840"/>
              <a:gd name="T23" fmla="*/ 262 h 1840"/>
              <a:gd name="T24" fmla="*/ 301 w 1840"/>
              <a:gd name="T25" fmla="*/ 239 h 1840"/>
              <a:gd name="T26" fmla="*/ 303 w 1840"/>
              <a:gd name="T27" fmla="*/ 461 h 1840"/>
              <a:gd name="T28" fmla="*/ 89 w 1840"/>
              <a:gd name="T29" fmla="*/ 522 h 1840"/>
              <a:gd name="T30" fmla="*/ 173 w 1840"/>
              <a:gd name="T31" fmla="*/ 737 h 1840"/>
              <a:gd name="T32" fmla="*/ 0 w 1840"/>
              <a:gd name="T33" fmla="*/ 877 h 1840"/>
              <a:gd name="T34" fmla="*/ 159 w 1840"/>
              <a:gd name="T35" fmla="*/ 1032 h 1840"/>
              <a:gd name="T36" fmla="*/ 49 w 1840"/>
              <a:gd name="T37" fmla="*/ 1227 h 1840"/>
              <a:gd name="T38" fmla="*/ 262 w 1840"/>
              <a:gd name="T39" fmla="*/ 1320 h 1840"/>
              <a:gd name="T40" fmla="*/ 239 w 1840"/>
              <a:gd name="T41" fmla="*/ 1540 h 1840"/>
              <a:gd name="T42" fmla="*/ 461 w 1840"/>
              <a:gd name="T43" fmla="*/ 1538 h 1840"/>
              <a:gd name="T44" fmla="*/ 522 w 1840"/>
              <a:gd name="T45" fmla="*/ 1751 h 1840"/>
              <a:gd name="T46" fmla="*/ 737 w 1840"/>
              <a:gd name="T47" fmla="*/ 1668 h 1840"/>
              <a:gd name="T48" fmla="*/ 876 w 1840"/>
              <a:gd name="T49" fmla="*/ 1840 h 1840"/>
              <a:gd name="T50" fmla="*/ 1032 w 1840"/>
              <a:gd name="T51" fmla="*/ 1682 h 1840"/>
              <a:gd name="T52" fmla="*/ 1227 w 1840"/>
              <a:gd name="T53" fmla="*/ 1791 h 1840"/>
              <a:gd name="T54" fmla="*/ 1319 w 1840"/>
              <a:gd name="T55" fmla="*/ 1579 h 1840"/>
              <a:gd name="T56" fmla="*/ 1540 w 1840"/>
              <a:gd name="T57" fmla="*/ 1602 h 1840"/>
              <a:gd name="T58" fmla="*/ 1538 w 1840"/>
              <a:gd name="T59" fmla="*/ 1380 h 1840"/>
              <a:gd name="T60" fmla="*/ 1751 w 1840"/>
              <a:gd name="T61" fmla="*/ 1318 h 1840"/>
              <a:gd name="T62" fmla="*/ 1668 w 1840"/>
              <a:gd name="T63" fmla="*/ 1104 h 1840"/>
              <a:gd name="T64" fmla="*/ 1081 w 1840"/>
              <a:gd name="T65" fmla="*/ 1490 h 1840"/>
              <a:gd name="T66" fmla="*/ 759 w 1840"/>
              <a:gd name="T67" fmla="*/ 351 h 1840"/>
              <a:gd name="T68" fmla="*/ 1081 w 1840"/>
              <a:gd name="T69" fmla="*/ 1490 h 1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241"/>
          <p:cNvSpPr>
            <a:spLocks noEditPoints="1"/>
          </p:cNvSpPr>
          <p:nvPr/>
        </p:nvSpPr>
        <p:spPr bwMode="auto">
          <a:xfrm>
            <a:off x="6237526" y="3238701"/>
            <a:ext cx="1500452" cy="1500452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47"/>
          <p:cNvSpPr>
            <a:spLocks noEditPoints="1"/>
          </p:cNvSpPr>
          <p:nvPr/>
        </p:nvSpPr>
        <p:spPr bwMode="auto">
          <a:xfrm>
            <a:off x="8296557" y="4429944"/>
            <a:ext cx="561962" cy="560546"/>
          </a:xfrm>
          <a:custGeom>
            <a:avLst/>
            <a:gdLst>
              <a:gd name="T0" fmla="*/ 250 w 500"/>
              <a:gd name="T1" fmla="*/ 499 h 499"/>
              <a:gd name="T2" fmla="*/ 0 w 500"/>
              <a:gd name="T3" fmla="*/ 249 h 499"/>
              <a:gd name="T4" fmla="*/ 250 w 500"/>
              <a:gd name="T5" fmla="*/ 0 h 499"/>
              <a:gd name="T6" fmla="*/ 500 w 500"/>
              <a:gd name="T7" fmla="*/ 249 h 499"/>
              <a:gd name="T8" fmla="*/ 250 w 500"/>
              <a:gd name="T9" fmla="*/ 499 h 499"/>
              <a:gd name="T10" fmla="*/ 250 w 500"/>
              <a:gd name="T11" fmla="*/ 140 h 499"/>
              <a:gd name="T12" fmla="*/ 140 w 500"/>
              <a:gd name="T13" fmla="*/ 249 h 499"/>
              <a:gd name="T14" fmla="*/ 250 w 500"/>
              <a:gd name="T15" fmla="*/ 359 h 499"/>
              <a:gd name="T16" fmla="*/ 360 w 500"/>
              <a:gd name="T17" fmla="*/ 249 h 499"/>
              <a:gd name="T18" fmla="*/ 250 w 500"/>
              <a:gd name="T19" fmla="*/ 14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0" h="499">
                <a:moveTo>
                  <a:pt x="250" y="499"/>
                </a:moveTo>
                <a:cubicBezTo>
                  <a:pt x="112" y="499"/>
                  <a:pt x="0" y="387"/>
                  <a:pt x="0" y="249"/>
                </a:cubicBezTo>
                <a:cubicBezTo>
                  <a:pt x="0" y="112"/>
                  <a:pt x="112" y="0"/>
                  <a:pt x="250" y="0"/>
                </a:cubicBezTo>
                <a:cubicBezTo>
                  <a:pt x="388" y="0"/>
                  <a:pt x="500" y="112"/>
                  <a:pt x="500" y="249"/>
                </a:cubicBezTo>
                <a:cubicBezTo>
                  <a:pt x="500" y="387"/>
                  <a:pt x="388" y="499"/>
                  <a:pt x="250" y="499"/>
                </a:cubicBezTo>
                <a:close/>
                <a:moveTo>
                  <a:pt x="250" y="140"/>
                </a:moveTo>
                <a:cubicBezTo>
                  <a:pt x="190" y="140"/>
                  <a:pt x="140" y="189"/>
                  <a:pt x="140" y="249"/>
                </a:cubicBezTo>
                <a:cubicBezTo>
                  <a:pt x="140" y="310"/>
                  <a:pt x="190" y="359"/>
                  <a:pt x="250" y="359"/>
                </a:cubicBezTo>
                <a:cubicBezTo>
                  <a:pt x="311" y="359"/>
                  <a:pt x="360" y="310"/>
                  <a:pt x="360" y="249"/>
                </a:cubicBezTo>
                <a:cubicBezTo>
                  <a:pt x="360" y="189"/>
                  <a:pt x="311" y="140"/>
                  <a:pt x="250" y="140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248"/>
          <p:cNvSpPr>
            <a:spLocks noEditPoints="1"/>
          </p:cNvSpPr>
          <p:nvPr/>
        </p:nvSpPr>
        <p:spPr bwMode="auto">
          <a:xfrm>
            <a:off x="9301577" y="2540931"/>
            <a:ext cx="644062" cy="646893"/>
          </a:xfrm>
          <a:custGeom>
            <a:avLst/>
            <a:gdLst>
              <a:gd name="T0" fmla="*/ 287 w 574"/>
              <a:gd name="T1" fmla="*/ 575 h 575"/>
              <a:gd name="T2" fmla="*/ 0 w 574"/>
              <a:gd name="T3" fmla="*/ 287 h 575"/>
              <a:gd name="T4" fmla="*/ 287 w 574"/>
              <a:gd name="T5" fmla="*/ 0 h 575"/>
              <a:gd name="T6" fmla="*/ 574 w 574"/>
              <a:gd name="T7" fmla="*/ 287 h 575"/>
              <a:gd name="T8" fmla="*/ 287 w 574"/>
              <a:gd name="T9" fmla="*/ 575 h 575"/>
              <a:gd name="T10" fmla="*/ 287 w 574"/>
              <a:gd name="T11" fmla="*/ 160 h 575"/>
              <a:gd name="T12" fmla="*/ 160 w 574"/>
              <a:gd name="T13" fmla="*/ 287 h 575"/>
              <a:gd name="T14" fmla="*/ 287 w 574"/>
              <a:gd name="T15" fmla="*/ 415 h 575"/>
              <a:gd name="T16" fmla="*/ 414 w 574"/>
              <a:gd name="T17" fmla="*/ 287 h 575"/>
              <a:gd name="T18" fmla="*/ 287 w 574"/>
              <a:gd name="T19" fmla="*/ 160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4" h="575">
                <a:moveTo>
                  <a:pt x="287" y="575"/>
                </a:moveTo>
                <a:cubicBezTo>
                  <a:pt x="129" y="575"/>
                  <a:pt x="0" y="446"/>
                  <a:pt x="0" y="287"/>
                </a:cubicBezTo>
                <a:cubicBezTo>
                  <a:pt x="0" y="129"/>
                  <a:pt x="129" y="0"/>
                  <a:pt x="287" y="0"/>
                </a:cubicBezTo>
                <a:cubicBezTo>
                  <a:pt x="446" y="0"/>
                  <a:pt x="574" y="129"/>
                  <a:pt x="574" y="287"/>
                </a:cubicBezTo>
                <a:cubicBezTo>
                  <a:pt x="574" y="446"/>
                  <a:pt x="446" y="575"/>
                  <a:pt x="287" y="575"/>
                </a:cubicBezTo>
                <a:close/>
                <a:moveTo>
                  <a:pt x="287" y="160"/>
                </a:moveTo>
                <a:cubicBezTo>
                  <a:pt x="217" y="160"/>
                  <a:pt x="160" y="217"/>
                  <a:pt x="160" y="287"/>
                </a:cubicBezTo>
                <a:cubicBezTo>
                  <a:pt x="160" y="358"/>
                  <a:pt x="217" y="415"/>
                  <a:pt x="287" y="415"/>
                </a:cubicBezTo>
                <a:cubicBezTo>
                  <a:pt x="357" y="415"/>
                  <a:pt x="414" y="358"/>
                  <a:pt x="414" y="287"/>
                </a:cubicBezTo>
                <a:cubicBezTo>
                  <a:pt x="414" y="217"/>
                  <a:pt x="357" y="160"/>
                  <a:pt x="287" y="160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49"/>
          <p:cNvSpPr>
            <a:spLocks noEditPoints="1"/>
          </p:cNvSpPr>
          <p:nvPr/>
        </p:nvSpPr>
        <p:spPr bwMode="auto">
          <a:xfrm>
            <a:off x="6785333" y="3787922"/>
            <a:ext cx="407670" cy="407670"/>
          </a:xfrm>
          <a:custGeom>
            <a:avLst/>
            <a:gdLst>
              <a:gd name="T0" fmla="*/ 181 w 363"/>
              <a:gd name="T1" fmla="*/ 363 h 363"/>
              <a:gd name="T2" fmla="*/ 0 w 363"/>
              <a:gd name="T3" fmla="*/ 181 h 363"/>
              <a:gd name="T4" fmla="*/ 181 w 363"/>
              <a:gd name="T5" fmla="*/ 0 h 363"/>
              <a:gd name="T6" fmla="*/ 363 w 363"/>
              <a:gd name="T7" fmla="*/ 181 h 363"/>
              <a:gd name="T8" fmla="*/ 181 w 363"/>
              <a:gd name="T9" fmla="*/ 363 h 363"/>
              <a:gd name="T10" fmla="*/ 181 w 363"/>
              <a:gd name="T11" fmla="*/ 120 h 363"/>
              <a:gd name="T12" fmla="*/ 120 w 363"/>
              <a:gd name="T13" fmla="*/ 181 h 363"/>
              <a:gd name="T14" fmla="*/ 181 w 363"/>
              <a:gd name="T15" fmla="*/ 243 h 363"/>
              <a:gd name="T16" fmla="*/ 243 w 363"/>
              <a:gd name="T17" fmla="*/ 181 h 363"/>
              <a:gd name="T18" fmla="*/ 181 w 363"/>
              <a:gd name="T19" fmla="*/ 120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3" h="363">
                <a:moveTo>
                  <a:pt x="181" y="363"/>
                </a:moveTo>
                <a:cubicBezTo>
                  <a:pt x="81" y="363"/>
                  <a:pt x="0" y="282"/>
                  <a:pt x="0" y="181"/>
                </a:cubicBezTo>
                <a:cubicBezTo>
                  <a:pt x="0" y="81"/>
                  <a:pt x="81" y="0"/>
                  <a:pt x="181" y="0"/>
                </a:cubicBezTo>
                <a:cubicBezTo>
                  <a:pt x="281" y="0"/>
                  <a:pt x="363" y="81"/>
                  <a:pt x="363" y="181"/>
                </a:cubicBezTo>
                <a:cubicBezTo>
                  <a:pt x="363" y="282"/>
                  <a:pt x="281" y="363"/>
                  <a:pt x="181" y="363"/>
                </a:cubicBezTo>
                <a:close/>
                <a:moveTo>
                  <a:pt x="181" y="120"/>
                </a:moveTo>
                <a:cubicBezTo>
                  <a:pt x="147" y="120"/>
                  <a:pt x="120" y="147"/>
                  <a:pt x="120" y="181"/>
                </a:cubicBezTo>
                <a:cubicBezTo>
                  <a:pt x="120" y="215"/>
                  <a:pt x="147" y="243"/>
                  <a:pt x="181" y="243"/>
                </a:cubicBezTo>
                <a:cubicBezTo>
                  <a:pt x="215" y="243"/>
                  <a:pt x="243" y="215"/>
                  <a:pt x="243" y="181"/>
                </a:cubicBezTo>
                <a:cubicBezTo>
                  <a:pt x="243" y="147"/>
                  <a:pt x="215" y="120"/>
                  <a:pt x="181" y="120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41"/>
          <p:cNvSpPr>
            <a:spLocks noEditPoints="1"/>
          </p:cNvSpPr>
          <p:nvPr/>
        </p:nvSpPr>
        <p:spPr bwMode="auto">
          <a:xfrm>
            <a:off x="5669902" y="4471791"/>
            <a:ext cx="1168879" cy="1168879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49"/>
          <p:cNvSpPr>
            <a:spLocks noEditPoints="1"/>
          </p:cNvSpPr>
          <p:nvPr/>
        </p:nvSpPr>
        <p:spPr bwMode="auto">
          <a:xfrm>
            <a:off x="6095550" y="4897439"/>
            <a:ext cx="317582" cy="317582"/>
          </a:xfrm>
          <a:custGeom>
            <a:avLst/>
            <a:gdLst>
              <a:gd name="T0" fmla="*/ 181 w 363"/>
              <a:gd name="T1" fmla="*/ 363 h 363"/>
              <a:gd name="T2" fmla="*/ 0 w 363"/>
              <a:gd name="T3" fmla="*/ 181 h 363"/>
              <a:gd name="T4" fmla="*/ 181 w 363"/>
              <a:gd name="T5" fmla="*/ 0 h 363"/>
              <a:gd name="T6" fmla="*/ 363 w 363"/>
              <a:gd name="T7" fmla="*/ 181 h 363"/>
              <a:gd name="T8" fmla="*/ 181 w 363"/>
              <a:gd name="T9" fmla="*/ 363 h 363"/>
              <a:gd name="T10" fmla="*/ 181 w 363"/>
              <a:gd name="T11" fmla="*/ 120 h 363"/>
              <a:gd name="T12" fmla="*/ 120 w 363"/>
              <a:gd name="T13" fmla="*/ 181 h 363"/>
              <a:gd name="T14" fmla="*/ 181 w 363"/>
              <a:gd name="T15" fmla="*/ 243 h 363"/>
              <a:gd name="T16" fmla="*/ 243 w 363"/>
              <a:gd name="T17" fmla="*/ 181 h 363"/>
              <a:gd name="T18" fmla="*/ 181 w 363"/>
              <a:gd name="T19" fmla="*/ 120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3" h="363">
                <a:moveTo>
                  <a:pt x="181" y="363"/>
                </a:moveTo>
                <a:cubicBezTo>
                  <a:pt x="81" y="363"/>
                  <a:pt x="0" y="282"/>
                  <a:pt x="0" y="181"/>
                </a:cubicBezTo>
                <a:cubicBezTo>
                  <a:pt x="0" y="81"/>
                  <a:pt x="81" y="0"/>
                  <a:pt x="181" y="0"/>
                </a:cubicBezTo>
                <a:cubicBezTo>
                  <a:pt x="281" y="0"/>
                  <a:pt x="363" y="81"/>
                  <a:pt x="363" y="181"/>
                </a:cubicBezTo>
                <a:cubicBezTo>
                  <a:pt x="363" y="282"/>
                  <a:pt x="281" y="363"/>
                  <a:pt x="181" y="363"/>
                </a:cubicBezTo>
                <a:close/>
                <a:moveTo>
                  <a:pt x="181" y="120"/>
                </a:moveTo>
                <a:cubicBezTo>
                  <a:pt x="147" y="120"/>
                  <a:pt x="120" y="147"/>
                  <a:pt x="120" y="181"/>
                </a:cubicBezTo>
                <a:cubicBezTo>
                  <a:pt x="120" y="215"/>
                  <a:pt x="147" y="243"/>
                  <a:pt x="181" y="243"/>
                </a:cubicBezTo>
                <a:cubicBezTo>
                  <a:pt x="215" y="243"/>
                  <a:pt x="243" y="215"/>
                  <a:pt x="243" y="181"/>
                </a:cubicBezTo>
                <a:cubicBezTo>
                  <a:pt x="243" y="147"/>
                  <a:pt x="215" y="120"/>
                  <a:pt x="181" y="120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858519" y="1352352"/>
            <a:ext cx="2009497" cy="2040138"/>
            <a:chOff x="9093520" y="942806"/>
            <a:chExt cx="2253642" cy="2288006"/>
          </a:xfrm>
          <a:solidFill>
            <a:srgbClr val="ADBACA"/>
          </a:solidFill>
        </p:grpSpPr>
        <p:sp>
          <p:nvSpPr>
            <p:cNvPr id="25" name="Block Arc 40"/>
            <p:cNvSpPr/>
            <p:nvPr/>
          </p:nvSpPr>
          <p:spPr>
            <a:xfrm rot="3340670">
              <a:off x="9076338" y="959988"/>
              <a:ext cx="2288006" cy="2253642"/>
            </a:xfrm>
            <a:prstGeom prst="blockArc">
              <a:avLst>
                <a:gd name="adj1" fmla="val 10800000"/>
                <a:gd name="adj2" fmla="val 17330593"/>
                <a:gd name="adj3" fmla="val 40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Right Triangle 42"/>
            <p:cNvSpPr/>
            <p:nvPr/>
          </p:nvSpPr>
          <p:spPr>
            <a:xfrm rot="18000000">
              <a:off x="11158408" y="1647173"/>
              <a:ext cx="185987" cy="18598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rot="18900000">
            <a:off x="6111907" y="2892237"/>
            <a:ext cx="1513714" cy="1536794"/>
            <a:chOff x="9093514" y="942807"/>
            <a:chExt cx="2253641" cy="2288006"/>
          </a:xfrm>
          <a:solidFill>
            <a:srgbClr val="ADBACA"/>
          </a:solidFill>
        </p:grpSpPr>
        <p:sp>
          <p:nvSpPr>
            <p:cNvPr id="28" name="Block Arc 40"/>
            <p:cNvSpPr/>
            <p:nvPr/>
          </p:nvSpPr>
          <p:spPr>
            <a:xfrm rot="3340670">
              <a:off x="9076332" y="959989"/>
              <a:ext cx="2288006" cy="2253641"/>
            </a:xfrm>
            <a:prstGeom prst="blockArc">
              <a:avLst>
                <a:gd name="adj1" fmla="val 10800000"/>
                <a:gd name="adj2" fmla="val 17330593"/>
                <a:gd name="adj3" fmla="val 40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Right Triangle 42"/>
            <p:cNvSpPr/>
            <p:nvPr/>
          </p:nvSpPr>
          <p:spPr>
            <a:xfrm rot="18000000">
              <a:off x="11158408" y="1647173"/>
              <a:ext cx="185987" cy="18598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reeform 5"/>
          <p:cNvSpPr/>
          <p:nvPr/>
        </p:nvSpPr>
        <p:spPr bwMode="auto">
          <a:xfrm rot="18900000">
            <a:off x="4273527" y="1718607"/>
            <a:ext cx="1839090" cy="2350919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109710" tIns="54855" rIns="109710" bIns="54855" numCol="1" anchor="t" anchorCtr="0" compatLnSpc="1"/>
          <a:lstStyle/>
          <a:p>
            <a:pPr defTabSz="913765"/>
            <a:endParaRPr lang="bg-BG" sz="6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54"/>
          <p:cNvSpPr txBox="1"/>
          <p:nvPr/>
        </p:nvSpPr>
        <p:spPr>
          <a:xfrm>
            <a:off x="4451868" y="2293911"/>
            <a:ext cx="1429277" cy="120031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 defTabSz="913765"/>
            <a:r>
              <a:rPr lang="id-ID" sz="72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S</a:t>
            </a:r>
            <a:endParaRPr lang="id-ID" sz="72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 rot="2700000">
            <a:off x="5987568" y="1718915"/>
            <a:ext cx="1839569" cy="235030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109710" tIns="54855" rIns="109710" bIns="54855" numCol="1" anchor="t" anchorCtr="0" compatLnSpc="1"/>
          <a:lstStyle/>
          <a:p>
            <a:pPr defTabSz="913765"/>
            <a:endParaRPr lang="bg-BG" sz="6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55"/>
          <p:cNvSpPr txBox="1"/>
          <p:nvPr/>
        </p:nvSpPr>
        <p:spPr>
          <a:xfrm>
            <a:off x="6192712" y="2325796"/>
            <a:ext cx="1429277" cy="120031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 defTabSz="913765"/>
            <a:r>
              <a:rPr lang="id-ID" sz="72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W</a:t>
            </a:r>
            <a:endParaRPr lang="id-ID" sz="72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/>
          <p:nvPr/>
        </p:nvSpPr>
        <p:spPr bwMode="auto">
          <a:xfrm rot="2700000" flipH="1">
            <a:off x="4273286" y="3430570"/>
            <a:ext cx="1839569" cy="235030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109710" tIns="54855" rIns="109710" bIns="54855" numCol="1" anchor="t" anchorCtr="0" compatLnSpc="1"/>
          <a:lstStyle/>
          <a:p>
            <a:pPr defTabSz="913765"/>
            <a:endParaRPr lang="bg-BG" sz="7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56"/>
          <p:cNvSpPr txBox="1"/>
          <p:nvPr/>
        </p:nvSpPr>
        <p:spPr>
          <a:xfrm>
            <a:off x="4463009" y="3909503"/>
            <a:ext cx="1429277" cy="120031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 defTabSz="913765"/>
            <a:r>
              <a:rPr lang="id-ID" sz="72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O</a:t>
            </a:r>
            <a:endParaRPr lang="id-ID" sz="72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0" name="Freeform 5"/>
          <p:cNvSpPr/>
          <p:nvPr/>
        </p:nvSpPr>
        <p:spPr bwMode="auto">
          <a:xfrm rot="18900000" flipH="1">
            <a:off x="5987805" y="3430265"/>
            <a:ext cx="1839090" cy="2350920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109710" tIns="54855" rIns="109710" bIns="54855" numCol="1" anchor="t" anchorCtr="0" compatLnSpc="1"/>
          <a:lstStyle/>
          <a:p>
            <a:pPr defTabSz="913765"/>
            <a:endParaRPr lang="bg-BG" sz="7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57"/>
          <p:cNvSpPr txBox="1"/>
          <p:nvPr/>
        </p:nvSpPr>
        <p:spPr>
          <a:xfrm>
            <a:off x="6149182" y="3913156"/>
            <a:ext cx="1429277" cy="120031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 defTabSz="913765"/>
            <a:r>
              <a:rPr lang="id-ID" sz="72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T</a:t>
            </a:r>
            <a:endParaRPr lang="id-ID" sz="72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2" name="Oval 21"/>
          <p:cNvSpPr/>
          <p:nvPr/>
        </p:nvSpPr>
        <p:spPr>
          <a:xfrm>
            <a:off x="1034647" y="2434697"/>
            <a:ext cx="656226" cy="656397"/>
          </a:xfrm>
          <a:prstGeom prst="ellipse">
            <a:avLst/>
          </a:prstGeom>
          <a:solidFill>
            <a:srgbClr val="F09D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6" rIns="121893" bIns="60946" rtlCol="0" anchor="ctr"/>
          <a:lstStyle/>
          <a:p>
            <a:pPr algn="ctr" defTabSz="913765"/>
            <a:endParaRPr lang="en-US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2"/>
          <p:cNvSpPr>
            <a:spLocks noChangeArrowheads="1"/>
          </p:cNvSpPr>
          <p:nvPr/>
        </p:nvSpPr>
        <p:spPr bwMode="auto">
          <a:xfrm>
            <a:off x="1199432" y="2576967"/>
            <a:ext cx="346547" cy="346637"/>
          </a:xfrm>
          <a:custGeom>
            <a:avLst/>
            <a:gdLst>
              <a:gd name="T0" fmla="*/ 3437 w 6844"/>
              <a:gd name="T1" fmla="*/ 1719 h 6844"/>
              <a:gd name="T2" fmla="*/ 3437 w 6844"/>
              <a:gd name="T3" fmla="*/ 2875 h 6844"/>
              <a:gd name="T4" fmla="*/ 3437 w 6844"/>
              <a:gd name="T5" fmla="*/ 1719 h 6844"/>
              <a:gd name="T6" fmla="*/ 6843 w 6844"/>
              <a:gd name="T7" fmla="*/ 188 h 6844"/>
              <a:gd name="T8" fmla="*/ 5437 w 6844"/>
              <a:gd name="T9" fmla="*/ 2375 h 6844"/>
              <a:gd name="T10" fmla="*/ 5124 w 6844"/>
              <a:gd name="T11" fmla="*/ 1250 h 6844"/>
              <a:gd name="T12" fmla="*/ 5093 w 6844"/>
              <a:gd name="T13" fmla="*/ 2719 h 6844"/>
              <a:gd name="T14" fmla="*/ 4437 w 6844"/>
              <a:gd name="T15" fmla="*/ 3749 h 6844"/>
              <a:gd name="T16" fmla="*/ 5218 w 6844"/>
              <a:gd name="T17" fmla="*/ 4562 h 6844"/>
              <a:gd name="T18" fmla="*/ 5218 w 6844"/>
              <a:gd name="T19" fmla="*/ 4593 h 6844"/>
              <a:gd name="T20" fmla="*/ 5124 w 6844"/>
              <a:gd name="T21" fmla="*/ 6624 h 6844"/>
              <a:gd name="T22" fmla="*/ 4812 w 6844"/>
              <a:gd name="T23" fmla="*/ 6843 h 6844"/>
              <a:gd name="T24" fmla="*/ 4812 w 6844"/>
              <a:gd name="T25" fmla="*/ 5093 h 6844"/>
              <a:gd name="T26" fmla="*/ 2594 w 6844"/>
              <a:gd name="T27" fmla="*/ 5812 h 6844"/>
              <a:gd name="T28" fmla="*/ 2438 w 6844"/>
              <a:gd name="T29" fmla="*/ 5968 h 6844"/>
              <a:gd name="T30" fmla="*/ 875 w 6844"/>
              <a:gd name="T31" fmla="*/ 6843 h 6844"/>
              <a:gd name="T32" fmla="*/ 719 w 6844"/>
              <a:gd name="T33" fmla="*/ 6312 h 6844"/>
              <a:gd name="T34" fmla="*/ 2844 w 6844"/>
              <a:gd name="T35" fmla="*/ 4562 h 6844"/>
              <a:gd name="T36" fmla="*/ 1782 w 6844"/>
              <a:gd name="T37" fmla="*/ 2750 h 6844"/>
              <a:gd name="T38" fmla="*/ 1719 w 6844"/>
              <a:gd name="T39" fmla="*/ 2594 h 6844"/>
              <a:gd name="T40" fmla="*/ 1250 w 6844"/>
              <a:gd name="T41" fmla="*/ 1313 h 6844"/>
              <a:gd name="T42" fmla="*/ 407 w 6844"/>
              <a:gd name="T43" fmla="*/ 2563 h 6844"/>
              <a:gd name="T44" fmla="*/ 1032 w 6844"/>
              <a:gd name="T45" fmla="*/ 32 h 6844"/>
              <a:gd name="T46" fmla="*/ 1813 w 6844"/>
              <a:gd name="T47" fmla="*/ 938 h 6844"/>
              <a:gd name="T48" fmla="*/ 2157 w 6844"/>
              <a:gd name="T49" fmla="*/ 907 h 6844"/>
              <a:gd name="T50" fmla="*/ 4718 w 6844"/>
              <a:gd name="T51" fmla="*/ 907 h 6844"/>
              <a:gd name="T52" fmla="*/ 5031 w 6844"/>
              <a:gd name="T53" fmla="*/ 938 h 6844"/>
              <a:gd name="T54" fmla="*/ 5812 w 6844"/>
              <a:gd name="T55" fmla="*/ 0 h 6844"/>
              <a:gd name="T56" fmla="*/ 4562 w 6844"/>
              <a:gd name="T57" fmla="*/ 1188 h 6844"/>
              <a:gd name="T58" fmla="*/ 3437 w 6844"/>
              <a:gd name="T59" fmla="*/ 1157 h 6844"/>
              <a:gd name="T60" fmla="*/ 2282 w 6844"/>
              <a:gd name="T61" fmla="*/ 2469 h 6844"/>
              <a:gd name="T62" fmla="*/ 3718 w 6844"/>
              <a:gd name="T63" fmla="*/ 3157 h 6844"/>
              <a:gd name="T64" fmla="*/ 4562 w 6844"/>
              <a:gd name="T65" fmla="*/ 1188 h 6844"/>
              <a:gd name="T66" fmla="*/ 4562 w 6844"/>
              <a:gd name="T67" fmla="*/ 1188 h 6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44" h="6844">
                <a:moveTo>
                  <a:pt x="3437" y="1719"/>
                </a:moveTo>
                <a:lnTo>
                  <a:pt x="3437" y="1719"/>
                </a:lnTo>
                <a:cubicBezTo>
                  <a:pt x="3749" y="1719"/>
                  <a:pt x="3999" y="2000"/>
                  <a:pt x="3999" y="2313"/>
                </a:cubicBezTo>
                <a:cubicBezTo>
                  <a:pt x="3999" y="2625"/>
                  <a:pt x="3749" y="2875"/>
                  <a:pt x="3437" y="2875"/>
                </a:cubicBezTo>
                <a:cubicBezTo>
                  <a:pt x="3125" y="2875"/>
                  <a:pt x="2844" y="2625"/>
                  <a:pt x="2844" y="2313"/>
                </a:cubicBezTo>
                <a:cubicBezTo>
                  <a:pt x="2844" y="2000"/>
                  <a:pt x="3125" y="1719"/>
                  <a:pt x="3437" y="1719"/>
                </a:cubicBezTo>
                <a:close/>
                <a:moveTo>
                  <a:pt x="6843" y="188"/>
                </a:moveTo>
                <a:lnTo>
                  <a:pt x="6843" y="188"/>
                </a:lnTo>
                <a:cubicBezTo>
                  <a:pt x="6437" y="2532"/>
                  <a:pt x="6437" y="2532"/>
                  <a:pt x="6437" y="2532"/>
                </a:cubicBezTo>
                <a:cubicBezTo>
                  <a:pt x="5437" y="2375"/>
                  <a:pt x="5437" y="2375"/>
                  <a:pt x="5437" y="2375"/>
                </a:cubicBezTo>
                <a:cubicBezTo>
                  <a:pt x="5593" y="1282"/>
                  <a:pt x="5593" y="1282"/>
                  <a:pt x="5593" y="1282"/>
                </a:cubicBezTo>
                <a:cubicBezTo>
                  <a:pt x="5468" y="1282"/>
                  <a:pt x="5312" y="1250"/>
                  <a:pt x="5124" y="1250"/>
                </a:cubicBezTo>
                <a:cubicBezTo>
                  <a:pt x="5124" y="2594"/>
                  <a:pt x="5124" y="2594"/>
                  <a:pt x="5124" y="2594"/>
                </a:cubicBezTo>
                <a:cubicBezTo>
                  <a:pt x="5124" y="2625"/>
                  <a:pt x="5124" y="2688"/>
                  <a:pt x="5093" y="2719"/>
                </a:cubicBezTo>
                <a:lnTo>
                  <a:pt x="5093" y="2750"/>
                </a:lnTo>
                <a:cubicBezTo>
                  <a:pt x="4437" y="3749"/>
                  <a:pt x="4437" y="3749"/>
                  <a:pt x="4437" y="3749"/>
                </a:cubicBezTo>
                <a:cubicBezTo>
                  <a:pt x="4249" y="4281"/>
                  <a:pt x="4249" y="4281"/>
                  <a:pt x="4249" y="4281"/>
                </a:cubicBezTo>
                <a:cubicBezTo>
                  <a:pt x="5218" y="4562"/>
                  <a:pt x="5218" y="4562"/>
                  <a:pt x="5218" y="4562"/>
                </a:cubicBezTo>
                <a:cubicBezTo>
                  <a:pt x="5218" y="4562"/>
                  <a:pt x="5218" y="4562"/>
                  <a:pt x="5187" y="4593"/>
                </a:cubicBezTo>
                <a:cubicBezTo>
                  <a:pt x="5218" y="4593"/>
                  <a:pt x="5218" y="4593"/>
                  <a:pt x="5218" y="4593"/>
                </a:cubicBezTo>
                <a:cubicBezTo>
                  <a:pt x="5343" y="4624"/>
                  <a:pt x="5437" y="4749"/>
                  <a:pt x="5406" y="4906"/>
                </a:cubicBezTo>
                <a:cubicBezTo>
                  <a:pt x="5124" y="6624"/>
                  <a:pt x="5124" y="6624"/>
                  <a:pt x="5124" y="6624"/>
                </a:cubicBezTo>
                <a:cubicBezTo>
                  <a:pt x="5093" y="6749"/>
                  <a:pt x="4999" y="6843"/>
                  <a:pt x="4843" y="6843"/>
                </a:cubicBezTo>
                <a:lnTo>
                  <a:pt x="4812" y="6843"/>
                </a:lnTo>
                <a:cubicBezTo>
                  <a:pt x="4656" y="6812"/>
                  <a:pt x="4531" y="6687"/>
                  <a:pt x="4562" y="6531"/>
                </a:cubicBezTo>
                <a:cubicBezTo>
                  <a:pt x="4812" y="5093"/>
                  <a:pt x="4812" y="5093"/>
                  <a:pt x="4812" y="5093"/>
                </a:cubicBezTo>
                <a:cubicBezTo>
                  <a:pt x="3531" y="5124"/>
                  <a:pt x="3531" y="5124"/>
                  <a:pt x="3531" y="5124"/>
                </a:cubicBezTo>
                <a:cubicBezTo>
                  <a:pt x="2594" y="5812"/>
                  <a:pt x="2594" y="5812"/>
                  <a:pt x="2594" y="5812"/>
                </a:cubicBezTo>
                <a:cubicBezTo>
                  <a:pt x="2500" y="5906"/>
                  <a:pt x="2500" y="5906"/>
                  <a:pt x="2500" y="5906"/>
                </a:cubicBezTo>
                <a:cubicBezTo>
                  <a:pt x="2469" y="5937"/>
                  <a:pt x="2469" y="5937"/>
                  <a:pt x="2438" y="5968"/>
                </a:cubicBezTo>
                <a:cubicBezTo>
                  <a:pt x="1000" y="6812"/>
                  <a:pt x="1000" y="6812"/>
                  <a:pt x="1000" y="6812"/>
                </a:cubicBezTo>
                <a:cubicBezTo>
                  <a:pt x="969" y="6843"/>
                  <a:pt x="907" y="6843"/>
                  <a:pt x="875" y="6843"/>
                </a:cubicBezTo>
                <a:cubicBezTo>
                  <a:pt x="782" y="6843"/>
                  <a:pt x="688" y="6812"/>
                  <a:pt x="625" y="6718"/>
                </a:cubicBezTo>
                <a:cubicBezTo>
                  <a:pt x="532" y="6562"/>
                  <a:pt x="594" y="6406"/>
                  <a:pt x="719" y="6312"/>
                </a:cubicBezTo>
                <a:cubicBezTo>
                  <a:pt x="1969" y="5562"/>
                  <a:pt x="1969" y="5562"/>
                  <a:pt x="1969" y="5562"/>
                </a:cubicBezTo>
                <a:cubicBezTo>
                  <a:pt x="2844" y="4562"/>
                  <a:pt x="2844" y="4562"/>
                  <a:pt x="2844" y="4562"/>
                </a:cubicBezTo>
                <a:cubicBezTo>
                  <a:pt x="2563" y="3718"/>
                  <a:pt x="2563" y="3718"/>
                  <a:pt x="2563" y="3718"/>
                </a:cubicBezTo>
                <a:cubicBezTo>
                  <a:pt x="1782" y="2750"/>
                  <a:pt x="1782" y="2750"/>
                  <a:pt x="1782" y="2750"/>
                </a:cubicBezTo>
                <a:lnTo>
                  <a:pt x="1782" y="2750"/>
                </a:lnTo>
                <a:cubicBezTo>
                  <a:pt x="1750" y="2688"/>
                  <a:pt x="1719" y="2657"/>
                  <a:pt x="1719" y="2594"/>
                </a:cubicBezTo>
                <a:cubicBezTo>
                  <a:pt x="1719" y="1250"/>
                  <a:pt x="1719" y="1250"/>
                  <a:pt x="1719" y="1250"/>
                </a:cubicBezTo>
                <a:cubicBezTo>
                  <a:pt x="1532" y="1250"/>
                  <a:pt x="1375" y="1282"/>
                  <a:pt x="1250" y="1313"/>
                </a:cubicBezTo>
                <a:cubicBezTo>
                  <a:pt x="1407" y="2375"/>
                  <a:pt x="1407" y="2375"/>
                  <a:pt x="1407" y="2375"/>
                </a:cubicBezTo>
                <a:cubicBezTo>
                  <a:pt x="407" y="2563"/>
                  <a:pt x="407" y="2563"/>
                  <a:pt x="407" y="2563"/>
                </a:cubicBezTo>
                <a:cubicBezTo>
                  <a:pt x="0" y="188"/>
                  <a:pt x="0" y="188"/>
                  <a:pt x="0" y="188"/>
                </a:cubicBezTo>
                <a:cubicBezTo>
                  <a:pt x="1032" y="32"/>
                  <a:pt x="1032" y="32"/>
                  <a:pt x="1032" y="32"/>
                </a:cubicBezTo>
                <a:cubicBezTo>
                  <a:pt x="1188" y="1032"/>
                  <a:pt x="1188" y="1032"/>
                  <a:pt x="1188" y="1032"/>
                </a:cubicBezTo>
                <a:cubicBezTo>
                  <a:pt x="1375" y="1000"/>
                  <a:pt x="1594" y="969"/>
                  <a:pt x="1813" y="938"/>
                </a:cubicBezTo>
                <a:cubicBezTo>
                  <a:pt x="1875" y="907"/>
                  <a:pt x="1938" y="875"/>
                  <a:pt x="2000" y="875"/>
                </a:cubicBezTo>
                <a:cubicBezTo>
                  <a:pt x="2063" y="875"/>
                  <a:pt x="2094" y="907"/>
                  <a:pt x="2157" y="907"/>
                </a:cubicBezTo>
                <a:cubicBezTo>
                  <a:pt x="2532" y="907"/>
                  <a:pt x="2938" y="875"/>
                  <a:pt x="3437" y="875"/>
                </a:cubicBezTo>
                <a:cubicBezTo>
                  <a:pt x="3906" y="875"/>
                  <a:pt x="4343" y="907"/>
                  <a:pt x="4718" y="907"/>
                </a:cubicBezTo>
                <a:cubicBezTo>
                  <a:pt x="4749" y="907"/>
                  <a:pt x="4781" y="875"/>
                  <a:pt x="4843" y="875"/>
                </a:cubicBezTo>
                <a:cubicBezTo>
                  <a:pt x="4906" y="875"/>
                  <a:pt x="4968" y="907"/>
                  <a:pt x="5031" y="938"/>
                </a:cubicBezTo>
                <a:cubicBezTo>
                  <a:pt x="5281" y="969"/>
                  <a:pt x="5468" y="1000"/>
                  <a:pt x="5656" y="1000"/>
                </a:cubicBezTo>
                <a:cubicBezTo>
                  <a:pt x="5812" y="0"/>
                  <a:pt x="5812" y="0"/>
                  <a:pt x="5812" y="0"/>
                </a:cubicBezTo>
                <a:lnTo>
                  <a:pt x="6843" y="188"/>
                </a:lnTo>
                <a:close/>
                <a:moveTo>
                  <a:pt x="4562" y="1188"/>
                </a:moveTo>
                <a:lnTo>
                  <a:pt x="4562" y="1188"/>
                </a:lnTo>
                <a:cubicBezTo>
                  <a:pt x="4218" y="1188"/>
                  <a:pt x="3843" y="1157"/>
                  <a:pt x="3437" y="1157"/>
                </a:cubicBezTo>
                <a:cubicBezTo>
                  <a:pt x="3000" y="1157"/>
                  <a:pt x="2625" y="1188"/>
                  <a:pt x="2282" y="1188"/>
                </a:cubicBezTo>
                <a:cubicBezTo>
                  <a:pt x="2282" y="2469"/>
                  <a:pt x="2282" y="2469"/>
                  <a:pt x="2282" y="2469"/>
                </a:cubicBezTo>
                <a:cubicBezTo>
                  <a:pt x="3157" y="3157"/>
                  <a:pt x="3157" y="3157"/>
                  <a:pt x="3157" y="3157"/>
                </a:cubicBezTo>
                <a:cubicBezTo>
                  <a:pt x="3718" y="3157"/>
                  <a:pt x="3718" y="3157"/>
                  <a:pt x="3718" y="3157"/>
                </a:cubicBezTo>
                <a:cubicBezTo>
                  <a:pt x="4562" y="2469"/>
                  <a:pt x="4562" y="2469"/>
                  <a:pt x="4562" y="2469"/>
                </a:cubicBezTo>
                <a:lnTo>
                  <a:pt x="4562" y="1188"/>
                </a:lnTo>
                <a:close/>
                <a:moveTo>
                  <a:pt x="4562" y="1188"/>
                </a:moveTo>
                <a:lnTo>
                  <a:pt x="4562" y="1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899" tIns="60950" rIns="121899" bIns="60950" anchor="ctr"/>
          <a:lstStyle/>
          <a:p>
            <a:pPr defTabSz="913765"/>
            <a:endParaRPr lang="en-US" sz="9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31"/>
          <p:cNvSpPr/>
          <p:nvPr/>
        </p:nvSpPr>
        <p:spPr>
          <a:xfrm>
            <a:off x="8433574" y="2429275"/>
            <a:ext cx="656227" cy="656397"/>
          </a:xfrm>
          <a:prstGeom prst="ellipse">
            <a:avLst/>
          </a:prstGeom>
          <a:solidFill>
            <a:srgbClr val="F09D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r>
              <a:rPr lang="en-US" sz="9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n-US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3"/>
          <p:cNvSpPr>
            <a:spLocks noChangeArrowheads="1"/>
          </p:cNvSpPr>
          <p:nvPr/>
        </p:nvSpPr>
        <p:spPr bwMode="auto">
          <a:xfrm>
            <a:off x="8613974" y="2615037"/>
            <a:ext cx="335286" cy="257428"/>
          </a:xfrm>
          <a:custGeom>
            <a:avLst/>
            <a:gdLst>
              <a:gd name="T0" fmla="*/ 3034 w 6392"/>
              <a:gd name="T1" fmla="*/ 2260 h 4907"/>
              <a:gd name="T2" fmla="*/ 2582 w 6392"/>
              <a:gd name="T3" fmla="*/ 1937 h 4907"/>
              <a:gd name="T4" fmla="*/ 1421 w 6392"/>
              <a:gd name="T5" fmla="*/ 2196 h 4907"/>
              <a:gd name="T6" fmla="*/ 388 w 6392"/>
              <a:gd name="T7" fmla="*/ 4583 h 4907"/>
              <a:gd name="T8" fmla="*/ 2712 w 6392"/>
              <a:gd name="T9" fmla="*/ 3551 h 4907"/>
              <a:gd name="T10" fmla="*/ 3034 w 6392"/>
              <a:gd name="T11" fmla="*/ 2260 h 4907"/>
              <a:gd name="T12" fmla="*/ 2454 w 6392"/>
              <a:gd name="T13" fmla="*/ 3228 h 4907"/>
              <a:gd name="T14" fmla="*/ 711 w 6392"/>
              <a:gd name="T15" fmla="*/ 4261 h 4907"/>
              <a:gd name="T16" fmla="*/ 1679 w 6392"/>
              <a:gd name="T17" fmla="*/ 2518 h 4907"/>
              <a:gd name="T18" fmla="*/ 1874 w 6392"/>
              <a:gd name="T19" fmla="*/ 2648 h 4907"/>
              <a:gd name="T20" fmla="*/ 2260 w 6392"/>
              <a:gd name="T21" fmla="*/ 3034 h 4907"/>
              <a:gd name="T22" fmla="*/ 2454 w 6392"/>
              <a:gd name="T23" fmla="*/ 3228 h 4907"/>
              <a:gd name="T24" fmla="*/ 6197 w 6392"/>
              <a:gd name="T25" fmla="*/ 710 h 4907"/>
              <a:gd name="T26" fmla="*/ 3615 w 6392"/>
              <a:gd name="T27" fmla="*/ 646 h 4907"/>
              <a:gd name="T28" fmla="*/ 2776 w 6392"/>
              <a:gd name="T29" fmla="*/ 1679 h 4907"/>
              <a:gd name="T30" fmla="*/ 3034 w 6392"/>
              <a:gd name="T31" fmla="*/ 2196 h 4907"/>
              <a:gd name="T32" fmla="*/ 4326 w 6392"/>
              <a:gd name="T33" fmla="*/ 2454 h 4907"/>
              <a:gd name="T34" fmla="*/ 6197 w 6392"/>
              <a:gd name="T35" fmla="*/ 710 h 4907"/>
              <a:gd name="T36" fmla="*/ 5489 w 6392"/>
              <a:gd name="T37" fmla="*/ 1549 h 4907"/>
              <a:gd name="T38" fmla="*/ 3681 w 6392"/>
              <a:gd name="T39" fmla="*/ 1937 h 4907"/>
              <a:gd name="T40" fmla="*/ 4067 w 6392"/>
              <a:gd name="T41" fmla="*/ 1485 h 4907"/>
              <a:gd name="T42" fmla="*/ 3487 w 6392"/>
              <a:gd name="T43" fmla="*/ 1421 h 4907"/>
              <a:gd name="T44" fmla="*/ 5164 w 6392"/>
              <a:gd name="T45" fmla="*/ 582 h 4907"/>
              <a:gd name="T46" fmla="*/ 5489 w 6392"/>
              <a:gd name="T47" fmla="*/ 1549 h 4907"/>
              <a:gd name="T48" fmla="*/ 3165 w 6392"/>
              <a:gd name="T49" fmla="*/ 2260 h 4907"/>
              <a:gd name="T50" fmla="*/ 3423 w 6392"/>
              <a:gd name="T51" fmla="*/ 3098 h 4907"/>
              <a:gd name="T52" fmla="*/ 3423 w 6392"/>
              <a:gd name="T53" fmla="*/ 2582 h 4907"/>
              <a:gd name="T54" fmla="*/ 3165 w 6392"/>
              <a:gd name="T55" fmla="*/ 2260 h 4907"/>
              <a:gd name="T56" fmla="*/ 2196 w 6392"/>
              <a:gd name="T57" fmla="*/ 1615 h 4907"/>
              <a:gd name="T58" fmla="*/ 2066 w 6392"/>
              <a:gd name="T59" fmla="*/ 1163 h 4907"/>
              <a:gd name="T60" fmla="*/ 2518 w 6392"/>
              <a:gd name="T61" fmla="*/ 1549 h 4907"/>
              <a:gd name="T62" fmla="*/ 2582 w 6392"/>
              <a:gd name="T63" fmla="*/ 1873 h 4907"/>
              <a:gd name="T64" fmla="*/ 2196 w 6392"/>
              <a:gd name="T65" fmla="*/ 1615 h 4907"/>
              <a:gd name="T66" fmla="*/ 2196 w 6392"/>
              <a:gd name="T67" fmla="*/ 1615 h 4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392" h="4907">
                <a:moveTo>
                  <a:pt x="3034" y="2260"/>
                </a:moveTo>
                <a:lnTo>
                  <a:pt x="3034" y="2260"/>
                </a:lnTo>
                <a:cubicBezTo>
                  <a:pt x="2776" y="2196"/>
                  <a:pt x="2776" y="2196"/>
                  <a:pt x="2776" y="2196"/>
                </a:cubicBezTo>
                <a:cubicBezTo>
                  <a:pt x="2582" y="1937"/>
                  <a:pt x="2582" y="1937"/>
                  <a:pt x="2582" y="1937"/>
                </a:cubicBezTo>
                <a:cubicBezTo>
                  <a:pt x="2454" y="2001"/>
                  <a:pt x="2454" y="2001"/>
                  <a:pt x="2454" y="2001"/>
                </a:cubicBezTo>
                <a:cubicBezTo>
                  <a:pt x="2132" y="1873"/>
                  <a:pt x="1679" y="1937"/>
                  <a:pt x="1421" y="2196"/>
                </a:cubicBezTo>
                <a:cubicBezTo>
                  <a:pt x="388" y="3228"/>
                  <a:pt x="388" y="3228"/>
                  <a:pt x="388" y="3228"/>
                </a:cubicBezTo>
                <a:cubicBezTo>
                  <a:pt x="0" y="3615"/>
                  <a:pt x="0" y="4197"/>
                  <a:pt x="388" y="4583"/>
                </a:cubicBezTo>
                <a:cubicBezTo>
                  <a:pt x="775" y="4906"/>
                  <a:pt x="1357" y="4906"/>
                  <a:pt x="1743" y="4583"/>
                </a:cubicBezTo>
                <a:cubicBezTo>
                  <a:pt x="2712" y="3551"/>
                  <a:pt x="2712" y="3551"/>
                  <a:pt x="2712" y="3551"/>
                </a:cubicBezTo>
                <a:cubicBezTo>
                  <a:pt x="3034" y="3228"/>
                  <a:pt x="3099" y="2776"/>
                  <a:pt x="2906" y="2454"/>
                </a:cubicBezTo>
                <a:lnTo>
                  <a:pt x="3034" y="2260"/>
                </a:lnTo>
                <a:close/>
                <a:moveTo>
                  <a:pt x="2454" y="3228"/>
                </a:moveTo>
                <a:lnTo>
                  <a:pt x="2454" y="3228"/>
                </a:lnTo>
                <a:cubicBezTo>
                  <a:pt x="1421" y="4261"/>
                  <a:pt x="1421" y="4261"/>
                  <a:pt x="1421" y="4261"/>
                </a:cubicBezTo>
                <a:cubicBezTo>
                  <a:pt x="1227" y="4455"/>
                  <a:pt x="905" y="4455"/>
                  <a:pt x="711" y="4261"/>
                </a:cubicBezTo>
                <a:cubicBezTo>
                  <a:pt x="516" y="4067"/>
                  <a:pt x="516" y="3745"/>
                  <a:pt x="711" y="3551"/>
                </a:cubicBezTo>
                <a:cubicBezTo>
                  <a:pt x="1679" y="2518"/>
                  <a:pt x="1679" y="2518"/>
                  <a:pt x="1679" y="2518"/>
                </a:cubicBezTo>
                <a:cubicBezTo>
                  <a:pt x="1807" y="2390"/>
                  <a:pt x="2002" y="2324"/>
                  <a:pt x="2132" y="2390"/>
                </a:cubicBezTo>
                <a:cubicBezTo>
                  <a:pt x="1874" y="2648"/>
                  <a:pt x="1874" y="2648"/>
                  <a:pt x="1874" y="2648"/>
                </a:cubicBezTo>
                <a:cubicBezTo>
                  <a:pt x="1743" y="2776"/>
                  <a:pt x="1743" y="2970"/>
                  <a:pt x="1874" y="3034"/>
                </a:cubicBezTo>
                <a:cubicBezTo>
                  <a:pt x="1938" y="3164"/>
                  <a:pt x="2132" y="3164"/>
                  <a:pt x="2260" y="3034"/>
                </a:cubicBezTo>
                <a:cubicBezTo>
                  <a:pt x="2582" y="2776"/>
                  <a:pt x="2582" y="2776"/>
                  <a:pt x="2582" y="2776"/>
                </a:cubicBezTo>
                <a:cubicBezTo>
                  <a:pt x="2582" y="2906"/>
                  <a:pt x="2582" y="3098"/>
                  <a:pt x="2454" y="3228"/>
                </a:cubicBezTo>
                <a:close/>
                <a:moveTo>
                  <a:pt x="6197" y="710"/>
                </a:moveTo>
                <a:lnTo>
                  <a:pt x="6197" y="710"/>
                </a:lnTo>
                <a:cubicBezTo>
                  <a:pt x="6005" y="258"/>
                  <a:pt x="5489" y="0"/>
                  <a:pt x="4972" y="194"/>
                </a:cubicBezTo>
                <a:cubicBezTo>
                  <a:pt x="3615" y="646"/>
                  <a:pt x="3615" y="646"/>
                  <a:pt x="3615" y="646"/>
                </a:cubicBezTo>
                <a:cubicBezTo>
                  <a:pt x="3229" y="841"/>
                  <a:pt x="3034" y="1163"/>
                  <a:pt x="3034" y="1549"/>
                </a:cubicBezTo>
                <a:cubicBezTo>
                  <a:pt x="2776" y="1679"/>
                  <a:pt x="2776" y="1679"/>
                  <a:pt x="2776" y="1679"/>
                </a:cubicBezTo>
                <a:cubicBezTo>
                  <a:pt x="2840" y="2001"/>
                  <a:pt x="2840" y="2001"/>
                  <a:pt x="2840" y="2001"/>
                </a:cubicBezTo>
                <a:cubicBezTo>
                  <a:pt x="3034" y="2196"/>
                  <a:pt x="3034" y="2196"/>
                  <a:pt x="3034" y="2196"/>
                </a:cubicBezTo>
                <a:cubicBezTo>
                  <a:pt x="3229" y="2132"/>
                  <a:pt x="3229" y="2132"/>
                  <a:pt x="3229" y="2132"/>
                </a:cubicBezTo>
                <a:cubicBezTo>
                  <a:pt x="3487" y="2454"/>
                  <a:pt x="3939" y="2582"/>
                  <a:pt x="4326" y="2454"/>
                </a:cubicBezTo>
                <a:cubicBezTo>
                  <a:pt x="5681" y="1937"/>
                  <a:pt x="5681" y="1937"/>
                  <a:pt x="5681" y="1937"/>
                </a:cubicBezTo>
                <a:cubicBezTo>
                  <a:pt x="6133" y="1743"/>
                  <a:pt x="6391" y="1227"/>
                  <a:pt x="6197" y="710"/>
                </a:cubicBezTo>
                <a:close/>
                <a:moveTo>
                  <a:pt x="5489" y="1549"/>
                </a:moveTo>
                <a:lnTo>
                  <a:pt x="5489" y="1549"/>
                </a:lnTo>
                <a:cubicBezTo>
                  <a:pt x="4131" y="2065"/>
                  <a:pt x="4131" y="2065"/>
                  <a:pt x="4131" y="2065"/>
                </a:cubicBezTo>
                <a:cubicBezTo>
                  <a:pt x="4003" y="2132"/>
                  <a:pt x="3809" y="2065"/>
                  <a:pt x="3681" y="1937"/>
                </a:cubicBezTo>
                <a:cubicBezTo>
                  <a:pt x="3939" y="1873"/>
                  <a:pt x="3939" y="1873"/>
                  <a:pt x="3939" y="1873"/>
                </a:cubicBezTo>
                <a:cubicBezTo>
                  <a:pt x="4067" y="1807"/>
                  <a:pt x="4131" y="1679"/>
                  <a:pt x="4067" y="1485"/>
                </a:cubicBezTo>
                <a:cubicBezTo>
                  <a:pt x="4003" y="1357"/>
                  <a:pt x="3873" y="1291"/>
                  <a:pt x="3681" y="1291"/>
                </a:cubicBezTo>
                <a:cubicBezTo>
                  <a:pt x="3487" y="1421"/>
                  <a:pt x="3487" y="1421"/>
                  <a:pt x="3487" y="1421"/>
                </a:cubicBezTo>
                <a:cubicBezTo>
                  <a:pt x="3551" y="1227"/>
                  <a:pt x="3615" y="1163"/>
                  <a:pt x="3809" y="1099"/>
                </a:cubicBezTo>
                <a:cubicBezTo>
                  <a:pt x="5164" y="582"/>
                  <a:pt x="5164" y="582"/>
                  <a:pt x="5164" y="582"/>
                </a:cubicBezTo>
                <a:cubicBezTo>
                  <a:pt x="5422" y="452"/>
                  <a:pt x="5681" y="646"/>
                  <a:pt x="5811" y="905"/>
                </a:cubicBezTo>
                <a:cubicBezTo>
                  <a:pt x="5875" y="1163"/>
                  <a:pt x="5747" y="1421"/>
                  <a:pt x="5489" y="1549"/>
                </a:cubicBezTo>
                <a:close/>
                <a:moveTo>
                  <a:pt x="3165" y="2260"/>
                </a:moveTo>
                <a:lnTo>
                  <a:pt x="3165" y="2260"/>
                </a:lnTo>
                <a:cubicBezTo>
                  <a:pt x="3551" y="2518"/>
                  <a:pt x="3551" y="2518"/>
                  <a:pt x="3551" y="2518"/>
                </a:cubicBezTo>
                <a:cubicBezTo>
                  <a:pt x="3423" y="3098"/>
                  <a:pt x="3423" y="3098"/>
                  <a:pt x="3423" y="3098"/>
                </a:cubicBezTo>
                <a:cubicBezTo>
                  <a:pt x="3293" y="3098"/>
                  <a:pt x="3293" y="3098"/>
                  <a:pt x="3293" y="3098"/>
                </a:cubicBezTo>
                <a:cubicBezTo>
                  <a:pt x="3423" y="2582"/>
                  <a:pt x="3423" y="2582"/>
                  <a:pt x="3423" y="2582"/>
                </a:cubicBezTo>
                <a:cubicBezTo>
                  <a:pt x="3034" y="2324"/>
                  <a:pt x="3034" y="2324"/>
                  <a:pt x="3034" y="2324"/>
                </a:cubicBezTo>
                <a:lnTo>
                  <a:pt x="3165" y="2260"/>
                </a:lnTo>
                <a:close/>
                <a:moveTo>
                  <a:pt x="2196" y="1615"/>
                </a:moveTo>
                <a:lnTo>
                  <a:pt x="2196" y="1615"/>
                </a:lnTo>
                <a:cubicBezTo>
                  <a:pt x="1938" y="1163"/>
                  <a:pt x="1938" y="1163"/>
                  <a:pt x="1938" y="1163"/>
                </a:cubicBezTo>
                <a:cubicBezTo>
                  <a:pt x="2066" y="1163"/>
                  <a:pt x="2066" y="1163"/>
                  <a:pt x="2066" y="1163"/>
                </a:cubicBezTo>
                <a:cubicBezTo>
                  <a:pt x="2260" y="1549"/>
                  <a:pt x="2260" y="1549"/>
                  <a:pt x="2260" y="1549"/>
                </a:cubicBezTo>
                <a:cubicBezTo>
                  <a:pt x="2518" y="1549"/>
                  <a:pt x="2518" y="1549"/>
                  <a:pt x="2518" y="1549"/>
                </a:cubicBezTo>
                <a:cubicBezTo>
                  <a:pt x="2648" y="1807"/>
                  <a:pt x="2648" y="1807"/>
                  <a:pt x="2648" y="1807"/>
                </a:cubicBezTo>
                <a:cubicBezTo>
                  <a:pt x="2582" y="1873"/>
                  <a:pt x="2582" y="1873"/>
                  <a:pt x="2582" y="1873"/>
                </a:cubicBezTo>
                <a:cubicBezTo>
                  <a:pt x="2454" y="1679"/>
                  <a:pt x="2454" y="1679"/>
                  <a:pt x="2454" y="1679"/>
                </a:cubicBezTo>
                <a:lnTo>
                  <a:pt x="2196" y="1615"/>
                </a:lnTo>
                <a:close/>
                <a:moveTo>
                  <a:pt x="2196" y="1615"/>
                </a:moveTo>
                <a:lnTo>
                  <a:pt x="2196" y="16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899" tIns="60950" rIns="121899" bIns="60950" anchor="ctr"/>
          <a:lstStyle/>
          <a:p>
            <a:pPr defTabSz="913765"/>
            <a:endParaRPr lang="en-US" sz="9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Oval 23"/>
          <p:cNvSpPr/>
          <p:nvPr/>
        </p:nvSpPr>
        <p:spPr>
          <a:xfrm>
            <a:off x="1045787" y="4228216"/>
            <a:ext cx="656226" cy="656397"/>
          </a:xfrm>
          <a:prstGeom prst="ellipse">
            <a:avLst/>
          </a:prstGeom>
          <a:solidFill>
            <a:srgbClr val="F09D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6" rIns="121893" bIns="60946" rtlCol="0" anchor="ctr"/>
          <a:lstStyle/>
          <a:p>
            <a:pPr algn="ctr" defTabSz="913765"/>
            <a:endParaRPr lang="en-US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"/>
          <p:cNvSpPr>
            <a:spLocks noChangeArrowheads="1"/>
          </p:cNvSpPr>
          <p:nvPr/>
        </p:nvSpPr>
        <p:spPr bwMode="auto">
          <a:xfrm>
            <a:off x="1253973" y="4431111"/>
            <a:ext cx="239192" cy="239254"/>
          </a:xfrm>
          <a:custGeom>
            <a:avLst/>
            <a:gdLst>
              <a:gd name="T0" fmla="*/ 4905 w 5031"/>
              <a:gd name="T1" fmla="*/ 0 h 5031"/>
              <a:gd name="T2" fmla="*/ 4905 w 5031"/>
              <a:gd name="T3" fmla="*/ 0 h 5031"/>
              <a:gd name="T4" fmla="*/ 125 w 5031"/>
              <a:gd name="T5" fmla="*/ 0 h 5031"/>
              <a:gd name="T6" fmla="*/ 0 w 5031"/>
              <a:gd name="T7" fmla="*/ 125 h 5031"/>
              <a:gd name="T8" fmla="*/ 0 w 5031"/>
              <a:gd name="T9" fmla="*/ 4905 h 5031"/>
              <a:gd name="T10" fmla="*/ 125 w 5031"/>
              <a:gd name="T11" fmla="*/ 5030 h 5031"/>
              <a:gd name="T12" fmla="*/ 4905 w 5031"/>
              <a:gd name="T13" fmla="*/ 5030 h 5031"/>
              <a:gd name="T14" fmla="*/ 5030 w 5031"/>
              <a:gd name="T15" fmla="*/ 4905 h 5031"/>
              <a:gd name="T16" fmla="*/ 5030 w 5031"/>
              <a:gd name="T17" fmla="*/ 125 h 5031"/>
              <a:gd name="T18" fmla="*/ 4905 w 5031"/>
              <a:gd name="T19" fmla="*/ 0 h 5031"/>
              <a:gd name="T20" fmla="*/ 3687 w 5031"/>
              <a:gd name="T21" fmla="*/ 2624 h 5031"/>
              <a:gd name="T22" fmla="*/ 3687 w 5031"/>
              <a:gd name="T23" fmla="*/ 2624 h 5031"/>
              <a:gd name="T24" fmla="*/ 3624 w 5031"/>
              <a:gd name="T25" fmla="*/ 2687 h 5031"/>
              <a:gd name="T26" fmla="*/ 3562 w 5031"/>
              <a:gd name="T27" fmla="*/ 2687 h 5031"/>
              <a:gd name="T28" fmla="*/ 3187 w 5031"/>
              <a:gd name="T29" fmla="*/ 2313 h 5031"/>
              <a:gd name="T30" fmla="*/ 1688 w 5031"/>
              <a:gd name="T31" fmla="*/ 3812 h 5031"/>
              <a:gd name="T32" fmla="*/ 1625 w 5031"/>
              <a:gd name="T33" fmla="*/ 3843 h 5031"/>
              <a:gd name="T34" fmla="*/ 1563 w 5031"/>
              <a:gd name="T35" fmla="*/ 3812 h 5031"/>
              <a:gd name="T36" fmla="*/ 1219 w 5031"/>
              <a:gd name="T37" fmla="*/ 3468 h 5031"/>
              <a:gd name="T38" fmla="*/ 1188 w 5031"/>
              <a:gd name="T39" fmla="*/ 3405 h 5031"/>
              <a:gd name="T40" fmla="*/ 1219 w 5031"/>
              <a:gd name="T41" fmla="*/ 3343 h 5031"/>
              <a:gd name="T42" fmla="*/ 2718 w 5031"/>
              <a:gd name="T43" fmla="*/ 1844 h 5031"/>
              <a:gd name="T44" fmla="*/ 2344 w 5031"/>
              <a:gd name="T45" fmla="*/ 1469 h 5031"/>
              <a:gd name="T46" fmla="*/ 2344 w 5031"/>
              <a:gd name="T47" fmla="*/ 1406 h 5031"/>
              <a:gd name="T48" fmla="*/ 2406 w 5031"/>
              <a:gd name="T49" fmla="*/ 1344 h 5031"/>
              <a:gd name="T50" fmla="*/ 3749 w 5031"/>
              <a:gd name="T51" fmla="*/ 1188 h 5031"/>
              <a:gd name="T52" fmla="*/ 3812 w 5031"/>
              <a:gd name="T53" fmla="*/ 1219 h 5031"/>
              <a:gd name="T54" fmla="*/ 3843 w 5031"/>
              <a:gd name="T55" fmla="*/ 1281 h 5031"/>
              <a:gd name="T56" fmla="*/ 3687 w 5031"/>
              <a:gd name="T57" fmla="*/ 2624 h 5031"/>
              <a:gd name="T58" fmla="*/ 3687 w 5031"/>
              <a:gd name="T59" fmla="*/ 2624 h 5031"/>
              <a:gd name="T60" fmla="*/ 3687 w 5031"/>
              <a:gd name="T61" fmla="*/ 2624 h 5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031" h="5031">
                <a:moveTo>
                  <a:pt x="4905" y="0"/>
                </a:moveTo>
                <a:lnTo>
                  <a:pt x="4905" y="0"/>
                </a:lnTo>
                <a:cubicBezTo>
                  <a:pt x="125" y="0"/>
                  <a:pt x="125" y="0"/>
                  <a:pt x="125" y="0"/>
                </a:cubicBezTo>
                <a:cubicBezTo>
                  <a:pt x="62" y="0"/>
                  <a:pt x="0" y="62"/>
                  <a:pt x="0" y="125"/>
                </a:cubicBezTo>
                <a:cubicBezTo>
                  <a:pt x="0" y="4905"/>
                  <a:pt x="0" y="4905"/>
                  <a:pt x="0" y="4905"/>
                </a:cubicBezTo>
                <a:cubicBezTo>
                  <a:pt x="0" y="4968"/>
                  <a:pt x="62" y="5030"/>
                  <a:pt x="125" y="5030"/>
                </a:cubicBezTo>
                <a:cubicBezTo>
                  <a:pt x="4905" y="5030"/>
                  <a:pt x="4905" y="5030"/>
                  <a:pt x="4905" y="5030"/>
                </a:cubicBezTo>
                <a:cubicBezTo>
                  <a:pt x="4968" y="5030"/>
                  <a:pt x="5030" y="4968"/>
                  <a:pt x="5030" y="4905"/>
                </a:cubicBezTo>
                <a:cubicBezTo>
                  <a:pt x="5030" y="125"/>
                  <a:pt x="5030" y="125"/>
                  <a:pt x="5030" y="125"/>
                </a:cubicBezTo>
                <a:cubicBezTo>
                  <a:pt x="5030" y="62"/>
                  <a:pt x="4968" y="0"/>
                  <a:pt x="4905" y="0"/>
                </a:cubicBezTo>
                <a:close/>
                <a:moveTo>
                  <a:pt x="3687" y="2624"/>
                </a:moveTo>
                <a:lnTo>
                  <a:pt x="3687" y="2624"/>
                </a:lnTo>
                <a:cubicBezTo>
                  <a:pt x="3687" y="2655"/>
                  <a:pt x="3655" y="2687"/>
                  <a:pt x="3624" y="2687"/>
                </a:cubicBezTo>
                <a:cubicBezTo>
                  <a:pt x="3593" y="2687"/>
                  <a:pt x="3562" y="2687"/>
                  <a:pt x="3562" y="2687"/>
                </a:cubicBezTo>
                <a:cubicBezTo>
                  <a:pt x="3187" y="2313"/>
                  <a:pt x="3187" y="2313"/>
                  <a:pt x="3187" y="2313"/>
                </a:cubicBezTo>
                <a:cubicBezTo>
                  <a:pt x="1688" y="3812"/>
                  <a:pt x="1688" y="3812"/>
                  <a:pt x="1688" y="3812"/>
                </a:cubicBezTo>
                <a:cubicBezTo>
                  <a:pt x="1656" y="3812"/>
                  <a:pt x="1625" y="3843"/>
                  <a:pt x="1625" y="3843"/>
                </a:cubicBezTo>
                <a:cubicBezTo>
                  <a:pt x="1594" y="3843"/>
                  <a:pt x="1594" y="3812"/>
                  <a:pt x="1563" y="3812"/>
                </a:cubicBezTo>
                <a:cubicBezTo>
                  <a:pt x="1219" y="3468"/>
                  <a:pt x="1219" y="3468"/>
                  <a:pt x="1219" y="3468"/>
                </a:cubicBezTo>
                <a:cubicBezTo>
                  <a:pt x="1219" y="3437"/>
                  <a:pt x="1188" y="3437"/>
                  <a:pt x="1188" y="3405"/>
                </a:cubicBezTo>
                <a:cubicBezTo>
                  <a:pt x="1188" y="3374"/>
                  <a:pt x="1219" y="3374"/>
                  <a:pt x="1219" y="3343"/>
                </a:cubicBezTo>
                <a:cubicBezTo>
                  <a:pt x="2718" y="1844"/>
                  <a:pt x="2718" y="1844"/>
                  <a:pt x="2718" y="1844"/>
                </a:cubicBezTo>
                <a:cubicBezTo>
                  <a:pt x="2344" y="1469"/>
                  <a:pt x="2344" y="1469"/>
                  <a:pt x="2344" y="1469"/>
                </a:cubicBezTo>
                <a:cubicBezTo>
                  <a:pt x="2344" y="1469"/>
                  <a:pt x="2313" y="1438"/>
                  <a:pt x="2344" y="1406"/>
                </a:cubicBezTo>
                <a:cubicBezTo>
                  <a:pt x="2344" y="1375"/>
                  <a:pt x="2375" y="1344"/>
                  <a:pt x="2406" y="1344"/>
                </a:cubicBezTo>
                <a:cubicBezTo>
                  <a:pt x="3749" y="1188"/>
                  <a:pt x="3749" y="1188"/>
                  <a:pt x="3749" y="1188"/>
                </a:cubicBezTo>
                <a:cubicBezTo>
                  <a:pt x="3780" y="1188"/>
                  <a:pt x="3780" y="1188"/>
                  <a:pt x="3812" y="1219"/>
                </a:cubicBezTo>
                <a:cubicBezTo>
                  <a:pt x="3812" y="1250"/>
                  <a:pt x="3843" y="1250"/>
                  <a:pt x="3843" y="1281"/>
                </a:cubicBezTo>
                <a:lnTo>
                  <a:pt x="3687" y="2624"/>
                </a:lnTo>
                <a:close/>
                <a:moveTo>
                  <a:pt x="3687" y="2624"/>
                </a:moveTo>
                <a:lnTo>
                  <a:pt x="3687" y="26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899" tIns="60950" rIns="121899" bIns="60950" anchor="ctr"/>
          <a:lstStyle/>
          <a:p>
            <a:pPr defTabSz="913765"/>
            <a:endParaRPr lang="en-US" sz="9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26"/>
          <p:cNvSpPr/>
          <p:nvPr/>
        </p:nvSpPr>
        <p:spPr>
          <a:xfrm>
            <a:off x="8433575" y="4211213"/>
            <a:ext cx="656226" cy="656397"/>
          </a:xfrm>
          <a:prstGeom prst="ellipse">
            <a:avLst/>
          </a:prstGeom>
          <a:solidFill>
            <a:srgbClr val="F09D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6" rIns="121893" bIns="60946" rtlCol="0" anchor="ctr"/>
          <a:lstStyle/>
          <a:p>
            <a:pPr algn="ctr" defTabSz="913765"/>
            <a:endParaRPr lang="en-US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4"/>
          <p:cNvSpPr>
            <a:spLocks noChangeArrowheads="1"/>
          </p:cNvSpPr>
          <p:nvPr/>
        </p:nvSpPr>
        <p:spPr bwMode="auto">
          <a:xfrm>
            <a:off x="8625115" y="4399351"/>
            <a:ext cx="293218" cy="293295"/>
          </a:xfrm>
          <a:custGeom>
            <a:avLst/>
            <a:gdLst>
              <a:gd name="T0" fmla="*/ 2374 w 2594"/>
              <a:gd name="T1" fmla="*/ 0 h 2594"/>
              <a:gd name="T2" fmla="*/ 2374 w 2594"/>
              <a:gd name="T3" fmla="*/ 0 h 2594"/>
              <a:gd name="T4" fmla="*/ 219 w 2594"/>
              <a:gd name="T5" fmla="*/ 0 h 2594"/>
              <a:gd name="T6" fmla="*/ 0 w 2594"/>
              <a:gd name="T7" fmla="*/ 219 h 2594"/>
              <a:gd name="T8" fmla="*/ 0 w 2594"/>
              <a:gd name="T9" fmla="*/ 2374 h 2594"/>
              <a:gd name="T10" fmla="*/ 219 w 2594"/>
              <a:gd name="T11" fmla="*/ 2593 h 2594"/>
              <a:gd name="T12" fmla="*/ 2374 w 2594"/>
              <a:gd name="T13" fmla="*/ 2593 h 2594"/>
              <a:gd name="T14" fmla="*/ 2593 w 2594"/>
              <a:gd name="T15" fmla="*/ 2374 h 2594"/>
              <a:gd name="T16" fmla="*/ 2593 w 2594"/>
              <a:gd name="T17" fmla="*/ 219 h 2594"/>
              <a:gd name="T18" fmla="*/ 2374 w 2594"/>
              <a:gd name="T19" fmla="*/ 0 h 2594"/>
              <a:gd name="T20" fmla="*/ 2249 w 2594"/>
              <a:gd name="T21" fmla="*/ 250 h 2594"/>
              <a:gd name="T22" fmla="*/ 2249 w 2594"/>
              <a:gd name="T23" fmla="*/ 250 h 2594"/>
              <a:gd name="T24" fmla="*/ 2343 w 2594"/>
              <a:gd name="T25" fmla="*/ 313 h 2594"/>
              <a:gd name="T26" fmla="*/ 2249 w 2594"/>
              <a:gd name="T27" fmla="*/ 407 h 2594"/>
              <a:gd name="T28" fmla="*/ 2156 w 2594"/>
              <a:gd name="T29" fmla="*/ 313 h 2594"/>
              <a:gd name="T30" fmla="*/ 2249 w 2594"/>
              <a:gd name="T31" fmla="*/ 250 h 2594"/>
              <a:gd name="T32" fmla="*/ 1937 w 2594"/>
              <a:gd name="T33" fmla="*/ 250 h 2594"/>
              <a:gd name="T34" fmla="*/ 1937 w 2594"/>
              <a:gd name="T35" fmla="*/ 250 h 2594"/>
              <a:gd name="T36" fmla="*/ 2031 w 2594"/>
              <a:gd name="T37" fmla="*/ 313 h 2594"/>
              <a:gd name="T38" fmla="*/ 1937 w 2594"/>
              <a:gd name="T39" fmla="*/ 407 h 2594"/>
              <a:gd name="T40" fmla="*/ 1843 w 2594"/>
              <a:gd name="T41" fmla="*/ 313 h 2594"/>
              <a:gd name="T42" fmla="*/ 1937 w 2594"/>
              <a:gd name="T43" fmla="*/ 250 h 2594"/>
              <a:gd name="T44" fmla="*/ 2343 w 2594"/>
              <a:gd name="T45" fmla="*/ 2343 h 2594"/>
              <a:gd name="T46" fmla="*/ 2343 w 2594"/>
              <a:gd name="T47" fmla="*/ 2343 h 2594"/>
              <a:gd name="T48" fmla="*/ 250 w 2594"/>
              <a:gd name="T49" fmla="*/ 2343 h 2594"/>
              <a:gd name="T50" fmla="*/ 250 w 2594"/>
              <a:gd name="T51" fmla="*/ 625 h 2594"/>
              <a:gd name="T52" fmla="*/ 2343 w 2594"/>
              <a:gd name="T53" fmla="*/ 625 h 2594"/>
              <a:gd name="T54" fmla="*/ 2343 w 2594"/>
              <a:gd name="T55" fmla="*/ 2343 h 2594"/>
              <a:gd name="T56" fmla="*/ 594 w 2594"/>
              <a:gd name="T57" fmla="*/ 2093 h 2594"/>
              <a:gd name="T58" fmla="*/ 594 w 2594"/>
              <a:gd name="T59" fmla="*/ 2093 h 2594"/>
              <a:gd name="T60" fmla="*/ 1999 w 2594"/>
              <a:gd name="T61" fmla="*/ 2093 h 2594"/>
              <a:gd name="T62" fmla="*/ 2031 w 2594"/>
              <a:gd name="T63" fmla="*/ 2062 h 2594"/>
              <a:gd name="T64" fmla="*/ 2031 w 2594"/>
              <a:gd name="T65" fmla="*/ 2031 h 2594"/>
              <a:gd name="T66" fmla="*/ 1343 w 2594"/>
              <a:gd name="T67" fmla="*/ 844 h 2594"/>
              <a:gd name="T68" fmla="*/ 1312 w 2594"/>
              <a:gd name="T69" fmla="*/ 813 h 2594"/>
              <a:gd name="T70" fmla="*/ 1250 w 2594"/>
              <a:gd name="T71" fmla="*/ 844 h 2594"/>
              <a:gd name="T72" fmla="*/ 563 w 2594"/>
              <a:gd name="T73" fmla="*/ 2031 h 2594"/>
              <a:gd name="T74" fmla="*/ 563 w 2594"/>
              <a:gd name="T75" fmla="*/ 2093 h 2594"/>
              <a:gd name="T76" fmla="*/ 594 w 2594"/>
              <a:gd name="T77" fmla="*/ 2093 h 2594"/>
              <a:gd name="T78" fmla="*/ 1374 w 2594"/>
              <a:gd name="T79" fmla="*/ 1937 h 2594"/>
              <a:gd name="T80" fmla="*/ 1374 w 2594"/>
              <a:gd name="T81" fmla="*/ 1937 h 2594"/>
              <a:gd name="T82" fmla="*/ 1343 w 2594"/>
              <a:gd name="T83" fmla="*/ 1968 h 2594"/>
              <a:gd name="T84" fmla="*/ 1250 w 2594"/>
              <a:gd name="T85" fmla="*/ 1968 h 2594"/>
              <a:gd name="T86" fmla="*/ 1219 w 2594"/>
              <a:gd name="T87" fmla="*/ 1937 h 2594"/>
              <a:gd name="T88" fmla="*/ 1219 w 2594"/>
              <a:gd name="T89" fmla="*/ 1843 h 2594"/>
              <a:gd name="T90" fmla="*/ 1250 w 2594"/>
              <a:gd name="T91" fmla="*/ 1812 h 2594"/>
              <a:gd name="T92" fmla="*/ 1343 w 2594"/>
              <a:gd name="T93" fmla="*/ 1812 h 2594"/>
              <a:gd name="T94" fmla="*/ 1374 w 2594"/>
              <a:gd name="T95" fmla="*/ 1843 h 2594"/>
              <a:gd name="T96" fmla="*/ 1374 w 2594"/>
              <a:gd name="T97" fmla="*/ 1937 h 2594"/>
              <a:gd name="T98" fmla="*/ 1219 w 2594"/>
              <a:gd name="T99" fmla="*/ 1125 h 2594"/>
              <a:gd name="T100" fmla="*/ 1219 w 2594"/>
              <a:gd name="T101" fmla="*/ 1125 h 2594"/>
              <a:gd name="T102" fmla="*/ 1374 w 2594"/>
              <a:gd name="T103" fmla="*/ 1125 h 2594"/>
              <a:gd name="T104" fmla="*/ 1406 w 2594"/>
              <a:gd name="T105" fmla="*/ 1157 h 2594"/>
              <a:gd name="T106" fmla="*/ 1374 w 2594"/>
              <a:gd name="T107" fmla="*/ 1718 h 2594"/>
              <a:gd name="T108" fmla="*/ 1343 w 2594"/>
              <a:gd name="T109" fmla="*/ 1749 h 2594"/>
              <a:gd name="T110" fmla="*/ 1250 w 2594"/>
              <a:gd name="T111" fmla="*/ 1749 h 2594"/>
              <a:gd name="T112" fmla="*/ 1219 w 2594"/>
              <a:gd name="T113" fmla="*/ 1718 h 2594"/>
              <a:gd name="T114" fmla="*/ 1219 w 2594"/>
              <a:gd name="T115" fmla="*/ 1157 h 2594"/>
              <a:gd name="T116" fmla="*/ 1219 w 2594"/>
              <a:gd name="T117" fmla="*/ 1125 h 2594"/>
              <a:gd name="T118" fmla="*/ 1219 w 2594"/>
              <a:gd name="T119" fmla="*/ 1125 h 2594"/>
              <a:gd name="T120" fmla="*/ 1219 w 2594"/>
              <a:gd name="T121" fmla="*/ 1125 h 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94" h="2594">
                <a:moveTo>
                  <a:pt x="2374" y="0"/>
                </a:moveTo>
                <a:lnTo>
                  <a:pt x="2374" y="0"/>
                </a:lnTo>
                <a:cubicBezTo>
                  <a:pt x="219" y="0"/>
                  <a:pt x="219" y="0"/>
                  <a:pt x="219" y="0"/>
                </a:cubicBezTo>
                <a:cubicBezTo>
                  <a:pt x="94" y="0"/>
                  <a:pt x="0" y="94"/>
                  <a:pt x="0" y="219"/>
                </a:cubicBezTo>
                <a:cubicBezTo>
                  <a:pt x="0" y="2374"/>
                  <a:pt x="0" y="2374"/>
                  <a:pt x="0" y="2374"/>
                </a:cubicBezTo>
                <a:cubicBezTo>
                  <a:pt x="0" y="2499"/>
                  <a:pt x="94" y="2593"/>
                  <a:pt x="219" y="2593"/>
                </a:cubicBezTo>
                <a:cubicBezTo>
                  <a:pt x="2374" y="2593"/>
                  <a:pt x="2374" y="2593"/>
                  <a:pt x="2374" y="2593"/>
                </a:cubicBezTo>
                <a:cubicBezTo>
                  <a:pt x="2499" y="2593"/>
                  <a:pt x="2593" y="2499"/>
                  <a:pt x="2593" y="2374"/>
                </a:cubicBezTo>
                <a:cubicBezTo>
                  <a:pt x="2593" y="219"/>
                  <a:pt x="2593" y="219"/>
                  <a:pt x="2593" y="219"/>
                </a:cubicBezTo>
                <a:cubicBezTo>
                  <a:pt x="2593" y="94"/>
                  <a:pt x="2499" y="0"/>
                  <a:pt x="2374" y="0"/>
                </a:cubicBezTo>
                <a:close/>
                <a:moveTo>
                  <a:pt x="2249" y="250"/>
                </a:moveTo>
                <a:lnTo>
                  <a:pt x="2249" y="250"/>
                </a:lnTo>
                <a:cubicBezTo>
                  <a:pt x="2312" y="250"/>
                  <a:pt x="2343" y="282"/>
                  <a:pt x="2343" y="313"/>
                </a:cubicBezTo>
                <a:cubicBezTo>
                  <a:pt x="2343" y="375"/>
                  <a:pt x="2312" y="407"/>
                  <a:pt x="2249" y="407"/>
                </a:cubicBezTo>
                <a:cubicBezTo>
                  <a:pt x="2187" y="407"/>
                  <a:pt x="2156" y="375"/>
                  <a:pt x="2156" y="313"/>
                </a:cubicBezTo>
                <a:cubicBezTo>
                  <a:pt x="2156" y="282"/>
                  <a:pt x="2187" y="250"/>
                  <a:pt x="2249" y="250"/>
                </a:cubicBezTo>
                <a:close/>
                <a:moveTo>
                  <a:pt x="1937" y="250"/>
                </a:moveTo>
                <a:lnTo>
                  <a:pt x="1937" y="250"/>
                </a:lnTo>
                <a:cubicBezTo>
                  <a:pt x="1999" y="250"/>
                  <a:pt x="2031" y="282"/>
                  <a:pt x="2031" y="313"/>
                </a:cubicBezTo>
                <a:cubicBezTo>
                  <a:pt x="2031" y="375"/>
                  <a:pt x="1999" y="407"/>
                  <a:pt x="1937" y="407"/>
                </a:cubicBezTo>
                <a:cubicBezTo>
                  <a:pt x="1906" y="407"/>
                  <a:pt x="1843" y="375"/>
                  <a:pt x="1843" y="313"/>
                </a:cubicBezTo>
                <a:cubicBezTo>
                  <a:pt x="1843" y="282"/>
                  <a:pt x="1906" y="250"/>
                  <a:pt x="1937" y="250"/>
                </a:cubicBezTo>
                <a:close/>
                <a:moveTo>
                  <a:pt x="2343" y="2343"/>
                </a:moveTo>
                <a:lnTo>
                  <a:pt x="2343" y="2343"/>
                </a:lnTo>
                <a:cubicBezTo>
                  <a:pt x="250" y="2343"/>
                  <a:pt x="250" y="2343"/>
                  <a:pt x="250" y="2343"/>
                </a:cubicBezTo>
                <a:cubicBezTo>
                  <a:pt x="250" y="625"/>
                  <a:pt x="250" y="625"/>
                  <a:pt x="250" y="625"/>
                </a:cubicBezTo>
                <a:cubicBezTo>
                  <a:pt x="2343" y="625"/>
                  <a:pt x="2343" y="625"/>
                  <a:pt x="2343" y="625"/>
                </a:cubicBezTo>
                <a:lnTo>
                  <a:pt x="2343" y="2343"/>
                </a:lnTo>
                <a:close/>
                <a:moveTo>
                  <a:pt x="594" y="2093"/>
                </a:moveTo>
                <a:lnTo>
                  <a:pt x="594" y="2093"/>
                </a:lnTo>
                <a:cubicBezTo>
                  <a:pt x="1999" y="2093"/>
                  <a:pt x="1999" y="2093"/>
                  <a:pt x="1999" y="2093"/>
                </a:cubicBezTo>
                <a:cubicBezTo>
                  <a:pt x="2031" y="2093"/>
                  <a:pt x="2031" y="2093"/>
                  <a:pt x="2031" y="2062"/>
                </a:cubicBezTo>
                <a:lnTo>
                  <a:pt x="2031" y="2031"/>
                </a:lnTo>
                <a:cubicBezTo>
                  <a:pt x="1343" y="844"/>
                  <a:pt x="1343" y="844"/>
                  <a:pt x="1343" y="844"/>
                </a:cubicBezTo>
                <a:cubicBezTo>
                  <a:pt x="1343" y="813"/>
                  <a:pt x="1312" y="813"/>
                  <a:pt x="1312" y="813"/>
                </a:cubicBezTo>
                <a:cubicBezTo>
                  <a:pt x="1281" y="813"/>
                  <a:pt x="1281" y="813"/>
                  <a:pt x="1250" y="844"/>
                </a:cubicBezTo>
                <a:cubicBezTo>
                  <a:pt x="563" y="2031"/>
                  <a:pt x="563" y="2031"/>
                  <a:pt x="563" y="2031"/>
                </a:cubicBezTo>
                <a:cubicBezTo>
                  <a:pt x="563" y="2062"/>
                  <a:pt x="563" y="2062"/>
                  <a:pt x="563" y="2093"/>
                </a:cubicBezTo>
                <a:lnTo>
                  <a:pt x="594" y="2093"/>
                </a:lnTo>
                <a:close/>
                <a:moveTo>
                  <a:pt x="1374" y="1937"/>
                </a:moveTo>
                <a:lnTo>
                  <a:pt x="1374" y="1937"/>
                </a:lnTo>
                <a:cubicBezTo>
                  <a:pt x="1374" y="1968"/>
                  <a:pt x="1374" y="1968"/>
                  <a:pt x="1343" y="1968"/>
                </a:cubicBezTo>
                <a:cubicBezTo>
                  <a:pt x="1250" y="1968"/>
                  <a:pt x="1250" y="1968"/>
                  <a:pt x="1250" y="1968"/>
                </a:cubicBezTo>
                <a:cubicBezTo>
                  <a:pt x="1219" y="1968"/>
                  <a:pt x="1219" y="1968"/>
                  <a:pt x="1219" y="1937"/>
                </a:cubicBezTo>
                <a:cubicBezTo>
                  <a:pt x="1219" y="1843"/>
                  <a:pt x="1219" y="1843"/>
                  <a:pt x="1219" y="1843"/>
                </a:cubicBezTo>
                <a:cubicBezTo>
                  <a:pt x="1219" y="1812"/>
                  <a:pt x="1219" y="1812"/>
                  <a:pt x="1250" y="1812"/>
                </a:cubicBezTo>
                <a:cubicBezTo>
                  <a:pt x="1343" y="1812"/>
                  <a:pt x="1343" y="1812"/>
                  <a:pt x="1343" y="1812"/>
                </a:cubicBezTo>
                <a:cubicBezTo>
                  <a:pt x="1374" y="1812"/>
                  <a:pt x="1374" y="1812"/>
                  <a:pt x="1374" y="1843"/>
                </a:cubicBezTo>
                <a:lnTo>
                  <a:pt x="1374" y="1937"/>
                </a:lnTo>
                <a:close/>
                <a:moveTo>
                  <a:pt x="1219" y="1125"/>
                </a:moveTo>
                <a:lnTo>
                  <a:pt x="1219" y="1125"/>
                </a:lnTo>
                <a:cubicBezTo>
                  <a:pt x="1374" y="1125"/>
                  <a:pt x="1374" y="1125"/>
                  <a:pt x="1374" y="1125"/>
                </a:cubicBezTo>
                <a:lnTo>
                  <a:pt x="1406" y="1157"/>
                </a:lnTo>
                <a:cubicBezTo>
                  <a:pt x="1374" y="1718"/>
                  <a:pt x="1374" y="1718"/>
                  <a:pt x="1374" y="1718"/>
                </a:cubicBezTo>
                <a:cubicBezTo>
                  <a:pt x="1374" y="1749"/>
                  <a:pt x="1374" y="1749"/>
                  <a:pt x="1343" y="1749"/>
                </a:cubicBezTo>
                <a:cubicBezTo>
                  <a:pt x="1250" y="1749"/>
                  <a:pt x="1250" y="1749"/>
                  <a:pt x="1250" y="1749"/>
                </a:cubicBezTo>
                <a:cubicBezTo>
                  <a:pt x="1219" y="1749"/>
                  <a:pt x="1219" y="1749"/>
                  <a:pt x="1219" y="1718"/>
                </a:cubicBezTo>
                <a:cubicBezTo>
                  <a:pt x="1219" y="1157"/>
                  <a:pt x="1219" y="1157"/>
                  <a:pt x="1219" y="1157"/>
                </a:cubicBezTo>
                <a:lnTo>
                  <a:pt x="1219" y="1125"/>
                </a:lnTo>
                <a:close/>
                <a:moveTo>
                  <a:pt x="1219" y="1125"/>
                </a:moveTo>
                <a:lnTo>
                  <a:pt x="1219" y="11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899" tIns="60950" rIns="121899" bIns="60950" anchor="ctr"/>
          <a:lstStyle/>
          <a:p>
            <a:pPr defTabSz="913765"/>
            <a:endParaRPr lang="en-US" sz="9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884335" y="244073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884335" y="2738938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1884335" y="425997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1884335" y="4558175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9351691" y="244073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9351691" y="2738938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351691" y="425997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351691" y="4558175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601630" y="479925"/>
            <a:ext cx="45343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6600" b="1" dirty="0">
                <a:blipFill>
                  <a:blip r:embed="rId1"/>
                  <a:stretch>
                    <a:fillRect/>
                  </a:stretch>
                </a:blipFill>
                <a:latin typeface="Segoe Script" panose="030B0504020000000003" pitchFamily="34" charset="0"/>
              </a:rPr>
              <a:t>目录</a:t>
            </a:r>
            <a:endParaRPr lang="zh-CN" altLang="en-US" sz="6600" b="1" dirty="0">
              <a:blipFill>
                <a:blip r:embed="rId1"/>
                <a:stretch>
                  <a:fillRect/>
                </a:stretch>
              </a:blipFill>
              <a:latin typeface="Segoe Script" panose="030B0504020000000003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2177" y="404944"/>
            <a:ext cx="958032" cy="9922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3521" y="404944"/>
            <a:ext cx="958032" cy="992250"/>
          </a:xfrm>
          <a:prstGeom prst="rect">
            <a:avLst/>
          </a:prstGeom>
        </p:spPr>
      </p:pic>
      <p:sp>
        <p:nvSpPr>
          <p:cNvPr id="8" name="文本框 25"/>
          <p:cNvSpPr txBox="1">
            <a:spLocks noChangeArrowheads="1"/>
          </p:cNvSpPr>
          <p:nvPr/>
        </p:nvSpPr>
        <p:spPr bwMode="auto">
          <a:xfrm>
            <a:off x="4464307" y="2309325"/>
            <a:ext cx="382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2400" b="1" dirty="0">
                <a:solidFill>
                  <a:srgbClr val="F09D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endParaRPr lang="zh-CN" altLang="en-US" sz="2400" b="1" dirty="0">
              <a:solidFill>
                <a:srgbClr val="F09D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25"/>
          <p:cNvSpPr txBox="1">
            <a:spLocks noChangeArrowheads="1"/>
          </p:cNvSpPr>
          <p:nvPr/>
        </p:nvSpPr>
        <p:spPr bwMode="auto">
          <a:xfrm>
            <a:off x="4464308" y="3338137"/>
            <a:ext cx="382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2400" b="1" dirty="0">
                <a:solidFill>
                  <a:srgbClr val="F09D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endParaRPr lang="zh-CN" altLang="en-US" sz="2400" b="1" dirty="0">
              <a:solidFill>
                <a:srgbClr val="F09D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25"/>
          <p:cNvSpPr txBox="1">
            <a:spLocks noChangeArrowheads="1"/>
          </p:cNvSpPr>
          <p:nvPr/>
        </p:nvSpPr>
        <p:spPr bwMode="auto">
          <a:xfrm>
            <a:off x="4464308" y="4331800"/>
            <a:ext cx="382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2400" b="1" dirty="0">
                <a:solidFill>
                  <a:srgbClr val="F09D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endParaRPr lang="zh-CN" altLang="en-US" sz="2400" b="1" dirty="0">
              <a:solidFill>
                <a:srgbClr val="F09D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4464307" y="5262075"/>
            <a:ext cx="382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2400" b="1" dirty="0">
                <a:solidFill>
                  <a:srgbClr val="F09D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endParaRPr lang="zh-CN" altLang="en-US" sz="2400" b="1" dirty="0">
              <a:solidFill>
                <a:srgbClr val="F09D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859213" y="2309325"/>
            <a:ext cx="461665" cy="461665"/>
          </a:xfrm>
          <a:prstGeom prst="ellipse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859213" y="3338137"/>
            <a:ext cx="461665" cy="461665"/>
          </a:xfrm>
          <a:prstGeom prst="ellipse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852271" y="4331800"/>
            <a:ext cx="461665" cy="461665"/>
          </a:xfrm>
          <a:prstGeom prst="ellipse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859213" y="5262075"/>
            <a:ext cx="461665" cy="461665"/>
          </a:xfrm>
          <a:prstGeom prst="ellipse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5402" y="2918807"/>
            <a:ext cx="958032" cy="9922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207" y="2918807"/>
            <a:ext cx="958032" cy="9922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34739" y="3091767"/>
            <a:ext cx="6199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blipFill>
                  <a:blip r:embed="rId3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第四章：单击此处添加标题</a:t>
            </a:r>
            <a:endParaRPr lang="zh-CN" altLang="en-US" sz="3600" b="1" dirty="0">
              <a:blipFill>
                <a:blip r:embed="rId3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reeform 7"/>
          <p:cNvSpPr/>
          <p:nvPr/>
        </p:nvSpPr>
        <p:spPr bwMode="auto">
          <a:xfrm rot="18900000">
            <a:off x="4202227" y="3496897"/>
            <a:ext cx="2165350" cy="2165350"/>
          </a:xfrm>
          <a:custGeom>
            <a:avLst/>
            <a:gdLst>
              <a:gd name="T0" fmla="*/ 814 w 1143"/>
              <a:gd name="T1" fmla="*/ 656 h 1143"/>
              <a:gd name="T2" fmla="*/ 866 w 1143"/>
              <a:gd name="T3" fmla="*/ 781 h 1143"/>
              <a:gd name="T4" fmla="*/ 969 w 1143"/>
              <a:gd name="T5" fmla="*/ 745 h 1143"/>
              <a:gd name="T6" fmla="*/ 1143 w 1143"/>
              <a:gd name="T7" fmla="*/ 572 h 1143"/>
              <a:gd name="T8" fmla="*/ 968 w 1143"/>
              <a:gd name="T9" fmla="*/ 397 h 1143"/>
              <a:gd name="T10" fmla="*/ 932 w 1143"/>
              <a:gd name="T11" fmla="*/ 294 h 1143"/>
              <a:gd name="T12" fmla="*/ 1057 w 1143"/>
              <a:gd name="T13" fmla="*/ 243 h 1143"/>
              <a:gd name="T14" fmla="*/ 896 w 1143"/>
              <a:gd name="T15" fmla="*/ 83 h 1143"/>
              <a:gd name="T16" fmla="*/ 845 w 1143"/>
              <a:gd name="T17" fmla="*/ 207 h 1143"/>
              <a:gd name="T18" fmla="*/ 743 w 1143"/>
              <a:gd name="T19" fmla="*/ 172 h 1143"/>
              <a:gd name="T20" fmla="*/ 571 w 1143"/>
              <a:gd name="T21" fmla="*/ 0 h 1143"/>
              <a:gd name="T22" fmla="*/ 0 w 1143"/>
              <a:gd name="T23" fmla="*/ 572 h 1143"/>
              <a:gd name="T24" fmla="*/ 184 w 1143"/>
              <a:gd name="T25" fmla="*/ 755 h 1143"/>
              <a:gd name="T26" fmla="*/ 227 w 1143"/>
              <a:gd name="T27" fmla="*/ 798 h 1143"/>
              <a:gd name="T28" fmla="*/ 384 w 1143"/>
              <a:gd name="T29" fmla="*/ 956 h 1143"/>
              <a:gd name="T30" fmla="*/ 396 w 1143"/>
              <a:gd name="T31" fmla="*/ 969 h 1143"/>
              <a:gd name="T32" fmla="*/ 571 w 1143"/>
              <a:gd name="T33" fmla="*/ 1143 h 1143"/>
              <a:gd name="T34" fmla="*/ 571 w 1143"/>
              <a:gd name="T35" fmla="*/ 1143 h 1143"/>
              <a:gd name="T36" fmla="*/ 745 w 1143"/>
              <a:gd name="T37" fmla="*/ 970 h 1143"/>
              <a:gd name="T38" fmla="*/ 765 w 1143"/>
              <a:gd name="T39" fmla="*/ 949 h 1143"/>
              <a:gd name="T40" fmla="*/ 764 w 1143"/>
              <a:gd name="T41" fmla="*/ 949 h 1143"/>
              <a:gd name="T42" fmla="*/ 780 w 1143"/>
              <a:gd name="T43" fmla="*/ 867 h 1143"/>
              <a:gd name="T44" fmla="*/ 655 w 1143"/>
              <a:gd name="T45" fmla="*/ 815 h 1143"/>
              <a:gd name="T46" fmla="*/ 814 w 1143"/>
              <a:gd name="T47" fmla="*/ 656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43" h="1143">
                <a:moveTo>
                  <a:pt x="814" y="656"/>
                </a:moveTo>
                <a:cubicBezTo>
                  <a:pt x="871" y="697"/>
                  <a:pt x="847" y="730"/>
                  <a:pt x="866" y="781"/>
                </a:cubicBezTo>
                <a:cubicBezTo>
                  <a:pt x="877" y="807"/>
                  <a:pt x="907" y="808"/>
                  <a:pt x="969" y="745"/>
                </a:cubicBezTo>
                <a:cubicBezTo>
                  <a:pt x="1143" y="572"/>
                  <a:pt x="1143" y="572"/>
                  <a:pt x="1143" y="572"/>
                </a:cubicBezTo>
                <a:cubicBezTo>
                  <a:pt x="968" y="397"/>
                  <a:pt x="968" y="397"/>
                  <a:pt x="968" y="397"/>
                </a:cubicBezTo>
                <a:cubicBezTo>
                  <a:pt x="905" y="334"/>
                  <a:pt x="905" y="304"/>
                  <a:pt x="932" y="294"/>
                </a:cubicBezTo>
                <a:cubicBezTo>
                  <a:pt x="983" y="275"/>
                  <a:pt x="1016" y="300"/>
                  <a:pt x="1057" y="243"/>
                </a:cubicBezTo>
                <a:cubicBezTo>
                  <a:pt x="1127" y="147"/>
                  <a:pt x="993" y="12"/>
                  <a:pt x="896" y="83"/>
                </a:cubicBezTo>
                <a:cubicBezTo>
                  <a:pt x="840" y="124"/>
                  <a:pt x="864" y="157"/>
                  <a:pt x="845" y="207"/>
                </a:cubicBezTo>
                <a:cubicBezTo>
                  <a:pt x="835" y="234"/>
                  <a:pt x="805" y="234"/>
                  <a:pt x="743" y="172"/>
                </a:cubicBezTo>
                <a:cubicBezTo>
                  <a:pt x="571" y="0"/>
                  <a:pt x="571" y="0"/>
                  <a:pt x="571" y="0"/>
                </a:cubicBezTo>
                <a:cubicBezTo>
                  <a:pt x="0" y="572"/>
                  <a:pt x="0" y="572"/>
                  <a:pt x="0" y="572"/>
                </a:cubicBezTo>
                <a:cubicBezTo>
                  <a:pt x="184" y="755"/>
                  <a:pt x="184" y="755"/>
                  <a:pt x="184" y="755"/>
                </a:cubicBezTo>
                <a:cubicBezTo>
                  <a:pt x="227" y="798"/>
                  <a:pt x="227" y="798"/>
                  <a:pt x="227" y="798"/>
                </a:cubicBezTo>
                <a:cubicBezTo>
                  <a:pt x="384" y="956"/>
                  <a:pt x="384" y="956"/>
                  <a:pt x="384" y="956"/>
                </a:cubicBezTo>
                <a:cubicBezTo>
                  <a:pt x="388" y="960"/>
                  <a:pt x="392" y="964"/>
                  <a:pt x="396" y="969"/>
                </a:cubicBezTo>
                <a:cubicBezTo>
                  <a:pt x="571" y="1143"/>
                  <a:pt x="571" y="1143"/>
                  <a:pt x="571" y="1143"/>
                </a:cubicBezTo>
                <a:cubicBezTo>
                  <a:pt x="571" y="1143"/>
                  <a:pt x="571" y="1143"/>
                  <a:pt x="571" y="1143"/>
                </a:cubicBezTo>
                <a:cubicBezTo>
                  <a:pt x="745" y="970"/>
                  <a:pt x="745" y="970"/>
                  <a:pt x="745" y="970"/>
                </a:cubicBezTo>
                <a:cubicBezTo>
                  <a:pt x="765" y="949"/>
                  <a:pt x="765" y="949"/>
                  <a:pt x="765" y="949"/>
                </a:cubicBezTo>
                <a:cubicBezTo>
                  <a:pt x="764" y="949"/>
                  <a:pt x="764" y="949"/>
                  <a:pt x="764" y="949"/>
                </a:cubicBezTo>
                <a:cubicBezTo>
                  <a:pt x="807" y="900"/>
                  <a:pt x="804" y="876"/>
                  <a:pt x="780" y="867"/>
                </a:cubicBezTo>
                <a:cubicBezTo>
                  <a:pt x="729" y="848"/>
                  <a:pt x="697" y="872"/>
                  <a:pt x="655" y="815"/>
                </a:cubicBezTo>
                <a:cubicBezTo>
                  <a:pt x="584" y="718"/>
                  <a:pt x="717" y="585"/>
                  <a:pt x="814" y="656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7"/>
          <p:cNvSpPr/>
          <p:nvPr/>
        </p:nvSpPr>
        <p:spPr bwMode="auto">
          <a:xfrm rot="8100000">
            <a:off x="5733362" y="1968889"/>
            <a:ext cx="2165350" cy="2165350"/>
          </a:xfrm>
          <a:custGeom>
            <a:avLst/>
            <a:gdLst>
              <a:gd name="T0" fmla="*/ 814 w 1143"/>
              <a:gd name="T1" fmla="*/ 656 h 1143"/>
              <a:gd name="T2" fmla="*/ 866 w 1143"/>
              <a:gd name="T3" fmla="*/ 781 h 1143"/>
              <a:gd name="T4" fmla="*/ 969 w 1143"/>
              <a:gd name="T5" fmla="*/ 745 h 1143"/>
              <a:gd name="T6" fmla="*/ 1143 w 1143"/>
              <a:gd name="T7" fmla="*/ 572 h 1143"/>
              <a:gd name="T8" fmla="*/ 968 w 1143"/>
              <a:gd name="T9" fmla="*/ 397 h 1143"/>
              <a:gd name="T10" fmla="*/ 932 w 1143"/>
              <a:gd name="T11" fmla="*/ 294 h 1143"/>
              <a:gd name="T12" fmla="*/ 1057 w 1143"/>
              <a:gd name="T13" fmla="*/ 243 h 1143"/>
              <a:gd name="T14" fmla="*/ 896 w 1143"/>
              <a:gd name="T15" fmla="*/ 83 h 1143"/>
              <a:gd name="T16" fmla="*/ 845 w 1143"/>
              <a:gd name="T17" fmla="*/ 207 h 1143"/>
              <a:gd name="T18" fmla="*/ 743 w 1143"/>
              <a:gd name="T19" fmla="*/ 172 h 1143"/>
              <a:gd name="T20" fmla="*/ 571 w 1143"/>
              <a:gd name="T21" fmla="*/ 0 h 1143"/>
              <a:gd name="T22" fmla="*/ 0 w 1143"/>
              <a:gd name="T23" fmla="*/ 572 h 1143"/>
              <a:gd name="T24" fmla="*/ 184 w 1143"/>
              <a:gd name="T25" fmla="*/ 755 h 1143"/>
              <a:gd name="T26" fmla="*/ 227 w 1143"/>
              <a:gd name="T27" fmla="*/ 798 h 1143"/>
              <a:gd name="T28" fmla="*/ 384 w 1143"/>
              <a:gd name="T29" fmla="*/ 956 h 1143"/>
              <a:gd name="T30" fmla="*/ 396 w 1143"/>
              <a:gd name="T31" fmla="*/ 969 h 1143"/>
              <a:gd name="T32" fmla="*/ 571 w 1143"/>
              <a:gd name="T33" fmla="*/ 1143 h 1143"/>
              <a:gd name="T34" fmla="*/ 571 w 1143"/>
              <a:gd name="T35" fmla="*/ 1143 h 1143"/>
              <a:gd name="T36" fmla="*/ 745 w 1143"/>
              <a:gd name="T37" fmla="*/ 970 h 1143"/>
              <a:gd name="T38" fmla="*/ 765 w 1143"/>
              <a:gd name="T39" fmla="*/ 949 h 1143"/>
              <a:gd name="T40" fmla="*/ 764 w 1143"/>
              <a:gd name="T41" fmla="*/ 949 h 1143"/>
              <a:gd name="T42" fmla="*/ 780 w 1143"/>
              <a:gd name="T43" fmla="*/ 867 h 1143"/>
              <a:gd name="T44" fmla="*/ 655 w 1143"/>
              <a:gd name="T45" fmla="*/ 815 h 1143"/>
              <a:gd name="T46" fmla="*/ 814 w 1143"/>
              <a:gd name="T47" fmla="*/ 656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43" h="1143">
                <a:moveTo>
                  <a:pt x="814" y="656"/>
                </a:moveTo>
                <a:cubicBezTo>
                  <a:pt x="871" y="697"/>
                  <a:pt x="847" y="730"/>
                  <a:pt x="866" y="781"/>
                </a:cubicBezTo>
                <a:cubicBezTo>
                  <a:pt x="877" y="807"/>
                  <a:pt x="907" y="808"/>
                  <a:pt x="969" y="745"/>
                </a:cubicBezTo>
                <a:cubicBezTo>
                  <a:pt x="1143" y="572"/>
                  <a:pt x="1143" y="572"/>
                  <a:pt x="1143" y="572"/>
                </a:cubicBezTo>
                <a:cubicBezTo>
                  <a:pt x="968" y="397"/>
                  <a:pt x="968" y="397"/>
                  <a:pt x="968" y="397"/>
                </a:cubicBezTo>
                <a:cubicBezTo>
                  <a:pt x="905" y="334"/>
                  <a:pt x="905" y="304"/>
                  <a:pt x="932" y="294"/>
                </a:cubicBezTo>
                <a:cubicBezTo>
                  <a:pt x="983" y="275"/>
                  <a:pt x="1016" y="300"/>
                  <a:pt x="1057" y="243"/>
                </a:cubicBezTo>
                <a:cubicBezTo>
                  <a:pt x="1127" y="147"/>
                  <a:pt x="993" y="12"/>
                  <a:pt x="896" y="83"/>
                </a:cubicBezTo>
                <a:cubicBezTo>
                  <a:pt x="840" y="124"/>
                  <a:pt x="864" y="157"/>
                  <a:pt x="845" y="207"/>
                </a:cubicBezTo>
                <a:cubicBezTo>
                  <a:pt x="835" y="234"/>
                  <a:pt x="805" y="234"/>
                  <a:pt x="743" y="172"/>
                </a:cubicBezTo>
                <a:cubicBezTo>
                  <a:pt x="571" y="0"/>
                  <a:pt x="571" y="0"/>
                  <a:pt x="571" y="0"/>
                </a:cubicBezTo>
                <a:cubicBezTo>
                  <a:pt x="0" y="572"/>
                  <a:pt x="0" y="572"/>
                  <a:pt x="0" y="572"/>
                </a:cubicBezTo>
                <a:cubicBezTo>
                  <a:pt x="184" y="755"/>
                  <a:pt x="184" y="755"/>
                  <a:pt x="184" y="755"/>
                </a:cubicBezTo>
                <a:cubicBezTo>
                  <a:pt x="227" y="798"/>
                  <a:pt x="227" y="798"/>
                  <a:pt x="227" y="798"/>
                </a:cubicBezTo>
                <a:cubicBezTo>
                  <a:pt x="384" y="956"/>
                  <a:pt x="384" y="956"/>
                  <a:pt x="384" y="956"/>
                </a:cubicBezTo>
                <a:cubicBezTo>
                  <a:pt x="388" y="960"/>
                  <a:pt x="392" y="964"/>
                  <a:pt x="396" y="969"/>
                </a:cubicBezTo>
                <a:cubicBezTo>
                  <a:pt x="571" y="1143"/>
                  <a:pt x="571" y="1143"/>
                  <a:pt x="571" y="1143"/>
                </a:cubicBezTo>
                <a:cubicBezTo>
                  <a:pt x="571" y="1143"/>
                  <a:pt x="571" y="1143"/>
                  <a:pt x="571" y="1143"/>
                </a:cubicBezTo>
                <a:cubicBezTo>
                  <a:pt x="745" y="970"/>
                  <a:pt x="745" y="970"/>
                  <a:pt x="745" y="970"/>
                </a:cubicBezTo>
                <a:cubicBezTo>
                  <a:pt x="765" y="949"/>
                  <a:pt x="765" y="949"/>
                  <a:pt x="765" y="949"/>
                </a:cubicBezTo>
                <a:cubicBezTo>
                  <a:pt x="764" y="949"/>
                  <a:pt x="764" y="949"/>
                  <a:pt x="764" y="949"/>
                </a:cubicBezTo>
                <a:cubicBezTo>
                  <a:pt x="807" y="900"/>
                  <a:pt x="804" y="876"/>
                  <a:pt x="780" y="867"/>
                </a:cubicBezTo>
                <a:cubicBezTo>
                  <a:pt x="729" y="848"/>
                  <a:pt x="697" y="872"/>
                  <a:pt x="655" y="815"/>
                </a:cubicBezTo>
                <a:cubicBezTo>
                  <a:pt x="584" y="718"/>
                  <a:pt x="717" y="585"/>
                  <a:pt x="814" y="656"/>
                </a:cubicBez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6"/>
          <p:cNvSpPr/>
          <p:nvPr/>
        </p:nvSpPr>
        <p:spPr bwMode="auto">
          <a:xfrm rot="18900000">
            <a:off x="4278428" y="2051577"/>
            <a:ext cx="2012950" cy="2011363"/>
          </a:xfrm>
          <a:custGeom>
            <a:avLst/>
            <a:gdLst>
              <a:gd name="T0" fmla="*/ 378 w 1062"/>
              <a:gd name="T1" fmla="*/ 908 h 1062"/>
              <a:gd name="T2" fmla="*/ 335 w 1062"/>
              <a:gd name="T3" fmla="*/ 852 h 1062"/>
              <a:gd name="T4" fmla="*/ 372 w 1062"/>
              <a:gd name="T5" fmla="*/ 845 h 1062"/>
              <a:gd name="T6" fmla="*/ 470 w 1062"/>
              <a:gd name="T7" fmla="*/ 791 h 1062"/>
              <a:gd name="T8" fmla="*/ 451 w 1062"/>
              <a:gd name="T9" fmla="*/ 611 h 1062"/>
              <a:gd name="T10" fmla="*/ 271 w 1062"/>
              <a:gd name="T11" fmla="*/ 592 h 1062"/>
              <a:gd name="T12" fmla="*/ 217 w 1062"/>
              <a:gd name="T13" fmla="*/ 690 h 1062"/>
              <a:gd name="T14" fmla="*/ 210 w 1062"/>
              <a:gd name="T15" fmla="*/ 727 h 1062"/>
              <a:gd name="T16" fmla="*/ 173 w 1062"/>
              <a:gd name="T17" fmla="*/ 703 h 1062"/>
              <a:gd name="T18" fmla="*/ 164 w 1062"/>
              <a:gd name="T19" fmla="*/ 694 h 1062"/>
              <a:gd name="T20" fmla="*/ 0 w 1062"/>
              <a:gd name="T21" fmla="*/ 531 h 1062"/>
              <a:gd name="T22" fmla="*/ 155 w 1062"/>
              <a:gd name="T23" fmla="*/ 376 h 1062"/>
              <a:gd name="T24" fmla="*/ 167 w 1062"/>
              <a:gd name="T25" fmla="*/ 365 h 1062"/>
              <a:gd name="T26" fmla="*/ 167 w 1062"/>
              <a:gd name="T27" fmla="*/ 365 h 1062"/>
              <a:gd name="T28" fmla="*/ 532 w 1062"/>
              <a:gd name="T29" fmla="*/ 0 h 1062"/>
              <a:gd name="T30" fmla="*/ 1062 w 1062"/>
              <a:gd name="T31" fmla="*/ 531 h 1062"/>
              <a:gd name="T32" fmla="*/ 911 w 1062"/>
              <a:gd name="T33" fmla="*/ 682 h 1062"/>
              <a:gd name="T34" fmla="*/ 857 w 1062"/>
              <a:gd name="T35" fmla="*/ 753 h 1062"/>
              <a:gd name="T36" fmla="*/ 865 w 1062"/>
              <a:gd name="T37" fmla="*/ 819 h 1062"/>
              <a:gd name="T38" fmla="*/ 886 w 1062"/>
              <a:gd name="T39" fmla="*/ 832 h 1062"/>
              <a:gd name="T40" fmla="*/ 940 w 1062"/>
              <a:gd name="T41" fmla="*/ 843 h 1062"/>
              <a:gd name="T42" fmla="*/ 986 w 1062"/>
              <a:gd name="T43" fmla="*/ 860 h 1062"/>
              <a:gd name="T44" fmla="*/ 997 w 1062"/>
              <a:gd name="T45" fmla="*/ 873 h 1062"/>
              <a:gd name="T46" fmla="*/ 982 w 1062"/>
              <a:gd name="T47" fmla="*/ 979 h 1062"/>
              <a:gd name="T48" fmla="*/ 877 w 1062"/>
              <a:gd name="T49" fmla="*/ 993 h 1062"/>
              <a:gd name="T50" fmla="*/ 864 w 1062"/>
              <a:gd name="T51" fmla="*/ 982 h 1062"/>
              <a:gd name="T52" fmla="*/ 847 w 1062"/>
              <a:gd name="T53" fmla="*/ 936 h 1062"/>
              <a:gd name="T54" fmla="*/ 836 w 1062"/>
              <a:gd name="T55" fmla="*/ 882 h 1062"/>
              <a:gd name="T56" fmla="*/ 822 w 1062"/>
              <a:gd name="T57" fmla="*/ 861 h 1062"/>
              <a:gd name="T58" fmla="*/ 686 w 1062"/>
              <a:gd name="T59" fmla="*/ 907 h 1062"/>
              <a:gd name="T60" fmla="*/ 531 w 1062"/>
              <a:gd name="T61" fmla="*/ 1062 h 1062"/>
              <a:gd name="T62" fmla="*/ 378 w 1062"/>
              <a:gd name="T63" fmla="*/ 908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62" h="1062">
                <a:moveTo>
                  <a:pt x="378" y="908"/>
                </a:moveTo>
                <a:cubicBezTo>
                  <a:pt x="346" y="876"/>
                  <a:pt x="337" y="859"/>
                  <a:pt x="335" y="852"/>
                </a:cubicBezTo>
                <a:cubicBezTo>
                  <a:pt x="348" y="848"/>
                  <a:pt x="360" y="847"/>
                  <a:pt x="372" y="845"/>
                </a:cubicBezTo>
                <a:cubicBezTo>
                  <a:pt x="402" y="842"/>
                  <a:pt x="436" y="839"/>
                  <a:pt x="470" y="791"/>
                </a:cubicBezTo>
                <a:cubicBezTo>
                  <a:pt x="510" y="737"/>
                  <a:pt x="502" y="663"/>
                  <a:pt x="451" y="611"/>
                </a:cubicBezTo>
                <a:cubicBezTo>
                  <a:pt x="399" y="560"/>
                  <a:pt x="326" y="552"/>
                  <a:pt x="271" y="592"/>
                </a:cubicBezTo>
                <a:cubicBezTo>
                  <a:pt x="223" y="627"/>
                  <a:pt x="220" y="660"/>
                  <a:pt x="217" y="690"/>
                </a:cubicBezTo>
                <a:cubicBezTo>
                  <a:pt x="216" y="703"/>
                  <a:pt x="215" y="715"/>
                  <a:pt x="210" y="727"/>
                </a:cubicBezTo>
                <a:cubicBezTo>
                  <a:pt x="205" y="726"/>
                  <a:pt x="193" y="720"/>
                  <a:pt x="173" y="703"/>
                </a:cubicBezTo>
                <a:cubicBezTo>
                  <a:pt x="164" y="694"/>
                  <a:pt x="164" y="694"/>
                  <a:pt x="164" y="694"/>
                </a:cubicBezTo>
                <a:cubicBezTo>
                  <a:pt x="0" y="531"/>
                  <a:pt x="0" y="531"/>
                  <a:pt x="0" y="531"/>
                </a:cubicBezTo>
                <a:cubicBezTo>
                  <a:pt x="155" y="376"/>
                  <a:pt x="155" y="376"/>
                  <a:pt x="155" y="376"/>
                </a:cubicBezTo>
                <a:cubicBezTo>
                  <a:pt x="159" y="372"/>
                  <a:pt x="163" y="369"/>
                  <a:pt x="167" y="365"/>
                </a:cubicBezTo>
                <a:cubicBezTo>
                  <a:pt x="167" y="365"/>
                  <a:pt x="167" y="365"/>
                  <a:pt x="167" y="365"/>
                </a:cubicBezTo>
                <a:cubicBezTo>
                  <a:pt x="532" y="0"/>
                  <a:pt x="532" y="0"/>
                  <a:pt x="532" y="0"/>
                </a:cubicBezTo>
                <a:cubicBezTo>
                  <a:pt x="1062" y="531"/>
                  <a:pt x="1062" y="531"/>
                  <a:pt x="1062" y="531"/>
                </a:cubicBezTo>
                <a:cubicBezTo>
                  <a:pt x="911" y="682"/>
                  <a:pt x="911" y="682"/>
                  <a:pt x="911" y="682"/>
                </a:cubicBezTo>
                <a:cubicBezTo>
                  <a:pt x="884" y="710"/>
                  <a:pt x="866" y="733"/>
                  <a:pt x="857" y="753"/>
                </a:cubicBezTo>
                <a:cubicBezTo>
                  <a:pt x="842" y="788"/>
                  <a:pt x="855" y="809"/>
                  <a:pt x="865" y="819"/>
                </a:cubicBezTo>
                <a:cubicBezTo>
                  <a:pt x="870" y="824"/>
                  <a:pt x="877" y="829"/>
                  <a:pt x="886" y="832"/>
                </a:cubicBezTo>
                <a:cubicBezTo>
                  <a:pt x="906" y="840"/>
                  <a:pt x="925" y="841"/>
                  <a:pt x="940" y="843"/>
                </a:cubicBezTo>
                <a:cubicBezTo>
                  <a:pt x="960" y="845"/>
                  <a:pt x="972" y="846"/>
                  <a:pt x="986" y="860"/>
                </a:cubicBezTo>
                <a:cubicBezTo>
                  <a:pt x="990" y="864"/>
                  <a:pt x="993" y="868"/>
                  <a:pt x="997" y="873"/>
                </a:cubicBezTo>
                <a:cubicBezTo>
                  <a:pt x="1025" y="912"/>
                  <a:pt x="1007" y="954"/>
                  <a:pt x="982" y="979"/>
                </a:cubicBezTo>
                <a:cubicBezTo>
                  <a:pt x="958" y="1003"/>
                  <a:pt x="916" y="1022"/>
                  <a:pt x="877" y="993"/>
                </a:cubicBezTo>
                <a:cubicBezTo>
                  <a:pt x="872" y="990"/>
                  <a:pt x="867" y="986"/>
                  <a:pt x="864" y="982"/>
                </a:cubicBezTo>
                <a:cubicBezTo>
                  <a:pt x="850" y="968"/>
                  <a:pt x="849" y="957"/>
                  <a:pt x="847" y="936"/>
                </a:cubicBezTo>
                <a:cubicBezTo>
                  <a:pt x="845" y="921"/>
                  <a:pt x="843" y="903"/>
                  <a:pt x="836" y="882"/>
                </a:cubicBezTo>
                <a:cubicBezTo>
                  <a:pt x="832" y="874"/>
                  <a:pt x="828" y="866"/>
                  <a:pt x="822" y="861"/>
                </a:cubicBezTo>
                <a:cubicBezTo>
                  <a:pt x="777" y="816"/>
                  <a:pt x="708" y="885"/>
                  <a:pt x="686" y="907"/>
                </a:cubicBezTo>
                <a:cubicBezTo>
                  <a:pt x="531" y="1062"/>
                  <a:pt x="531" y="1062"/>
                  <a:pt x="531" y="1062"/>
                </a:cubicBezTo>
                <a:lnTo>
                  <a:pt x="378" y="908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 rot="8100000">
            <a:off x="5809560" y="3570698"/>
            <a:ext cx="2012950" cy="2011363"/>
          </a:xfrm>
          <a:custGeom>
            <a:avLst/>
            <a:gdLst>
              <a:gd name="T0" fmla="*/ 378 w 1062"/>
              <a:gd name="T1" fmla="*/ 908 h 1062"/>
              <a:gd name="T2" fmla="*/ 335 w 1062"/>
              <a:gd name="T3" fmla="*/ 852 h 1062"/>
              <a:gd name="T4" fmla="*/ 372 w 1062"/>
              <a:gd name="T5" fmla="*/ 845 h 1062"/>
              <a:gd name="T6" fmla="*/ 470 w 1062"/>
              <a:gd name="T7" fmla="*/ 791 h 1062"/>
              <a:gd name="T8" fmla="*/ 451 w 1062"/>
              <a:gd name="T9" fmla="*/ 611 h 1062"/>
              <a:gd name="T10" fmla="*/ 271 w 1062"/>
              <a:gd name="T11" fmla="*/ 592 h 1062"/>
              <a:gd name="T12" fmla="*/ 217 w 1062"/>
              <a:gd name="T13" fmla="*/ 690 h 1062"/>
              <a:gd name="T14" fmla="*/ 210 w 1062"/>
              <a:gd name="T15" fmla="*/ 727 h 1062"/>
              <a:gd name="T16" fmla="*/ 173 w 1062"/>
              <a:gd name="T17" fmla="*/ 703 h 1062"/>
              <a:gd name="T18" fmla="*/ 164 w 1062"/>
              <a:gd name="T19" fmla="*/ 694 h 1062"/>
              <a:gd name="T20" fmla="*/ 0 w 1062"/>
              <a:gd name="T21" fmla="*/ 531 h 1062"/>
              <a:gd name="T22" fmla="*/ 155 w 1062"/>
              <a:gd name="T23" fmla="*/ 376 h 1062"/>
              <a:gd name="T24" fmla="*/ 167 w 1062"/>
              <a:gd name="T25" fmla="*/ 365 h 1062"/>
              <a:gd name="T26" fmla="*/ 167 w 1062"/>
              <a:gd name="T27" fmla="*/ 365 h 1062"/>
              <a:gd name="T28" fmla="*/ 532 w 1062"/>
              <a:gd name="T29" fmla="*/ 0 h 1062"/>
              <a:gd name="T30" fmla="*/ 1062 w 1062"/>
              <a:gd name="T31" fmla="*/ 531 h 1062"/>
              <a:gd name="T32" fmla="*/ 911 w 1062"/>
              <a:gd name="T33" fmla="*/ 682 h 1062"/>
              <a:gd name="T34" fmla="*/ 857 w 1062"/>
              <a:gd name="T35" fmla="*/ 753 h 1062"/>
              <a:gd name="T36" fmla="*/ 865 w 1062"/>
              <a:gd name="T37" fmla="*/ 819 h 1062"/>
              <a:gd name="T38" fmla="*/ 886 w 1062"/>
              <a:gd name="T39" fmla="*/ 832 h 1062"/>
              <a:gd name="T40" fmla="*/ 940 w 1062"/>
              <a:gd name="T41" fmla="*/ 843 h 1062"/>
              <a:gd name="T42" fmla="*/ 986 w 1062"/>
              <a:gd name="T43" fmla="*/ 860 h 1062"/>
              <a:gd name="T44" fmla="*/ 997 w 1062"/>
              <a:gd name="T45" fmla="*/ 873 h 1062"/>
              <a:gd name="T46" fmla="*/ 982 w 1062"/>
              <a:gd name="T47" fmla="*/ 979 h 1062"/>
              <a:gd name="T48" fmla="*/ 877 w 1062"/>
              <a:gd name="T49" fmla="*/ 993 h 1062"/>
              <a:gd name="T50" fmla="*/ 864 w 1062"/>
              <a:gd name="T51" fmla="*/ 982 h 1062"/>
              <a:gd name="T52" fmla="*/ 847 w 1062"/>
              <a:gd name="T53" fmla="*/ 936 h 1062"/>
              <a:gd name="T54" fmla="*/ 836 w 1062"/>
              <a:gd name="T55" fmla="*/ 882 h 1062"/>
              <a:gd name="T56" fmla="*/ 822 w 1062"/>
              <a:gd name="T57" fmla="*/ 861 h 1062"/>
              <a:gd name="T58" fmla="*/ 686 w 1062"/>
              <a:gd name="T59" fmla="*/ 907 h 1062"/>
              <a:gd name="T60" fmla="*/ 531 w 1062"/>
              <a:gd name="T61" fmla="*/ 1062 h 1062"/>
              <a:gd name="T62" fmla="*/ 378 w 1062"/>
              <a:gd name="T63" fmla="*/ 908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62" h="1062">
                <a:moveTo>
                  <a:pt x="378" y="908"/>
                </a:moveTo>
                <a:cubicBezTo>
                  <a:pt x="346" y="876"/>
                  <a:pt x="337" y="859"/>
                  <a:pt x="335" y="852"/>
                </a:cubicBezTo>
                <a:cubicBezTo>
                  <a:pt x="348" y="848"/>
                  <a:pt x="360" y="847"/>
                  <a:pt x="372" y="845"/>
                </a:cubicBezTo>
                <a:cubicBezTo>
                  <a:pt x="402" y="842"/>
                  <a:pt x="436" y="839"/>
                  <a:pt x="470" y="791"/>
                </a:cubicBezTo>
                <a:cubicBezTo>
                  <a:pt x="510" y="737"/>
                  <a:pt x="502" y="663"/>
                  <a:pt x="451" y="611"/>
                </a:cubicBezTo>
                <a:cubicBezTo>
                  <a:pt x="399" y="560"/>
                  <a:pt x="326" y="552"/>
                  <a:pt x="271" y="592"/>
                </a:cubicBezTo>
                <a:cubicBezTo>
                  <a:pt x="223" y="627"/>
                  <a:pt x="220" y="660"/>
                  <a:pt x="217" y="690"/>
                </a:cubicBezTo>
                <a:cubicBezTo>
                  <a:pt x="216" y="703"/>
                  <a:pt x="215" y="715"/>
                  <a:pt x="210" y="727"/>
                </a:cubicBezTo>
                <a:cubicBezTo>
                  <a:pt x="205" y="726"/>
                  <a:pt x="193" y="720"/>
                  <a:pt x="173" y="703"/>
                </a:cubicBezTo>
                <a:cubicBezTo>
                  <a:pt x="164" y="694"/>
                  <a:pt x="164" y="694"/>
                  <a:pt x="164" y="694"/>
                </a:cubicBezTo>
                <a:cubicBezTo>
                  <a:pt x="0" y="531"/>
                  <a:pt x="0" y="531"/>
                  <a:pt x="0" y="531"/>
                </a:cubicBezTo>
                <a:cubicBezTo>
                  <a:pt x="155" y="376"/>
                  <a:pt x="155" y="376"/>
                  <a:pt x="155" y="376"/>
                </a:cubicBezTo>
                <a:cubicBezTo>
                  <a:pt x="159" y="372"/>
                  <a:pt x="163" y="369"/>
                  <a:pt x="167" y="365"/>
                </a:cubicBezTo>
                <a:cubicBezTo>
                  <a:pt x="167" y="365"/>
                  <a:pt x="167" y="365"/>
                  <a:pt x="167" y="365"/>
                </a:cubicBezTo>
                <a:cubicBezTo>
                  <a:pt x="532" y="0"/>
                  <a:pt x="532" y="0"/>
                  <a:pt x="532" y="0"/>
                </a:cubicBezTo>
                <a:cubicBezTo>
                  <a:pt x="1062" y="531"/>
                  <a:pt x="1062" y="531"/>
                  <a:pt x="1062" y="531"/>
                </a:cubicBezTo>
                <a:cubicBezTo>
                  <a:pt x="911" y="682"/>
                  <a:pt x="911" y="682"/>
                  <a:pt x="911" y="682"/>
                </a:cubicBezTo>
                <a:cubicBezTo>
                  <a:pt x="884" y="710"/>
                  <a:pt x="866" y="733"/>
                  <a:pt x="857" y="753"/>
                </a:cubicBezTo>
                <a:cubicBezTo>
                  <a:pt x="842" y="788"/>
                  <a:pt x="855" y="809"/>
                  <a:pt x="865" y="819"/>
                </a:cubicBezTo>
                <a:cubicBezTo>
                  <a:pt x="870" y="824"/>
                  <a:pt x="877" y="829"/>
                  <a:pt x="886" y="832"/>
                </a:cubicBezTo>
                <a:cubicBezTo>
                  <a:pt x="906" y="840"/>
                  <a:pt x="925" y="841"/>
                  <a:pt x="940" y="843"/>
                </a:cubicBezTo>
                <a:cubicBezTo>
                  <a:pt x="960" y="845"/>
                  <a:pt x="972" y="846"/>
                  <a:pt x="986" y="860"/>
                </a:cubicBezTo>
                <a:cubicBezTo>
                  <a:pt x="990" y="864"/>
                  <a:pt x="993" y="868"/>
                  <a:pt x="997" y="873"/>
                </a:cubicBezTo>
                <a:cubicBezTo>
                  <a:pt x="1025" y="912"/>
                  <a:pt x="1007" y="954"/>
                  <a:pt x="982" y="979"/>
                </a:cubicBezTo>
                <a:cubicBezTo>
                  <a:pt x="958" y="1003"/>
                  <a:pt x="916" y="1022"/>
                  <a:pt x="877" y="993"/>
                </a:cubicBezTo>
                <a:cubicBezTo>
                  <a:pt x="872" y="990"/>
                  <a:pt x="867" y="986"/>
                  <a:pt x="864" y="982"/>
                </a:cubicBezTo>
                <a:cubicBezTo>
                  <a:pt x="850" y="968"/>
                  <a:pt x="849" y="957"/>
                  <a:pt x="847" y="936"/>
                </a:cubicBezTo>
                <a:cubicBezTo>
                  <a:pt x="845" y="921"/>
                  <a:pt x="843" y="903"/>
                  <a:pt x="836" y="882"/>
                </a:cubicBezTo>
                <a:cubicBezTo>
                  <a:pt x="832" y="874"/>
                  <a:pt x="828" y="866"/>
                  <a:pt x="822" y="861"/>
                </a:cubicBezTo>
                <a:cubicBezTo>
                  <a:pt x="777" y="816"/>
                  <a:pt x="708" y="885"/>
                  <a:pt x="686" y="907"/>
                </a:cubicBezTo>
                <a:cubicBezTo>
                  <a:pt x="531" y="1062"/>
                  <a:pt x="531" y="1062"/>
                  <a:pt x="531" y="1062"/>
                </a:cubicBezTo>
                <a:lnTo>
                  <a:pt x="378" y="908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3"/>
          <p:cNvSpPr/>
          <p:nvPr/>
        </p:nvSpPr>
        <p:spPr>
          <a:xfrm>
            <a:off x="7476330" y="2943023"/>
            <a:ext cx="210546" cy="210546"/>
          </a:xfrm>
          <a:prstGeom prst="ellipse">
            <a:avLst/>
          </a:prstGeom>
          <a:solidFill>
            <a:srgbClr val="ADBAC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Straight Connector 12"/>
          <p:cNvCxnSpPr/>
          <p:nvPr/>
        </p:nvCxnSpPr>
        <p:spPr>
          <a:xfrm>
            <a:off x="7632713" y="3047872"/>
            <a:ext cx="528638" cy="0"/>
          </a:xfrm>
          <a:prstGeom prst="line">
            <a:avLst/>
          </a:prstGeom>
          <a:ln w="38100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6"/>
          <p:cNvSpPr/>
          <p:nvPr/>
        </p:nvSpPr>
        <p:spPr>
          <a:xfrm>
            <a:off x="7422167" y="4480069"/>
            <a:ext cx="210546" cy="210546"/>
          </a:xfrm>
          <a:prstGeom prst="ellipse">
            <a:avLst/>
          </a:prstGeom>
          <a:solidFill>
            <a:srgbClr val="ADBAC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Straight Connector 105"/>
          <p:cNvCxnSpPr/>
          <p:nvPr/>
        </p:nvCxnSpPr>
        <p:spPr>
          <a:xfrm>
            <a:off x="7581603" y="4592167"/>
            <a:ext cx="528638" cy="0"/>
          </a:xfrm>
          <a:prstGeom prst="line">
            <a:avLst/>
          </a:prstGeom>
          <a:ln w="38100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98"/>
          <p:cNvSpPr/>
          <p:nvPr/>
        </p:nvSpPr>
        <p:spPr>
          <a:xfrm>
            <a:off x="4468225" y="2943023"/>
            <a:ext cx="210546" cy="210546"/>
          </a:xfrm>
          <a:prstGeom prst="ellipse">
            <a:avLst/>
          </a:prstGeom>
          <a:solidFill>
            <a:srgbClr val="ADBAC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06"/>
          <p:cNvCxnSpPr/>
          <p:nvPr/>
        </p:nvCxnSpPr>
        <p:spPr>
          <a:xfrm>
            <a:off x="3990698" y="3050908"/>
            <a:ext cx="528638" cy="0"/>
          </a:xfrm>
          <a:prstGeom prst="line">
            <a:avLst/>
          </a:prstGeom>
          <a:ln w="38100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97"/>
          <p:cNvSpPr/>
          <p:nvPr/>
        </p:nvSpPr>
        <p:spPr>
          <a:xfrm>
            <a:off x="4414063" y="4457761"/>
            <a:ext cx="210546" cy="210546"/>
          </a:xfrm>
          <a:prstGeom prst="ellipse">
            <a:avLst/>
          </a:prstGeom>
          <a:solidFill>
            <a:srgbClr val="ADBAC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5" name="Straight Connector 107"/>
          <p:cNvCxnSpPr/>
          <p:nvPr/>
        </p:nvCxnSpPr>
        <p:spPr>
          <a:xfrm>
            <a:off x="3939587" y="4562028"/>
            <a:ext cx="528638" cy="0"/>
          </a:xfrm>
          <a:prstGeom prst="line">
            <a:avLst/>
          </a:prstGeom>
          <a:ln w="38100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3"/>
          <p:cNvSpPr txBox="1"/>
          <p:nvPr/>
        </p:nvSpPr>
        <p:spPr>
          <a:xfrm>
            <a:off x="8293628" y="2719581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8293628" y="3041269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2585894" y="2719581"/>
            <a:ext cx="127749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833105" y="3041269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8293628" y="4240340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293628" y="4562028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2585894" y="4240340"/>
            <a:ext cx="127749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1833105" y="4562028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1"/>
          <p:cNvSpPr/>
          <p:nvPr/>
        </p:nvSpPr>
        <p:spPr>
          <a:xfrm>
            <a:off x="4044685" y="1783042"/>
            <a:ext cx="1535792" cy="853217"/>
          </a:xfrm>
          <a:custGeom>
            <a:avLst/>
            <a:gdLst>
              <a:gd name="connsiteX0" fmla="*/ 0 w 1535792"/>
              <a:gd name="connsiteY0" fmla="*/ 85322 h 853217"/>
              <a:gd name="connsiteX1" fmla="*/ 85322 w 1535792"/>
              <a:gd name="connsiteY1" fmla="*/ 0 h 853217"/>
              <a:gd name="connsiteX2" fmla="*/ 1450470 w 1535792"/>
              <a:gd name="connsiteY2" fmla="*/ 0 h 853217"/>
              <a:gd name="connsiteX3" fmla="*/ 1535792 w 1535792"/>
              <a:gd name="connsiteY3" fmla="*/ 85322 h 853217"/>
              <a:gd name="connsiteX4" fmla="*/ 1535792 w 1535792"/>
              <a:gd name="connsiteY4" fmla="*/ 767895 h 853217"/>
              <a:gd name="connsiteX5" fmla="*/ 1450470 w 1535792"/>
              <a:gd name="connsiteY5" fmla="*/ 853217 h 853217"/>
              <a:gd name="connsiteX6" fmla="*/ 85322 w 1535792"/>
              <a:gd name="connsiteY6" fmla="*/ 853217 h 853217"/>
              <a:gd name="connsiteX7" fmla="*/ 0 w 1535792"/>
              <a:gd name="connsiteY7" fmla="*/ 767895 h 853217"/>
              <a:gd name="connsiteX8" fmla="*/ 0 w 1535792"/>
              <a:gd name="connsiteY8" fmla="*/ 85322 h 85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5792" h="853217">
                <a:moveTo>
                  <a:pt x="0" y="85322"/>
                </a:moveTo>
                <a:cubicBezTo>
                  <a:pt x="0" y="38200"/>
                  <a:pt x="38200" y="0"/>
                  <a:pt x="85322" y="0"/>
                </a:cubicBezTo>
                <a:lnTo>
                  <a:pt x="1450470" y="0"/>
                </a:lnTo>
                <a:cubicBezTo>
                  <a:pt x="1497592" y="0"/>
                  <a:pt x="1535792" y="38200"/>
                  <a:pt x="1535792" y="85322"/>
                </a:cubicBezTo>
                <a:lnTo>
                  <a:pt x="1535792" y="767895"/>
                </a:lnTo>
                <a:cubicBezTo>
                  <a:pt x="1535792" y="815017"/>
                  <a:pt x="1497592" y="853217"/>
                  <a:pt x="1450470" y="853217"/>
                </a:cubicBezTo>
                <a:lnTo>
                  <a:pt x="85322" y="853217"/>
                </a:lnTo>
                <a:cubicBezTo>
                  <a:pt x="38200" y="853217"/>
                  <a:pt x="0" y="815017"/>
                  <a:pt x="0" y="767895"/>
                </a:cubicBezTo>
                <a:lnTo>
                  <a:pt x="0" y="85322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0710" tIns="70710" rIns="70710" bIns="7071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charset="0"/>
                <a:sym typeface="Arial" panose="020B0604020202020204" pitchFamily="34" charset="0"/>
              </a:rPr>
              <a:t>关键词</a:t>
            </a:r>
            <a:endParaRPr lang="en-US" sz="1600" b="1" kern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charset="0"/>
              <a:sym typeface="Arial" panose="020B0604020202020204" pitchFamily="34" charset="0"/>
            </a:endParaRPr>
          </a:p>
        </p:txBody>
      </p:sp>
      <p:sp>
        <p:nvSpPr>
          <p:cNvPr id="5" name="任意多边形 2"/>
          <p:cNvSpPr/>
          <p:nvPr/>
        </p:nvSpPr>
        <p:spPr>
          <a:xfrm>
            <a:off x="6263051" y="1783042"/>
            <a:ext cx="1535792" cy="853217"/>
          </a:xfrm>
          <a:custGeom>
            <a:avLst/>
            <a:gdLst>
              <a:gd name="connsiteX0" fmla="*/ 0 w 1535792"/>
              <a:gd name="connsiteY0" fmla="*/ 85322 h 853217"/>
              <a:gd name="connsiteX1" fmla="*/ 85322 w 1535792"/>
              <a:gd name="connsiteY1" fmla="*/ 0 h 853217"/>
              <a:gd name="connsiteX2" fmla="*/ 1450470 w 1535792"/>
              <a:gd name="connsiteY2" fmla="*/ 0 h 853217"/>
              <a:gd name="connsiteX3" fmla="*/ 1535792 w 1535792"/>
              <a:gd name="connsiteY3" fmla="*/ 85322 h 853217"/>
              <a:gd name="connsiteX4" fmla="*/ 1535792 w 1535792"/>
              <a:gd name="connsiteY4" fmla="*/ 767895 h 853217"/>
              <a:gd name="connsiteX5" fmla="*/ 1450470 w 1535792"/>
              <a:gd name="connsiteY5" fmla="*/ 853217 h 853217"/>
              <a:gd name="connsiteX6" fmla="*/ 85322 w 1535792"/>
              <a:gd name="connsiteY6" fmla="*/ 853217 h 853217"/>
              <a:gd name="connsiteX7" fmla="*/ 0 w 1535792"/>
              <a:gd name="connsiteY7" fmla="*/ 767895 h 853217"/>
              <a:gd name="connsiteX8" fmla="*/ 0 w 1535792"/>
              <a:gd name="connsiteY8" fmla="*/ 85322 h 85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5792" h="853217">
                <a:moveTo>
                  <a:pt x="0" y="85322"/>
                </a:moveTo>
                <a:cubicBezTo>
                  <a:pt x="0" y="38200"/>
                  <a:pt x="38200" y="0"/>
                  <a:pt x="85322" y="0"/>
                </a:cubicBezTo>
                <a:lnTo>
                  <a:pt x="1450470" y="0"/>
                </a:lnTo>
                <a:cubicBezTo>
                  <a:pt x="1497592" y="0"/>
                  <a:pt x="1535792" y="38200"/>
                  <a:pt x="1535792" y="85322"/>
                </a:cubicBezTo>
                <a:lnTo>
                  <a:pt x="1535792" y="767895"/>
                </a:lnTo>
                <a:cubicBezTo>
                  <a:pt x="1535792" y="815017"/>
                  <a:pt x="1497592" y="853217"/>
                  <a:pt x="1450470" y="853217"/>
                </a:cubicBezTo>
                <a:lnTo>
                  <a:pt x="85322" y="853217"/>
                </a:lnTo>
                <a:cubicBezTo>
                  <a:pt x="38200" y="853217"/>
                  <a:pt x="0" y="815017"/>
                  <a:pt x="0" y="767895"/>
                </a:cubicBezTo>
                <a:lnTo>
                  <a:pt x="0" y="85322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0710" tIns="70710" rIns="70710" bIns="7071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charset="0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charset="0"/>
              <a:sym typeface="Arial" panose="020B0604020202020204" pitchFamily="34" charset="0"/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5601807" y="5409217"/>
            <a:ext cx="639913" cy="639913"/>
          </a:xfrm>
          <a:prstGeom prst="triangle">
            <a:avLst/>
          </a:prstGeom>
          <a:solidFill>
            <a:srgbClr val="C3D6B4"/>
          </a:solidFill>
          <a:ln>
            <a:noFill/>
          </a:ln>
        </p:spPr>
        <p:style>
          <a:lnRef idx="2">
            <a:scrgbClr r="0" g="0" b="0"/>
          </a:lnRef>
          <a:fillRef idx="1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 rot="240000">
            <a:off x="4001438" y="5135007"/>
            <a:ext cx="3840652" cy="268564"/>
          </a:xfrm>
          <a:prstGeom prst="rect">
            <a:avLst/>
          </a:prstGeom>
          <a:solidFill>
            <a:srgbClr val="C3D6B4"/>
          </a:solidFill>
          <a:ln>
            <a:noFill/>
          </a:ln>
        </p:spPr>
        <p:style>
          <a:lnRef idx="2">
            <a:scrgbClr r="0" g="0" b="0"/>
          </a:lnRef>
          <a:fillRef idx="1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任意多边形 5"/>
          <p:cNvSpPr/>
          <p:nvPr/>
        </p:nvSpPr>
        <p:spPr>
          <a:xfrm rot="240000">
            <a:off x="6307416" y="4463530"/>
            <a:ext cx="1532384" cy="713934"/>
          </a:xfrm>
          <a:custGeom>
            <a:avLst/>
            <a:gdLst>
              <a:gd name="connsiteX0" fmla="*/ 0 w 1532384"/>
              <a:gd name="connsiteY0" fmla="*/ 118991 h 713934"/>
              <a:gd name="connsiteX1" fmla="*/ 118991 w 1532384"/>
              <a:gd name="connsiteY1" fmla="*/ 0 h 713934"/>
              <a:gd name="connsiteX2" fmla="*/ 1413393 w 1532384"/>
              <a:gd name="connsiteY2" fmla="*/ 0 h 713934"/>
              <a:gd name="connsiteX3" fmla="*/ 1532384 w 1532384"/>
              <a:gd name="connsiteY3" fmla="*/ 118991 h 713934"/>
              <a:gd name="connsiteX4" fmla="*/ 1532384 w 1532384"/>
              <a:gd name="connsiteY4" fmla="*/ 594943 h 713934"/>
              <a:gd name="connsiteX5" fmla="*/ 1413393 w 1532384"/>
              <a:gd name="connsiteY5" fmla="*/ 713934 h 713934"/>
              <a:gd name="connsiteX6" fmla="*/ 118991 w 1532384"/>
              <a:gd name="connsiteY6" fmla="*/ 713934 h 713934"/>
              <a:gd name="connsiteX7" fmla="*/ 0 w 1532384"/>
              <a:gd name="connsiteY7" fmla="*/ 594943 h 713934"/>
              <a:gd name="connsiteX8" fmla="*/ 0 w 1532384"/>
              <a:gd name="connsiteY8" fmla="*/ 118991 h 71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2384" h="713934">
                <a:moveTo>
                  <a:pt x="0" y="118991"/>
                </a:moveTo>
                <a:cubicBezTo>
                  <a:pt x="0" y="53274"/>
                  <a:pt x="53274" y="0"/>
                  <a:pt x="118991" y="0"/>
                </a:cubicBezTo>
                <a:lnTo>
                  <a:pt x="1413393" y="0"/>
                </a:lnTo>
                <a:cubicBezTo>
                  <a:pt x="1479110" y="0"/>
                  <a:pt x="1532384" y="53274"/>
                  <a:pt x="1532384" y="118991"/>
                </a:cubicBezTo>
                <a:lnTo>
                  <a:pt x="1532384" y="594943"/>
                </a:lnTo>
                <a:cubicBezTo>
                  <a:pt x="1532384" y="660660"/>
                  <a:pt x="1479110" y="713934"/>
                  <a:pt x="1413393" y="713934"/>
                </a:cubicBezTo>
                <a:lnTo>
                  <a:pt x="118991" y="713934"/>
                </a:lnTo>
                <a:cubicBezTo>
                  <a:pt x="53274" y="713934"/>
                  <a:pt x="0" y="660660"/>
                  <a:pt x="0" y="594943"/>
                </a:cubicBezTo>
                <a:lnTo>
                  <a:pt x="0" y="118991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571" tIns="80571" rIns="80571" bIns="8057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charset="0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charset="0"/>
              <a:sym typeface="Arial" panose="020B0604020202020204" pitchFamily="34" charset="0"/>
            </a:endParaRPr>
          </a:p>
        </p:txBody>
      </p:sp>
      <p:sp>
        <p:nvSpPr>
          <p:cNvPr id="9" name="任意多边形 6"/>
          <p:cNvSpPr/>
          <p:nvPr/>
        </p:nvSpPr>
        <p:spPr>
          <a:xfrm rot="240000">
            <a:off x="6362875" y="3695634"/>
            <a:ext cx="1532384" cy="713934"/>
          </a:xfrm>
          <a:custGeom>
            <a:avLst/>
            <a:gdLst>
              <a:gd name="connsiteX0" fmla="*/ 0 w 1532384"/>
              <a:gd name="connsiteY0" fmla="*/ 118991 h 713934"/>
              <a:gd name="connsiteX1" fmla="*/ 118991 w 1532384"/>
              <a:gd name="connsiteY1" fmla="*/ 0 h 713934"/>
              <a:gd name="connsiteX2" fmla="*/ 1413393 w 1532384"/>
              <a:gd name="connsiteY2" fmla="*/ 0 h 713934"/>
              <a:gd name="connsiteX3" fmla="*/ 1532384 w 1532384"/>
              <a:gd name="connsiteY3" fmla="*/ 118991 h 713934"/>
              <a:gd name="connsiteX4" fmla="*/ 1532384 w 1532384"/>
              <a:gd name="connsiteY4" fmla="*/ 594943 h 713934"/>
              <a:gd name="connsiteX5" fmla="*/ 1413393 w 1532384"/>
              <a:gd name="connsiteY5" fmla="*/ 713934 h 713934"/>
              <a:gd name="connsiteX6" fmla="*/ 118991 w 1532384"/>
              <a:gd name="connsiteY6" fmla="*/ 713934 h 713934"/>
              <a:gd name="connsiteX7" fmla="*/ 0 w 1532384"/>
              <a:gd name="connsiteY7" fmla="*/ 594943 h 713934"/>
              <a:gd name="connsiteX8" fmla="*/ 0 w 1532384"/>
              <a:gd name="connsiteY8" fmla="*/ 118991 h 71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2384" h="713934">
                <a:moveTo>
                  <a:pt x="0" y="118991"/>
                </a:moveTo>
                <a:cubicBezTo>
                  <a:pt x="0" y="53274"/>
                  <a:pt x="53274" y="0"/>
                  <a:pt x="118991" y="0"/>
                </a:cubicBezTo>
                <a:lnTo>
                  <a:pt x="1413393" y="0"/>
                </a:lnTo>
                <a:cubicBezTo>
                  <a:pt x="1479110" y="0"/>
                  <a:pt x="1532384" y="53274"/>
                  <a:pt x="1532384" y="118991"/>
                </a:cubicBezTo>
                <a:lnTo>
                  <a:pt x="1532384" y="594943"/>
                </a:lnTo>
                <a:cubicBezTo>
                  <a:pt x="1532384" y="660660"/>
                  <a:pt x="1479110" y="713934"/>
                  <a:pt x="1413393" y="713934"/>
                </a:cubicBezTo>
                <a:lnTo>
                  <a:pt x="118991" y="713934"/>
                </a:lnTo>
                <a:cubicBezTo>
                  <a:pt x="53274" y="713934"/>
                  <a:pt x="0" y="660660"/>
                  <a:pt x="0" y="594943"/>
                </a:cubicBezTo>
                <a:lnTo>
                  <a:pt x="0" y="118991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571" tIns="80570" rIns="80571" bIns="80571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charset="0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charset="0"/>
              <a:sym typeface="Arial" panose="020B0604020202020204" pitchFamily="34" charset="0"/>
            </a:endParaRPr>
          </a:p>
        </p:txBody>
      </p:sp>
      <p:sp>
        <p:nvSpPr>
          <p:cNvPr id="10" name="任意多边形 7"/>
          <p:cNvSpPr/>
          <p:nvPr/>
        </p:nvSpPr>
        <p:spPr>
          <a:xfrm rot="240000">
            <a:off x="6418334" y="2944802"/>
            <a:ext cx="1532384" cy="713934"/>
          </a:xfrm>
          <a:custGeom>
            <a:avLst/>
            <a:gdLst>
              <a:gd name="connsiteX0" fmla="*/ 0 w 1532384"/>
              <a:gd name="connsiteY0" fmla="*/ 118991 h 713934"/>
              <a:gd name="connsiteX1" fmla="*/ 118991 w 1532384"/>
              <a:gd name="connsiteY1" fmla="*/ 0 h 713934"/>
              <a:gd name="connsiteX2" fmla="*/ 1413393 w 1532384"/>
              <a:gd name="connsiteY2" fmla="*/ 0 h 713934"/>
              <a:gd name="connsiteX3" fmla="*/ 1532384 w 1532384"/>
              <a:gd name="connsiteY3" fmla="*/ 118991 h 713934"/>
              <a:gd name="connsiteX4" fmla="*/ 1532384 w 1532384"/>
              <a:gd name="connsiteY4" fmla="*/ 594943 h 713934"/>
              <a:gd name="connsiteX5" fmla="*/ 1413393 w 1532384"/>
              <a:gd name="connsiteY5" fmla="*/ 713934 h 713934"/>
              <a:gd name="connsiteX6" fmla="*/ 118991 w 1532384"/>
              <a:gd name="connsiteY6" fmla="*/ 713934 h 713934"/>
              <a:gd name="connsiteX7" fmla="*/ 0 w 1532384"/>
              <a:gd name="connsiteY7" fmla="*/ 594943 h 713934"/>
              <a:gd name="connsiteX8" fmla="*/ 0 w 1532384"/>
              <a:gd name="connsiteY8" fmla="*/ 118991 h 71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2384" h="713934">
                <a:moveTo>
                  <a:pt x="0" y="118991"/>
                </a:moveTo>
                <a:cubicBezTo>
                  <a:pt x="0" y="53274"/>
                  <a:pt x="53274" y="0"/>
                  <a:pt x="118991" y="0"/>
                </a:cubicBezTo>
                <a:lnTo>
                  <a:pt x="1413393" y="0"/>
                </a:lnTo>
                <a:cubicBezTo>
                  <a:pt x="1479110" y="0"/>
                  <a:pt x="1532384" y="53274"/>
                  <a:pt x="1532384" y="118991"/>
                </a:cubicBezTo>
                <a:lnTo>
                  <a:pt x="1532384" y="594943"/>
                </a:lnTo>
                <a:cubicBezTo>
                  <a:pt x="1532384" y="660660"/>
                  <a:pt x="1479110" y="713934"/>
                  <a:pt x="1413393" y="713934"/>
                </a:cubicBezTo>
                <a:lnTo>
                  <a:pt x="118991" y="713934"/>
                </a:lnTo>
                <a:cubicBezTo>
                  <a:pt x="53274" y="713934"/>
                  <a:pt x="0" y="660660"/>
                  <a:pt x="0" y="594943"/>
                </a:cubicBezTo>
                <a:lnTo>
                  <a:pt x="0" y="118991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571" tIns="80571" rIns="80570" bIns="80571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charset="0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charset="0"/>
              <a:sym typeface="Arial" panose="020B0604020202020204" pitchFamily="34" charset="0"/>
            </a:endParaRPr>
          </a:p>
        </p:txBody>
      </p:sp>
      <p:sp>
        <p:nvSpPr>
          <p:cNvPr id="11" name="任意多边形 8"/>
          <p:cNvSpPr/>
          <p:nvPr/>
        </p:nvSpPr>
        <p:spPr>
          <a:xfrm rot="240000">
            <a:off x="4110380" y="4309950"/>
            <a:ext cx="1532384" cy="713934"/>
          </a:xfrm>
          <a:custGeom>
            <a:avLst/>
            <a:gdLst>
              <a:gd name="connsiteX0" fmla="*/ 0 w 1532384"/>
              <a:gd name="connsiteY0" fmla="*/ 118991 h 713934"/>
              <a:gd name="connsiteX1" fmla="*/ 118991 w 1532384"/>
              <a:gd name="connsiteY1" fmla="*/ 0 h 713934"/>
              <a:gd name="connsiteX2" fmla="*/ 1413393 w 1532384"/>
              <a:gd name="connsiteY2" fmla="*/ 0 h 713934"/>
              <a:gd name="connsiteX3" fmla="*/ 1532384 w 1532384"/>
              <a:gd name="connsiteY3" fmla="*/ 118991 h 713934"/>
              <a:gd name="connsiteX4" fmla="*/ 1532384 w 1532384"/>
              <a:gd name="connsiteY4" fmla="*/ 594943 h 713934"/>
              <a:gd name="connsiteX5" fmla="*/ 1413393 w 1532384"/>
              <a:gd name="connsiteY5" fmla="*/ 713934 h 713934"/>
              <a:gd name="connsiteX6" fmla="*/ 118991 w 1532384"/>
              <a:gd name="connsiteY6" fmla="*/ 713934 h 713934"/>
              <a:gd name="connsiteX7" fmla="*/ 0 w 1532384"/>
              <a:gd name="connsiteY7" fmla="*/ 594943 h 713934"/>
              <a:gd name="connsiteX8" fmla="*/ 0 w 1532384"/>
              <a:gd name="connsiteY8" fmla="*/ 118991 h 71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2384" h="713934">
                <a:moveTo>
                  <a:pt x="0" y="118991"/>
                </a:moveTo>
                <a:cubicBezTo>
                  <a:pt x="0" y="53274"/>
                  <a:pt x="53274" y="0"/>
                  <a:pt x="118991" y="0"/>
                </a:cubicBezTo>
                <a:lnTo>
                  <a:pt x="1413393" y="0"/>
                </a:lnTo>
                <a:cubicBezTo>
                  <a:pt x="1479110" y="0"/>
                  <a:pt x="1532384" y="53274"/>
                  <a:pt x="1532384" y="118991"/>
                </a:cubicBezTo>
                <a:lnTo>
                  <a:pt x="1532384" y="594943"/>
                </a:lnTo>
                <a:cubicBezTo>
                  <a:pt x="1532384" y="660660"/>
                  <a:pt x="1479110" y="713934"/>
                  <a:pt x="1413393" y="713934"/>
                </a:cubicBezTo>
                <a:lnTo>
                  <a:pt x="118991" y="713934"/>
                </a:lnTo>
                <a:cubicBezTo>
                  <a:pt x="53274" y="713934"/>
                  <a:pt x="0" y="660660"/>
                  <a:pt x="0" y="594943"/>
                </a:cubicBezTo>
                <a:lnTo>
                  <a:pt x="0" y="118991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571" tIns="80571" rIns="80570" bIns="80571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charset="0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charset="0"/>
              <a:sym typeface="Arial" panose="020B0604020202020204" pitchFamily="34" charset="0"/>
            </a:endParaRPr>
          </a:p>
        </p:txBody>
      </p:sp>
      <p:sp>
        <p:nvSpPr>
          <p:cNvPr id="12" name="任意多边形 9"/>
          <p:cNvSpPr/>
          <p:nvPr/>
        </p:nvSpPr>
        <p:spPr>
          <a:xfrm rot="240000">
            <a:off x="4165839" y="3542054"/>
            <a:ext cx="1532384" cy="713934"/>
          </a:xfrm>
          <a:custGeom>
            <a:avLst/>
            <a:gdLst>
              <a:gd name="connsiteX0" fmla="*/ 0 w 1532384"/>
              <a:gd name="connsiteY0" fmla="*/ 118991 h 713934"/>
              <a:gd name="connsiteX1" fmla="*/ 118991 w 1532384"/>
              <a:gd name="connsiteY1" fmla="*/ 0 h 713934"/>
              <a:gd name="connsiteX2" fmla="*/ 1413393 w 1532384"/>
              <a:gd name="connsiteY2" fmla="*/ 0 h 713934"/>
              <a:gd name="connsiteX3" fmla="*/ 1532384 w 1532384"/>
              <a:gd name="connsiteY3" fmla="*/ 118991 h 713934"/>
              <a:gd name="connsiteX4" fmla="*/ 1532384 w 1532384"/>
              <a:gd name="connsiteY4" fmla="*/ 594943 h 713934"/>
              <a:gd name="connsiteX5" fmla="*/ 1413393 w 1532384"/>
              <a:gd name="connsiteY5" fmla="*/ 713934 h 713934"/>
              <a:gd name="connsiteX6" fmla="*/ 118991 w 1532384"/>
              <a:gd name="connsiteY6" fmla="*/ 713934 h 713934"/>
              <a:gd name="connsiteX7" fmla="*/ 0 w 1532384"/>
              <a:gd name="connsiteY7" fmla="*/ 594943 h 713934"/>
              <a:gd name="connsiteX8" fmla="*/ 0 w 1532384"/>
              <a:gd name="connsiteY8" fmla="*/ 118991 h 71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2384" h="713934">
                <a:moveTo>
                  <a:pt x="0" y="118991"/>
                </a:moveTo>
                <a:cubicBezTo>
                  <a:pt x="0" y="53274"/>
                  <a:pt x="53274" y="0"/>
                  <a:pt x="118991" y="0"/>
                </a:cubicBezTo>
                <a:lnTo>
                  <a:pt x="1413393" y="0"/>
                </a:lnTo>
                <a:cubicBezTo>
                  <a:pt x="1479110" y="0"/>
                  <a:pt x="1532384" y="53274"/>
                  <a:pt x="1532384" y="118991"/>
                </a:cubicBezTo>
                <a:lnTo>
                  <a:pt x="1532384" y="594943"/>
                </a:lnTo>
                <a:cubicBezTo>
                  <a:pt x="1532384" y="660660"/>
                  <a:pt x="1479110" y="713934"/>
                  <a:pt x="1413393" y="713934"/>
                </a:cubicBezTo>
                <a:lnTo>
                  <a:pt x="118991" y="713934"/>
                </a:lnTo>
                <a:cubicBezTo>
                  <a:pt x="53274" y="713934"/>
                  <a:pt x="0" y="660660"/>
                  <a:pt x="0" y="594943"/>
                </a:cubicBezTo>
                <a:lnTo>
                  <a:pt x="0" y="118991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571" tIns="80571" rIns="80570" bIns="8057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charset="0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charset="0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53125" y="2424243"/>
            <a:ext cx="594360" cy="480986"/>
            <a:chOff x="4940301" y="3163888"/>
            <a:chExt cx="274637" cy="222250"/>
          </a:xfrm>
          <a:solidFill>
            <a:srgbClr val="F09DB1"/>
          </a:solidFill>
        </p:grpSpPr>
        <p:sp>
          <p:nvSpPr>
            <p:cNvPr id="14" name="Oval 302@|1FFC:0|FBC:0|LFC:16777215|LBC:16777215"/>
            <p:cNvSpPr>
              <a:spLocks noChangeArrowheads="1"/>
            </p:cNvSpPr>
            <p:nvPr/>
          </p:nvSpPr>
          <p:spPr bwMode="auto">
            <a:xfrm>
              <a:off x="5048251" y="3348038"/>
              <a:ext cx="38100" cy="381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 b="1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303@|1FFC:0|FBC:0|LFC:16777215|LBC:16777215"/>
            <p:cNvSpPr>
              <a:spLocks noChangeArrowheads="1"/>
            </p:cNvSpPr>
            <p:nvPr/>
          </p:nvSpPr>
          <p:spPr bwMode="auto">
            <a:xfrm>
              <a:off x="5141913" y="3348038"/>
              <a:ext cx="39688" cy="381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 b="1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304@|5FFC:0|FBC:0|LFC:16777215|LBC:16777215"/>
            <p:cNvSpPr/>
            <p:nvPr/>
          </p:nvSpPr>
          <p:spPr bwMode="auto">
            <a:xfrm>
              <a:off x="4940301" y="3163888"/>
              <a:ext cx="255588" cy="166687"/>
            </a:xfrm>
            <a:custGeom>
              <a:avLst/>
              <a:gdLst>
                <a:gd name="T0" fmla="*/ 256 w 267"/>
                <a:gd name="T1" fmla="*/ 153 h 174"/>
                <a:gd name="T2" fmla="*/ 113 w 267"/>
                <a:gd name="T3" fmla="*/ 153 h 174"/>
                <a:gd name="T4" fmla="*/ 64 w 267"/>
                <a:gd name="T5" fmla="*/ 7 h 174"/>
                <a:gd name="T6" fmla="*/ 54 w 267"/>
                <a:gd name="T7" fmla="*/ 0 h 174"/>
                <a:gd name="T8" fmla="*/ 10 w 267"/>
                <a:gd name="T9" fmla="*/ 0 h 174"/>
                <a:gd name="T10" fmla="*/ 0 w 267"/>
                <a:gd name="T11" fmla="*/ 10 h 174"/>
                <a:gd name="T12" fmla="*/ 10 w 267"/>
                <a:gd name="T13" fmla="*/ 21 h 174"/>
                <a:gd name="T14" fmla="*/ 46 w 267"/>
                <a:gd name="T15" fmla="*/ 21 h 174"/>
                <a:gd name="T16" fmla="*/ 96 w 267"/>
                <a:gd name="T17" fmla="*/ 167 h 174"/>
                <a:gd name="T18" fmla="*/ 105 w 267"/>
                <a:gd name="T19" fmla="*/ 174 h 174"/>
                <a:gd name="T20" fmla="*/ 256 w 267"/>
                <a:gd name="T21" fmla="*/ 174 h 174"/>
                <a:gd name="T22" fmla="*/ 267 w 267"/>
                <a:gd name="T23" fmla="*/ 164 h 174"/>
                <a:gd name="T24" fmla="*/ 256 w 267"/>
                <a:gd name="T25" fmla="*/ 15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7" h="174">
                  <a:moveTo>
                    <a:pt x="256" y="153"/>
                  </a:moveTo>
                  <a:cubicBezTo>
                    <a:pt x="113" y="153"/>
                    <a:pt x="113" y="153"/>
                    <a:pt x="113" y="15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2" y="3"/>
                    <a:pt x="58" y="0"/>
                    <a:pt x="5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1"/>
                    <a:pt x="10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97" y="171"/>
                    <a:pt x="101" y="174"/>
                    <a:pt x="105" y="174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62" y="174"/>
                    <a:pt x="267" y="170"/>
                    <a:pt x="267" y="164"/>
                  </a:cubicBezTo>
                  <a:cubicBezTo>
                    <a:pt x="267" y="158"/>
                    <a:pt x="262" y="153"/>
                    <a:pt x="256" y="15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 b="1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305@|5FFC:0|FBC:0|LFC:16777215|LBC:16777215"/>
            <p:cNvSpPr/>
            <p:nvPr/>
          </p:nvSpPr>
          <p:spPr bwMode="auto">
            <a:xfrm>
              <a:off x="5027613" y="3186113"/>
              <a:ext cx="187325" cy="107950"/>
            </a:xfrm>
            <a:custGeom>
              <a:avLst/>
              <a:gdLst>
                <a:gd name="T0" fmla="*/ 187 w 196"/>
                <a:gd name="T1" fmla="*/ 16 h 112"/>
                <a:gd name="T2" fmla="*/ 9 w 196"/>
                <a:gd name="T3" fmla="*/ 1 h 112"/>
                <a:gd name="T4" fmla="*/ 2 w 196"/>
                <a:gd name="T5" fmla="*/ 10 h 112"/>
                <a:gd name="T6" fmla="*/ 33 w 196"/>
                <a:gd name="T7" fmla="*/ 102 h 112"/>
                <a:gd name="T8" fmla="*/ 47 w 196"/>
                <a:gd name="T9" fmla="*/ 112 h 112"/>
                <a:gd name="T10" fmla="*/ 176 w 196"/>
                <a:gd name="T11" fmla="*/ 112 h 112"/>
                <a:gd name="T12" fmla="*/ 188 w 196"/>
                <a:gd name="T13" fmla="*/ 101 h 112"/>
                <a:gd name="T14" fmla="*/ 196 w 196"/>
                <a:gd name="T15" fmla="*/ 28 h 112"/>
                <a:gd name="T16" fmla="*/ 187 w 196"/>
                <a:gd name="T17" fmla="*/ 1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112">
                  <a:moveTo>
                    <a:pt x="187" y="16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4" y="0"/>
                    <a:pt x="0" y="4"/>
                    <a:pt x="2" y="10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5" y="107"/>
                    <a:pt x="41" y="112"/>
                    <a:pt x="47" y="112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82" y="112"/>
                    <a:pt x="187" y="107"/>
                    <a:pt x="188" y="101"/>
                  </a:cubicBezTo>
                  <a:cubicBezTo>
                    <a:pt x="196" y="28"/>
                    <a:pt x="196" y="28"/>
                    <a:pt x="196" y="28"/>
                  </a:cubicBezTo>
                  <a:cubicBezTo>
                    <a:pt x="196" y="22"/>
                    <a:pt x="192" y="17"/>
                    <a:pt x="187" y="1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 b="1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558025" y="2419268"/>
            <a:ext cx="594362" cy="480984"/>
            <a:chOff x="5491163" y="3163888"/>
            <a:chExt cx="274638" cy="222249"/>
          </a:xfrm>
          <a:solidFill>
            <a:srgbClr val="F09DB1"/>
          </a:solidFill>
        </p:grpSpPr>
        <p:sp>
          <p:nvSpPr>
            <p:cNvPr id="19" name="Oval 312@|1FFC:0|FBC:0|LFC:16777215|LBC:16777215"/>
            <p:cNvSpPr>
              <a:spLocks noChangeArrowheads="1"/>
            </p:cNvSpPr>
            <p:nvPr/>
          </p:nvSpPr>
          <p:spPr bwMode="auto">
            <a:xfrm>
              <a:off x="5599113" y="3346450"/>
              <a:ext cx="39688" cy="396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 b="1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Oval 313@|1FFC:0|FBC:0|LFC:16777215|LBC:16777215"/>
            <p:cNvSpPr>
              <a:spLocks noChangeArrowheads="1"/>
            </p:cNvSpPr>
            <p:nvPr/>
          </p:nvSpPr>
          <p:spPr bwMode="auto">
            <a:xfrm>
              <a:off x="5692776" y="3346450"/>
              <a:ext cx="39688" cy="396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 b="1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314@|5FFC:0|FBC:0|LFC:16777215|LBC:16777215"/>
            <p:cNvSpPr/>
            <p:nvPr/>
          </p:nvSpPr>
          <p:spPr bwMode="auto">
            <a:xfrm>
              <a:off x="5491163" y="3163888"/>
              <a:ext cx="254000" cy="166687"/>
            </a:xfrm>
            <a:custGeom>
              <a:avLst/>
              <a:gdLst>
                <a:gd name="T0" fmla="*/ 255 w 265"/>
                <a:gd name="T1" fmla="*/ 153 h 174"/>
                <a:gd name="T2" fmla="*/ 113 w 265"/>
                <a:gd name="T3" fmla="*/ 153 h 174"/>
                <a:gd name="T4" fmla="*/ 64 w 265"/>
                <a:gd name="T5" fmla="*/ 7 h 174"/>
                <a:gd name="T6" fmla="*/ 54 w 265"/>
                <a:gd name="T7" fmla="*/ 0 h 174"/>
                <a:gd name="T8" fmla="*/ 10 w 265"/>
                <a:gd name="T9" fmla="*/ 0 h 174"/>
                <a:gd name="T10" fmla="*/ 0 w 265"/>
                <a:gd name="T11" fmla="*/ 11 h 174"/>
                <a:gd name="T12" fmla="*/ 10 w 265"/>
                <a:gd name="T13" fmla="*/ 21 h 174"/>
                <a:gd name="T14" fmla="*/ 46 w 265"/>
                <a:gd name="T15" fmla="*/ 21 h 174"/>
                <a:gd name="T16" fmla="*/ 95 w 265"/>
                <a:gd name="T17" fmla="*/ 167 h 174"/>
                <a:gd name="T18" fmla="*/ 105 w 265"/>
                <a:gd name="T19" fmla="*/ 174 h 174"/>
                <a:gd name="T20" fmla="*/ 255 w 265"/>
                <a:gd name="T21" fmla="*/ 174 h 174"/>
                <a:gd name="T22" fmla="*/ 265 w 265"/>
                <a:gd name="T23" fmla="*/ 164 h 174"/>
                <a:gd name="T24" fmla="*/ 255 w 265"/>
                <a:gd name="T25" fmla="*/ 15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5" h="174">
                  <a:moveTo>
                    <a:pt x="255" y="153"/>
                  </a:moveTo>
                  <a:cubicBezTo>
                    <a:pt x="113" y="153"/>
                    <a:pt x="113" y="153"/>
                    <a:pt x="113" y="15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2" y="3"/>
                    <a:pt x="58" y="0"/>
                    <a:pt x="5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7" y="171"/>
                    <a:pt x="101" y="174"/>
                    <a:pt x="105" y="174"/>
                  </a:cubicBezTo>
                  <a:cubicBezTo>
                    <a:pt x="255" y="174"/>
                    <a:pt x="255" y="174"/>
                    <a:pt x="255" y="174"/>
                  </a:cubicBezTo>
                  <a:cubicBezTo>
                    <a:pt x="261" y="174"/>
                    <a:pt x="265" y="169"/>
                    <a:pt x="265" y="164"/>
                  </a:cubicBezTo>
                  <a:cubicBezTo>
                    <a:pt x="265" y="158"/>
                    <a:pt x="261" y="153"/>
                    <a:pt x="255" y="15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 b="1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315@|5FFC:0|FBC:0|LFC:16777215|LBC:16777215"/>
            <p:cNvSpPr>
              <a:spLocks noEditPoints="1"/>
            </p:cNvSpPr>
            <p:nvPr/>
          </p:nvSpPr>
          <p:spPr bwMode="auto">
            <a:xfrm>
              <a:off x="5578476" y="3187700"/>
              <a:ext cx="187325" cy="106362"/>
            </a:xfrm>
            <a:custGeom>
              <a:avLst/>
              <a:gdLst>
                <a:gd name="T0" fmla="*/ 185 w 195"/>
                <a:gd name="T1" fmla="*/ 16 h 111"/>
                <a:gd name="T2" fmla="*/ 9 w 195"/>
                <a:gd name="T3" fmla="*/ 0 h 111"/>
                <a:gd name="T4" fmla="*/ 8 w 195"/>
                <a:gd name="T5" fmla="*/ 0 h 111"/>
                <a:gd name="T6" fmla="*/ 2 w 195"/>
                <a:gd name="T7" fmla="*/ 9 h 111"/>
                <a:gd name="T8" fmla="*/ 33 w 195"/>
                <a:gd name="T9" fmla="*/ 101 h 111"/>
                <a:gd name="T10" fmla="*/ 46 w 195"/>
                <a:gd name="T11" fmla="*/ 111 h 111"/>
                <a:gd name="T12" fmla="*/ 175 w 195"/>
                <a:gd name="T13" fmla="*/ 111 h 111"/>
                <a:gd name="T14" fmla="*/ 187 w 195"/>
                <a:gd name="T15" fmla="*/ 100 h 111"/>
                <a:gd name="T16" fmla="*/ 195 w 195"/>
                <a:gd name="T17" fmla="*/ 27 h 111"/>
                <a:gd name="T18" fmla="*/ 185 w 195"/>
                <a:gd name="T19" fmla="*/ 16 h 111"/>
                <a:gd name="T20" fmla="*/ 167 w 195"/>
                <a:gd name="T21" fmla="*/ 90 h 111"/>
                <a:gd name="T22" fmla="*/ 51 w 195"/>
                <a:gd name="T23" fmla="*/ 90 h 111"/>
                <a:gd name="T24" fmla="*/ 28 w 195"/>
                <a:gd name="T25" fmla="*/ 23 h 111"/>
                <a:gd name="T26" fmla="*/ 173 w 195"/>
                <a:gd name="T27" fmla="*/ 36 h 111"/>
                <a:gd name="T28" fmla="*/ 167 w 195"/>
                <a:gd name="T29" fmla="*/ 9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5" h="111">
                  <a:moveTo>
                    <a:pt x="185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3" y="0"/>
                    <a:pt x="0" y="4"/>
                    <a:pt x="2" y="9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5" y="106"/>
                    <a:pt x="41" y="111"/>
                    <a:pt x="46" y="111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81" y="111"/>
                    <a:pt x="186" y="106"/>
                    <a:pt x="187" y="100"/>
                  </a:cubicBezTo>
                  <a:cubicBezTo>
                    <a:pt x="195" y="27"/>
                    <a:pt x="195" y="27"/>
                    <a:pt x="195" y="27"/>
                  </a:cubicBezTo>
                  <a:cubicBezTo>
                    <a:pt x="195" y="21"/>
                    <a:pt x="191" y="16"/>
                    <a:pt x="185" y="16"/>
                  </a:cubicBezTo>
                  <a:close/>
                  <a:moveTo>
                    <a:pt x="167" y="90"/>
                  </a:moveTo>
                  <a:cubicBezTo>
                    <a:pt x="51" y="90"/>
                    <a:pt x="51" y="90"/>
                    <a:pt x="51" y="9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173" y="36"/>
                    <a:pt x="173" y="36"/>
                    <a:pt x="173" y="36"/>
                  </a:cubicBezTo>
                  <a:lnTo>
                    <a:pt x="167" y="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 b="1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808888" y="3470569"/>
            <a:ext cx="284373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1251751" y="2646003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9544851" y="2646003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852262" y="3446399"/>
            <a:ext cx="284373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6"/>
          <p:cNvSpPr/>
          <p:nvPr/>
        </p:nvSpPr>
        <p:spPr>
          <a:xfrm>
            <a:off x="735410" y="1870077"/>
            <a:ext cx="912614" cy="829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7930"/>
            <a:r>
              <a:rPr lang="ms-MY" sz="4790" b="1" dirty="0">
                <a:solidFill>
                  <a:srgbClr val="F09DB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rPr>
              <a:t>01</a:t>
            </a:r>
            <a:endParaRPr lang="en-US" sz="4790" b="1" dirty="0">
              <a:solidFill>
                <a:srgbClr val="F09D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4385866" y="1870076"/>
            <a:ext cx="912614" cy="829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7930"/>
            <a:r>
              <a:rPr lang="ms-MY" sz="4790" b="1" dirty="0">
                <a:solidFill>
                  <a:srgbClr val="F09DB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rPr>
              <a:t>02</a:t>
            </a:r>
            <a:endParaRPr lang="en-US" sz="4790" b="1" dirty="0">
              <a:solidFill>
                <a:srgbClr val="F09D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8036322" y="1870076"/>
            <a:ext cx="912614" cy="829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7930"/>
            <a:r>
              <a:rPr lang="ms-MY" sz="4790" b="1" dirty="0">
                <a:solidFill>
                  <a:srgbClr val="F09DB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rPr>
              <a:t>03</a:t>
            </a:r>
            <a:endParaRPr lang="en-US" sz="4790" b="1" dirty="0">
              <a:solidFill>
                <a:srgbClr val="F09D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15"/>
          <p:cNvSpPr/>
          <p:nvPr/>
        </p:nvSpPr>
        <p:spPr>
          <a:xfrm>
            <a:off x="735410" y="3593901"/>
            <a:ext cx="912614" cy="829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7930"/>
            <a:r>
              <a:rPr lang="ms-MY" sz="4790" b="1" dirty="0">
                <a:solidFill>
                  <a:srgbClr val="F09DB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rPr>
              <a:t>04</a:t>
            </a:r>
            <a:endParaRPr lang="en-US" sz="4790" b="1" dirty="0">
              <a:solidFill>
                <a:srgbClr val="F09DB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itchFamily="34" charset="0"/>
              <a:sym typeface="Arial" panose="020B0604020202020204" pitchFamily="34" charset="0"/>
            </a:endParaRPr>
          </a:p>
        </p:txBody>
      </p:sp>
      <p:sp>
        <p:nvSpPr>
          <p:cNvPr id="8" name="Rectangle 18"/>
          <p:cNvSpPr/>
          <p:nvPr/>
        </p:nvSpPr>
        <p:spPr>
          <a:xfrm>
            <a:off x="4385866" y="3593901"/>
            <a:ext cx="912614" cy="829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7930"/>
            <a:r>
              <a:rPr lang="ms-MY" sz="4790" b="1" dirty="0">
                <a:solidFill>
                  <a:srgbClr val="F09DB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rPr>
              <a:t>05</a:t>
            </a:r>
            <a:endParaRPr lang="en-US" sz="4790" b="1" dirty="0">
              <a:solidFill>
                <a:srgbClr val="F09DB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itchFamily="34" charset="0"/>
              <a:sym typeface="Arial" panose="020B0604020202020204" pitchFamily="34" charset="0"/>
            </a:endParaRPr>
          </a:p>
        </p:txBody>
      </p:sp>
      <p:sp>
        <p:nvSpPr>
          <p:cNvPr id="9" name="Rectangle 21"/>
          <p:cNvSpPr/>
          <p:nvPr/>
        </p:nvSpPr>
        <p:spPr>
          <a:xfrm>
            <a:off x="8036322" y="3593901"/>
            <a:ext cx="912614" cy="829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7930"/>
            <a:r>
              <a:rPr lang="ms-MY" sz="4790" b="1" dirty="0">
                <a:solidFill>
                  <a:srgbClr val="F09DB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rPr>
              <a:t>06</a:t>
            </a:r>
            <a:endParaRPr lang="en-US" sz="4790" b="1" dirty="0">
              <a:solidFill>
                <a:srgbClr val="F09DB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1609730" y="1983796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1609730" y="2305484"/>
            <a:ext cx="200996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5314260" y="1983796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5314260" y="2305484"/>
            <a:ext cx="200996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48936" y="1983796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8948936" y="2305484"/>
            <a:ext cx="200996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1609730" y="3732467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609730" y="4054155"/>
            <a:ext cx="200996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5314260" y="3732467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5314260" y="4054155"/>
            <a:ext cx="200996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8948936" y="3732467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948936" y="4054155"/>
            <a:ext cx="200996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222601" y="5070157"/>
            <a:ext cx="9496199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6"/>
          <p:cNvSpPr/>
          <p:nvPr/>
        </p:nvSpPr>
        <p:spPr>
          <a:xfrm>
            <a:off x="0" y="2144288"/>
            <a:ext cx="12192000" cy="2796011"/>
          </a:xfrm>
          <a:prstGeom prst="rect">
            <a:avLst/>
          </a:prstGeom>
          <a:solidFill>
            <a:srgbClr val="F09DB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27"/>
          <p:cNvSpPr>
            <a:spLocks noChangeAspect="1" noEditPoints="1"/>
          </p:cNvSpPr>
          <p:nvPr/>
        </p:nvSpPr>
        <p:spPr bwMode="auto">
          <a:xfrm>
            <a:off x="3224004" y="2857094"/>
            <a:ext cx="1145664" cy="818685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alpha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ChangeAspect="1" noEditPoints="1"/>
          </p:cNvSpPr>
          <p:nvPr/>
        </p:nvSpPr>
        <p:spPr bwMode="auto">
          <a:xfrm>
            <a:off x="7608848" y="2934304"/>
            <a:ext cx="1502591" cy="692399"/>
          </a:xfrm>
          <a:custGeom>
            <a:avLst/>
            <a:gdLst>
              <a:gd name="T0" fmla="*/ 308 w 400"/>
              <a:gd name="T1" fmla="*/ 0 h 184"/>
              <a:gd name="T2" fmla="*/ 216 w 400"/>
              <a:gd name="T3" fmla="*/ 92 h 184"/>
              <a:gd name="T4" fmla="*/ 232 w 400"/>
              <a:gd name="T5" fmla="*/ 144 h 184"/>
              <a:gd name="T6" fmla="*/ 168 w 400"/>
              <a:gd name="T7" fmla="*/ 144 h 184"/>
              <a:gd name="T8" fmla="*/ 184 w 400"/>
              <a:gd name="T9" fmla="*/ 92 h 184"/>
              <a:gd name="T10" fmla="*/ 92 w 400"/>
              <a:gd name="T11" fmla="*/ 0 h 184"/>
              <a:gd name="T12" fmla="*/ 0 w 400"/>
              <a:gd name="T13" fmla="*/ 92 h 184"/>
              <a:gd name="T14" fmla="*/ 92 w 400"/>
              <a:gd name="T15" fmla="*/ 184 h 184"/>
              <a:gd name="T16" fmla="*/ 308 w 400"/>
              <a:gd name="T17" fmla="*/ 184 h 184"/>
              <a:gd name="T18" fmla="*/ 400 w 400"/>
              <a:gd name="T19" fmla="*/ 92 h 184"/>
              <a:gd name="T20" fmla="*/ 308 w 400"/>
              <a:gd name="T21" fmla="*/ 0 h 184"/>
              <a:gd name="T22" fmla="*/ 40 w 400"/>
              <a:gd name="T23" fmla="*/ 92 h 184"/>
              <a:gd name="T24" fmla="*/ 92 w 400"/>
              <a:gd name="T25" fmla="*/ 40 h 184"/>
              <a:gd name="T26" fmla="*/ 144 w 400"/>
              <a:gd name="T27" fmla="*/ 92 h 184"/>
              <a:gd name="T28" fmla="*/ 92 w 400"/>
              <a:gd name="T29" fmla="*/ 144 h 184"/>
              <a:gd name="T30" fmla="*/ 40 w 400"/>
              <a:gd name="T31" fmla="*/ 92 h 184"/>
              <a:gd name="T32" fmla="*/ 308 w 400"/>
              <a:gd name="T33" fmla="*/ 144 h 184"/>
              <a:gd name="T34" fmla="*/ 256 w 400"/>
              <a:gd name="T35" fmla="*/ 92 h 184"/>
              <a:gd name="T36" fmla="*/ 308 w 400"/>
              <a:gd name="T37" fmla="*/ 40 h 184"/>
              <a:gd name="T38" fmla="*/ 360 w 400"/>
              <a:gd name="T39" fmla="*/ 92 h 184"/>
              <a:gd name="T40" fmla="*/ 308 w 400"/>
              <a:gd name="T41" fmla="*/ 14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0" h="184">
                <a:moveTo>
                  <a:pt x="308" y="0"/>
                </a:moveTo>
                <a:cubicBezTo>
                  <a:pt x="257" y="0"/>
                  <a:pt x="216" y="41"/>
                  <a:pt x="216" y="92"/>
                </a:cubicBezTo>
                <a:cubicBezTo>
                  <a:pt x="216" y="111"/>
                  <a:pt x="222" y="129"/>
                  <a:pt x="232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8" y="129"/>
                  <a:pt x="184" y="111"/>
                  <a:pt x="184" y="92"/>
                </a:cubicBezTo>
                <a:cubicBezTo>
                  <a:pt x="184" y="41"/>
                  <a:pt x="143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3"/>
                  <a:pt x="41" y="184"/>
                  <a:pt x="92" y="184"/>
                </a:cubicBezTo>
                <a:cubicBezTo>
                  <a:pt x="308" y="184"/>
                  <a:pt x="308" y="184"/>
                  <a:pt x="308" y="184"/>
                </a:cubicBezTo>
                <a:cubicBezTo>
                  <a:pt x="359" y="184"/>
                  <a:pt x="400" y="143"/>
                  <a:pt x="400" y="92"/>
                </a:cubicBezTo>
                <a:cubicBezTo>
                  <a:pt x="400" y="41"/>
                  <a:pt x="359" y="0"/>
                  <a:pt x="308" y="0"/>
                </a:cubicBezTo>
                <a:close/>
                <a:moveTo>
                  <a:pt x="40" y="92"/>
                </a:moveTo>
                <a:cubicBezTo>
                  <a:pt x="40" y="63"/>
                  <a:pt x="63" y="40"/>
                  <a:pt x="92" y="40"/>
                </a:cubicBezTo>
                <a:cubicBezTo>
                  <a:pt x="120" y="40"/>
                  <a:pt x="144" y="63"/>
                  <a:pt x="144" y="92"/>
                </a:cubicBezTo>
                <a:cubicBezTo>
                  <a:pt x="144" y="121"/>
                  <a:pt x="120" y="144"/>
                  <a:pt x="92" y="144"/>
                </a:cubicBezTo>
                <a:cubicBezTo>
                  <a:pt x="63" y="144"/>
                  <a:pt x="40" y="121"/>
                  <a:pt x="40" y="92"/>
                </a:cubicBezTo>
                <a:close/>
                <a:moveTo>
                  <a:pt x="308" y="144"/>
                </a:moveTo>
                <a:cubicBezTo>
                  <a:pt x="279" y="144"/>
                  <a:pt x="256" y="121"/>
                  <a:pt x="256" y="92"/>
                </a:cubicBezTo>
                <a:cubicBezTo>
                  <a:pt x="256" y="63"/>
                  <a:pt x="279" y="40"/>
                  <a:pt x="308" y="40"/>
                </a:cubicBezTo>
                <a:cubicBezTo>
                  <a:pt x="336" y="40"/>
                  <a:pt x="360" y="63"/>
                  <a:pt x="360" y="92"/>
                </a:cubicBezTo>
                <a:cubicBezTo>
                  <a:pt x="360" y="121"/>
                  <a:pt x="336" y="144"/>
                  <a:pt x="308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A66AC">
                  <a:lumMod val="60000"/>
                  <a:lumOff val="4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Group 47"/>
          <p:cNvGrpSpPr>
            <a:grpSpLocks noChangeAspect="1"/>
          </p:cNvGrpSpPr>
          <p:nvPr/>
        </p:nvGrpSpPr>
        <p:grpSpPr>
          <a:xfrm>
            <a:off x="1247917" y="2868149"/>
            <a:ext cx="899608" cy="792000"/>
            <a:chOff x="6040049" y="4182118"/>
            <a:chExt cx="521619" cy="459224"/>
          </a:xfrm>
          <a:solidFill>
            <a:srgbClr val="FFFFFF"/>
          </a:solidFill>
        </p:grpSpPr>
        <p:sp>
          <p:nvSpPr>
            <p:cNvPr id="8" name="Freeform 84"/>
            <p:cNvSpPr/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5"/>
            <p:cNvSpPr/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86"/>
            <p:cNvSpPr/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87"/>
            <p:cNvSpPr/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88"/>
            <p:cNvSpPr/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4"/>
          <p:cNvGrpSpPr/>
          <p:nvPr/>
        </p:nvGrpSpPr>
        <p:grpSpPr>
          <a:xfrm>
            <a:off x="5477015" y="2828066"/>
            <a:ext cx="1181630" cy="878606"/>
            <a:chOff x="5838825" y="2538413"/>
            <a:chExt cx="490538" cy="396874"/>
          </a:xfrm>
          <a:solidFill>
            <a:srgbClr val="FFFFFF"/>
          </a:solidFill>
        </p:grpSpPr>
        <p:sp>
          <p:nvSpPr>
            <p:cNvPr id="14" name="Freeform 35"/>
            <p:cNvSpPr>
              <a:spLocks noEditPoints="1"/>
            </p:cNvSpPr>
            <p:nvPr/>
          </p:nvSpPr>
          <p:spPr bwMode="auto">
            <a:xfrm>
              <a:off x="5838825" y="2587625"/>
              <a:ext cx="490538" cy="347662"/>
            </a:xfrm>
            <a:custGeom>
              <a:avLst/>
              <a:gdLst>
                <a:gd name="T0" fmla="*/ 121 w 130"/>
                <a:gd name="T1" fmla="*/ 0 h 92"/>
                <a:gd name="T2" fmla="*/ 9 w 130"/>
                <a:gd name="T3" fmla="*/ 0 h 92"/>
                <a:gd name="T4" fmla="*/ 0 w 130"/>
                <a:gd name="T5" fmla="*/ 9 h 92"/>
                <a:gd name="T6" fmla="*/ 0 w 130"/>
                <a:gd name="T7" fmla="*/ 83 h 92"/>
                <a:gd name="T8" fmla="*/ 9 w 130"/>
                <a:gd name="T9" fmla="*/ 92 h 92"/>
                <a:gd name="T10" fmla="*/ 121 w 130"/>
                <a:gd name="T11" fmla="*/ 92 h 92"/>
                <a:gd name="T12" fmla="*/ 130 w 130"/>
                <a:gd name="T13" fmla="*/ 83 h 92"/>
                <a:gd name="T14" fmla="*/ 130 w 130"/>
                <a:gd name="T15" fmla="*/ 9 h 92"/>
                <a:gd name="T16" fmla="*/ 121 w 130"/>
                <a:gd name="T17" fmla="*/ 0 h 92"/>
                <a:gd name="T18" fmla="*/ 47 w 130"/>
                <a:gd name="T19" fmla="*/ 81 h 92"/>
                <a:gd name="T20" fmla="*/ 12 w 130"/>
                <a:gd name="T21" fmla="*/ 46 h 92"/>
                <a:gd name="T22" fmla="*/ 47 w 130"/>
                <a:gd name="T23" fmla="*/ 11 h 92"/>
                <a:gd name="T24" fmla="*/ 82 w 130"/>
                <a:gd name="T25" fmla="*/ 46 h 92"/>
                <a:gd name="T26" fmla="*/ 47 w 130"/>
                <a:gd name="T27" fmla="*/ 81 h 92"/>
                <a:gd name="T28" fmla="*/ 116 w 130"/>
                <a:gd name="T29" fmla="*/ 19 h 92"/>
                <a:gd name="T30" fmla="*/ 105 w 130"/>
                <a:gd name="T31" fmla="*/ 19 h 92"/>
                <a:gd name="T32" fmla="*/ 99 w 130"/>
                <a:gd name="T33" fmla="*/ 13 h 92"/>
                <a:gd name="T34" fmla="*/ 105 w 130"/>
                <a:gd name="T35" fmla="*/ 7 h 92"/>
                <a:gd name="T36" fmla="*/ 116 w 130"/>
                <a:gd name="T37" fmla="*/ 7 h 92"/>
                <a:gd name="T38" fmla="*/ 122 w 130"/>
                <a:gd name="T39" fmla="*/ 13 h 92"/>
                <a:gd name="T40" fmla="*/ 116 w 130"/>
                <a:gd name="T41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92">
                  <a:moveTo>
                    <a:pt x="12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4" y="92"/>
                    <a:pt x="9" y="92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6" y="92"/>
                    <a:pt x="130" y="88"/>
                    <a:pt x="130" y="83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0" y="4"/>
                    <a:pt x="126" y="0"/>
                    <a:pt x="121" y="0"/>
                  </a:cubicBezTo>
                  <a:close/>
                  <a:moveTo>
                    <a:pt x="47" y="81"/>
                  </a:moveTo>
                  <a:cubicBezTo>
                    <a:pt x="28" y="81"/>
                    <a:pt x="12" y="66"/>
                    <a:pt x="12" y="46"/>
                  </a:cubicBezTo>
                  <a:cubicBezTo>
                    <a:pt x="12" y="27"/>
                    <a:pt x="28" y="11"/>
                    <a:pt x="47" y="11"/>
                  </a:cubicBezTo>
                  <a:cubicBezTo>
                    <a:pt x="67" y="11"/>
                    <a:pt x="82" y="27"/>
                    <a:pt x="82" y="46"/>
                  </a:cubicBezTo>
                  <a:cubicBezTo>
                    <a:pt x="82" y="66"/>
                    <a:pt x="67" y="81"/>
                    <a:pt x="47" y="81"/>
                  </a:cubicBezTo>
                  <a:close/>
                  <a:moveTo>
                    <a:pt x="116" y="19"/>
                  </a:moveTo>
                  <a:cubicBezTo>
                    <a:pt x="105" y="19"/>
                    <a:pt x="105" y="19"/>
                    <a:pt x="105" y="19"/>
                  </a:cubicBezTo>
                  <a:cubicBezTo>
                    <a:pt x="101" y="19"/>
                    <a:pt x="99" y="17"/>
                    <a:pt x="99" y="13"/>
                  </a:cubicBezTo>
                  <a:cubicBezTo>
                    <a:pt x="99" y="10"/>
                    <a:pt x="101" y="7"/>
                    <a:pt x="105" y="7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9" y="7"/>
                    <a:pt x="122" y="10"/>
                    <a:pt x="122" y="13"/>
                  </a:cubicBezTo>
                  <a:cubicBezTo>
                    <a:pt x="122" y="17"/>
                    <a:pt x="119" y="19"/>
                    <a:pt x="11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36"/>
            <p:cNvSpPr>
              <a:spLocks noChangeArrowheads="1"/>
            </p:cNvSpPr>
            <p:nvPr/>
          </p:nvSpPr>
          <p:spPr bwMode="auto">
            <a:xfrm>
              <a:off x="5888038" y="2538413"/>
              <a:ext cx="1016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37"/>
            <p:cNvSpPr>
              <a:spLocks noChangeArrowheads="1"/>
            </p:cNvSpPr>
            <p:nvPr/>
          </p:nvSpPr>
          <p:spPr bwMode="auto">
            <a:xfrm>
              <a:off x="5951538" y="2697163"/>
              <a:ext cx="128588" cy="1285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163678" y="3036666"/>
            <a:ext cx="615608" cy="566029"/>
            <a:chOff x="2830513" y="3594100"/>
            <a:chExt cx="473075" cy="434975"/>
          </a:xfrm>
          <a:solidFill>
            <a:srgbClr val="FFFFFF"/>
          </a:solidFill>
        </p:grpSpPr>
        <p:sp>
          <p:nvSpPr>
            <p:cNvPr id="18" name="Freeform 42"/>
            <p:cNvSpPr>
              <a:spLocks noEditPoints="1"/>
            </p:cNvSpPr>
            <p:nvPr/>
          </p:nvSpPr>
          <p:spPr bwMode="auto">
            <a:xfrm>
              <a:off x="2830513" y="3594100"/>
              <a:ext cx="473075" cy="434975"/>
            </a:xfrm>
            <a:custGeom>
              <a:avLst/>
              <a:gdLst>
                <a:gd name="T0" fmla="*/ 188 w 192"/>
                <a:gd name="T1" fmla="*/ 0 h 176"/>
                <a:gd name="T2" fmla="*/ 4 w 192"/>
                <a:gd name="T3" fmla="*/ 0 h 176"/>
                <a:gd name="T4" fmla="*/ 0 w 192"/>
                <a:gd name="T5" fmla="*/ 4 h 176"/>
                <a:gd name="T6" fmla="*/ 0 w 192"/>
                <a:gd name="T7" fmla="*/ 172 h 176"/>
                <a:gd name="T8" fmla="*/ 4 w 192"/>
                <a:gd name="T9" fmla="*/ 176 h 176"/>
                <a:gd name="T10" fmla="*/ 188 w 192"/>
                <a:gd name="T11" fmla="*/ 176 h 176"/>
                <a:gd name="T12" fmla="*/ 192 w 192"/>
                <a:gd name="T13" fmla="*/ 172 h 176"/>
                <a:gd name="T14" fmla="*/ 192 w 192"/>
                <a:gd name="T15" fmla="*/ 4 h 176"/>
                <a:gd name="T16" fmla="*/ 188 w 192"/>
                <a:gd name="T17" fmla="*/ 0 h 176"/>
                <a:gd name="T18" fmla="*/ 176 w 192"/>
                <a:gd name="T19" fmla="*/ 132 h 176"/>
                <a:gd name="T20" fmla="*/ 172 w 192"/>
                <a:gd name="T21" fmla="*/ 136 h 176"/>
                <a:gd name="T22" fmla="*/ 20 w 192"/>
                <a:gd name="T23" fmla="*/ 136 h 176"/>
                <a:gd name="T24" fmla="*/ 16 w 192"/>
                <a:gd name="T25" fmla="*/ 132 h 176"/>
                <a:gd name="T26" fmla="*/ 16 w 192"/>
                <a:gd name="T27" fmla="*/ 20 h 176"/>
                <a:gd name="T28" fmla="*/ 20 w 192"/>
                <a:gd name="T29" fmla="*/ 16 h 176"/>
                <a:gd name="T30" fmla="*/ 172 w 192"/>
                <a:gd name="T31" fmla="*/ 16 h 176"/>
                <a:gd name="T32" fmla="*/ 176 w 192"/>
                <a:gd name="T33" fmla="*/ 20 h 176"/>
                <a:gd name="T34" fmla="*/ 176 w 192"/>
                <a:gd name="T35" fmla="*/ 1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76">
                  <a:moveTo>
                    <a:pt x="18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4"/>
                    <a:pt x="2" y="176"/>
                    <a:pt x="4" y="176"/>
                  </a:cubicBezTo>
                  <a:cubicBezTo>
                    <a:pt x="188" y="176"/>
                    <a:pt x="188" y="176"/>
                    <a:pt x="188" y="176"/>
                  </a:cubicBezTo>
                  <a:cubicBezTo>
                    <a:pt x="190" y="176"/>
                    <a:pt x="192" y="174"/>
                    <a:pt x="192" y="172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0" y="0"/>
                    <a:pt x="188" y="0"/>
                  </a:cubicBezTo>
                  <a:close/>
                  <a:moveTo>
                    <a:pt x="176" y="132"/>
                  </a:moveTo>
                  <a:cubicBezTo>
                    <a:pt x="176" y="134"/>
                    <a:pt x="174" y="136"/>
                    <a:pt x="172" y="136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18" y="136"/>
                    <a:pt x="16" y="134"/>
                    <a:pt x="16" y="13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4" y="16"/>
                    <a:pt x="176" y="18"/>
                    <a:pt x="176" y="20"/>
                  </a:cubicBezTo>
                  <a:lnTo>
                    <a:pt x="176" y="1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43"/>
            <p:cNvSpPr>
              <a:spLocks noChangeArrowheads="1"/>
            </p:cNvSpPr>
            <p:nvPr/>
          </p:nvSpPr>
          <p:spPr bwMode="auto">
            <a:xfrm>
              <a:off x="2968625" y="3673475"/>
              <a:ext cx="79375" cy="79375"/>
            </a:xfrm>
            <a:prstGeom prst="ellipse">
              <a:avLst/>
            </a:pr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44"/>
            <p:cNvSpPr>
              <a:spLocks noEditPoints="1"/>
            </p:cNvSpPr>
            <p:nvPr/>
          </p:nvSpPr>
          <p:spPr bwMode="auto">
            <a:xfrm>
              <a:off x="2889250" y="3727450"/>
              <a:ext cx="355600" cy="182563"/>
            </a:xfrm>
            <a:custGeom>
              <a:avLst/>
              <a:gdLst>
                <a:gd name="T0" fmla="*/ 77 w 144"/>
                <a:gd name="T1" fmla="*/ 7 h 74"/>
                <a:gd name="T2" fmla="*/ 77 w 144"/>
                <a:gd name="T3" fmla="*/ 8 h 74"/>
                <a:gd name="T4" fmla="*/ 49 w 144"/>
                <a:gd name="T5" fmla="*/ 36 h 74"/>
                <a:gd name="T6" fmla="*/ 43 w 144"/>
                <a:gd name="T7" fmla="*/ 31 h 74"/>
                <a:gd name="T8" fmla="*/ 13 w 144"/>
                <a:gd name="T9" fmla="*/ 32 h 74"/>
                <a:gd name="T10" fmla="*/ 0 w 144"/>
                <a:gd name="T11" fmla="*/ 45 h 74"/>
                <a:gd name="T12" fmla="*/ 0 w 144"/>
                <a:gd name="T13" fmla="*/ 56 h 74"/>
                <a:gd name="T14" fmla="*/ 0 w 144"/>
                <a:gd name="T15" fmla="*/ 74 h 74"/>
                <a:gd name="T16" fmla="*/ 144 w 144"/>
                <a:gd name="T17" fmla="*/ 74 h 74"/>
                <a:gd name="T18" fmla="*/ 144 w 144"/>
                <a:gd name="T19" fmla="*/ 50 h 74"/>
                <a:gd name="T20" fmla="*/ 144 w 144"/>
                <a:gd name="T21" fmla="*/ 40 h 74"/>
                <a:gd name="T22" fmla="*/ 107 w 144"/>
                <a:gd name="T23" fmla="*/ 7 h 74"/>
                <a:gd name="T24" fmla="*/ 77 w 144"/>
                <a:gd name="T25" fmla="*/ 7 h 74"/>
                <a:gd name="T26" fmla="*/ 104 w 144"/>
                <a:gd name="T27" fmla="*/ 33 h 74"/>
                <a:gd name="T28" fmla="*/ 94 w 144"/>
                <a:gd name="T29" fmla="*/ 27 h 74"/>
                <a:gd name="T30" fmla="*/ 90 w 144"/>
                <a:gd name="T31" fmla="*/ 27 h 74"/>
                <a:gd name="T32" fmla="*/ 80 w 144"/>
                <a:gd name="T33" fmla="*/ 33 h 74"/>
                <a:gd name="T34" fmla="*/ 70 w 144"/>
                <a:gd name="T35" fmla="*/ 27 h 74"/>
                <a:gd name="T36" fmla="*/ 70 w 144"/>
                <a:gd name="T37" fmla="*/ 26 h 74"/>
                <a:gd name="T38" fmla="*/ 83 w 144"/>
                <a:gd name="T39" fmla="*/ 13 h 74"/>
                <a:gd name="T40" fmla="*/ 102 w 144"/>
                <a:gd name="T41" fmla="*/ 13 h 74"/>
                <a:gd name="T42" fmla="*/ 118 w 144"/>
                <a:gd name="T43" fmla="*/ 27 h 74"/>
                <a:gd name="T44" fmla="*/ 104 w 144"/>
                <a:gd name="T45" fmla="*/ 3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74">
                  <a:moveTo>
                    <a:pt x="77" y="7"/>
                  </a:moveTo>
                  <a:cubicBezTo>
                    <a:pt x="77" y="7"/>
                    <a:pt x="77" y="7"/>
                    <a:pt x="77" y="8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35" y="24"/>
                    <a:pt x="22" y="24"/>
                    <a:pt x="13" y="3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50"/>
                    <a:pt x="144" y="50"/>
                    <a:pt x="144" y="5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99" y="0"/>
                    <a:pt x="85" y="0"/>
                    <a:pt x="77" y="7"/>
                  </a:cubicBezTo>
                  <a:close/>
                  <a:moveTo>
                    <a:pt x="104" y="33"/>
                  </a:moveTo>
                  <a:cubicBezTo>
                    <a:pt x="94" y="27"/>
                    <a:pt x="94" y="27"/>
                    <a:pt x="94" y="27"/>
                  </a:cubicBezTo>
                  <a:cubicBezTo>
                    <a:pt x="93" y="26"/>
                    <a:pt x="91" y="26"/>
                    <a:pt x="90" y="27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8" y="9"/>
                    <a:pt x="97" y="9"/>
                    <a:pt x="102" y="13"/>
                  </a:cubicBezTo>
                  <a:cubicBezTo>
                    <a:pt x="118" y="27"/>
                    <a:pt x="118" y="27"/>
                    <a:pt x="118" y="27"/>
                  </a:cubicBezTo>
                  <a:lnTo>
                    <a:pt x="104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2518625" y="5376509"/>
            <a:ext cx="7154749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979029" y="3982186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110426" y="3982186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371862" y="3982186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7503259" y="3982186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789259" y="3982186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44"/>
          <p:cNvSpPr/>
          <p:nvPr/>
        </p:nvSpPr>
        <p:spPr>
          <a:xfrm rot="3455767">
            <a:off x="8329551" y="3048265"/>
            <a:ext cx="884442" cy="1695360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ectangle 35"/>
          <p:cNvSpPr/>
          <p:nvPr/>
        </p:nvSpPr>
        <p:spPr>
          <a:xfrm rot="18144233" flipH="1">
            <a:off x="4172793" y="3048265"/>
            <a:ext cx="884442" cy="1695360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39"/>
          <p:cNvSpPr/>
          <p:nvPr/>
        </p:nvSpPr>
        <p:spPr>
          <a:xfrm rot="3455767">
            <a:off x="5544218" y="3048265"/>
            <a:ext cx="884442" cy="1695360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42"/>
          <p:cNvSpPr/>
          <p:nvPr/>
        </p:nvSpPr>
        <p:spPr>
          <a:xfrm rot="18144233" flipH="1">
            <a:off x="6958126" y="3048265"/>
            <a:ext cx="884442" cy="1695360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17"/>
          <p:cNvSpPr/>
          <p:nvPr/>
        </p:nvSpPr>
        <p:spPr>
          <a:xfrm rot="3455767">
            <a:off x="2758885" y="3048265"/>
            <a:ext cx="884442" cy="1695360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9" name="Straight Connector 21"/>
          <p:cNvCxnSpPr/>
          <p:nvPr/>
        </p:nvCxnSpPr>
        <p:spPr>
          <a:xfrm>
            <a:off x="2499998" y="3043185"/>
            <a:ext cx="0" cy="1368355"/>
          </a:xfrm>
          <a:prstGeom prst="line">
            <a:avLst/>
          </a:prstGeom>
          <a:ln w="12700">
            <a:solidFill>
              <a:srgbClr val="8497B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39"/>
          <p:cNvCxnSpPr/>
          <p:nvPr/>
        </p:nvCxnSpPr>
        <p:spPr>
          <a:xfrm flipV="1">
            <a:off x="3880217" y="3344767"/>
            <a:ext cx="0" cy="1368355"/>
          </a:xfrm>
          <a:prstGeom prst="line">
            <a:avLst/>
          </a:prstGeom>
          <a:ln w="12700">
            <a:solidFill>
              <a:srgbClr val="8497B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58"/>
          <p:cNvCxnSpPr/>
          <p:nvPr/>
        </p:nvCxnSpPr>
        <p:spPr>
          <a:xfrm>
            <a:off x="5298532" y="3043185"/>
            <a:ext cx="0" cy="1368355"/>
          </a:xfrm>
          <a:prstGeom prst="line">
            <a:avLst/>
          </a:prstGeom>
          <a:ln w="12700">
            <a:solidFill>
              <a:srgbClr val="8497B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61"/>
          <p:cNvCxnSpPr/>
          <p:nvPr/>
        </p:nvCxnSpPr>
        <p:spPr>
          <a:xfrm>
            <a:off x="8066359" y="3043185"/>
            <a:ext cx="0" cy="1368355"/>
          </a:xfrm>
          <a:prstGeom prst="line">
            <a:avLst/>
          </a:prstGeom>
          <a:ln w="12700">
            <a:solidFill>
              <a:srgbClr val="8497B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4"/>
          <p:cNvCxnSpPr/>
          <p:nvPr/>
        </p:nvCxnSpPr>
        <p:spPr>
          <a:xfrm flipV="1">
            <a:off x="6691952" y="3344767"/>
            <a:ext cx="0" cy="1368355"/>
          </a:xfrm>
          <a:prstGeom prst="line">
            <a:avLst/>
          </a:prstGeom>
          <a:ln w="12700">
            <a:solidFill>
              <a:srgbClr val="8497B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7"/>
          <p:cNvCxnSpPr/>
          <p:nvPr/>
        </p:nvCxnSpPr>
        <p:spPr>
          <a:xfrm flipV="1">
            <a:off x="9484642" y="3344767"/>
            <a:ext cx="0" cy="1368355"/>
          </a:xfrm>
          <a:prstGeom prst="line">
            <a:avLst/>
          </a:prstGeom>
          <a:ln w="12700">
            <a:solidFill>
              <a:srgbClr val="8497B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46"/>
          <p:cNvSpPr/>
          <p:nvPr/>
        </p:nvSpPr>
        <p:spPr>
          <a:xfrm>
            <a:off x="9036505" y="3002398"/>
            <a:ext cx="884442" cy="884442"/>
          </a:xfrm>
          <a:prstGeom prst="ellipse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</a:t>
            </a:r>
            <a:endParaRPr lang="en-US" sz="28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6"/>
          <p:cNvSpPr/>
          <p:nvPr/>
        </p:nvSpPr>
        <p:spPr>
          <a:xfrm>
            <a:off x="2066572" y="3886840"/>
            <a:ext cx="884442" cy="884442"/>
          </a:xfrm>
          <a:prstGeom prst="ellipse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en-AU" sz="28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22"/>
          <p:cNvSpPr/>
          <p:nvPr/>
        </p:nvSpPr>
        <p:spPr>
          <a:xfrm>
            <a:off x="3465839" y="3002398"/>
            <a:ext cx="884442" cy="884442"/>
          </a:xfrm>
          <a:prstGeom prst="ellipse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en-AU" sz="28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36"/>
          <p:cNvSpPr/>
          <p:nvPr/>
        </p:nvSpPr>
        <p:spPr>
          <a:xfrm flipH="1">
            <a:off x="4865105" y="3886840"/>
            <a:ext cx="884442" cy="884442"/>
          </a:xfrm>
          <a:prstGeom prst="ellipse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en-AU" sz="28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41"/>
          <p:cNvSpPr/>
          <p:nvPr/>
        </p:nvSpPr>
        <p:spPr>
          <a:xfrm>
            <a:off x="6251172" y="3002398"/>
            <a:ext cx="884442" cy="884442"/>
          </a:xfrm>
          <a:prstGeom prst="ellipse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en-AU" sz="28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43"/>
          <p:cNvSpPr/>
          <p:nvPr/>
        </p:nvSpPr>
        <p:spPr>
          <a:xfrm flipH="1">
            <a:off x="7650439" y="3886840"/>
            <a:ext cx="884442" cy="884442"/>
          </a:xfrm>
          <a:prstGeom prst="ellipse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  <a:endParaRPr lang="en-US" sz="28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2064877" y="2398641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1733246" y="2684546"/>
            <a:ext cx="15306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895149" y="2398641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4563518" y="2684546"/>
            <a:ext cx="15306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7680483" y="2398641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7348852" y="2684546"/>
            <a:ext cx="15306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3495883" y="4866455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3164252" y="5152360"/>
            <a:ext cx="15306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6251172" y="4866455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5919541" y="5152360"/>
            <a:ext cx="15306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9036505" y="4866455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704874" y="5152360"/>
            <a:ext cx="15306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reeform 17"/>
          <p:cNvSpPr>
            <a:spLocks noChangeAspect="1"/>
          </p:cNvSpPr>
          <p:nvPr/>
        </p:nvSpPr>
        <p:spPr bwMode="auto">
          <a:xfrm>
            <a:off x="6530150" y="2807344"/>
            <a:ext cx="1938186" cy="1908000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F09DB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17"/>
          <p:cNvSpPr/>
          <p:nvPr/>
        </p:nvSpPr>
        <p:spPr bwMode="auto">
          <a:xfrm>
            <a:off x="5530796" y="3046530"/>
            <a:ext cx="1481733" cy="1458656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F09DB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18"/>
          <p:cNvSpPr/>
          <p:nvPr/>
        </p:nvSpPr>
        <p:spPr bwMode="auto">
          <a:xfrm>
            <a:off x="4611102" y="3165520"/>
            <a:ext cx="1295485" cy="1265818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F09DB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19"/>
          <p:cNvSpPr/>
          <p:nvPr/>
        </p:nvSpPr>
        <p:spPr bwMode="auto">
          <a:xfrm>
            <a:off x="3889189" y="3292111"/>
            <a:ext cx="1028477" cy="1041662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F09DB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100"/>
          <p:cNvSpPr/>
          <p:nvPr/>
        </p:nvSpPr>
        <p:spPr bwMode="auto">
          <a:xfrm>
            <a:off x="7864647" y="3209700"/>
            <a:ext cx="2549766" cy="286787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108"/>
          <p:cNvSpPr/>
          <p:nvPr/>
        </p:nvSpPr>
        <p:spPr bwMode="auto">
          <a:xfrm flipH="1">
            <a:off x="1617970" y="3517914"/>
            <a:ext cx="2551413" cy="286787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任意多边形 112"/>
          <p:cNvSpPr/>
          <p:nvPr/>
        </p:nvSpPr>
        <p:spPr>
          <a:xfrm>
            <a:off x="6272486" y="2509217"/>
            <a:ext cx="672466" cy="100210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任意多边形 113"/>
          <p:cNvSpPr/>
          <p:nvPr/>
        </p:nvSpPr>
        <p:spPr>
          <a:xfrm flipH="1">
            <a:off x="4560007" y="2502624"/>
            <a:ext cx="672466" cy="100210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6"/>
          <p:cNvSpPr>
            <a:spLocks noChangeAspect="1" noEditPoints="1"/>
          </p:cNvSpPr>
          <p:nvPr/>
        </p:nvSpPr>
        <p:spPr bwMode="auto">
          <a:xfrm>
            <a:off x="4333090" y="3675046"/>
            <a:ext cx="226917" cy="241722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en-US" sz="200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6"/>
          <p:cNvSpPr>
            <a:spLocks noChangeAspect="1"/>
          </p:cNvSpPr>
          <p:nvPr/>
        </p:nvSpPr>
        <p:spPr bwMode="auto">
          <a:xfrm>
            <a:off x="7526873" y="3676211"/>
            <a:ext cx="242986" cy="252000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en-US" sz="200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442"/>
          <p:cNvSpPr>
            <a:spLocks noEditPoints="1"/>
          </p:cNvSpPr>
          <p:nvPr/>
        </p:nvSpPr>
        <p:spPr bwMode="auto">
          <a:xfrm>
            <a:off x="5181936" y="3693576"/>
            <a:ext cx="258763" cy="222250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443"/>
          <p:cNvSpPr>
            <a:spLocks noChangeArrowheads="1"/>
          </p:cNvSpPr>
          <p:nvPr/>
        </p:nvSpPr>
        <p:spPr bwMode="auto">
          <a:xfrm>
            <a:off x="5254961" y="3730088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444"/>
          <p:cNvSpPr>
            <a:spLocks noChangeArrowheads="1"/>
          </p:cNvSpPr>
          <p:nvPr/>
        </p:nvSpPr>
        <p:spPr bwMode="auto">
          <a:xfrm>
            <a:off x="5345448" y="3739613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ectangle 445"/>
          <p:cNvSpPr>
            <a:spLocks noChangeArrowheads="1"/>
          </p:cNvSpPr>
          <p:nvPr/>
        </p:nvSpPr>
        <p:spPr bwMode="auto">
          <a:xfrm>
            <a:off x="5345448" y="3774538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ectangle 446"/>
          <p:cNvSpPr>
            <a:spLocks noChangeArrowheads="1"/>
          </p:cNvSpPr>
          <p:nvPr/>
        </p:nvSpPr>
        <p:spPr bwMode="auto">
          <a:xfrm>
            <a:off x="5254961" y="3822163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447"/>
          <p:cNvSpPr>
            <a:spLocks noChangeArrowheads="1"/>
          </p:cNvSpPr>
          <p:nvPr/>
        </p:nvSpPr>
        <p:spPr bwMode="auto">
          <a:xfrm>
            <a:off x="5254961" y="3858676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56"/>
          <p:cNvSpPr>
            <a:spLocks noChangeArrowheads="1"/>
          </p:cNvSpPr>
          <p:nvPr/>
        </p:nvSpPr>
        <p:spPr bwMode="auto">
          <a:xfrm>
            <a:off x="6272486" y="3654162"/>
            <a:ext cx="301077" cy="301077"/>
          </a:xfrm>
          <a:prstGeom prst="ellipse">
            <a:avLst/>
          </a:pr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7"/>
          <p:cNvSpPr/>
          <p:nvPr/>
        </p:nvSpPr>
        <p:spPr bwMode="auto">
          <a:xfrm>
            <a:off x="6318628" y="3693383"/>
            <a:ext cx="155730" cy="141887"/>
          </a:xfrm>
          <a:custGeom>
            <a:avLst/>
            <a:gdLst>
              <a:gd name="T0" fmla="*/ 8 w 95"/>
              <a:gd name="T1" fmla="*/ 33 h 87"/>
              <a:gd name="T2" fmla="*/ 29 w 95"/>
              <a:gd name="T3" fmla="*/ 74 h 87"/>
              <a:gd name="T4" fmla="*/ 57 w 95"/>
              <a:gd name="T5" fmla="*/ 85 h 87"/>
              <a:gd name="T6" fmla="*/ 54 w 95"/>
              <a:gd name="T7" fmla="*/ 81 h 87"/>
              <a:gd name="T8" fmla="*/ 48 w 95"/>
              <a:gd name="T9" fmla="*/ 76 h 87"/>
              <a:gd name="T10" fmla="*/ 45 w 95"/>
              <a:gd name="T11" fmla="*/ 67 h 87"/>
              <a:gd name="T12" fmla="*/ 36 w 95"/>
              <a:gd name="T13" fmla="*/ 64 h 87"/>
              <a:gd name="T14" fmla="*/ 45 w 95"/>
              <a:gd name="T15" fmla="*/ 52 h 87"/>
              <a:gd name="T16" fmla="*/ 71 w 95"/>
              <a:gd name="T17" fmla="*/ 33 h 87"/>
              <a:gd name="T18" fmla="*/ 43 w 95"/>
              <a:gd name="T19" fmla="*/ 3 h 87"/>
              <a:gd name="T20" fmla="*/ 6 w 95"/>
              <a:gd name="T21" fmla="*/ 14 h 87"/>
              <a:gd name="T22" fmla="*/ 8 w 95"/>
              <a:gd name="T23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58"/>
          <p:cNvSpPr/>
          <p:nvPr/>
        </p:nvSpPr>
        <p:spPr bwMode="auto">
          <a:xfrm>
            <a:off x="6401684" y="3802970"/>
            <a:ext cx="118816" cy="138426"/>
          </a:xfrm>
          <a:custGeom>
            <a:avLst/>
            <a:gdLst>
              <a:gd name="T0" fmla="*/ 12 w 73"/>
              <a:gd name="T1" fmla="*/ 32 h 85"/>
              <a:gd name="T2" fmla="*/ 12 w 73"/>
              <a:gd name="T3" fmla="*/ 45 h 85"/>
              <a:gd name="T4" fmla="*/ 25 w 73"/>
              <a:gd name="T5" fmla="*/ 58 h 85"/>
              <a:gd name="T6" fmla="*/ 19 w 73"/>
              <a:gd name="T7" fmla="*/ 80 h 85"/>
              <a:gd name="T8" fmla="*/ 45 w 73"/>
              <a:gd name="T9" fmla="*/ 66 h 85"/>
              <a:gd name="T10" fmla="*/ 66 w 73"/>
              <a:gd name="T11" fmla="*/ 37 h 85"/>
              <a:gd name="T12" fmla="*/ 54 w 73"/>
              <a:gd name="T13" fmla="*/ 24 h 85"/>
              <a:gd name="T14" fmla="*/ 24 w 73"/>
              <a:gd name="T15" fmla="*/ 11 h 85"/>
              <a:gd name="T16" fmla="*/ 12 w 73"/>
              <a:gd name="T17" fmla="*/ 3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59"/>
          <p:cNvSpPr/>
          <p:nvPr/>
        </p:nvSpPr>
        <p:spPr bwMode="auto">
          <a:xfrm>
            <a:off x="6465129" y="3661083"/>
            <a:ext cx="103820" cy="193796"/>
          </a:xfrm>
          <a:custGeom>
            <a:avLst/>
            <a:gdLst>
              <a:gd name="T0" fmla="*/ 0 w 63"/>
              <a:gd name="T1" fmla="*/ 0 h 119"/>
              <a:gd name="T2" fmla="*/ 11 w 63"/>
              <a:gd name="T3" fmla="*/ 30 h 119"/>
              <a:gd name="T4" fmla="*/ 46 w 63"/>
              <a:gd name="T5" fmla="*/ 54 h 119"/>
              <a:gd name="T6" fmla="*/ 54 w 63"/>
              <a:gd name="T7" fmla="*/ 81 h 119"/>
              <a:gd name="T8" fmla="*/ 52 w 63"/>
              <a:gd name="T9" fmla="*/ 111 h 119"/>
              <a:gd name="T10" fmla="*/ 63 w 63"/>
              <a:gd name="T11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3751998" y="1829651"/>
            <a:ext cx="147262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3756079" y="2115554"/>
            <a:ext cx="156714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392018" y="1829651"/>
            <a:ext cx="147262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396099" y="2115554"/>
            <a:ext cx="156714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091899" y="3448893"/>
            <a:ext cx="147262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9095980" y="3734796"/>
            <a:ext cx="156714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759107" y="3651427"/>
            <a:ext cx="147262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763188" y="3937330"/>
            <a:ext cx="156714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315517" y="5439918"/>
            <a:ext cx="9530283" cy="56547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9599" y="476286"/>
            <a:ext cx="5012803" cy="508950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632961" y="5866228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blipFill>
                  <a:blip r:embed="rId2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  <a:endParaRPr lang="zh-CN" altLang="en-US" sz="3600" b="1" dirty="0">
              <a:blipFill>
                <a:blip r:embed="rId2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5402" y="2918807"/>
            <a:ext cx="958032" cy="9922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207" y="2918807"/>
            <a:ext cx="958032" cy="9922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34739" y="3091767"/>
            <a:ext cx="6199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blipFill>
                  <a:blip r:embed="rId3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第一章：单击此处添加标题</a:t>
            </a:r>
            <a:endParaRPr lang="zh-CN" altLang="en-US" sz="3600" b="1" dirty="0">
              <a:blipFill>
                <a:blip r:embed="rId3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3423439" y="1686454"/>
            <a:ext cx="5185120" cy="418886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2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第一章：单击此处添加标题</a:t>
            </a:r>
            <a:endParaRPr lang="zh-CN" altLang="en-US" sz="2400" b="1" dirty="0">
              <a:blipFill>
                <a:blip r:embed="rId2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ound Same Side Corner Rectangle 4"/>
          <p:cNvSpPr/>
          <p:nvPr/>
        </p:nvSpPr>
        <p:spPr>
          <a:xfrm rot="16200000">
            <a:off x="626790" y="2491037"/>
            <a:ext cx="3498354" cy="2856144"/>
          </a:xfrm>
          <a:prstGeom prst="round2SameRect">
            <a:avLst>
              <a:gd name="adj1" fmla="val 7347"/>
              <a:gd name="adj2" fmla="val 0"/>
            </a:avLst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6" name="Rectangle 9"/>
          <p:cNvSpPr/>
          <p:nvPr/>
        </p:nvSpPr>
        <p:spPr>
          <a:xfrm>
            <a:off x="947895" y="3365624"/>
            <a:ext cx="2859524" cy="608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7" name="Freeform 116"/>
          <p:cNvSpPr>
            <a:spLocks noEditPoints="1"/>
          </p:cNvSpPr>
          <p:nvPr/>
        </p:nvSpPr>
        <p:spPr bwMode="auto">
          <a:xfrm>
            <a:off x="2101338" y="2486542"/>
            <a:ext cx="549258" cy="442949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endParaRPr lang="en-US" sz="3190"/>
          </a:p>
        </p:txBody>
      </p:sp>
      <p:sp>
        <p:nvSpPr>
          <p:cNvPr id="8" name="Rectangle 8"/>
          <p:cNvSpPr/>
          <p:nvPr/>
        </p:nvSpPr>
        <p:spPr>
          <a:xfrm>
            <a:off x="1540620" y="2961717"/>
            <a:ext cx="1670693" cy="379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ound Same Side Corner Rectangle 12"/>
          <p:cNvSpPr/>
          <p:nvPr/>
        </p:nvSpPr>
        <p:spPr>
          <a:xfrm rot="5400000" flipH="1">
            <a:off x="8043046" y="2491037"/>
            <a:ext cx="3498354" cy="2856144"/>
          </a:xfrm>
          <a:prstGeom prst="round2SameRect">
            <a:avLst>
              <a:gd name="adj1" fmla="val 7347"/>
              <a:gd name="adj2" fmla="val 0"/>
            </a:avLst>
          </a:prstGeom>
          <a:solidFill>
            <a:srgbClr val="F09D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10" name="Rectangle 13"/>
          <p:cNvSpPr/>
          <p:nvPr/>
        </p:nvSpPr>
        <p:spPr>
          <a:xfrm flipH="1">
            <a:off x="8360771" y="3365624"/>
            <a:ext cx="2859524" cy="608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11" name="Freeform 122"/>
          <p:cNvSpPr>
            <a:spLocks noEditPoints="1"/>
          </p:cNvSpPr>
          <p:nvPr/>
        </p:nvSpPr>
        <p:spPr bwMode="auto">
          <a:xfrm>
            <a:off x="9537029" y="2516386"/>
            <a:ext cx="507008" cy="397904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endParaRPr lang="en-US" sz="3190"/>
          </a:p>
        </p:txBody>
      </p:sp>
      <p:sp>
        <p:nvSpPr>
          <p:cNvPr id="13" name="Rectangle 8"/>
          <p:cNvSpPr/>
          <p:nvPr/>
        </p:nvSpPr>
        <p:spPr>
          <a:xfrm>
            <a:off x="8955186" y="2928933"/>
            <a:ext cx="1670693" cy="379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46969" y="3682412"/>
            <a:ext cx="1772912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904076" y="3682412"/>
            <a:ext cx="1772912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ounded Rectangle 43"/>
          <p:cNvSpPr/>
          <p:nvPr/>
        </p:nvSpPr>
        <p:spPr>
          <a:xfrm>
            <a:off x="2147094" y="2909972"/>
            <a:ext cx="1489364" cy="1489364"/>
          </a:xfrm>
          <a:prstGeom prst="roundRect">
            <a:avLst>
              <a:gd name="adj" fmla="val 7085"/>
            </a:avLst>
          </a:prstGeom>
          <a:solidFill>
            <a:srgbClr val="EF92A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ounded Rectangle 2"/>
          <p:cNvSpPr/>
          <p:nvPr/>
        </p:nvSpPr>
        <p:spPr>
          <a:xfrm>
            <a:off x="2177673" y="2860425"/>
            <a:ext cx="1489364" cy="1489364"/>
          </a:xfrm>
          <a:prstGeom prst="roundRect">
            <a:avLst>
              <a:gd name="adj" fmla="val 7085"/>
            </a:avLst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/>
          <p:nvPr/>
        </p:nvSpPr>
        <p:spPr>
          <a:xfrm>
            <a:off x="2321107" y="2954920"/>
            <a:ext cx="1141338" cy="1231106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en-US" sz="80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800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49"/>
          <p:cNvSpPr/>
          <p:nvPr/>
        </p:nvSpPr>
        <p:spPr>
          <a:xfrm>
            <a:off x="4250680" y="2909972"/>
            <a:ext cx="1489364" cy="1489364"/>
          </a:xfrm>
          <a:prstGeom prst="roundRect">
            <a:avLst>
              <a:gd name="adj" fmla="val 7085"/>
            </a:avLst>
          </a:prstGeom>
          <a:solidFill>
            <a:srgbClr val="EF92A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Rounded Rectangle 50"/>
          <p:cNvSpPr/>
          <p:nvPr/>
        </p:nvSpPr>
        <p:spPr>
          <a:xfrm>
            <a:off x="4281259" y="2860425"/>
            <a:ext cx="1489364" cy="1489364"/>
          </a:xfrm>
          <a:prstGeom prst="roundRect">
            <a:avLst>
              <a:gd name="adj" fmla="val 7085"/>
            </a:avLst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Placeholder 3"/>
          <p:cNvSpPr txBox="1"/>
          <p:nvPr/>
        </p:nvSpPr>
        <p:spPr>
          <a:xfrm>
            <a:off x="4424694" y="2954920"/>
            <a:ext cx="1141338" cy="1231106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en-US" sz="80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800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53"/>
          <p:cNvSpPr/>
          <p:nvPr/>
        </p:nvSpPr>
        <p:spPr>
          <a:xfrm>
            <a:off x="6354266" y="2909972"/>
            <a:ext cx="1489364" cy="1489364"/>
          </a:xfrm>
          <a:prstGeom prst="roundRect">
            <a:avLst>
              <a:gd name="adj" fmla="val 7085"/>
            </a:avLst>
          </a:prstGeom>
          <a:solidFill>
            <a:srgbClr val="EF92A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54"/>
          <p:cNvSpPr/>
          <p:nvPr/>
        </p:nvSpPr>
        <p:spPr>
          <a:xfrm>
            <a:off x="6384845" y="2860425"/>
            <a:ext cx="1489364" cy="1489364"/>
          </a:xfrm>
          <a:prstGeom prst="roundRect">
            <a:avLst>
              <a:gd name="adj" fmla="val 7085"/>
            </a:avLst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"/>
          <p:cNvSpPr txBox="1"/>
          <p:nvPr/>
        </p:nvSpPr>
        <p:spPr>
          <a:xfrm>
            <a:off x="6528280" y="2954920"/>
            <a:ext cx="1141338" cy="1231106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en-US" sz="80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800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ounded Rectangle 71"/>
          <p:cNvSpPr/>
          <p:nvPr/>
        </p:nvSpPr>
        <p:spPr>
          <a:xfrm>
            <a:off x="8427274" y="2909972"/>
            <a:ext cx="1489364" cy="1489364"/>
          </a:xfrm>
          <a:prstGeom prst="roundRect">
            <a:avLst>
              <a:gd name="adj" fmla="val 7085"/>
            </a:avLst>
          </a:prstGeom>
          <a:solidFill>
            <a:srgbClr val="EF92A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Rounded Rectangle 72"/>
          <p:cNvSpPr/>
          <p:nvPr/>
        </p:nvSpPr>
        <p:spPr>
          <a:xfrm>
            <a:off x="8457853" y="2860425"/>
            <a:ext cx="1489364" cy="1489364"/>
          </a:xfrm>
          <a:prstGeom prst="roundRect">
            <a:avLst>
              <a:gd name="adj" fmla="val 7085"/>
            </a:avLst>
          </a:prstGeom>
          <a:solidFill>
            <a:srgbClr val="F09DB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3"/>
          <p:cNvSpPr txBox="1"/>
          <p:nvPr/>
        </p:nvSpPr>
        <p:spPr>
          <a:xfrm>
            <a:off x="8631865" y="2954920"/>
            <a:ext cx="1141338" cy="1231106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1666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8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kumimoji="0" lang="en-US" sz="8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0" name="Elbow Connector 77"/>
          <p:cNvCxnSpPr/>
          <p:nvPr/>
        </p:nvCxnSpPr>
        <p:spPr>
          <a:xfrm rot="10800000" flipV="1">
            <a:off x="2864038" y="1782895"/>
            <a:ext cx="305055" cy="1077531"/>
          </a:xfrm>
          <a:prstGeom prst="bentConnector2">
            <a:avLst/>
          </a:prstGeom>
          <a:noFill/>
          <a:ln w="19050" cap="flat" cmpd="sng" algn="ctr">
            <a:solidFill>
              <a:srgbClr val="ADBACA"/>
            </a:solidFill>
            <a:prstDash val="solid"/>
            <a:tailEnd type="triangle"/>
          </a:ln>
          <a:effectLst/>
        </p:spPr>
      </p:cxnSp>
      <p:cxnSp>
        <p:nvCxnSpPr>
          <p:cNvPr id="41" name="Elbow Connector 81"/>
          <p:cNvCxnSpPr/>
          <p:nvPr/>
        </p:nvCxnSpPr>
        <p:spPr>
          <a:xfrm rot="10800000" flipV="1">
            <a:off x="7075437" y="1782895"/>
            <a:ext cx="305055" cy="1077531"/>
          </a:xfrm>
          <a:prstGeom prst="bentConnector2">
            <a:avLst/>
          </a:prstGeom>
          <a:noFill/>
          <a:ln w="19050" cap="flat" cmpd="sng" algn="ctr">
            <a:solidFill>
              <a:srgbClr val="ADBACA"/>
            </a:solidFill>
            <a:prstDash val="solid"/>
            <a:tailEnd type="triangle"/>
          </a:ln>
          <a:effectLst/>
        </p:spPr>
      </p:cxnSp>
      <p:cxnSp>
        <p:nvCxnSpPr>
          <p:cNvPr id="42" name="Elbow Connector 85"/>
          <p:cNvCxnSpPr/>
          <p:nvPr/>
        </p:nvCxnSpPr>
        <p:spPr>
          <a:xfrm rot="10800000" flipH="1">
            <a:off x="4690308" y="4386014"/>
            <a:ext cx="305055" cy="1077531"/>
          </a:xfrm>
          <a:prstGeom prst="bentConnector2">
            <a:avLst/>
          </a:prstGeom>
          <a:noFill/>
          <a:ln w="19050" cap="flat" cmpd="sng" algn="ctr">
            <a:solidFill>
              <a:srgbClr val="ADBACA"/>
            </a:solidFill>
            <a:prstDash val="solid"/>
            <a:tailEnd type="triangle"/>
          </a:ln>
          <a:effectLst/>
        </p:spPr>
      </p:cxnSp>
      <p:cxnSp>
        <p:nvCxnSpPr>
          <p:cNvPr id="43" name="Elbow Connector 89"/>
          <p:cNvCxnSpPr/>
          <p:nvPr/>
        </p:nvCxnSpPr>
        <p:spPr>
          <a:xfrm rot="10800000" flipH="1">
            <a:off x="8907250" y="4386014"/>
            <a:ext cx="305055" cy="1077531"/>
          </a:xfrm>
          <a:prstGeom prst="bentConnector2">
            <a:avLst/>
          </a:prstGeom>
          <a:noFill/>
          <a:ln w="19050" cap="flat" cmpd="sng" algn="ctr">
            <a:solidFill>
              <a:srgbClr val="ADBACA"/>
            </a:solidFill>
            <a:prstDash val="solid"/>
            <a:tailEnd type="triangle"/>
          </a:ln>
          <a:effectLst/>
        </p:spPr>
      </p:cxnSp>
      <p:sp>
        <p:nvSpPr>
          <p:cNvPr id="44" name="TextBox 13"/>
          <p:cNvSpPr txBox="1"/>
          <p:nvPr/>
        </p:nvSpPr>
        <p:spPr>
          <a:xfrm>
            <a:off x="7535824" y="1752272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7630942" y="2019346"/>
            <a:ext cx="206066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3299234" y="1752272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3394352" y="2019346"/>
            <a:ext cx="206066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3829635" y="5317197"/>
            <a:ext cx="80262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2640652" y="5637248"/>
            <a:ext cx="199161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8036807" y="5317197"/>
            <a:ext cx="80262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6847824" y="5637248"/>
            <a:ext cx="199161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AutoShape 3"/>
          <p:cNvSpPr/>
          <p:nvPr/>
        </p:nvSpPr>
        <p:spPr bwMode="auto">
          <a:xfrm>
            <a:off x="1526413" y="1978141"/>
            <a:ext cx="2808109" cy="3564138"/>
          </a:xfrm>
          <a:custGeom>
            <a:avLst/>
            <a:gdLst>
              <a:gd name="T0" fmla="*/ 1856 w 19952"/>
              <a:gd name="T1" fmla="*/ 0 h 21600"/>
              <a:gd name="T2" fmla="*/ 0 w 19952"/>
              <a:gd name="T3" fmla="*/ 1583 h 21600"/>
              <a:gd name="T4" fmla="*/ 0 w 19952"/>
              <a:gd name="T5" fmla="*/ 20017 h 21600"/>
              <a:gd name="T6" fmla="*/ 1856 w 19952"/>
              <a:gd name="T7" fmla="*/ 21600 h 21600"/>
              <a:gd name="T8" fmla="*/ 18096 w 19952"/>
              <a:gd name="T9" fmla="*/ 21600 h 21600"/>
              <a:gd name="T10" fmla="*/ 19952 w 19952"/>
              <a:gd name="T11" fmla="*/ 20017 h 21600"/>
              <a:gd name="T12" fmla="*/ 19952 w 19952"/>
              <a:gd name="T13" fmla="*/ 6957 h 21600"/>
              <a:gd name="T14" fmla="*/ 21600 w 19952"/>
              <a:gd name="T15" fmla="*/ 6098 h 21600"/>
              <a:gd name="T16" fmla="*/ 19952 w 19952"/>
              <a:gd name="T17" fmla="*/ 5240 h 21600"/>
              <a:gd name="T18" fmla="*/ 19952 w 19952"/>
              <a:gd name="T19" fmla="*/ 1583 h 21600"/>
              <a:gd name="T20" fmla="*/ 18096 w 19952"/>
              <a:gd name="T21" fmla="*/ 0 h 21600"/>
              <a:gd name="T22" fmla="*/ 1856 w 19952"/>
              <a:gd name="T23" fmla="*/ 0 h 21600"/>
              <a:gd name="T24" fmla="*/ 1856 w 19952"/>
              <a:gd name="T2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952" h="21600">
                <a:moveTo>
                  <a:pt x="1856" y="0"/>
                </a:moveTo>
                <a:cubicBezTo>
                  <a:pt x="831" y="0"/>
                  <a:pt x="0" y="709"/>
                  <a:pt x="0" y="1583"/>
                </a:cubicBezTo>
                <a:lnTo>
                  <a:pt x="0" y="20017"/>
                </a:lnTo>
                <a:cubicBezTo>
                  <a:pt x="0" y="20891"/>
                  <a:pt x="831" y="21600"/>
                  <a:pt x="1856" y="21600"/>
                </a:cubicBezTo>
                <a:lnTo>
                  <a:pt x="18096" y="21600"/>
                </a:lnTo>
                <a:cubicBezTo>
                  <a:pt x="19121" y="21600"/>
                  <a:pt x="19952" y="20891"/>
                  <a:pt x="19952" y="20017"/>
                </a:cubicBezTo>
                <a:lnTo>
                  <a:pt x="19952" y="6957"/>
                </a:lnTo>
                <a:lnTo>
                  <a:pt x="21600" y="6098"/>
                </a:lnTo>
                <a:lnTo>
                  <a:pt x="19952" y="5240"/>
                </a:lnTo>
                <a:lnTo>
                  <a:pt x="19952" y="1583"/>
                </a:lnTo>
                <a:cubicBezTo>
                  <a:pt x="19952" y="709"/>
                  <a:pt x="19121" y="0"/>
                  <a:pt x="18096" y="0"/>
                </a:cubicBezTo>
                <a:lnTo>
                  <a:pt x="1856" y="0"/>
                </a:lnTo>
                <a:close/>
                <a:moveTo>
                  <a:pt x="1856" y="0"/>
                </a:moveTo>
              </a:path>
            </a:pathLst>
          </a:custGeom>
          <a:solidFill>
            <a:srgbClr val="F09DB1"/>
          </a:soli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A4CCCE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AutoShape 6"/>
          <p:cNvSpPr/>
          <p:nvPr/>
        </p:nvSpPr>
        <p:spPr bwMode="auto">
          <a:xfrm>
            <a:off x="2770844" y="2510220"/>
            <a:ext cx="352602" cy="355779"/>
          </a:xfrm>
          <a:custGeom>
            <a:avLst/>
            <a:gdLst>
              <a:gd name="T0" fmla="*/ 21600 w 21600"/>
              <a:gd name="T1" fmla="*/ 10800 h 21600"/>
              <a:gd name="T2" fmla="*/ 10800 w 21600"/>
              <a:gd name="T3" fmla="*/ 21600 h 21600"/>
              <a:gd name="T4" fmla="*/ 0 w 21600"/>
              <a:gd name="T5" fmla="*/ 10800 h 21600"/>
              <a:gd name="T6" fmla="*/ 10800 w 21600"/>
              <a:gd name="T7" fmla="*/ 0 h 21600"/>
              <a:gd name="T8" fmla="*/ 21600 w 21600"/>
              <a:gd name="T9" fmla="*/ 10800 h 21600"/>
              <a:gd name="T10" fmla="*/ 21600 w 21600"/>
              <a:gd name="T11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AutoShape 7"/>
          <p:cNvSpPr/>
          <p:nvPr/>
        </p:nvSpPr>
        <p:spPr bwMode="auto">
          <a:xfrm>
            <a:off x="2650927" y="2851704"/>
            <a:ext cx="597200" cy="382780"/>
          </a:xfrm>
          <a:custGeom>
            <a:avLst/>
            <a:gdLst>
              <a:gd name="T0" fmla="*/ 16508 w 21600"/>
              <a:gd name="T1" fmla="*/ 0 h 21600"/>
              <a:gd name="T2" fmla="*/ 12017 w 21600"/>
              <a:gd name="T3" fmla="*/ 3525 h 21600"/>
              <a:gd name="T4" fmla="*/ 11146 w 21600"/>
              <a:gd name="T5" fmla="*/ 6372 h 21600"/>
              <a:gd name="T6" fmla="*/ 10454 w 21600"/>
              <a:gd name="T7" fmla="*/ 6372 h 21600"/>
              <a:gd name="T8" fmla="*/ 9583 w 21600"/>
              <a:gd name="T9" fmla="*/ 3525 h 21600"/>
              <a:gd name="T10" fmla="*/ 5092 w 21600"/>
              <a:gd name="T11" fmla="*/ 0 h 21600"/>
              <a:gd name="T12" fmla="*/ 0 w 21600"/>
              <a:gd name="T13" fmla="*/ 21387 h 21600"/>
              <a:gd name="T14" fmla="*/ 1 w 21600"/>
              <a:gd name="T15" fmla="*/ 21600 h 21600"/>
              <a:gd name="T16" fmla="*/ 21598 w 21600"/>
              <a:gd name="T17" fmla="*/ 21600 h 21600"/>
              <a:gd name="T18" fmla="*/ 21600 w 21600"/>
              <a:gd name="T19" fmla="*/ 21387 h 21600"/>
              <a:gd name="T20" fmla="*/ 16508 w 21600"/>
              <a:gd name="T21" fmla="*/ 0 h 21600"/>
              <a:gd name="T22" fmla="*/ 16508 w 21600"/>
              <a:gd name="T23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Line 36"/>
          <p:cNvSpPr>
            <a:spLocks noChangeShapeType="1"/>
          </p:cNvSpPr>
          <p:nvPr/>
        </p:nvSpPr>
        <p:spPr bwMode="auto">
          <a:xfrm>
            <a:off x="1647918" y="3693501"/>
            <a:ext cx="2553187" cy="0"/>
          </a:xfrm>
          <a:prstGeom prst="line">
            <a:avLst/>
          </a:prstGeom>
          <a:noFill/>
          <a:ln w="12700">
            <a:solidFill>
              <a:srgbClr val="FFFF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AutoShape 4"/>
          <p:cNvSpPr/>
          <p:nvPr/>
        </p:nvSpPr>
        <p:spPr bwMode="auto">
          <a:xfrm>
            <a:off x="4677594" y="1927315"/>
            <a:ext cx="2808109" cy="3564138"/>
          </a:xfrm>
          <a:custGeom>
            <a:avLst/>
            <a:gdLst>
              <a:gd name="T0" fmla="*/ 1931 w 19952"/>
              <a:gd name="T1" fmla="*/ 0 h 21600"/>
              <a:gd name="T2" fmla="*/ 0 w 19952"/>
              <a:gd name="T3" fmla="*/ 1647 h 21600"/>
              <a:gd name="T4" fmla="*/ 0 w 19952"/>
              <a:gd name="T5" fmla="*/ 19953 h 21600"/>
              <a:gd name="T6" fmla="*/ 1931 w 19952"/>
              <a:gd name="T7" fmla="*/ 21600 h 21600"/>
              <a:gd name="T8" fmla="*/ 18021 w 19952"/>
              <a:gd name="T9" fmla="*/ 21600 h 21600"/>
              <a:gd name="T10" fmla="*/ 19952 w 19952"/>
              <a:gd name="T11" fmla="*/ 19953 h 21600"/>
              <a:gd name="T12" fmla="*/ 19952 w 19952"/>
              <a:gd name="T13" fmla="*/ 6957 h 21600"/>
              <a:gd name="T14" fmla="*/ 21600 w 19952"/>
              <a:gd name="T15" fmla="*/ 6098 h 21600"/>
              <a:gd name="T16" fmla="*/ 19952 w 19952"/>
              <a:gd name="T17" fmla="*/ 5240 h 21600"/>
              <a:gd name="T18" fmla="*/ 19952 w 19952"/>
              <a:gd name="T19" fmla="*/ 1647 h 21600"/>
              <a:gd name="T20" fmla="*/ 18021 w 19952"/>
              <a:gd name="T21" fmla="*/ 0 h 21600"/>
              <a:gd name="T22" fmla="*/ 1931 w 19952"/>
              <a:gd name="T23" fmla="*/ 0 h 21600"/>
              <a:gd name="T24" fmla="*/ 1931 w 19952"/>
              <a:gd name="T2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952" h="21600">
                <a:moveTo>
                  <a:pt x="1931" y="0"/>
                </a:moveTo>
                <a:cubicBezTo>
                  <a:pt x="865" y="0"/>
                  <a:pt x="0" y="738"/>
                  <a:pt x="0" y="1647"/>
                </a:cubicBezTo>
                <a:lnTo>
                  <a:pt x="0" y="19953"/>
                </a:lnTo>
                <a:cubicBezTo>
                  <a:pt x="0" y="20862"/>
                  <a:pt x="865" y="21600"/>
                  <a:pt x="1931" y="21600"/>
                </a:cubicBezTo>
                <a:lnTo>
                  <a:pt x="18021" y="21600"/>
                </a:lnTo>
                <a:cubicBezTo>
                  <a:pt x="19088" y="21600"/>
                  <a:pt x="19952" y="20862"/>
                  <a:pt x="19952" y="19953"/>
                </a:cubicBezTo>
                <a:lnTo>
                  <a:pt x="19952" y="6957"/>
                </a:lnTo>
                <a:lnTo>
                  <a:pt x="21600" y="6098"/>
                </a:lnTo>
                <a:lnTo>
                  <a:pt x="19952" y="5240"/>
                </a:lnTo>
                <a:lnTo>
                  <a:pt x="19952" y="1647"/>
                </a:lnTo>
                <a:cubicBezTo>
                  <a:pt x="19952" y="738"/>
                  <a:pt x="19088" y="0"/>
                  <a:pt x="18021" y="0"/>
                </a:cubicBezTo>
                <a:lnTo>
                  <a:pt x="1931" y="0"/>
                </a:lnTo>
                <a:close/>
                <a:moveTo>
                  <a:pt x="1931" y="0"/>
                </a:moveTo>
              </a:path>
            </a:pathLst>
          </a:custGeom>
          <a:solidFill>
            <a:srgbClr val="F09DB1"/>
          </a:soli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ABB1DE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AutoShape 8"/>
          <p:cNvSpPr/>
          <p:nvPr/>
        </p:nvSpPr>
        <p:spPr bwMode="auto">
          <a:xfrm>
            <a:off x="5470949" y="2524515"/>
            <a:ext cx="352602" cy="354985"/>
          </a:xfrm>
          <a:custGeom>
            <a:avLst/>
            <a:gdLst>
              <a:gd name="T0" fmla="*/ 21600 w 21600"/>
              <a:gd name="T1" fmla="*/ 10800 h 21600"/>
              <a:gd name="T2" fmla="*/ 10800 w 21600"/>
              <a:gd name="T3" fmla="*/ 21600 h 21600"/>
              <a:gd name="T4" fmla="*/ 0 w 21600"/>
              <a:gd name="T5" fmla="*/ 10800 h 21600"/>
              <a:gd name="T6" fmla="*/ 10800 w 21600"/>
              <a:gd name="T7" fmla="*/ 0 h 21600"/>
              <a:gd name="T8" fmla="*/ 21600 w 21600"/>
              <a:gd name="T9" fmla="*/ 10800 h 21600"/>
              <a:gd name="T10" fmla="*/ 21600 w 21600"/>
              <a:gd name="T11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/>
          </a:solidFill>
          <a:ln w="508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AutoShape 9"/>
          <p:cNvSpPr/>
          <p:nvPr/>
        </p:nvSpPr>
        <p:spPr bwMode="auto">
          <a:xfrm>
            <a:off x="5351032" y="2865205"/>
            <a:ext cx="597200" cy="382780"/>
          </a:xfrm>
          <a:custGeom>
            <a:avLst/>
            <a:gdLst>
              <a:gd name="T0" fmla="*/ 16508 w 21600"/>
              <a:gd name="T1" fmla="*/ 0 h 21600"/>
              <a:gd name="T2" fmla="*/ 12017 w 21600"/>
              <a:gd name="T3" fmla="*/ 3525 h 21600"/>
              <a:gd name="T4" fmla="*/ 11146 w 21600"/>
              <a:gd name="T5" fmla="*/ 6372 h 21600"/>
              <a:gd name="T6" fmla="*/ 10454 w 21600"/>
              <a:gd name="T7" fmla="*/ 6372 h 21600"/>
              <a:gd name="T8" fmla="*/ 9583 w 21600"/>
              <a:gd name="T9" fmla="*/ 3525 h 21600"/>
              <a:gd name="T10" fmla="*/ 5092 w 21600"/>
              <a:gd name="T11" fmla="*/ 0 h 21600"/>
              <a:gd name="T12" fmla="*/ 0 w 21600"/>
              <a:gd name="T13" fmla="*/ 21387 h 21600"/>
              <a:gd name="T14" fmla="*/ 1 w 21600"/>
              <a:gd name="T15" fmla="*/ 21600 h 21600"/>
              <a:gd name="T16" fmla="*/ 21598 w 21600"/>
              <a:gd name="T17" fmla="*/ 21600 h 21600"/>
              <a:gd name="T18" fmla="*/ 21600 w 21600"/>
              <a:gd name="T19" fmla="*/ 21387 h 21600"/>
              <a:gd name="T20" fmla="*/ 16508 w 21600"/>
              <a:gd name="T21" fmla="*/ 0 h 21600"/>
              <a:gd name="T22" fmla="*/ 16508 w 21600"/>
              <a:gd name="T23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/>
          </a:solidFill>
          <a:ln w="508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AutoShape 10"/>
          <p:cNvSpPr/>
          <p:nvPr/>
        </p:nvSpPr>
        <p:spPr bwMode="auto">
          <a:xfrm>
            <a:off x="6385808" y="2530868"/>
            <a:ext cx="352602" cy="354985"/>
          </a:xfrm>
          <a:custGeom>
            <a:avLst/>
            <a:gdLst>
              <a:gd name="T0" fmla="*/ 21600 w 21600"/>
              <a:gd name="T1" fmla="*/ 10800 h 21600"/>
              <a:gd name="T2" fmla="*/ 10800 w 21600"/>
              <a:gd name="T3" fmla="*/ 21600 h 21600"/>
              <a:gd name="T4" fmla="*/ 0 w 21600"/>
              <a:gd name="T5" fmla="*/ 10800 h 21600"/>
              <a:gd name="T6" fmla="*/ 10800 w 21600"/>
              <a:gd name="T7" fmla="*/ 0 h 21600"/>
              <a:gd name="T8" fmla="*/ 21600 w 21600"/>
              <a:gd name="T9" fmla="*/ 10800 h 21600"/>
              <a:gd name="T10" fmla="*/ 21600 w 21600"/>
              <a:gd name="T11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/>
          </a:solidFill>
          <a:ln w="508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AutoShape 11"/>
          <p:cNvSpPr/>
          <p:nvPr/>
        </p:nvSpPr>
        <p:spPr bwMode="auto">
          <a:xfrm>
            <a:off x="6265891" y="2871558"/>
            <a:ext cx="597200" cy="382780"/>
          </a:xfrm>
          <a:custGeom>
            <a:avLst/>
            <a:gdLst>
              <a:gd name="T0" fmla="*/ 16508 w 21600"/>
              <a:gd name="T1" fmla="*/ 0 h 21600"/>
              <a:gd name="T2" fmla="*/ 12017 w 21600"/>
              <a:gd name="T3" fmla="*/ 3525 h 21600"/>
              <a:gd name="T4" fmla="*/ 11146 w 21600"/>
              <a:gd name="T5" fmla="*/ 6372 h 21600"/>
              <a:gd name="T6" fmla="*/ 10454 w 21600"/>
              <a:gd name="T7" fmla="*/ 6372 h 21600"/>
              <a:gd name="T8" fmla="*/ 9583 w 21600"/>
              <a:gd name="T9" fmla="*/ 3525 h 21600"/>
              <a:gd name="T10" fmla="*/ 5092 w 21600"/>
              <a:gd name="T11" fmla="*/ 0 h 21600"/>
              <a:gd name="T12" fmla="*/ 0 w 21600"/>
              <a:gd name="T13" fmla="*/ 21387 h 21600"/>
              <a:gd name="T14" fmla="*/ 1 w 21600"/>
              <a:gd name="T15" fmla="*/ 21600 h 21600"/>
              <a:gd name="T16" fmla="*/ 21598 w 21600"/>
              <a:gd name="T17" fmla="*/ 21600 h 21600"/>
              <a:gd name="T18" fmla="*/ 21600 w 21600"/>
              <a:gd name="T19" fmla="*/ 21387 h 21600"/>
              <a:gd name="T20" fmla="*/ 16508 w 21600"/>
              <a:gd name="T21" fmla="*/ 0 h 21600"/>
              <a:gd name="T22" fmla="*/ 16508 w 21600"/>
              <a:gd name="T23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/>
          </a:solidFill>
          <a:ln w="508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AutoShape 12"/>
          <p:cNvSpPr/>
          <p:nvPr/>
        </p:nvSpPr>
        <p:spPr bwMode="auto">
          <a:xfrm>
            <a:off x="5922025" y="2581693"/>
            <a:ext cx="352602" cy="354985"/>
          </a:xfrm>
          <a:custGeom>
            <a:avLst/>
            <a:gdLst>
              <a:gd name="T0" fmla="*/ 21600 w 21600"/>
              <a:gd name="T1" fmla="*/ 10800 h 21600"/>
              <a:gd name="T2" fmla="*/ 10800 w 21600"/>
              <a:gd name="T3" fmla="*/ 21600 h 21600"/>
              <a:gd name="T4" fmla="*/ 0 w 21600"/>
              <a:gd name="T5" fmla="*/ 10800 h 21600"/>
              <a:gd name="T6" fmla="*/ 10800 w 21600"/>
              <a:gd name="T7" fmla="*/ 0 h 21600"/>
              <a:gd name="T8" fmla="*/ 21600 w 21600"/>
              <a:gd name="T9" fmla="*/ 10800 h 21600"/>
              <a:gd name="T10" fmla="*/ 21600 w 21600"/>
              <a:gd name="T11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/>
          </a:solidFill>
          <a:ln w="508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AutoShape 13"/>
          <p:cNvSpPr/>
          <p:nvPr/>
        </p:nvSpPr>
        <p:spPr bwMode="auto">
          <a:xfrm>
            <a:off x="5802109" y="2922383"/>
            <a:ext cx="597200" cy="382780"/>
          </a:xfrm>
          <a:custGeom>
            <a:avLst/>
            <a:gdLst>
              <a:gd name="T0" fmla="*/ 16508 w 21600"/>
              <a:gd name="T1" fmla="*/ 0 h 21600"/>
              <a:gd name="T2" fmla="*/ 12017 w 21600"/>
              <a:gd name="T3" fmla="*/ 3525 h 21600"/>
              <a:gd name="T4" fmla="*/ 11146 w 21600"/>
              <a:gd name="T5" fmla="*/ 6372 h 21600"/>
              <a:gd name="T6" fmla="*/ 10454 w 21600"/>
              <a:gd name="T7" fmla="*/ 6372 h 21600"/>
              <a:gd name="T8" fmla="*/ 9583 w 21600"/>
              <a:gd name="T9" fmla="*/ 3525 h 21600"/>
              <a:gd name="T10" fmla="*/ 5092 w 21600"/>
              <a:gd name="T11" fmla="*/ 0 h 21600"/>
              <a:gd name="T12" fmla="*/ 0 w 21600"/>
              <a:gd name="T13" fmla="*/ 21387 h 21600"/>
              <a:gd name="T14" fmla="*/ 1 w 21600"/>
              <a:gd name="T15" fmla="*/ 21600 h 21600"/>
              <a:gd name="T16" fmla="*/ 21598 w 21600"/>
              <a:gd name="T17" fmla="*/ 21600 h 21600"/>
              <a:gd name="T18" fmla="*/ 21600 w 21600"/>
              <a:gd name="T19" fmla="*/ 21387 h 21600"/>
              <a:gd name="T20" fmla="*/ 16508 w 21600"/>
              <a:gd name="T21" fmla="*/ 0 h 21600"/>
              <a:gd name="T22" fmla="*/ 16508 w 21600"/>
              <a:gd name="T23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/>
          </a:solidFill>
          <a:ln w="508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Line 37"/>
          <p:cNvSpPr>
            <a:spLocks noChangeShapeType="1"/>
          </p:cNvSpPr>
          <p:nvPr/>
        </p:nvSpPr>
        <p:spPr bwMode="auto">
          <a:xfrm>
            <a:off x="4798305" y="3693501"/>
            <a:ext cx="2552393" cy="0"/>
          </a:xfrm>
          <a:prstGeom prst="line">
            <a:avLst/>
          </a:prstGeom>
          <a:noFill/>
          <a:ln w="12700">
            <a:solidFill>
              <a:srgbClr val="FFFF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AutoShape 5"/>
          <p:cNvSpPr/>
          <p:nvPr/>
        </p:nvSpPr>
        <p:spPr bwMode="auto">
          <a:xfrm>
            <a:off x="7828776" y="1927315"/>
            <a:ext cx="2808109" cy="3564138"/>
          </a:xfrm>
          <a:custGeom>
            <a:avLst/>
            <a:gdLst>
              <a:gd name="T0" fmla="*/ 0 w 21600"/>
              <a:gd name="T1" fmla="*/ 19956 h 21600"/>
              <a:gd name="T2" fmla="*/ 0 w 21600"/>
              <a:gd name="T3" fmla="*/ 1644 h 21600"/>
              <a:gd name="T4" fmla="*/ 2087 w 21600"/>
              <a:gd name="T5" fmla="*/ 0 h 21600"/>
              <a:gd name="T6" fmla="*/ 19513 w 21600"/>
              <a:gd name="T7" fmla="*/ 0 h 21600"/>
              <a:gd name="T8" fmla="*/ 21600 w 21600"/>
              <a:gd name="T9" fmla="*/ 1644 h 21600"/>
              <a:gd name="T10" fmla="*/ 21600 w 21600"/>
              <a:gd name="T11" fmla="*/ 19956 h 21600"/>
              <a:gd name="T12" fmla="*/ 19513 w 21600"/>
              <a:gd name="T13" fmla="*/ 21600 h 21600"/>
              <a:gd name="T14" fmla="*/ 2087 w 21600"/>
              <a:gd name="T15" fmla="*/ 21600 h 21600"/>
              <a:gd name="T16" fmla="*/ 0 w 21600"/>
              <a:gd name="T17" fmla="*/ 19956 h 21600"/>
              <a:gd name="T18" fmla="*/ 0 w 21600"/>
              <a:gd name="T19" fmla="*/ 1995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600" h="21600">
                <a:moveTo>
                  <a:pt x="0" y="19956"/>
                </a:moveTo>
                <a:lnTo>
                  <a:pt x="0" y="1644"/>
                </a:lnTo>
                <a:cubicBezTo>
                  <a:pt x="0" y="736"/>
                  <a:pt x="934" y="0"/>
                  <a:pt x="2087" y="0"/>
                </a:cubicBezTo>
                <a:lnTo>
                  <a:pt x="19513" y="0"/>
                </a:lnTo>
                <a:cubicBezTo>
                  <a:pt x="20666" y="0"/>
                  <a:pt x="21600" y="736"/>
                  <a:pt x="21600" y="1644"/>
                </a:cubicBezTo>
                <a:lnTo>
                  <a:pt x="21600" y="19956"/>
                </a:lnTo>
                <a:cubicBezTo>
                  <a:pt x="21600" y="20864"/>
                  <a:pt x="20666" y="21600"/>
                  <a:pt x="19513" y="21600"/>
                </a:cubicBezTo>
                <a:lnTo>
                  <a:pt x="2087" y="21600"/>
                </a:lnTo>
                <a:cubicBezTo>
                  <a:pt x="934" y="21600"/>
                  <a:pt x="0" y="20864"/>
                  <a:pt x="0" y="19956"/>
                </a:cubicBezTo>
                <a:close/>
                <a:moveTo>
                  <a:pt x="0" y="19956"/>
                </a:moveTo>
              </a:path>
            </a:pathLst>
          </a:custGeom>
          <a:solidFill>
            <a:srgbClr val="F09DB1"/>
          </a:soli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F4C162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32"/>
          <p:cNvGrpSpPr/>
          <p:nvPr/>
        </p:nvGrpSpPr>
        <p:grpSpPr bwMode="auto">
          <a:xfrm>
            <a:off x="8235380" y="2289447"/>
            <a:ext cx="1994901" cy="1111808"/>
            <a:chOff x="0" y="0"/>
            <a:chExt cx="2512" cy="1400"/>
          </a:xfrm>
        </p:grpSpPr>
        <p:sp>
          <p:nvSpPr>
            <p:cNvPr id="18" name="AutoShape 14"/>
            <p:cNvSpPr/>
            <p:nvPr/>
          </p:nvSpPr>
          <p:spPr bwMode="auto">
            <a:xfrm>
              <a:off x="98" y="759"/>
              <a:ext cx="290" cy="292"/>
            </a:xfrm>
            <a:custGeom>
              <a:avLst/>
              <a:gdLst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21600 w 21600"/>
                <a:gd name="T9" fmla="*/ 10800 h 21600"/>
                <a:gd name="T10" fmla="*/ 21600 w 21600"/>
                <a:gd name="T11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AutoShape 15"/>
            <p:cNvSpPr/>
            <p:nvPr/>
          </p:nvSpPr>
          <p:spPr bwMode="auto">
            <a:xfrm>
              <a:off x="0" y="1039"/>
              <a:ext cx="489" cy="314"/>
            </a:xfrm>
            <a:custGeom>
              <a:avLst/>
              <a:gdLst>
                <a:gd name="T0" fmla="*/ 16508 w 21600"/>
                <a:gd name="T1" fmla="*/ 0 h 21600"/>
                <a:gd name="T2" fmla="*/ 12017 w 21600"/>
                <a:gd name="T3" fmla="*/ 3525 h 21600"/>
                <a:gd name="T4" fmla="*/ 11146 w 21600"/>
                <a:gd name="T5" fmla="*/ 6372 h 21600"/>
                <a:gd name="T6" fmla="*/ 10454 w 21600"/>
                <a:gd name="T7" fmla="*/ 6372 h 21600"/>
                <a:gd name="T8" fmla="*/ 9583 w 21600"/>
                <a:gd name="T9" fmla="*/ 3525 h 21600"/>
                <a:gd name="T10" fmla="*/ 5092 w 21600"/>
                <a:gd name="T11" fmla="*/ 0 h 21600"/>
                <a:gd name="T12" fmla="*/ 0 w 21600"/>
                <a:gd name="T13" fmla="*/ 21387 h 21600"/>
                <a:gd name="T14" fmla="*/ 1 w 21600"/>
                <a:gd name="T15" fmla="*/ 21600 h 21600"/>
                <a:gd name="T16" fmla="*/ 21598 w 21600"/>
                <a:gd name="T17" fmla="*/ 21600 h 21600"/>
                <a:gd name="T18" fmla="*/ 21600 w 21600"/>
                <a:gd name="T19" fmla="*/ 21387 h 21600"/>
                <a:gd name="T20" fmla="*/ 16508 w 21600"/>
                <a:gd name="T21" fmla="*/ 0 h 21600"/>
                <a:gd name="T22" fmla="*/ 16508 w 21600"/>
                <a:gd name="T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AutoShape 16"/>
            <p:cNvSpPr/>
            <p:nvPr/>
          </p:nvSpPr>
          <p:spPr bwMode="auto">
            <a:xfrm>
              <a:off x="848" y="765"/>
              <a:ext cx="290" cy="291"/>
            </a:xfrm>
            <a:custGeom>
              <a:avLst/>
              <a:gdLst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21600 w 21600"/>
                <a:gd name="T9" fmla="*/ 10800 h 21600"/>
                <a:gd name="T10" fmla="*/ 21600 w 21600"/>
                <a:gd name="T11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AutoShape 17"/>
            <p:cNvSpPr/>
            <p:nvPr/>
          </p:nvSpPr>
          <p:spPr bwMode="auto">
            <a:xfrm>
              <a:off x="750" y="1044"/>
              <a:ext cx="490" cy="314"/>
            </a:xfrm>
            <a:custGeom>
              <a:avLst/>
              <a:gdLst>
                <a:gd name="T0" fmla="*/ 16508 w 21600"/>
                <a:gd name="T1" fmla="*/ 0 h 21600"/>
                <a:gd name="T2" fmla="*/ 12017 w 21600"/>
                <a:gd name="T3" fmla="*/ 3525 h 21600"/>
                <a:gd name="T4" fmla="*/ 11146 w 21600"/>
                <a:gd name="T5" fmla="*/ 6372 h 21600"/>
                <a:gd name="T6" fmla="*/ 10454 w 21600"/>
                <a:gd name="T7" fmla="*/ 6372 h 21600"/>
                <a:gd name="T8" fmla="*/ 9583 w 21600"/>
                <a:gd name="T9" fmla="*/ 3525 h 21600"/>
                <a:gd name="T10" fmla="*/ 5092 w 21600"/>
                <a:gd name="T11" fmla="*/ 0 h 21600"/>
                <a:gd name="T12" fmla="*/ 0 w 21600"/>
                <a:gd name="T13" fmla="*/ 21387 h 21600"/>
                <a:gd name="T14" fmla="*/ 1 w 21600"/>
                <a:gd name="T15" fmla="*/ 21600 h 21600"/>
                <a:gd name="T16" fmla="*/ 21598 w 21600"/>
                <a:gd name="T17" fmla="*/ 21600 h 21600"/>
                <a:gd name="T18" fmla="*/ 21600 w 21600"/>
                <a:gd name="T19" fmla="*/ 21387 h 21600"/>
                <a:gd name="T20" fmla="*/ 16508 w 21600"/>
                <a:gd name="T21" fmla="*/ 0 h 21600"/>
                <a:gd name="T22" fmla="*/ 16508 w 21600"/>
                <a:gd name="T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AutoShape 18"/>
            <p:cNvSpPr/>
            <p:nvPr/>
          </p:nvSpPr>
          <p:spPr bwMode="auto">
            <a:xfrm>
              <a:off x="468" y="806"/>
              <a:ext cx="290" cy="292"/>
            </a:xfrm>
            <a:custGeom>
              <a:avLst/>
              <a:gdLst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21600 w 21600"/>
                <a:gd name="T9" fmla="*/ 10800 h 21600"/>
                <a:gd name="T10" fmla="*/ 21600 w 21600"/>
                <a:gd name="T11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AutoShape 19"/>
            <p:cNvSpPr/>
            <p:nvPr/>
          </p:nvSpPr>
          <p:spPr bwMode="auto">
            <a:xfrm>
              <a:off x="369" y="1086"/>
              <a:ext cx="490" cy="313"/>
            </a:xfrm>
            <a:custGeom>
              <a:avLst/>
              <a:gdLst>
                <a:gd name="T0" fmla="*/ 16508 w 21600"/>
                <a:gd name="T1" fmla="*/ 0 h 21600"/>
                <a:gd name="T2" fmla="*/ 12017 w 21600"/>
                <a:gd name="T3" fmla="*/ 3525 h 21600"/>
                <a:gd name="T4" fmla="*/ 11146 w 21600"/>
                <a:gd name="T5" fmla="*/ 6372 h 21600"/>
                <a:gd name="T6" fmla="*/ 10454 w 21600"/>
                <a:gd name="T7" fmla="*/ 6372 h 21600"/>
                <a:gd name="T8" fmla="*/ 9583 w 21600"/>
                <a:gd name="T9" fmla="*/ 3525 h 21600"/>
                <a:gd name="T10" fmla="*/ 5092 w 21600"/>
                <a:gd name="T11" fmla="*/ 0 h 21600"/>
                <a:gd name="T12" fmla="*/ 0 w 21600"/>
                <a:gd name="T13" fmla="*/ 21387 h 21600"/>
                <a:gd name="T14" fmla="*/ 1 w 21600"/>
                <a:gd name="T15" fmla="*/ 21600 h 21600"/>
                <a:gd name="T16" fmla="*/ 21598 w 21600"/>
                <a:gd name="T17" fmla="*/ 21600 h 21600"/>
                <a:gd name="T18" fmla="*/ 21600 w 21600"/>
                <a:gd name="T19" fmla="*/ 21387 h 21600"/>
                <a:gd name="T20" fmla="*/ 16508 w 21600"/>
                <a:gd name="T21" fmla="*/ 0 h 21600"/>
                <a:gd name="T22" fmla="*/ 16508 w 21600"/>
                <a:gd name="T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AutoShape 20"/>
            <p:cNvSpPr/>
            <p:nvPr/>
          </p:nvSpPr>
          <p:spPr bwMode="auto">
            <a:xfrm>
              <a:off x="1370" y="760"/>
              <a:ext cx="290" cy="291"/>
            </a:xfrm>
            <a:custGeom>
              <a:avLst/>
              <a:gdLst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21600 w 21600"/>
                <a:gd name="T9" fmla="*/ 10800 h 21600"/>
                <a:gd name="T10" fmla="*/ 21600 w 21600"/>
                <a:gd name="T11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AutoShape 21"/>
            <p:cNvSpPr/>
            <p:nvPr/>
          </p:nvSpPr>
          <p:spPr bwMode="auto">
            <a:xfrm>
              <a:off x="1272" y="1039"/>
              <a:ext cx="489" cy="314"/>
            </a:xfrm>
            <a:custGeom>
              <a:avLst/>
              <a:gdLst>
                <a:gd name="T0" fmla="*/ 16508 w 21600"/>
                <a:gd name="T1" fmla="*/ 0 h 21600"/>
                <a:gd name="T2" fmla="*/ 12017 w 21600"/>
                <a:gd name="T3" fmla="*/ 3525 h 21600"/>
                <a:gd name="T4" fmla="*/ 11146 w 21600"/>
                <a:gd name="T5" fmla="*/ 6372 h 21600"/>
                <a:gd name="T6" fmla="*/ 10454 w 21600"/>
                <a:gd name="T7" fmla="*/ 6372 h 21600"/>
                <a:gd name="T8" fmla="*/ 9583 w 21600"/>
                <a:gd name="T9" fmla="*/ 3525 h 21600"/>
                <a:gd name="T10" fmla="*/ 5092 w 21600"/>
                <a:gd name="T11" fmla="*/ 0 h 21600"/>
                <a:gd name="T12" fmla="*/ 0 w 21600"/>
                <a:gd name="T13" fmla="*/ 21387 h 21600"/>
                <a:gd name="T14" fmla="*/ 1 w 21600"/>
                <a:gd name="T15" fmla="*/ 21600 h 21600"/>
                <a:gd name="T16" fmla="*/ 21598 w 21600"/>
                <a:gd name="T17" fmla="*/ 21600 h 21600"/>
                <a:gd name="T18" fmla="*/ 21600 w 21600"/>
                <a:gd name="T19" fmla="*/ 21387 h 21600"/>
                <a:gd name="T20" fmla="*/ 16508 w 21600"/>
                <a:gd name="T21" fmla="*/ 0 h 21600"/>
                <a:gd name="T22" fmla="*/ 16508 w 21600"/>
                <a:gd name="T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AutoShape 22"/>
            <p:cNvSpPr/>
            <p:nvPr/>
          </p:nvSpPr>
          <p:spPr bwMode="auto">
            <a:xfrm>
              <a:off x="2120" y="765"/>
              <a:ext cx="290" cy="291"/>
            </a:xfrm>
            <a:custGeom>
              <a:avLst/>
              <a:gdLst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21600 w 21600"/>
                <a:gd name="T9" fmla="*/ 10800 h 21600"/>
                <a:gd name="T10" fmla="*/ 21600 w 21600"/>
                <a:gd name="T11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AutoShape 23"/>
            <p:cNvSpPr/>
            <p:nvPr/>
          </p:nvSpPr>
          <p:spPr bwMode="auto">
            <a:xfrm>
              <a:off x="2022" y="1044"/>
              <a:ext cx="490" cy="314"/>
            </a:xfrm>
            <a:custGeom>
              <a:avLst/>
              <a:gdLst>
                <a:gd name="T0" fmla="*/ 16508 w 21600"/>
                <a:gd name="T1" fmla="*/ 0 h 21600"/>
                <a:gd name="T2" fmla="*/ 12017 w 21600"/>
                <a:gd name="T3" fmla="*/ 3525 h 21600"/>
                <a:gd name="T4" fmla="*/ 11146 w 21600"/>
                <a:gd name="T5" fmla="*/ 6372 h 21600"/>
                <a:gd name="T6" fmla="*/ 10454 w 21600"/>
                <a:gd name="T7" fmla="*/ 6372 h 21600"/>
                <a:gd name="T8" fmla="*/ 9583 w 21600"/>
                <a:gd name="T9" fmla="*/ 3525 h 21600"/>
                <a:gd name="T10" fmla="*/ 5092 w 21600"/>
                <a:gd name="T11" fmla="*/ 0 h 21600"/>
                <a:gd name="T12" fmla="*/ 0 w 21600"/>
                <a:gd name="T13" fmla="*/ 21387 h 21600"/>
                <a:gd name="T14" fmla="*/ 1 w 21600"/>
                <a:gd name="T15" fmla="*/ 21600 h 21600"/>
                <a:gd name="T16" fmla="*/ 21598 w 21600"/>
                <a:gd name="T17" fmla="*/ 21600 h 21600"/>
                <a:gd name="T18" fmla="*/ 21600 w 21600"/>
                <a:gd name="T19" fmla="*/ 21387 h 21600"/>
                <a:gd name="T20" fmla="*/ 16508 w 21600"/>
                <a:gd name="T21" fmla="*/ 0 h 21600"/>
                <a:gd name="T22" fmla="*/ 16508 w 21600"/>
                <a:gd name="T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AutoShape 24"/>
            <p:cNvSpPr/>
            <p:nvPr/>
          </p:nvSpPr>
          <p:spPr bwMode="auto">
            <a:xfrm>
              <a:off x="1740" y="806"/>
              <a:ext cx="290" cy="292"/>
            </a:xfrm>
            <a:custGeom>
              <a:avLst/>
              <a:gdLst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21600 w 21600"/>
                <a:gd name="T9" fmla="*/ 10800 h 21600"/>
                <a:gd name="T10" fmla="*/ 21600 w 21600"/>
                <a:gd name="T11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AutoShape 25"/>
            <p:cNvSpPr/>
            <p:nvPr/>
          </p:nvSpPr>
          <p:spPr bwMode="auto">
            <a:xfrm>
              <a:off x="1641" y="1086"/>
              <a:ext cx="490" cy="314"/>
            </a:xfrm>
            <a:custGeom>
              <a:avLst/>
              <a:gdLst>
                <a:gd name="T0" fmla="*/ 16508 w 21600"/>
                <a:gd name="T1" fmla="*/ 0 h 21600"/>
                <a:gd name="T2" fmla="*/ 12017 w 21600"/>
                <a:gd name="T3" fmla="*/ 3525 h 21600"/>
                <a:gd name="T4" fmla="*/ 11146 w 21600"/>
                <a:gd name="T5" fmla="*/ 6372 h 21600"/>
                <a:gd name="T6" fmla="*/ 10454 w 21600"/>
                <a:gd name="T7" fmla="*/ 6372 h 21600"/>
                <a:gd name="T8" fmla="*/ 9583 w 21600"/>
                <a:gd name="T9" fmla="*/ 3525 h 21600"/>
                <a:gd name="T10" fmla="*/ 5092 w 21600"/>
                <a:gd name="T11" fmla="*/ 0 h 21600"/>
                <a:gd name="T12" fmla="*/ 0 w 21600"/>
                <a:gd name="T13" fmla="*/ 21387 h 21600"/>
                <a:gd name="T14" fmla="*/ 1 w 21600"/>
                <a:gd name="T15" fmla="*/ 21600 h 21600"/>
                <a:gd name="T16" fmla="*/ 21598 w 21600"/>
                <a:gd name="T17" fmla="*/ 21600 h 21600"/>
                <a:gd name="T18" fmla="*/ 21600 w 21600"/>
                <a:gd name="T19" fmla="*/ 21387 h 21600"/>
                <a:gd name="T20" fmla="*/ 16508 w 21600"/>
                <a:gd name="T21" fmla="*/ 0 h 21600"/>
                <a:gd name="T22" fmla="*/ 16508 w 21600"/>
                <a:gd name="T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AutoShape 26"/>
            <p:cNvSpPr/>
            <p:nvPr/>
          </p:nvSpPr>
          <p:spPr bwMode="auto">
            <a:xfrm>
              <a:off x="738" y="0"/>
              <a:ext cx="290" cy="291"/>
            </a:xfrm>
            <a:custGeom>
              <a:avLst/>
              <a:gdLst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21600 w 21600"/>
                <a:gd name="T9" fmla="*/ 10800 h 21600"/>
                <a:gd name="T10" fmla="*/ 21600 w 21600"/>
                <a:gd name="T11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AutoShape 27"/>
            <p:cNvSpPr/>
            <p:nvPr/>
          </p:nvSpPr>
          <p:spPr bwMode="auto">
            <a:xfrm>
              <a:off x="640" y="279"/>
              <a:ext cx="489" cy="314"/>
            </a:xfrm>
            <a:custGeom>
              <a:avLst/>
              <a:gdLst>
                <a:gd name="T0" fmla="*/ 16508 w 21600"/>
                <a:gd name="T1" fmla="*/ 0 h 21600"/>
                <a:gd name="T2" fmla="*/ 12017 w 21600"/>
                <a:gd name="T3" fmla="*/ 3525 h 21600"/>
                <a:gd name="T4" fmla="*/ 11146 w 21600"/>
                <a:gd name="T5" fmla="*/ 6372 h 21600"/>
                <a:gd name="T6" fmla="*/ 10454 w 21600"/>
                <a:gd name="T7" fmla="*/ 6372 h 21600"/>
                <a:gd name="T8" fmla="*/ 9583 w 21600"/>
                <a:gd name="T9" fmla="*/ 3525 h 21600"/>
                <a:gd name="T10" fmla="*/ 5092 w 21600"/>
                <a:gd name="T11" fmla="*/ 0 h 21600"/>
                <a:gd name="T12" fmla="*/ 0 w 21600"/>
                <a:gd name="T13" fmla="*/ 21387 h 21600"/>
                <a:gd name="T14" fmla="*/ 1 w 21600"/>
                <a:gd name="T15" fmla="*/ 21600 h 21600"/>
                <a:gd name="T16" fmla="*/ 21598 w 21600"/>
                <a:gd name="T17" fmla="*/ 21600 h 21600"/>
                <a:gd name="T18" fmla="*/ 21600 w 21600"/>
                <a:gd name="T19" fmla="*/ 21387 h 21600"/>
                <a:gd name="T20" fmla="*/ 16508 w 21600"/>
                <a:gd name="T21" fmla="*/ 0 h 21600"/>
                <a:gd name="T22" fmla="*/ 16508 w 21600"/>
                <a:gd name="T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AutoShape 28"/>
            <p:cNvSpPr/>
            <p:nvPr/>
          </p:nvSpPr>
          <p:spPr bwMode="auto">
            <a:xfrm>
              <a:off x="1488" y="5"/>
              <a:ext cx="290" cy="291"/>
            </a:xfrm>
            <a:custGeom>
              <a:avLst/>
              <a:gdLst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21600 w 21600"/>
                <a:gd name="T9" fmla="*/ 10800 h 21600"/>
                <a:gd name="T10" fmla="*/ 21600 w 21600"/>
                <a:gd name="T11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AutoShape 29"/>
            <p:cNvSpPr/>
            <p:nvPr/>
          </p:nvSpPr>
          <p:spPr bwMode="auto">
            <a:xfrm>
              <a:off x="1390" y="284"/>
              <a:ext cx="490" cy="314"/>
            </a:xfrm>
            <a:custGeom>
              <a:avLst/>
              <a:gdLst>
                <a:gd name="T0" fmla="*/ 16508 w 21600"/>
                <a:gd name="T1" fmla="*/ 0 h 21600"/>
                <a:gd name="T2" fmla="*/ 12017 w 21600"/>
                <a:gd name="T3" fmla="*/ 3525 h 21600"/>
                <a:gd name="T4" fmla="*/ 11146 w 21600"/>
                <a:gd name="T5" fmla="*/ 6372 h 21600"/>
                <a:gd name="T6" fmla="*/ 10454 w 21600"/>
                <a:gd name="T7" fmla="*/ 6372 h 21600"/>
                <a:gd name="T8" fmla="*/ 9583 w 21600"/>
                <a:gd name="T9" fmla="*/ 3525 h 21600"/>
                <a:gd name="T10" fmla="*/ 5092 w 21600"/>
                <a:gd name="T11" fmla="*/ 0 h 21600"/>
                <a:gd name="T12" fmla="*/ 0 w 21600"/>
                <a:gd name="T13" fmla="*/ 21387 h 21600"/>
                <a:gd name="T14" fmla="*/ 1 w 21600"/>
                <a:gd name="T15" fmla="*/ 21600 h 21600"/>
                <a:gd name="T16" fmla="*/ 21598 w 21600"/>
                <a:gd name="T17" fmla="*/ 21600 h 21600"/>
                <a:gd name="T18" fmla="*/ 21600 w 21600"/>
                <a:gd name="T19" fmla="*/ 21387 h 21600"/>
                <a:gd name="T20" fmla="*/ 16508 w 21600"/>
                <a:gd name="T21" fmla="*/ 0 h 21600"/>
                <a:gd name="T22" fmla="*/ 16508 w 21600"/>
                <a:gd name="T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AutoShape 30"/>
            <p:cNvSpPr/>
            <p:nvPr/>
          </p:nvSpPr>
          <p:spPr bwMode="auto">
            <a:xfrm>
              <a:off x="1108" y="46"/>
              <a:ext cx="290" cy="292"/>
            </a:xfrm>
            <a:custGeom>
              <a:avLst/>
              <a:gdLst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21600 w 21600"/>
                <a:gd name="T9" fmla="*/ 10800 h 21600"/>
                <a:gd name="T10" fmla="*/ 21600 w 21600"/>
                <a:gd name="T11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AutoShape 31"/>
            <p:cNvSpPr/>
            <p:nvPr/>
          </p:nvSpPr>
          <p:spPr bwMode="auto">
            <a:xfrm>
              <a:off x="1009" y="326"/>
              <a:ext cx="490" cy="313"/>
            </a:xfrm>
            <a:custGeom>
              <a:avLst/>
              <a:gdLst>
                <a:gd name="T0" fmla="*/ 16508 w 21600"/>
                <a:gd name="T1" fmla="*/ 0 h 21600"/>
                <a:gd name="T2" fmla="*/ 12017 w 21600"/>
                <a:gd name="T3" fmla="*/ 3525 h 21600"/>
                <a:gd name="T4" fmla="*/ 11146 w 21600"/>
                <a:gd name="T5" fmla="*/ 6372 h 21600"/>
                <a:gd name="T6" fmla="*/ 10454 w 21600"/>
                <a:gd name="T7" fmla="*/ 6372 h 21600"/>
                <a:gd name="T8" fmla="*/ 9583 w 21600"/>
                <a:gd name="T9" fmla="*/ 3525 h 21600"/>
                <a:gd name="T10" fmla="*/ 5092 w 21600"/>
                <a:gd name="T11" fmla="*/ 0 h 21600"/>
                <a:gd name="T12" fmla="*/ 0 w 21600"/>
                <a:gd name="T13" fmla="*/ 21387 h 21600"/>
                <a:gd name="T14" fmla="*/ 1 w 21600"/>
                <a:gd name="T15" fmla="*/ 21600 h 21600"/>
                <a:gd name="T16" fmla="*/ 21598 w 21600"/>
                <a:gd name="T17" fmla="*/ 21600 h 21600"/>
                <a:gd name="T18" fmla="*/ 21600 w 21600"/>
                <a:gd name="T19" fmla="*/ 21387 h 21600"/>
                <a:gd name="T20" fmla="*/ 16508 w 21600"/>
                <a:gd name="T21" fmla="*/ 0 h 21600"/>
                <a:gd name="T22" fmla="*/ 16508 w 21600"/>
                <a:gd name="T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 w="508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Line 38"/>
          <p:cNvSpPr>
            <a:spLocks noChangeShapeType="1"/>
          </p:cNvSpPr>
          <p:nvPr/>
        </p:nvSpPr>
        <p:spPr bwMode="auto">
          <a:xfrm>
            <a:off x="7949486" y="3693501"/>
            <a:ext cx="2552393" cy="0"/>
          </a:xfrm>
          <a:prstGeom prst="line">
            <a:avLst/>
          </a:prstGeom>
          <a:noFill/>
          <a:ln w="12700">
            <a:solidFill>
              <a:srgbClr val="FFFF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1781319" y="414543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1785400" y="443133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4908528" y="414543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4912609" y="443133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8049043" y="414543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8053124" y="443133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reeform 70"/>
          <p:cNvSpPr/>
          <p:nvPr/>
        </p:nvSpPr>
        <p:spPr bwMode="auto">
          <a:xfrm rot="5400000">
            <a:off x="2242124" y="2672505"/>
            <a:ext cx="639396" cy="1829748"/>
          </a:xfrm>
          <a:custGeom>
            <a:avLst/>
            <a:gdLst>
              <a:gd name="T0" fmla="*/ 465 w 465"/>
              <a:gd name="T1" fmla="*/ 178 h 644"/>
              <a:gd name="T2" fmla="*/ 0 w 465"/>
              <a:gd name="T3" fmla="*/ 0 h 644"/>
              <a:gd name="T4" fmla="*/ 0 w 465"/>
              <a:gd name="T5" fmla="*/ 364 h 644"/>
              <a:gd name="T6" fmla="*/ 465 w 465"/>
              <a:gd name="T7" fmla="*/ 644 h 644"/>
              <a:gd name="T8" fmla="*/ 465 w 465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178"/>
                </a:moveTo>
                <a:lnTo>
                  <a:pt x="0" y="0"/>
                </a:lnTo>
                <a:lnTo>
                  <a:pt x="0" y="364"/>
                </a:lnTo>
                <a:lnTo>
                  <a:pt x="465" y="644"/>
                </a:lnTo>
                <a:lnTo>
                  <a:pt x="465" y="178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73"/>
          <p:cNvSpPr/>
          <p:nvPr/>
        </p:nvSpPr>
        <p:spPr bwMode="auto">
          <a:xfrm rot="5400000">
            <a:off x="3784062" y="2516247"/>
            <a:ext cx="1025783" cy="1755874"/>
          </a:xfrm>
          <a:custGeom>
            <a:avLst/>
            <a:gdLst>
              <a:gd name="T0" fmla="*/ 746 w 746"/>
              <a:gd name="T1" fmla="*/ 112 h 618"/>
              <a:gd name="T2" fmla="*/ 0 w 746"/>
              <a:gd name="T3" fmla="*/ 0 h 618"/>
              <a:gd name="T4" fmla="*/ 0 w 746"/>
              <a:gd name="T5" fmla="*/ 394 h 618"/>
              <a:gd name="T6" fmla="*/ 746 w 746"/>
              <a:gd name="T7" fmla="*/ 618 h 618"/>
              <a:gd name="T8" fmla="*/ 746 w 746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8">
                <a:moveTo>
                  <a:pt x="746" y="112"/>
                </a:moveTo>
                <a:lnTo>
                  <a:pt x="0" y="0"/>
                </a:lnTo>
                <a:lnTo>
                  <a:pt x="0" y="394"/>
                </a:lnTo>
                <a:lnTo>
                  <a:pt x="746" y="618"/>
                </a:lnTo>
                <a:lnTo>
                  <a:pt x="746" y="112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76"/>
          <p:cNvSpPr/>
          <p:nvPr/>
        </p:nvSpPr>
        <p:spPr bwMode="auto">
          <a:xfrm rot="5400000">
            <a:off x="9171285" y="2672505"/>
            <a:ext cx="639396" cy="1829748"/>
          </a:xfrm>
          <a:custGeom>
            <a:avLst/>
            <a:gdLst>
              <a:gd name="T0" fmla="*/ 465 w 465"/>
              <a:gd name="T1" fmla="*/ 467 h 644"/>
              <a:gd name="T2" fmla="*/ 0 w 465"/>
              <a:gd name="T3" fmla="*/ 644 h 644"/>
              <a:gd name="T4" fmla="*/ 0 w 465"/>
              <a:gd name="T5" fmla="*/ 280 h 644"/>
              <a:gd name="T6" fmla="*/ 465 w 465"/>
              <a:gd name="T7" fmla="*/ 0 h 644"/>
              <a:gd name="T8" fmla="*/ 465 w 465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467"/>
                </a:moveTo>
                <a:lnTo>
                  <a:pt x="0" y="644"/>
                </a:lnTo>
                <a:lnTo>
                  <a:pt x="0" y="280"/>
                </a:lnTo>
                <a:lnTo>
                  <a:pt x="465" y="0"/>
                </a:lnTo>
                <a:lnTo>
                  <a:pt x="465" y="467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79"/>
          <p:cNvSpPr/>
          <p:nvPr/>
        </p:nvSpPr>
        <p:spPr bwMode="auto">
          <a:xfrm rot="5400000">
            <a:off x="7244380" y="2517668"/>
            <a:ext cx="1025783" cy="1753036"/>
          </a:xfrm>
          <a:custGeom>
            <a:avLst/>
            <a:gdLst>
              <a:gd name="T0" fmla="*/ 746 w 746"/>
              <a:gd name="T1" fmla="*/ 506 h 617"/>
              <a:gd name="T2" fmla="*/ 0 w 746"/>
              <a:gd name="T3" fmla="*/ 617 h 617"/>
              <a:gd name="T4" fmla="*/ 0 w 746"/>
              <a:gd name="T5" fmla="*/ 224 h 617"/>
              <a:gd name="T6" fmla="*/ 746 w 746"/>
              <a:gd name="T7" fmla="*/ 0 h 617"/>
              <a:gd name="T8" fmla="*/ 746 w 746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7">
                <a:moveTo>
                  <a:pt x="746" y="506"/>
                </a:moveTo>
                <a:lnTo>
                  <a:pt x="0" y="617"/>
                </a:lnTo>
                <a:lnTo>
                  <a:pt x="0" y="224"/>
                </a:lnTo>
                <a:lnTo>
                  <a:pt x="746" y="0"/>
                </a:lnTo>
                <a:lnTo>
                  <a:pt x="746" y="506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81"/>
          <p:cNvSpPr/>
          <p:nvPr/>
        </p:nvSpPr>
        <p:spPr bwMode="auto">
          <a:xfrm rot="5400000">
            <a:off x="5321736" y="2290379"/>
            <a:ext cx="1412171" cy="1821223"/>
          </a:xfrm>
          <a:custGeom>
            <a:avLst/>
            <a:gdLst>
              <a:gd name="T0" fmla="*/ 1027 w 1027"/>
              <a:gd name="T1" fmla="*/ 641 h 641"/>
              <a:gd name="T2" fmla="*/ 0 w 1027"/>
              <a:gd name="T3" fmla="*/ 532 h 641"/>
              <a:gd name="T4" fmla="*/ 0 w 1027"/>
              <a:gd name="T5" fmla="*/ 111 h 641"/>
              <a:gd name="T6" fmla="*/ 1027 w 1027"/>
              <a:gd name="T7" fmla="*/ 0 h 641"/>
              <a:gd name="T8" fmla="*/ 1027 w 1027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7" h="641">
                <a:moveTo>
                  <a:pt x="1027" y="641"/>
                </a:moveTo>
                <a:lnTo>
                  <a:pt x="0" y="532"/>
                </a:lnTo>
                <a:lnTo>
                  <a:pt x="0" y="111"/>
                </a:lnTo>
                <a:lnTo>
                  <a:pt x="1027" y="0"/>
                </a:lnTo>
                <a:lnTo>
                  <a:pt x="1027" y="641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36"/>
          <p:cNvSpPr/>
          <p:nvPr/>
        </p:nvSpPr>
        <p:spPr>
          <a:xfrm>
            <a:off x="2171249" y="3764571"/>
            <a:ext cx="285007" cy="285007"/>
          </a:xfrm>
          <a:prstGeom prst="ellipse">
            <a:avLst/>
          </a:prstGeom>
          <a:solidFill>
            <a:srgbClr val="F09DB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US" sz="1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38"/>
          <p:cNvSpPr/>
          <p:nvPr/>
        </p:nvSpPr>
        <p:spPr>
          <a:xfrm>
            <a:off x="4009108" y="3764571"/>
            <a:ext cx="285007" cy="285007"/>
          </a:xfrm>
          <a:prstGeom prst="ellipse">
            <a:avLst/>
          </a:prstGeom>
          <a:solidFill>
            <a:srgbClr val="F09DB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n-US" sz="1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40"/>
          <p:cNvSpPr/>
          <p:nvPr/>
        </p:nvSpPr>
        <p:spPr>
          <a:xfrm>
            <a:off x="5882503" y="3764571"/>
            <a:ext cx="285007" cy="285007"/>
          </a:xfrm>
          <a:prstGeom prst="ellipse">
            <a:avLst/>
          </a:prstGeom>
          <a:solidFill>
            <a:srgbClr val="F09DB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n-US" sz="1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42"/>
          <p:cNvSpPr/>
          <p:nvPr/>
        </p:nvSpPr>
        <p:spPr>
          <a:xfrm>
            <a:off x="7725586" y="3764571"/>
            <a:ext cx="285007" cy="285007"/>
          </a:xfrm>
          <a:prstGeom prst="ellipse">
            <a:avLst/>
          </a:prstGeom>
          <a:solidFill>
            <a:srgbClr val="F09DB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en-US" sz="1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Oval 44"/>
          <p:cNvSpPr/>
          <p:nvPr/>
        </p:nvSpPr>
        <p:spPr>
          <a:xfrm>
            <a:off x="9568669" y="3764571"/>
            <a:ext cx="285007" cy="285007"/>
          </a:xfrm>
          <a:prstGeom prst="ellipse">
            <a:avLst/>
          </a:prstGeom>
          <a:solidFill>
            <a:srgbClr val="F09DB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en-US" sz="1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Group 32"/>
          <p:cNvGrpSpPr/>
          <p:nvPr/>
        </p:nvGrpSpPr>
        <p:grpSpPr>
          <a:xfrm>
            <a:off x="5774181" y="1997505"/>
            <a:ext cx="501650" cy="404813"/>
            <a:chOff x="2562226" y="655638"/>
            <a:chExt cx="501650" cy="404813"/>
          </a:xfrm>
          <a:solidFill>
            <a:srgbClr val="F09DB1"/>
          </a:solidFill>
        </p:grpSpPr>
        <p:sp>
          <p:nvSpPr>
            <p:cNvPr id="15" name="Freeform 180"/>
            <p:cNvSpPr/>
            <p:nvPr/>
          </p:nvSpPr>
          <p:spPr bwMode="auto">
            <a:xfrm>
              <a:off x="2614613" y="655638"/>
              <a:ext cx="396875" cy="66675"/>
            </a:xfrm>
            <a:custGeom>
              <a:avLst/>
              <a:gdLst>
                <a:gd name="T0" fmla="*/ 250 w 250"/>
                <a:gd name="T1" fmla="*/ 35 h 42"/>
                <a:gd name="T2" fmla="*/ 250 w 250"/>
                <a:gd name="T3" fmla="*/ 35 h 42"/>
                <a:gd name="T4" fmla="*/ 249 w 250"/>
                <a:gd name="T5" fmla="*/ 38 h 42"/>
                <a:gd name="T6" fmla="*/ 247 w 250"/>
                <a:gd name="T7" fmla="*/ 40 h 42"/>
                <a:gd name="T8" fmla="*/ 245 w 250"/>
                <a:gd name="T9" fmla="*/ 42 h 42"/>
                <a:gd name="T10" fmla="*/ 242 w 250"/>
                <a:gd name="T11" fmla="*/ 42 h 42"/>
                <a:gd name="T12" fmla="*/ 6 w 250"/>
                <a:gd name="T13" fmla="*/ 42 h 42"/>
                <a:gd name="T14" fmla="*/ 6 w 250"/>
                <a:gd name="T15" fmla="*/ 42 h 42"/>
                <a:gd name="T16" fmla="*/ 4 w 250"/>
                <a:gd name="T17" fmla="*/ 42 h 42"/>
                <a:gd name="T18" fmla="*/ 2 w 250"/>
                <a:gd name="T19" fmla="*/ 40 h 42"/>
                <a:gd name="T20" fmla="*/ 1 w 250"/>
                <a:gd name="T21" fmla="*/ 38 h 42"/>
                <a:gd name="T22" fmla="*/ 0 w 250"/>
                <a:gd name="T23" fmla="*/ 35 h 42"/>
                <a:gd name="T24" fmla="*/ 0 w 250"/>
                <a:gd name="T25" fmla="*/ 6 h 42"/>
                <a:gd name="T26" fmla="*/ 0 w 250"/>
                <a:gd name="T27" fmla="*/ 6 h 42"/>
                <a:gd name="T28" fmla="*/ 1 w 250"/>
                <a:gd name="T29" fmla="*/ 4 h 42"/>
                <a:gd name="T30" fmla="*/ 2 w 250"/>
                <a:gd name="T31" fmla="*/ 2 h 42"/>
                <a:gd name="T32" fmla="*/ 4 w 250"/>
                <a:gd name="T33" fmla="*/ 0 h 42"/>
                <a:gd name="T34" fmla="*/ 6 w 250"/>
                <a:gd name="T35" fmla="*/ 0 h 42"/>
                <a:gd name="T36" fmla="*/ 242 w 250"/>
                <a:gd name="T37" fmla="*/ 0 h 42"/>
                <a:gd name="T38" fmla="*/ 242 w 250"/>
                <a:gd name="T39" fmla="*/ 0 h 42"/>
                <a:gd name="T40" fmla="*/ 245 w 250"/>
                <a:gd name="T41" fmla="*/ 0 h 42"/>
                <a:gd name="T42" fmla="*/ 247 w 250"/>
                <a:gd name="T43" fmla="*/ 2 h 42"/>
                <a:gd name="T44" fmla="*/ 249 w 250"/>
                <a:gd name="T45" fmla="*/ 4 h 42"/>
                <a:gd name="T46" fmla="*/ 250 w 250"/>
                <a:gd name="T47" fmla="*/ 6 h 42"/>
                <a:gd name="T48" fmla="*/ 250 w 250"/>
                <a:gd name="T49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0" h="42">
                  <a:moveTo>
                    <a:pt x="250" y="35"/>
                  </a:moveTo>
                  <a:lnTo>
                    <a:pt x="250" y="35"/>
                  </a:lnTo>
                  <a:lnTo>
                    <a:pt x="249" y="38"/>
                  </a:lnTo>
                  <a:lnTo>
                    <a:pt x="247" y="40"/>
                  </a:lnTo>
                  <a:lnTo>
                    <a:pt x="245" y="42"/>
                  </a:lnTo>
                  <a:lnTo>
                    <a:pt x="242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4" y="42"/>
                  </a:lnTo>
                  <a:lnTo>
                    <a:pt x="2" y="40"/>
                  </a:lnTo>
                  <a:lnTo>
                    <a:pt x="1" y="38"/>
                  </a:lnTo>
                  <a:lnTo>
                    <a:pt x="0" y="3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5" y="0"/>
                  </a:lnTo>
                  <a:lnTo>
                    <a:pt x="247" y="2"/>
                  </a:lnTo>
                  <a:lnTo>
                    <a:pt x="249" y="4"/>
                  </a:lnTo>
                  <a:lnTo>
                    <a:pt x="250" y="6"/>
                  </a:lnTo>
                  <a:lnTo>
                    <a:pt x="25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81"/>
            <p:cNvSpPr>
              <a:spLocks noChangeArrowheads="1"/>
            </p:cNvSpPr>
            <p:nvPr/>
          </p:nvSpPr>
          <p:spPr bwMode="auto">
            <a:xfrm>
              <a:off x="2751138" y="893763"/>
              <a:ext cx="122238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82"/>
            <p:cNvSpPr/>
            <p:nvPr/>
          </p:nvSpPr>
          <p:spPr bwMode="auto">
            <a:xfrm>
              <a:off x="2671763" y="990601"/>
              <a:ext cx="290513" cy="69850"/>
            </a:xfrm>
            <a:custGeom>
              <a:avLst/>
              <a:gdLst>
                <a:gd name="T0" fmla="*/ 183 w 183"/>
                <a:gd name="T1" fmla="*/ 44 h 44"/>
                <a:gd name="T2" fmla="*/ 183 w 183"/>
                <a:gd name="T3" fmla="*/ 34 h 44"/>
                <a:gd name="T4" fmla="*/ 183 w 183"/>
                <a:gd name="T5" fmla="*/ 34 h 44"/>
                <a:gd name="T6" fmla="*/ 182 w 183"/>
                <a:gd name="T7" fmla="*/ 27 h 44"/>
                <a:gd name="T8" fmla="*/ 180 w 183"/>
                <a:gd name="T9" fmla="*/ 22 h 44"/>
                <a:gd name="T10" fmla="*/ 177 w 183"/>
                <a:gd name="T11" fmla="*/ 15 h 44"/>
                <a:gd name="T12" fmla="*/ 173 w 183"/>
                <a:gd name="T13" fmla="*/ 10 h 44"/>
                <a:gd name="T14" fmla="*/ 167 w 183"/>
                <a:gd name="T15" fmla="*/ 6 h 44"/>
                <a:gd name="T16" fmla="*/ 161 w 183"/>
                <a:gd name="T17" fmla="*/ 2 h 44"/>
                <a:gd name="T18" fmla="*/ 156 w 183"/>
                <a:gd name="T19" fmla="*/ 1 h 44"/>
                <a:gd name="T20" fmla="*/ 148 w 183"/>
                <a:gd name="T21" fmla="*/ 0 h 44"/>
                <a:gd name="T22" fmla="*/ 34 w 183"/>
                <a:gd name="T23" fmla="*/ 0 h 44"/>
                <a:gd name="T24" fmla="*/ 34 w 183"/>
                <a:gd name="T25" fmla="*/ 0 h 44"/>
                <a:gd name="T26" fmla="*/ 27 w 183"/>
                <a:gd name="T27" fmla="*/ 1 h 44"/>
                <a:gd name="T28" fmla="*/ 20 w 183"/>
                <a:gd name="T29" fmla="*/ 2 h 44"/>
                <a:gd name="T30" fmla="*/ 15 w 183"/>
                <a:gd name="T31" fmla="*/ 6 h 44"/>
                <a:gd name="T32" fmla="*/ 10 w 183"/>
                <a:gd name="T33" fmla="*/ 10 h 44"/>
                <a:gd name="T34" fmla="*/ 6 w 183"/>
                <a:gd name="T35" fmla="*/ 15 h 44"/>
                <a:gd name="T36" fmla="*/ 2 w 183"/>
                <a:gd name="T37" fmla="*/ 22 h 44"/>
                <a:gd name="T38" fmla="*/ 0 w 183"/>
                <a:gd name="T39" fmla="*/ 27 h 44"/>
                <a:gd name="T40" fmla="*/ 0 w 183"/>
                <a:gd name="T41" fmla="*/ 34 h 44"/>
                <a:gd name="T42" fmla="*/ 0 w 183"/>
                <a:gd name="T43" fmla="*/ 44 h 44"/>
                <a:gd name="T44" fmla="*/ 183 w 183"/>
                <a:gd name="T4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3" h="44">
                  <a:moveTo>
                    <a:pt x="183" y="44"/>
                  </a:moveTo>
                  <a:lnTo>
                    <a:pt x="183" y="34"/>
                  </a:lnTo>
                  <a:lnTo>
                    <a:pt x="183" y="34"/>
                  </a:lnTo>
                  <a:lnTo>
                    <a:pt x="182" y="27"/>
                  </a:lnTo>
                  <a:lnTo>
                    <a:pt x="180" y="22"/>
                  </a:lnTo>
                  <a:lnTo>
                    <a:pt x="177" y="15"/>
                  </a:lnTo>
                  <a:lnTo>
                    <a:pt x="173" y="10"/>
                  </a:lnTo>
                  <a:lnTo>
                    <a:pt x="167" y="6"/>
                  </a:lnTo>
                  <a:lnTo>
                    <a:pt x="161" y="2"/>
                  </a:lnTo>
                  <a:lnTo>
                    <a:pt x="156" y="1"/>
                  </a:lnTo>
                  <a:lnTo>
                    <a:pt x="14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7" y="1"/>
                  </a:lnTo>
                  <a:lnTo>
                    <a:pt x="20" y="2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5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18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83"/>
            <p:cNvSpPr>
              <a:spLocks noEditPoints="1"/>
            </p:cNvSpPr>
            <p:nvPr/>
          </p:nvSpPr>
          <p:spPr bwMode="auto">
            <a:xfrm>
              <a:off x="2562226" y="750888"/>
              <a:ext cx="192088" cy="115888"/>
            </a:xfrm>
            <a:custGeom>
              <a:avLst/>
              <a:gdLst>
                <a:gd name="T0" fmla="*/ 113 w 121"/>
                <a:gd name="T1" fmla="*/ 29 h 73"/>
                <a:gd name="T2" fmla="*/ 111 w 121"/>
                <a:gd name="T3" fmla="*/ 25 h 73"/>
                <a:gd name="T4" fmla="*/ 114 w 121"/>
                <a:gd name="T5" fmla="*/ 24 h 73"/>
                <a:gd name="T6" fmla="*/ 120 w 121"/>
                <a:gd name="T7" fmla="*/ 23 h 73"/>
                <a:gd name="T8" fmla="*/ 114 w 121"/>
                <a:gd name="T9" fmla="*/ 13 h 73"/>
                <a:gd name="T10" fmla="*/ 108 w 121"/>
                <a:gd name="T11" fmla="*/ 7 h 73"/>
                <a:gd name="T12" fmla="*/ 97 w 121"/>
                <a:gd name="T13" fmla="*/ 1 h 73"/>
                <a:gd name="T14" fmla="*/ 87 w 121"/>
                <a:gd name="T15" fmla="*/ 0 h 73"/>
                <a:gd name="T16" fmla="*/ 34 w 121"/>
                <a:gd name="T17" fmla="*/ 0 h 73"/>
                <a:gd name="T18" fmla="*/ 21 w 121"/>
                <a:gd name="T19" fmla="*/ 2 h 73"/>
                <a:gd name="T20" fmla="*/ 10 w 121"/>
                <a:gd name="T21" fmla="*/ 10 h 73"/>
                <a:gd name="T22" fmla="*/ 2 w 121"/>
                <a:gd name="T23" fmla="*/ 20 h 73"/>
                <a:gd name="T24" fmla="*/ 0 w 121"/>
                <a:gd name="T25" fmla="*/ 34 h 73"/>
                <a:gd name="T26" fmla="*/ 0 w 121"/>
                <a:gd name="T27" fmla="*/ 37 h 73"/>
                <a:gd name="T28" fmla="*/ 2 w 121"/>
                <a:gd name="T29" fmla="*/ 51 h 73"/>
                <a:gd name="T30" fmla="*/ 10 w 121"/>
                <a:gd name="T31" fmla="*/ 62 h 73"/>
                <a:gd name="T32" fmla="*/ 21 w 121"/>
                <a:gd name="T33" fmla="*/ 69 h 73"/>
                <a:gd name="T34" fmla="*/ 34 w 121"/>
                <a:gd name="T35" fmla="*/ 73 h 73"/>
                <a:gd name="T36" fmla="*/ 87 w 121"/>
                <a:gd name="T37" fmla="*/ 73 h 73"/>
                <a:gd name="T38" fmla="*/ 101 w 121"/>
                <a:gd name="T39" fmla="*/ 69 h 73"/>
                <a:gd name="T40" fmla="*/ 111 w 121"/>
                <a:gd name="T41" fmla="*/ 62 h 73"/>
                <a:gd name="T42" fmla="*/ 119 w 121"/>
                <a:gd name="T43" fmla="*/ 51 h 73"/>
                <a:gd name="T44" fmla="*/ 121 w 121"/>
                <a:gd name="T45" fmla="*/ 37 h 73"/>
                <a:gd name="T46" fmla="*/ 113 w 121"/>
                <a:gd name="T47" fmla="*/ 29 h 73"/>
                <a:gd name="T48" fmla="*/ 110 w 121"/>
                <a:gd name="T49" fmla="*/ 37 h 73"/>
                <a:gd name="T50" fmla="*/ 108 w 121"/>
                <a:gd name="T51" fmla="*/ 46 h 73"/>
                <a:gd name="T52" fmla="*/ 102 w 121"/>
                <a:gd name="T53" fmla="*/ 54 h 73"/>
                <a:gd name="T54" fmla="*/ 93 w 121"/>
                <a:gd name="T55" fmla="*/ 60 h 73"/>
                <a:gd name="T56" fmla="*/ 81 w 121"/>
                <a:gd name="T57" fmla="*/ 62 h 73"/>
                <a:gd name="T58" fmla="*/ 39 w 121"/>
                <a:gd name="T59" fmla="*/ 62 h 73"/>
                <a:gd name="T60" fmla="*/ 28 w 121"/>
                <a:gd name="T61" fmla="*/ 60 h 73"/>
                <a:gd name="T62" fmla="*/ 19 w 121"/>
                <a:gd name="T63" fmla="*/ 54 h 73"/>
                <a:gd name="T64" fmla="*/ 13 w 121"/>
                <a:gd name="T65" fmla="*/ 46 h 73"/>
                <a:gd name="T66" fmla="*/ 11 w 121"/>
                <a:gd name="T67" fmla="*/ 37 h 73"/>
                <a:gd name="T68" fmla="*/ 11 w 121"/>
                <a:gd name="T69" fmla="*/ 35 h 73"/>
                <a:gd name="T70" fmla="*/ 13 w 121"/>
                <a:gd name="T71" fmla="*/ 25 h 73"/>
                <a:gd name="T72" fmla="*/ 19 w 121"/>
                <a:gd name="T73" fmla="*/ 17 h 73"/>
                <a:gd name="T74" fmla="*/ 28 w 121"/>
                <a:gd name="T75" fmla="*/ 12 h 73"/>
                <a:gd name="T76" fmla="*/ 39 w 121"/>
                <a:gd name="T77" fmla="*/ 10 h 73"/>
                <a:gd name="T78" fmla="*/ 81 w 121"/>
                <a:gd name="T79" fmla="*/ 10 h 73"/>
                <a:gd name="T80" fmla="*/ 93 w 121"/>
                <a:gd name="T81" fmla="*/ 12 h 73"/>
                <a:gd name="T82" fmla="*/ 102 w 121"/>
                <a:gd name="T83" fmla="*/ 17 h 73"/>
                <a:gd name="T84" fmla="*/ 108 w 121"/>
                <a:gd name="T85" fmla="*/ 25 h 73"/>
                <a:gd name="T86" fmla="*/ 110 w 121"/>
                <a:gd name="T87" fmla="*/ 3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" h="73">
                  <a:moveTo>
                    <a:pt x="113" y="29"/>
                  </a:moveTo>
                  <a:lnTo>
                    <a:pt x="113" y="29"/>
                  </a:lnTo>
                  <a:lnTo>
                    <a:pt x="111" y="27"/>
                  </a:lnTo>
                  <a:lnTo>
                    <a:pt x="111" y="25"/>
                  </a:lnTo>
                  <a:lnTo>
                    <a:pt x="112" y="24"/>
                  </a:lnTo>
                  <a:lnTo>
                    <a:pt x="114" y="24"/>
                  </a:lnTo>
                  <a:lnTo>
                    <a:pt x="120" y="23"/>
                  </a:lnTo>
                  <a:lnTo>
                    <a:pt x="120" y="23"/>
                  </a:lnTo>
                  <a:lnTo>
                    <a:pt x="118" y="18"/>
                  </a:lnTo>
                  <a:lnTo>
                    <a:pt x="114" y="13"/>
                  </a:lnTo>
                  <a:lnTo>
                    <a:pt x="111" y="10"/>
                  </a:lnTo>
                  <a:lnTo>
                    <a:pt x="108" y="7"/>
                  </a:lnTo>
                  <a:lnTo>
                    <a:pt x="103" y="3"/>
                  </a:lnTo>
                  <a:lnTo>
                    <a:pt x="97" y="1"/>
                  </a:lnTo>
                  <a:lnTo>
                    <a:pt x="93" y="0"/>
                  </a:lnTo>
                  <a:lnTo>
                    <a:pt x="87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4" y="5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2" y="20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" y="44"/>
                  </a:lnTo>
                  <a:lnTo>
                    <a:pt x="2" y="51"/>
                  </a:lnTo>
                  <a:lnTo>
                    <a:pt x="5" y="57"/>
                  </a:lnTo>
                  <a:lnTo>
                    <a:pt x="10" y="62"/>
                  </a:lnTo>
                  <a:lnTo>
                    <a:pt x="14" y="67"/>
                  </a:lnTo>
                  <a:lnTo>
                    <a:pt x="21" y="69"/>
                  </a:lnTo>
                  <a:lnTo>
                    <a:pt x="27" y="71"/>
                  </a:lnTo>
                  <a:lnTo>
                    <a:pt x="34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94" y="71"/>
                  </a:lnTo>
                  <a:lnTo>
                    <a:pt x="101" y="69"/>
                  </a:lnTo>
                  <a:lnTo>
                    <a:pt x="106" y="67"/>
                  </a:lnTo>
                  <a:lnTo>
                    <a:pt x="111" y="62"/>
                  </a:lnTo>
                  <a:lnTo>
                    <a:pt x="116" y="57"/>
                  </a:lnTo>
                  <a:lnTo>
                    <a:pt x="119" y="51"/>
                  </a:lnTo>
                  <a:lnTo>
                    <a:pt x="121" y="44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13" y="29"/>
                  </a:lnTo>
                  <a:close/>
                  <a:moveTo>
                    <a:pt x="110" y="37"/>
                  </a:moveTo>
                  <a:lnTo>
                    <a:pt x="110" y="37"/>
                  </a:lnTo>
                  <a:lnTo>
                    <a:pt x="110" y="42"/>
                  </a:lnTo>
                  <a:lnTo>
                    <a:pt x="108" y="46"/>
                  </a:lnTo>
                  <a:lnTo>
                    <a:pt x="105" y="51"/>
                  </a:lnTo>
                  <a:lnTo>
                    <a:pt x="102" y="54"/>
                  </a:lnTo>
                  <a:lnTo>
                    <a:pt x="97" y="58"/>
                  </a:lnTo>
                  <a:lnTo>
                    <a:pt x="93" y="60"/>
                  </a:lnTo>
                  <a:lnTo>
                    <a:pt x="87" y="61"/>
                  </a:lnTo>
                  <a:lnTo>
                    <a:pt x="81" y="62"/>
                  </a:lnTo>
                  <a:lnTo>
                    <a:pt x="39" y="62"/>
                  </a:lnTo>
                  <a:lnTo>
                    <a:pt x="39" y="62"/>
                  </a:lnTo>
                  <a:lnTo>
                    <a:pt x="34" y="61"/>
                  </a:lnTo>
                  <a:lnTo>
                    <a:pt x="28" y="60"/>
                  </a:lnTo>
                  <a:lnTo>
                    <a:pt x="23" y="58"/>
                  </a:lnTo>
                  <a:lnTo>
                    <a:pt x="19" y="54"/>
                  </a:lnTo>
                  <a:lnTo>
                    <a:pt x="15" y="51"/>
                  </a:lnTo>
                  <a:lnTo>
                    <a:pt x="13" y="46"/>
                  </a:lnTo>
                  <a:lnTo>
                    <a:pt x="12" y="42"/>
                  </a:lnTo>
                  <a:lnTo>
                    <a:pt x="11" y="37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2" y="29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19" y="17"/>
                  </a:lnTo>
                  <a:lnTo>
                    <a:pt x="23" y="15"/>
                  </a:lnTo>
                  <a:lnTo>
                    <a:pt x="28" y="12"/>
                  </a:lnTo>
                  <a:lnTo>
                    <a:pt x="34" y="10"/>
                  </a:lnTo>
                  <a:lnTo>
                    <a:pt x="39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7" y="10"/>
                  </a:lnTo>
                  <a:lnTo>
                    <a:pt x="93" y="12"/>
                  </a:lnTo>
                  <a:lnTo>
                    <a:pt x="97" y="15"/>
                  </a:lnTo>
                  <a:lnTo>
                    <a:pt x="102" y="17"/>
                  </a:lnTo>
                  <a:lnTo>
                    <a:pt x="105" y="20"/>
                  </a:lnTo>
                  <a:lnTo>
                    <a:pt x="108" y="25"/>
                  </a:lnTo>
                  <a:lnTo>
                    <a:pt x="110" y="29"/>
                  </a:lnTo>
                  <a:lnTo>
                    <a:pt x="110" y="35"/>
                  </a:lnTo>
                  <a:lnTo>
                    <a:pt x="11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4"/>
            <p:cNvSpPr>
              <a:spLocks noEditPoints="1"/>
            </p:cNvSpPr>
            <p:nvPr/>
          </p:nvSpPr>
          <p:spPr bwMode="auto">
            <a:xfrm>
              <a:off x="2868613" y="750888"/>
              <a:ext cx="195263" cy="115888"/>
            </a:xfrm>
            <a:custGeom>
              <a:avLst/>
              <a:gdLst>
                <a:gd name="T0" fmla="*/ 35 w 123"/>
                <a:gd name="T1" fmla="*/ 0 h 73"/>
                <a:gd name="T2" fmla="*/ 29 w 123"/>
                <a:gd name="T3" fmla="*/ 0 h 73"/>
                <a:gd name="T4" fmla="*/ 19 w 123"/>
                <a:gd name="T5" fmla="*/ 3 h 73"/>
                <a:gd name="T6" fmla="*/ 10 w 123"/>
                <a:gd name="T7" fmla="*/ 10 h 73"/>
                <a:gd name="T8" fmla="*/ 4 w 123"/>
                <a:gd name="T9" fmla="*/ 18 h 73"/>
                <a:gd name="T10" fmla="*/ 7 w 123"/>
                <a:gd name="T11" fmla="*/ 24 h 73"/>
                <a:gd name="T12" fmla="*/ 10 w 123"/>
                <a:gd name="T13" fmla="*/ 24 h 73"/>
                <a:gd name="T14" fmla="*/ 10 w 123"/>
                <a:gd name="T15" fmla="*/ 27 h 73"/>
                <a:gd name="T16" fmla="*/ 0 w 123"/>
                <a:gd name="T17" fmla="*/ 37 h 73"/>
                <a:gd name="T18" fmla="*/ 0 w 123"/>
                <a:gd name="T19" fmla="*/ 37 h 73"/>
                <a:gd name="T20" fmla="*/ 3 w 123"/>
                <a:gd name="T21" fmla="*/ 51 h 73"/>
                <a:gd name="T22" fmla="*/ 10 w 123"/>
                <a:gd name="T23" fmla="*/ 62 h 73"/>
                <a:gd name="T24" fmla="*/ 21 w 123"/>
                <a:gd name="T25" fmla="*/ 69 h 73"/>
                <a:gd name="T26" fmla="*/ 35 w 123"/>
                <a:gd name="T27" fmla="*/ 73 h 73"/>
                <a:gd name="T28" fmla="*/ 87 w 123"/>
                <a:gd name="T29" fmla="*/ 73 h 73"/>
                <a:gd name="T30" fmla="*/ 101 w 123"/>
                <a:gd name="T31" fmla="*/ 69 h 73"/>
                <a:gd name="T32" fmla="*/ 112 w 123"/>
                <a:gd name="T33" fmla="*/ 62 h 73"/>
                <a:gd name="T34" fmla="*/ 119 w 123"/>
                <a:gd name="T35" fmla="*/ 51 h 73"/>
                <a:gd name="T36" fmla="*/ 123 w 123"/>
                <a:gd name="T37" fmla="*/ 37 h 73"/>
                <a:gd name="T38" fmla="*/ 123 w 123"/>
                <a:gd name="T39" fmla="*/ 34 h 73"/>
                <a:gd name="T40" fmla="*/ 119 w 123"/>
                <a:gd name="T41" fmla="*/ 20 h 73"/>
                <a:gd name="T42" fmla="*/ 112 w 123"/>
                <a:gd name="T43" fmla="*/ 10 h 73"/>
                <a:gd name="T44" fmla="*/ 101 w 123"/>
                <a:gd name="T45" fmla="*/ 2 h 73"/>
                <a:gd name="T46" fmla="*/ 87 w 123"/>
                <a:gd name="T47" fmla="*/ 0 h 73"/>
                <a:gd name="T48" fmla="*/ 110 w 123"/>
                <a:gd name="T49" fmla="*/ 37 h 73"/>
                <a:gd name="T50" fmla="*/ 108 w 123"/>
                <a:gd name="T51" fmla="*/ 46 h 73"/>
                <a:gd name="T52" fmla="*/ 102 w 123"/>
                <a:gd name="T53" fmla="*/ 54 h 73"/>
                <a:gd name="T54" fmla="*/ 93 w 123"/>
                <a:gd name="T55" fmla="*/ 60 h 73"/>
                <a:gd name="T56" fmla="*/ 83 w 123"/>
                <a:gd name="T57" fmla="*/ 62 h 73"/>
                <a:gd name="T58" fmla="*/ 40 w 123"/>
                <a:gd name="T59" fmla="*/ 62 h 73"/>
                <a:gd name="T60" fmla="*/ 29 w 123"/>
                <a:gd name="T61" fmla="*/ 60 h 73"/>
                <a:gd name="T62" fmla="*/ 20 w 123"/>
                <a:gd name="T63" fmla="*/ 54 h 73"/>
                <a:gd name="T64" fmla="*/ 15 w 123"/>
                <a:gd name="T65" fmla="*/ 46 h 73"/>
                <a:gd name="T66" fmla="*/ 12 w 123"/>
                <a:gd name="T67" fmla="*/ 37 h 73"/>
                <a:gd name="T68" fmla="*/ 12 w 123"/>
                <a:gd name="T69" fmla="*/ 35 h 73"/>
                <a:gd name="T70" fmla="*/ 15 w 123"/>
                <a:gd name="T71" fmla="*/ 25 h 73"/>
                <a:gd name="T72" fmla="*/ 20 w 123"/>
                <a:gd name="T73" fmla="*/ 17 h 73"/>
                <a:gd name="T74" fmla="*/ 29 w 123"/>
                <a:gd name="T75" fmla="*/ 12 h 73"/>
                <a:gd name="T76" fmla="*/ 40 w 123"/>
                <a:gd name="T77" fmla="*/ 10 h 73"/>
                <a:gd name="T78" fmla="*/ 83 w 123"/>
                <a:gd name="T79" fmla="*/ 10 h 73"/>
                <a:gd name="T80" fmla="*/ 93 w 123"/>
                <a:gd name="T81" fmla="*/ 12 h 73"/>
                <a:gd name="T82" fmla="*/ 102 w 123"/>
                <a:gd name="T83" fmla="*/ 17 h 73"/>
                <a:gd name="T84" fmla="*/ 108 w 123"/>
                <a:gd name="T85" fmla="*/ 25 h 73"/>
                <a:gd name="T86" fmla="*/ 110 w 123"/>
                <a:gd name="T87" fmla="*/ 3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3" h="73">
                  <a:moveTo>
                    <a:pt x="87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7"/>
                  </a:lnTo>
                  <a:lnTo>
                    <a:pt x="10" y="10"/>
                  </a:lnTo>
                  <a:lnTo>
                    <a:pt x="7" y="13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10" y="27"/>
                  </a:lnTo>
                  <a:lnTo>
                    <a:pt x="9" y="29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" y="44"/>
                  </a:lnTo>
                  <a:lnTo>
                    <a:pt x="3" y="51"/>
                  </a:lnTo>
                  <a:lnTo>
                    <a:pt x="6" y="57"/>
                  </a:lnTo>
                  <a:lnTo>
                    <a:pt x="10" y="62"/>
                  </a:lnTo>
                  <a:lnTo>
                    <a:pt x="16" y="67"/>
                  </a:lnTo>
                  <a:lnTo>
                    <a:pt x="21" y="69"/>
                  </a:lnTo>
                  <a:lnTo>
                    <a:pt x="28" y="71"/>
                  </a:lnTo>
                  <a:lnTo>
                    <a:pt x="35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94" y="71"/>
                  </a:lnTo>
                  <a:lnTo>
                    <a:pt x="101" y="69"/>
                  </a:lnTo>
                  <a:lnTo>
                    <a:pt x="107" y="67"/>
                  </a:lnTo>
                  <a:lnTo>
                    <a:pt x="112" y="62"/>
                  </a:lnTo>
                  <a:lnTo>
                    <a:pt x="116" y="57"/>
                  </a:lnTo>
                  <a:lnTo>
                    <a:pt x="119" y="51"/>
                  </a:lnTo>
                  <a:lnTo>
                    <a:pt x="122" y="44"/>
                  </a:lnTo>
                  <a:lnTo>
                    <a:pt x="123" y="37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27"/>
                  </a:lnTo>
                  <a:lnTo>
                    <a:pt x="119" y="20"/>
                  </a:lnTo>
                  <a:lnTo>
                    <a:pt x="116" y="15"/>
                  </a:lnTo>
                  <a:lnTo>
                    <a:pt x="112" y="10"/>
                  </a:lnTo>
                  <a:lnTo>
                    <a:pt x="107" y="5"/>
                  </a:lnTo>
                  <a:lnTo>
                    <a:pt x="101" y="2"/>
                  </a:lnTo>
                  <a:lnTo>
                    <a:pt x="94" y="0"/>
                  </a:lnTo>
                  <a:lnTo>
                    <a:pt x="87" y="0"/>
                  </a:lnTo>
                  <a:close/>
                  <a:moveTo>
                    <a:pt x="110" y="37"/>
                  </a:moveTo>
                  <a:lnTo>
                    <a:pt x="110" y="37"/>
                  </a:lnTo>
                  <a:lnTo>
                    <a:pt x="110" y="42"/>
                  </a:lnTo>
                  <a:lnTo>
                    <a:pt x="108" y="46"/>
                  </a:lnTo>
                  <a:lnTo>
                    <a:pt x="106" y="51"/>
                  </a:lnTo>
                  <a:lnTo>
                    <a:pt x="102" y="54"/>
                  </a:lnTo>
                  <a:lnTo>
                    <a:pt x="99" y="58"/>
                  </a:lnTo>
                  <a:lnTo>
                    <a:pt x="93" y="60"/>
                  </a:lnTo>
                  <a:lnTo>
                    <a:pt x="89" y="61"/>
                  </a:lnTo>
                  <a:lnTo>
                    <a:pt x="83" y="62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34" y="61"/>
                  </a:lnTo>
                  <a:lnTo>
                    <a:pt x="29" y="60"/>
                  </a:lnTo>
                  <a:lnTo>
                    <a:pt x="24" y="58"/>
                  </a:lnTo>
                  <a:lnTo>
                    <a:pt x="20" y="54"/>
                  </a:lnTo>
                  <a:lnTo>
                    <a:pt x="17" y="51"/>
                  </a:lnTo>
                  <a:lnTo>
                    <a:pt x="15" y="46"/>
                  </a:lnTo>
                  <a:lnTo>
                    <a:pt x="12" y="42"/>
                  </a:lnTo>
                  <a:lnTo>
                    <a:pt x="12" y="37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12" y="29"/>
                  </a:lnTo>
                  <a:lnTo>
                    <a:pt x="15" y="25"/>
                  </a:lnTo>
                  <a:lnTo>
                    <a:pt x="17" y="20"/>
                  </a:lnTo>
                  <a:lnTo>
                    <a:pt x="20" y="17"/>
                  </a:lnTo>
                  <a:lnTo>
                    <a:pt x="24" y="15"/>
                  </a:lnTo>
                  <a:lnTo>
                    <a:pt x="29" y="12"/>
                  </a:lnTo>
                  <a:lnTo>
                    <a:pt x="34" y="10"/>
                  </a:lnTo>
                  <a:lnTo>
                    <a:pt x="40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9" y="10"/>
                  </a:lnTo>
                  <a:lnTo>
                    <a:pt x="93" y="12"/>
                  </a:lnTo>
                  <a:lnTo>
                    <a:pt x="99" y="15"/>
                  </a:lnTo>
                  <a:lnTo>
                    <a:pt x="102" y="17"/>
                  </a:lnTo>
                  <a:lnTo>
                    <a:pt x="106" y="20"/>
                  </a:lnTo>
                  <a:lnTo>
                    <a:pt x="108" y="25"/>
                  </a:lnTo>
                  <a:lnTo>
                    <a:pt x="110" y="29"/>
                  </a:lnTo>
                  <a:lnTo>
                    <a:pt x="110" y="35"/>
                  </a:lnTo>
                  <a:lnTo>
                    <a:pt x="11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85"/>
            <p:cNvSpPr/>
            <p:nvPr/>
          </p:nvSpPr>
          <p:spPr bwMode="auto">
            <a:xfrm>
              <a:off x="2868613" y="750888"/>
              <a:ext cx="195263" cy="115888"/>
            </a:xfrm>
            <a:custGeom>
              <a:avLst/>
              <a:gdLst>
                <a:gd name="T0" fmla="*/ 87 w 123"/>
                <a:gd name="T1" fmla="*/ 0 h 73"/>
                <a:gd name="T2" fmla="*/ 35 w 123"/>
                <a:gd name="T3" fmla="*/ 0 h 73"/>
                <a:gd name="T4" fmla="*/ 35 w 123"/>
                <a:gd name="T5" fmla="*/ 0 h 73"/>
                <a:gd name="T6" fmla="*/ 29 w 123"/>
                <a:gd name="T7" fmla="*/ 0 h 73"/>
                <a:gd name="T8" fmla="*/ 24 w 123"/>
                <a:gd name="T9" fmla="*/ 1 h 73"/>
                <a:gd name="T10" fmla="*/ 19 w 123"/>
                <a:gd name="T11" fmla="*/ 3 h 73"/>
                <a:gd name="T12" fmla="*/ 15 w 123"/>
                <a:gd name="T13" fmla="*/ 7 h 73"/>
                <a:gd name="T14" fmla="*/ 10 w 123"/>
                <a:gd name="T15" fmla="*/ 10 h 73"/>
                <a:gd name="T16" fmla="*/ 7 w 123"/>
                <a:gd name="T17" fmla="*/ 13 h 73"/>
                <a:gd name="T18" fmla="*/ 4 w 123"/>
                <a:gd name="T19" fmla="*/ 18 h 73"/>
                <a:gd name="T20" fmla="*/ 2 w 123"/>
                <a:gd name="T21" fmla="*/ 23 h 73"/>
                <a:gd name="T22" fmla="*/ 7 w 123"/>
                <a:gd name="T23" fmla="*/ 24 h 73"/>
                <a:gd name="T24" fmla="*/ 7 w 123"/>
                <a:gd name="T25" fmla="*/ 24 h 73"/>
                <a:gd name="T26" fmla="*/ 10 w 123"/>
                <a:gd name="T27" fmla="*/ 24 h 73"/>
                <a:gd name="T28" fmla="*/ 10 w 123"/>
                <a:gd name="T29" fmla="*/ 25 h 73"/>
                <a:gd name="T30" fmla="*/ 10 w 123"/>
                <a:gd name="T31" fmla="*/ 27 h 73"/>
                <a:gd name="T32" fmla="*/ 9 w 123"/>
                <a:gd name="T33" fmla="*/ 29 h 73"/>
                <a:gd name="T34" fmla="*/ 0 w 123"/>
                <a:gd name="T35" fmla="*/ 37 h 73"/>
                <a:gd name="T36" fmla="*/ 0 w 123"/>
                <a:gd name="T37" fmla="*/ 37 h 73"/>
                <a:gd name="T38" fmla="*/ 0 w 123"/>
                <a:gd name="T39" fmla="*/ 37 h 73"/>
                <a:gd name="T40" fmla="*/ 1 w 123"/>
                <a:gd name="T41" fmla="*/ 44 h 73"/>
                <a:gd name="T42" fmla="*/ 3 w 123"/>
                <a:gd name="T43" fmla="*/ 51 h 73"/>
                <a:gd name="T44" fmla="*/ 6 w 123"/>
                <a:gd name="T45" fmla="*/ 57 h 73"/>
                <a:gd name="T46" fmla="*/ 10 w 123"/>
                <a:gd name="T47" fmla="*/ 62 h 73"/>
                <a:gd name="T48" fmla="*/ 16 w 123"/>
                <a:gd name="T49" fmla="*/ 67 h 73"/>
                <a:gd name="T50" fmla="*/ 21 w 123"/>
                <a:gd name="T51" fmla="*/ 69 h 73"/>
                <a:gd name="T52" fmla="*/ 28 w 123"/>
                <a:gd name="T53" fmla="*/ 71 h 73"/>
                <a:gd name="T54" fmla="*/ 35 w 123"/>
                <a:gd name="T55" fmla="*/ 73 h 73"/>
                <a:gd name="T56" fmla="*/ 87 w 123"/>
                <a:gd name="T57" fmla="*/ 73 h 73"/>
                <a:gd name="T58" fmla="*/ 87 w 123"/>
                <a:gd name="T59" fmla="*/ 73 h 73"/>
                <a:gd name="T60" fmla="*/ 94 w 123"/>
                <a:gd name="T61" fmla="*/ 71 h 73"/>
                <a:gd name="T62" fmla="*/ 101 w 123"/>
                <a:gd name="T63" fmla="*/ 69 h 73"/>
                <a:gd name="T64" fmla="*/ 107 w 123"/>
                <a:gd name="T65" fmla="*/ 67 h 73"/>
                <a:gd name="T66" fmla="*/ 112 w 123"/>
                <a:gd name="T67" fmla="*/ 62 h 73"/>
                <a:gd name="T68" fmla="*/ 116 w 123"/>
                <a:gd name="T69" fmla="*/ 57 h 73"/>
                <a:gd name="T70" fmla="*/ 119 w 123"/>
                <a:gd name="T71" fmla="*/ 51 h 73"/>
                <a:gd name="T72" fmla="*/ 122 w 123"/>
                <a:gd name="T73" fmla="*/ 44 h 73"/>
                <a:gd name="T74" fmla="*/ 123 w 123"/>
                <a:gd name="T75" fmla="*/ 37 h 73"/>
                <a:gd name="T76" fmla="*/ 123 w 123"/>
                <a:gd name="T77" fmla="*/ 34 h 73"/>
                <a:gd name="T78" fmla="*/ 123 w 123"/>
                <a:gd name="T79" fmla="*/ 34 h 73"/>
                <a:gd name="T80" fmla="*/ 122 w 123"/>
                <a:gd name="T81" fmla="*/ 27 h 73"/>
                <a:gd name="T82" fmla="*/ 119 w 123"/>
                <a:gd name="T83" fmla="*/ 20 h 73"/>
                <a:gd name="T84" fmla="*/ 116 w 123"/>
                <a:gd name="T85" fmla="*/ 15 h 73"/>
                <a:gd name="T86" fmla="*/ 112 w 123"/>
                <a:gd name="T87" fmla="*/ 10 h 73"/>
                <a:gd name="T88" fmla="*/ 107 w 123"/>
                <a:gd name="T89" fmla="*/ 5 h 73"/>
                <a:gd name="T90" fmla="*/ 101 w 123"/>
                <a:gd name="T91" fmla="*/ 2 h 73"/>
                <a:gd name="T92" fmla="*/ 94 w 123"/>
                <a:gd name="T93" fmla="*/ 0 h 73"/>
                <a:gd name="T94" fmla="*/ 87 w 123"/>
                <a:gd name="T9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3" h="73">
                  <a:moveTo>
                    <a:pt x="87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7"/>
                  </a:lnTo>
                  <a:lnTo>
                    <a:pt x="10" y="10"/>
                  </a:lnTo>
                  <a:lnTo>
                    <a:pt x="7" y="13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10" y="27"/>
                  </a:lnTo>
                  <a:lnTo>
                    <a:pt x="9" y="29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" y="44"/>
                  </a:lnTo>
                  <a:lnTo>
                    <a:pt x="3" y="51"/>
                  </a:lnTo>
                  <a:lnTo>
                    <a:pt x="6" y="57"/>
                  </a:lnTo>
                  <a:lnTo>
                    <a:pt x="10" y="62"/>
                  </a:lnTo>
                  <a:lnTo>
                    <a:pt x="16" y="67"/>
                  </a:lnTo>
                  <a:lnTo>
                    <a:pt x="21" y="69"/>
                  </a:lnTo>
                  <a:lnTo>
                    <a:pt x="28" y="71"/>
                  </a:lnTo>
                  <a:lnTo>
                    <a:pt x="35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94" y="71"/>
                  </a:lnTo>
                  <a:lnTo>
                    <a:pt x="101" y="69"/>
                  </a:lnTo>
                  <a:lnTo>
                    <a:pt x="107" y="67"/>
                  </a:lnTo>
                  <a:lnTo>
                    <a:pt x="112" y="62"/>
                  </a:lnTo>
                  <a:lnTo>
                    <a:pt x="116" y="57"/>
                  </a:lnTo>
                  <a:lnTo>
                    <a:pt x="119" y="51"/>
                  </a:lnTo>
                  <a:lnTo>
                    <a:pt x="122" y="44"/>
                  </a:lnTo>
                  <a:lnTo>
                    <a:pt x="123" y="37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27"/>
                  </a:lnTo>
                  <a:lnTo>
                    <a:pt x="119" y="20"/>
                  </a:lnTo>
                  <a:lnTo>
                    <a:pt x="116" y="15"/>
                  </a:lnTo>
                  <a:lnTo>
                    <a:pt x="112" y="10"/>
                  </a:lnTo>
                  <a:lnTo>
                    <a:pt x="107" y="5"/>
                  </a:lnTo>
                  <a:lnTo>
                    <a:pt x="101" y="2"/>
                  </a:lnTo>
                  <a:lnTo>
                    <a:pt x="94" y="0"/>
                  </a:lnTo>
                  <a:lnTo>
                    <a:pt x="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186"/>
            <p:cNvSpPr/>
            <p:nvPr/>
          </p:nvSpPr>
          <p:spPr bwMode="auto">
            <a:xfrm>
              <a:off x="2887663" y="766763"/>
              <a:ext cx="155575" cy="82550"/>
            </a:xfrm>
            <a:custGeom>
              <a:avLst/>
              <a:gdLst>
                <a:gd name="T0" fmla="*/ 98 w 98"/>
                <a:gd name="T1" fmla="*/ 27 h 52"/>
                <a:gd name="T2" fmla="*/ 98 w 98"/>
                <a:gd name="T3" fmla="*/ 27 h 52"/>
                <a:gd name="T4" fmla="*/ 98 w 98"/>
                <a:gd name="T5" fmla="*/ 32 h 52"/>
                <a:gd name="T6" fmla="*/ 96 w 98"/>
                <a:gd name="T7" fmla="*/ 36 h 52"/>
                <a:gd name="T8" fmla="*/ 94 w 98"/>
                <a:gd name="T9" fmla="*/ 41 h 52"/>
                <a:gd name="T10" fmla="*/ 90 w 98"/>
                <a:gd name="T11" fmla="*/ 44 h 52"/>
                <a:gd name="T12" fmla="*/ 87 w 98"/>
                <a:gd name="T13" fmla="*/ 48 h 52"/>
                <a:gd name="T14" fmla="*/ 81 w 98"/>
                <a:gd name="T15" fmla="*/ 50 h 52"/>
                <a:gd name="T16" fmla="*/ 77 w 98"/>
                <a:gd name="T17" fmla="*/ 51 h 52"/>
                <a:gd name="T18" fmla="*/ 71 w 98"/>
                <a:gd name="T19" fmla="*/ 52 h 52"/>
                <a:gd name="T20" fmla="*/ 28 w 98"/>
                <a:gd name="T21" fmla="*/ 52 h 52"/>
                <a:gd name="T22" fmla="*/ 28 w 98"/>
                <a:gd name="T23" fmla="*/ 52 h 52"/>
                <a:gd name="T24" fmla="*/ 22 w 98"/>
                <a:gd name="T25" fmla="*/ 51 h 52"/>
                <a:gd name="T26" fmla="*/ 17 w 98"/>
                <a:gd name="T27" fmla="*/ 50 h 52"/>
                <a:gd name="T28" fmla="*/ 12 w 98"/>
                <a:gd name="T29" fmla="*/ 48 h 52"/>
                <a:gd name="T30" fmla="*/ 8 w 98"/>
                <a:gd name="T31" fmla="*/ 44 h 52"/>
                <a:gd name="T32" fmla="*/ 5 w 98"/>
                <a:gd name="T33" fmla="*/ 41 h 52"/>
                <a:gd name="T34" fmla="*/ 3 w 98"/>
                <a:gd name="T35" fmla="*/ 36 h 52"/>
                <a:gd name="T36" fmla="*/ 0 w 98"/>
                <a:gd name="T37" fmla="*/ 32 h 52"/>
                <a:gd name="T38" fmla="*/ 0 w 98"/>
                <a:gd name="T39" fmla="*/ 27 h 52"/>
                <a:gd name="T40" fmla="*/ 0 w 98"/>
                <a:gd name="T41" fmla="*/ 25 h 52"/>
                <a:gd name="T42" fmla="*/ 0 w 98"/>
                <a:gd name="T43" fmla="*/ 25 h 52"/>
                <a:gd name="T44" fmla="*/ 0 w 98"/>
                <a:gd name="T45" fmla="*/ 19 h 52"/>
                <a:gd name="T46" fmla="*/ 3 w 98"/>
                <a:gd name="T47" fmla="*/ 15 h 52"/>
                <a:gd name="T48" fmla="*/ 5 w 98"/>
                <a:gd name="T49" fmla="*/ 10 h 52"/>
                <a:gd name="T50" fmla="*/ 8 w 98"/>
                <a:gd name="T51" fmla="*/ 7 h 52"/>
                <a:gd name="T52" fmla="*/ 12 w 98"/>
                <a:gd name="T53" fmla="*/ 5 h 52"/>
                <a:gd name="T54" fmla="*/ 17 w 98"/>
                <a:gd name="T55" fmla="*/ 2 h 52"/>
                <a:gd name="T56" fmla="*/ 22 w 98"/>
                <a:gd name="T57" fmla="*/ 0 h 52"/>
                <a:gd name="T58" fmla="*/ 28 w 98"/>
                <a:gd name="T59" fmla="*/ 0 h 52"/>
                <a:gd name="T60" fmla="*/ 71 w 98"/>
                <a:gd name="T61" fmla="*/ 0 h 52"/>
                <a:gd name="T62" fmla="*/ 71 w 98"/>
                <a:gd name="T63" fmla="*/ 0 h 52"/>
                <a:gd name="T64" fmla="*/ 77 w 98"/>
                <a:gd name="T65" fmla="*/ 0 h 52"/>
                <a:gd name="T66" fmla="*/ 81 w 98"/>
                <a:gd name="T67" fmla="*/ 2 h 52"/>
                <a:gd name="T68" fmla="*/ 87 w 98"/>
                <a:gd name="T69" fmla="*/ 5 h 52"/>
                <a:gd name="T70" fmla="*/ 90 w 98"/>
                <a:gd name="T71" fmla="*/ 7 h 52"/>
                <a:gd name="T72" fmla="*/ 94 w 98"/>
                <a:gd name="T73" fmla="*/ 10 h 52"/>
                <a:gd name="T74" fmla="*/ 96 w 98"/>
                <a:gd name="T75" fmla="*/ 15 h 52"/>
                <a:gd name="T76" fmla="*/ 98 w 98"/>
                <a:gd name="T77" fmla="*/ 19 h 52"/>
                <a:gd name="T78" fmla="*/ 98 w 98"/>
                <a:gd name="T79" fmla="*/ 25 h 52"/>
                <a:gd name="T80" fmla="*/ 98 w 98"/>
                <a:gd name="T8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52">
                  <a:moveTo>
                    <a:pt x="98" y="27"/>
                  </a:moveTo>
                  <a:lnTo>
                    <a:pt x="98" y="27"/>
                  </a:lnTo>
                  <a:lnTo>
                    <a:pt x="98" y="32"/>
                  </a:lnTo>
                  <a:lnTo>
                    <a:pt x="96" y="36"/>
                  </a:lnTo>
                  <a:lnTo>
                    <a:pt x="94" y="41"/>
                  </a:lnTo>
                  <a:lnTo>
                    <a:pt x="90" y="44"/>
                  </a:lnTo>
                  <a:lnTo>
                    <a:pt x="87" y="48"/>
                  </a:lnTo>
                  <a:lnTo>
                    <a:pt x="81" y="50"/>
                  </a:lnTo>
                  <a:lnTo>
                    <a:pt x="77" y="51"/>
                  </a:lnTo>
                  <a:lnTo>
                    <a:pt x="71" y="52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22" y="51"/>
                  </a:lnTo>
                  <a:lnTo>
                    <a:pt x="17" y="5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5" y="41"/>
                  </a:lnTo>
                  <a:lnTo>
                    <a:pt x="3" y="36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2" y="5"/>
                  </a:lnTo>
                  <a:lnTo>
                    <a:pt x="17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1" y="2"/>
                  </a:lnTo>
                  <a:lnTo>
                    <a:pt x="87" y="5"/>
                  </a:lnTo>
                  <a:lnTo>
                    <a:pt x="90" y="7"/>
                  </a:lnTo>
                  <a:lnTo>
                    <a:pt x="94" y="10"/>
                  </a:lnTo>
                  <a:lnTo>
                    <a:pt x="96" y="15"/>
                  </a:lnTo>
                  <a:lnTo>
                    <a:pt x="98" y="19"/>
                  </a:lnTo>
                  <a:lnTo>
                    <a:pt x="98" y="25"/>
                  </a:lnTo>
                  <a:lnTo>
                    <a:pt x="98" y="2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87"/>
            <p:cNvSpPr>
              <a:spLocks noEditPoints="1"/>
            </p:cNvSpPr>
            <p:nvPr/>
          </p:nvSpPr>
          <p:spPr bwMode="auto">
            <a:xfrm>
              <a:off x="2646363" y="688976"/>
              <a:ext cx="331788" cy="279400"/>
            </a:xfrm>
            <a:custGeom>
              <a:avLst/>
              <a:gdLst>
                <a:gd name="T0" fmla="*/ 0 w 209"/>
                <a:gd name="T1" fmla="*/ 72 h 176"/>
                <a:gd name="T2" fmla="*/ 0 w 209"/>
                <a:gd name="T3" fmla="*/ 82 h 176"/>
                <a:gd name="T4" fmla="*/ 5 w 209"/>
                <a:gd name="T5" fmla="*/ 102 h 176"/>
                <a:gd name="T6" fmla="*/ 12 w 209"/>
                <a:gd name="T7" fmla="*/ 122 h 176"/>
                <a:gd name="T8" fmla="*/ 24 w 209"/>
                <a:gd name="T9" fmla="*/ 138 h 176"/>
                <a:gd name="T10" fmla="*/ 38 w 209"/>
                <a:gd name="T11" fmla="*/ 153 h 176"/>
                <a:gd name="T12" fmla="*/ 55 w 209"/>
                <a:gd name="T13" fmla="*/ 164 h 176"/>
                <a:gd name="T14" fmla="*/ 73 w 209"/>
                <a:gd name="T15" fmla="*/ 172 h 176"/>
                <a:gd name="T16" fmla="*/ 93 w 209"/>
                <a:gd name="T17" fmla="*/ 175 h 176"/>
                <a:gd name="T18" fmla="*/ 105 w 209"/>
                <a:gd name="T19" fmla="*/ 176 h 176"/>
                <a:gd name="T20" fmla="*/ 125 w 209"/>
                <a:gd name="T21" fmla="*/ 174 h 176"/>
                <a:gd name="T22" fmla="*/ 146 w 209"/>
                <a:gd name="T23" fmla="*/ 168 h 176"/>
                <a:gd name="T24" fmla="*/ 163 w 209"/>
                <a:gd name="T25" fmla="*/ 158 h 176"/>
                <a:gd name="T26" fmla="*/ 179 w 209"/>
                <a:gd name="T27" fmla="*/ 146 h 176"/>
                <a:gd name="T28" fmla="*/ 191 w 209"/>
                <a:gd name="T29" fmla="*/ 130 h 176"/>
                <a:gd name="T30" fmla="*/ 201 w 209"/>
                <a:gd name="T31" fmla="*/ 113 h 176"/>
                <a:gd name="T32" fmla="*/ 207 w 209"/>
                <a:gd name="T33" fmla="*/ 92 h 176"/>
                <a:gd name="T34" fmla="*/ 209 w 209"/>
                <a:gd name="T35" fmla="*/ 72 h 176"/>
                <a:gd name="T36" fmla="*/ 0 w 209"/>
                <a:gd name="T37" fmla="*/ 0 h 176"/>
                <a:gd name="T38" fmla="*/ 133 w 209"/>
                <a:gd name="T39" fmla="*/ 82 h 176"/>
                <a:gd name="T40" fmla="*/ 132 w 209"/>
                <a:gd name="T41" fmla="*/ 84 h 176"/>
                <a:gd name="T42" fmla="*/ 130 w 209"/>
                <a:gd name="T43" fmla="*/ 91 h 176"/>
                <a:gd name="T44" fmla="*/ 134 w 209"/>
                <a:gd name="T45" fmla="*/ 115 h 176"/>
                <a:gd name="T46" fmla="*/ 134 w 209"/>
                <a:gd name="T47" fmla="*/ 117 h 176"/>
                <a:gd name="T48" fmla="*/ 132 w 209"/>
                <a:gd name="T49" fmla="*/ 120 h 176"/>
                <a:gd name="T50" fmla="*/ 110 w 209"/>
                <a:gd name="T51" fmla="*/ 108 h 176"/>
                <a:gd name="T52" fmla="*/ 108 w 209"/>
                <a:gd name="T53" fmla="*/ 107 h 176"/>
                <a:gd name="T54" fmla="*/ 101 w 209"/>
                <a:gd name="T55" fmla="*/ 107 h 176"/>
                <a:gd name="T56" fmla="*/ 80 w 209"/>
                <a:gd name="T57" fmla="*/ 118 h 176"/>
                <a:gd name="T58" fmla="*/ 77 w 209"/>
                <a:gd name="T59" fmla="*/ 120 h 176"/>
                <a:gd name="T60" fmla="*/ 75 w 209"/>
                <a:gd name="T61" fmla="*/ 117 h 176"/>
                <a:gd name="T62" fmla="*/ 80 w 209"/>
                <a:gd name="T63" fmla="*/ 95 h 176"/>
                <a:gd name="T64" fmla="*/ 80 w 209"/>
                <a:gd name="T65" fmla="*/ 91 h 176"/>
                <a:gd name="T66" fmla="*/ 77 w 209"/>
                <a:gd name="T67" fmla="*/ 84 h 176"/>
                <a:gd name="T68" fmla="*/ 60 w 209"/>
                <a:gd name="T69" fmla="*/ 68 h 176"/>
                <a:gd name="T70" fmla="*/ 58 w 209"/>
                <a:gd name="T71" fmla="*/ 66 h 176"/>
                <a:gd name="T72" fmla="*/ 59 w 209"/>
                <a:gd name="T73" fmla="*/ 63 h 176"/>
                <a:gd name="T74" fmla="*/ 83 w 209"/>
                <a:gd name="T75" fmla="*/ 60 h 176"/>
                <a:gd name="T76" fmla="*/ 85 w 209"/>
                <a:gd name="T77" fmla="*/ 59 h 176"/>
                <a:gd name="T78" fmla="*/ 91 w 209"/>
                <a:gd name="T79" fmla="*/ 55 h 176"/>
                <a:gd name="T80" fmla="*/ 101 w 209"/>
                <a:gd name="T81" fmla="*/ 33 h 176"/>
                <a:gd name="T82" fmla="*/ 102 w 209"/>
                <a:gd name="T83" fmla="*/ 31 h 176"/>
                <a:gd name="T84" fmla="*/ 106 w 209"/>
                <a:gd name="T85" fmla="*/ 31 h 176"/>
                <a:gd name="T86" fmla="*/ 116 w 209"/>
                <a:gd name="T87" fmla="*/ 52 h 176"/>
                <a:gd name="T88" fmla="*/ 118 w 209"/>
                <a:gd name="T89" fmla="*/ 55 h 176"/>
                <a:gd name="T90" fmla="*/ 123 w 209"/>
                <a:gd name="T91" fmla="*/ 59 h 176"/>
                <a:gd name="T92" fmla="*/ 147 w 209"/>
                <a:gd name="T93" fmla="*/ 63 h 176"/>
                <a:gd name="T94" fmla="*/ 150 w 209"/>
                <a:gd name="T95" fmla="*/ 63 h 176"/>
                <a:gd name="T96" fmla="*/ 150 w 209"/>
                <a:gd name="T97" fmla="*/ 6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9" h="176">
                  <a:moveTo>
                    <a:pt x="0" y="0"/>
                  </a:moveTo>
                  <a:lnTo>
                    <a:pt x="0" y="72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2"/>
                  </a:lnTo>
                  <a:lnTo>
                    <a:pt x="5" y="102"/>
                  </a:lnTo>
                  <a:lnTo>
                    <a:pt x="8" y="113"/>
                  </a:lnTo>
                  <a:lnTo>
                    <a:pt x="12" y="122"/>
                  </a:lnTo>
                  <a:lnTo>
                    <a:pt x="18" y="130"/>
                  </a:lnTo>
                  <a:lnTo>
                    <a:pt x="24" y="138"/>
                  </a:lnTo>
                  <a:lnTo>
                    <a:pt x="31" y="146"/>
                  </a:lnTo>
                  <a:lnTo>
                    <a:pt x="38" y="153"/>
                  </a:lnTo>
                  <a:lnTo>
                    <a:pt x="45" y="158"/>
                  </a:lnTo>
                  <a:lnTo>
                    <a:pt x="55" y="164"/>
                  </a:lnTo>
                  <a:lnTo>
                    <a:pt x="64" y="168"/>
                  </a:lnTo>
                  <a:lnTo>
                    <a:pt x="73" y="172"/>
                  </a:lnTo>
                  <a:lnTo>
                    <a:pt x="83" y="174"/>
                  </a:lnTo>
                  <a:lnTo>
                    <a:pt x="93" y="175"/>
                  </a:lnTo>
                  <a:lnTo>
                    <a:pt x="105" y="176"/>
                  </a:lnTo>
                  <a:lnTo>
                    <a:pt x="105" y="176"/>
                  </a:lnTo>
                  <a:lnTo>
                    <a:pt x="115" y="175"/>
                  </a:lnTo>
                  <a:lnTo>
                    <a:pt x="125" y="174"/>
                  </a:lnTo>
                  <a:lnTo>
                    <a:pt x="135" y="172"/>
                  </a:lnTo>
                  <a:lnTo>
                    <a:pt x="146" y="168"/>
                  </a:lnTo>
                  <a:lnTo>
                    <a:pt x="155" y="164"/>
                  </a:lnTo>
                  <a:lnTo>
                    <a:pt x="163" y="158"/>
                  </a:lnTo>
                  <a:lnTo>
                    <a:pt x="171" y="153"/>
                  </a:lnTo>
                  <a:lnTo>
                    <a:pt x="179" y="146"/>
                  </a:lnTo>
                  <a:lnTo>
                    <a:pt x="185" y="138"/>
                  </a:lnTo>
                  <a:lnTo>
                    <a:pt x="191" y="130"/>
                  </a:lnTo>
                  <a:lnTo>
                    <a:pt x="197" y="122"/>
                  </a:lnTo>
                  <a:lnTo>
                    <a:pt x="201" y="113"/>
                  </a:lnTo>
                  <a:lnTo>
                    <a:pt x="205" y="102"/>
                  </a:lnTo>
                  <a:lnTo>
                    <a:pt x="207" y="92"/>
                  </a:lnTo>
                  <a:lnTo>
                    <a:pt x="208" y="82"/>
                  </a:lnTo>
                  <a:lnTo>
                    <a:pt x="209" y="72"/>
                  </a:lnTo>
                  <a:lnTo>
                    <a:pt x="209" y="0"/>
                  </a:lnTo>
                  <a:lnTo>
                    <a:pt x="0" y="0"/>
                  </a:lnTo>
                  <a:close/>
                  <a:moveTo>
                    <a:pt x="149" y="68"/>
                  </a:moveTo>
                  <a:lnTo>
                    <a:pt x="133" y="82"/>
                  </a:lnTo>
                  <a:lnTo>
                    <a:pt x="133" y="82"/>
                  </a:lnTo>
                  <a:lnTo>
                    <a:pt x="132" y="84"/>
                  </a:lnTo>
                  <a:lnTo>
                    <a:pt x="131" y="88"/>
                  </a:lnTo>
                  <a:lnTo>
                    <a:pt x="130" y="91"/>
                  </a:lnTo>
                  <a:lnTo>
                    <a:pt x="130" y="9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4" y="117"/>
                  </a:lnTo>
                  <a:lnTo>
                    <a:pt x="133" y="118"/>
                  </a:lnTo>
                  <a:lnTo>
                    <a:pt x="132" y="120"/>
                  </a:lnTo>
                  <a:lnTo>
                    <a:pt x="130" y="118"/>
                  </a:lnTo>
                  <a:lnTo>
                    <a:pt x="110" y="108"/>
                  </a:lnTo>
                  <a:lnTo>
                    <a:pt x="110" y="108"/>
                  </a:lnTo>
                  <a:lnTo>
                    <a:pt x="108" y="107"/>
                  </a:lnTo>
                  <a:lnTo>
                    <a:pt x="105" y="107"/>
                  </a:lnTo>
                  <a:lnTo>
                    <a:pt x="101" y="107"/>
                  </a:lnTo>
                  <a:lnTo>
                    <a:pt x="98" y="10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77" y="120"/>
                  </a:lnTo>
                  <a:lnTo>
                    <a:pt x="76" y="118"/>
                  </a:lnTo>
                  <a:lnTo>
                    <a:pt x="75" y="117"/>
                  </a:lnTo>
                  <a:lnTo>
                    <a:pt x="75" y="115"/>
                  </a:lnTo>
                  <a:lnTo>
                    <a:pt x="80" y="95"/>
                  </a:lnTo>
                  <a:lnTo>
                    <a:pt x="80" y="95"/>
                  </a:lnTo>
                  <a:lnTo>
                    <a:pt x="80" y="91"/>
                  </a:lnTo>
                  <a:lnTo>
                    <a:pt x="78" y="88"/>
                  </a:lnTo>
                  <a:lnTo>
                    <a:pt x="77" y="84"/>
                  </a:lnTo>
                  <a:lnTo>
                    <a:pt x="75" y="82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58" y="66"/>
                  </a:lnTo>
                  <a:lnTo>
                    <a:pt x="58" y="64"/>
                  </a:lnTo>
                  <a:lnTo>
                    <a:pt x="59" y="63"/>
                  </a:lnTo>
                  <a:lnTo>
                    <a:pt x="61" y="63"/>
                  </a:lnTo>
                  <a:lnTo>
                    <a:pt x="83" y="60"/>
                  </a:lnTo>
                  <a:lnTo>
                    <a:pt x="83" y="60"/>
                  </a:lnTo>
                  <a:lnTo>
                    <a:pt x="85" y="59"/>
                  </a:lnTo>
                  <a:lnTo>
                    <a:pt x="89" y="57"/>
                  </a:lnTo>
                  <a:lnTo>
                    <a:pt x="91" y="55"/>
                  </a:lnTo>
                  <a:lnTo>
                    <a:pt x="92" y="52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102" y="31"/>
                  </a:lnTo>
                  <a:lnTo>
                    <a:pt x="105" y="31"/>
                  </a:lnTo>
                  <a:lnTo>
                    <a:pt x="106" y="31"/>
                  </a:lnTo>
                  <a:lnTo>
                    <a:pt x="107" y="33"/>
                  </a:lnTo>
                  <a:lnTo>
                    <a:pt x="116" y="52"/>
                  </a:lnTo>
                  <a:lnTo>
                    <a:pt x="116" y="52"/>
                  </a:lnTo>
                  <a:lnTo>
                    <a:pt x="118" y="55"/>
                  </a:lnTo>
                  <a:lnTo>
                    <a:pt x="121" y="57"/>
                  </a:lnTo>
                  <a:lnTo>
                    <a:pt x="123" y="59"/>
                  </a:lnTo>
                  <a:lnTo>
                    <a:pt x="126" y="60"/>
                  </a:lnTo>
                  <a:lnTo>
                    <a:pt x="147" y="63"/>
                  </a:lnTo>
                  <a:lnTo>
                    <a:pt x="147" y="63"/>
                  </a:lnTo>
                  <a:lnTo>
                    <a:pt x="150" y="63"/>
                  </a:lnTo>
                  <a:lnTo>
                    <a:pt x="150" y="64"/>
                  </a:lnTo>
                  <a:lnTo>
                    <a:pt x="150" y="66"/>
                  </a:lnTo>
                  <a:lnTo>
                    <a:pt x="149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188"/>
            <p:cNvSpPr/>
            <p:nvPr/>
          </p:nvSpPr>
          <p:spPr bwMode="auto">
            <a:xfrm>
              <a:off x="2646363" y="688976"/>
              <a:ext cx="331788" cy="279400"/>
            </a:xfrm>
            <a:custGeom>
              <a:avLst/>
              <a:gdLst>
                <a:gd name="T0" fmla="*/ 0 w 209"/>
                <a:gd name="T1" fmla="*/ 0 h 176"/>
                <a:gd name="T2" fmla="*/ 0 w 209"/>
                <a:gd name="T3" fmla="*/ 72 h 176"/>
                <a:gd name="T4" fmla="*/ 0 w 209"/>
                <a:gd name="T5" fmla="*/ 72 h 176"/>
                <a:gd name="T6" fmla="*/ 0 w 209"/>
                <a:gd name="T7" fmla="*/ 82 h 176"/>
                <a:gd name="T8" fmla="*/ 2 w 209"/>
                <a:gd name="T9" fmla="*/ 92 h 176"/>
                <a:gd name="T10" fmla="*/ 5 w 209"/>
                <a:gd name="T11" fmla="*/ 102 h 176"/>
                <a:gd name="T12" fmla="*/ 8 w 209"/>
                <a:gd name="T13" fmla="*/ 113 h 176"/>
                <a:gd name="T14" fmla="*/ 12 w 209"/>
                <a:gd name="T15" fmla="*/ 122 h 176"/>
                <a:gd name="T16" fmla="*/ 18 w 209"/>
                <a:gd name="T17" fmla="*/ 130 h 176"/>
                <a:gd name="T18" fmla="*/ 24 w 209"/>
                <a:gd name="T19" fmla="*/ 138 h 176"/>
                <a:gd name="T20" fmla="*/ 31 w 209"/>
                <a:gd name="T21" fmla="*/ 146 h 176"/>
                <a:gd name="T22" fmla="*/ 38 w 209"/>
                <a:gd name="T23" fmla="*/ 153 h 176"/>
                <a:gd name="T24" fmla="*/ 45 w 209"/>
                <a:gd name="T25" fmla="*/ 158 h 176"/>
                <a:gd name="T26" fmla="*/ 55 w 209"/>
                <a:gd name="T27" fmla="*/ 164 h 176"/>
                <a:gd name="T28" fmla="*/ 64 w 209"/>
                <a:gd name="T29" fmla="*/ 168 h 176"/>
                <a:gd name="T30" fmla="*/ 73 w 209"/>
                <a:gd name="T31" fmla="*/ 172 h 176"/>
                <a:gd name="T32" fmla="*/ 83 w 209"/>
                <a:gd name="T33" fmla="*/ 174 h 176"/>
                <a:gd name="T34" fmla="*/ 93 w 209"/>
                <a:gd name="T35" fmla="*/ 175 h 176"/>
                <a:gd name="T36" fmla="*/ 105 w 209"/>
                <a:gd name="T37" fmla="*/ 176 h 176"/>
                <a:gd name="T38" fmla="*/ 105 w 209"/>
                <a:gd name="T39" fmla="*/ 176 h 176"/>
                <a:gd name="T40" fmla="*/ 115 w 209"/>
                <a:gd name="T41" fmla="*/ 175 h 176"/>
                <a:gd name="T42" fmla="*/ 125 w 209"/>
                <a:gd name="T43" fmla="*/ 174 h 176"/>
                <a:gd name="T44" fmla="*/ 135 w 209"/>
                <a:gd name="T45" fmla="*/ 172 h 176"/>
                <a:gd name="T46" fmla="*/ 146 w 209"/>
                <a:gd name="T47" fmla="*/ 168 h 176"/>
                <a:gd name="T48" fmla="*/ 155 w 209"/>
                <a:gd name="T49" fmla="*/ 164 h 176"/>
                <a:gd name="T50" fmla="*/ 163 w 209"/>
                <a:gd name="T51" fmla="*/ 158 h 176"/>
                <a:gd name="T52" fmla="*/ 171 w 209"/>
                <a:gd name="T53" fmla="*/ 153 h 176"/>
                <a:gd name="T54" fmla="*/ 179 w 209"/>
                <a:gd name="T55" fmla="*/ 146 h 176"/>
                <a:gd name="T56" fmla="*/ 185 w 209"/>
                <a:gd name="T57" fmla="*/ 138 h 176"/>
                <a:gd name="T58" fmla="*/ 191 w 209"/>
                <a:gd name="T59" fmla="*/ 130 h 176"/>
                <a:gd name="T60" fmla="*/ 197 w 209"/>
                <a:gd name="T61" fmla="*/ 122 h 176"/>
                <a:gd name="T62" fmla="*/ 201 w 209"/>
                <a:gd name="T63" fmla="*/ 113 h 176"/>
                <a:gd name="T64" fmla="*/ 205 w 209"/>
                <a:gd name="T65" fmla="*/ 102 h 176"/>
                <a:gd name="T66" fmla="*/ 207 w 209"/>
                <a:gd name="T67" fmla="*/ 92 h 176"/>
                <a:gd name="T68" fmla="*/ 208 w 209"/>
                <a:gd name="T69" fmla="*/ 82 h 176"/>
                <a:gd name="T70" fmla="*/ 209 w 209"/>
                <a:gd name="T71" fmla="*/ 72 h 176"/>
                <a:gd name="T72" fmla="*/ 209 w 209"/>
                <a:gd name="T73" fmla="*/ 0 h 176"/>
                <a:gd name="T74" fmla="*/ 0 w 209"/>
                <a:gd name="T7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9" h="176">
                  <a:moveTo>
                    <a:pt x="0" y="0"/>
                  </a:moveTo>
                  <a:lnTo>
                    <a:pt x="0" y="72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2"/>
                  </a:lnTo>
                  <a:lnTo>
                    <a:pt x="5" y="102"/>
                  </a:lnTo>
                  <a:lnTo>
                    <a:pt x="8" y="113"/>
                  </a:lnTo>
                  <a:lnTo>
                    <a:pt x="12" y="122"/>
                  </a:lnTo>
                  <a:lnTo>
                    <a:pt x="18" y="130"/>
                  </a:lnTo>
                  <a:lnTo>
                    <a:pt x="24" y="138"/>
                  </a:lnTo>
                  <a:lnTo>
                    <a:pt x="31" y="146"/>
                  </a:lnTo>
                  <a:lnTo>
                    <a:pt x="38" y="153"/>
                  </a:lnTo>
                  <a:lnTo>
                    <a:pt x="45" y="158"/>
                  </a:lnTo>
                  <a:lnTo>
                    <a:pt x="55" y="164"/>
                  </a:lnTo>
                  <a:lnTo>
                    <a:pt x="64" y="168"/>
                  </a:lnTo>
                  <a:lnTo>
                    <a:pt x="73" y="172"/>
                  </a:lnTo>
                  <a:lnTo>
                    <a:pt x="83" y="174"/>
                  </a:lnTo>
                  <a:lnTo>
                    <a:pt x="93" y="175"/>
                  </a:lnTo>
                  <a:lnTo>
                    <a:pt x="105" y="176"/>
                  </a:lnTo>
                  <a:lnTo>
                    <a:pt x="105" y="176"/>
                  </a:lnTo>
                  <a:lnTo>
                    <a:pt x="115" y="175"/>
                  </a:lnTo>
                  <a:lnTo>
                    <a:pt x="125" y="174"/>
                  </a:lnTo>
                  <a:lnTo>
                    <a:pt x="135" y="172"/>
                  </a:lnTo>
                  <a:lnTo>
                    <a:pt x="146" y="168"/>
                  </a:lnTo>
                  <a:lnTo>
                    <a:pt x="155" y="164"/>
                  </a:lnTo>
                  <a:lnTo>
                    <a:pt x="163" y="158"/>
                  </a:lnTo>
                  <a:lnTo>
                    <a:pt x="171" y="153"/>
                  </a:lnTo>
                  <a:lnTo>
                    <a:pt x="179" y="146"/>
                  </a:lnTo>
                  <a:lnTo>
                    <a:pt x="185" y="138"/>
                  </a:lnTo>
                  <a:lnTo>
                    <a:pt x="191" y="130"/>
                  </a:lnTo>
                  <a:lnTo>
                    <a:pt x="197" y="122"/>
                  </a:lnTo>
                  <a:lnTo>
                    <a:pt x="201" y="113"/>
                  </a:lnTo>
                  <a:lnTo>
                    <a:pt x="205" y="102"/>
                  </a:lnTo>
                  <a:lnTo>
                    <a:pt x="207" y="92"/>
                  </a:lnTo>
                  <a:lnTo>
                    <a:pt x="208" y="82"/>
                  </a:lnTo>
                  <a:lnTo>
                    <a:pt x="209" y="72"/>
                  </a:lnTo>
                  <a:lnTo>
                    <a:pt x="209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189"/>
            <p:cNvSpPr/>
            <p:nvPr/>
          </p:nvSpPr>
          <p:spPr bwMode="auto">
            <a:xfrm>
              <a:off x="2738438" y="738188"/>
              <a:ext cx="146050" cy="141288"/>
            </a:xfrm>
            <a:custGeom>
              <a:avLst/>
              <a:gdLst>
                <a:gd name="T0" fmla="*/ 91 w 92"/>
                <a:gd name="T1" fmla="*/ 37 h 89"/>
                <a:gd name="T2" fmla="*/ 75 w 92"/>
                <a:gd name="T3" fmla="*/ 51 h 89"/>
                <a:gd name="T4" fmla="*/ 75 w 92"/>
                <a:gd name="T5" fmla="*/ 51 h 89"/>
                <a:gd name="T6" fmla="*/ 74 w 92"/>
                <a:gd name="T7" fmla="*/ 53 h 89"/>
                <a:gd name="T8" fmla="*/ 73 w 92"/>
                <a:gd name="T9" fmla="*/ 57 h 89"/>
                <a:gd name="T10" fmla="*/ 72 w 92"/>
                <a:gd name="T11" fmla="*/ 60 h 89"/>
                <a:gd name="T12" fmla="*/ 72 w 92"/>
                <a:gd name="T13" fmla="*/ 64 h 89"/>
                <a:gd name="T14" fmla="*/ 76 w 92"/>
                <a:gd name="T15" fmla="*/ 84 h 89"/>
                <a:gd name="T16" fmla="*/ 76 w 92"/>
                <a:gd name="T17" fmla="*/ 84 h 89"/>
                <a:gd name="T18" fmla="*/ 76 w 92"/>
                <a:gd name="T19" fmla="*/ 86 h 89"/>
                <a:gd name="T20" fmla="*/ 75 w 92"/>
                <a:gd name="T21" fmla="*/ 87 h 89"/>
                <a:gd name="T22" fmla="*/ 74 w 92"/>
                <a:gd name="T23" fmla="*/ 89 h 89"/>
                <a:gd name="T24" fmla="*/ 72 w 92"/>
                <a:gd name="T25" fmla="*/ 87 h 89"/>
                <a:gd name="T26" fmla="*/ 52 w 92"/>
                <a:gd name="T27" fmla="*/ 77 h 89"/>
                <a:gd name="T28" fmla="*/ 52 w 92"/>
                <a:gd name="T29" fmla="*/ 77 h 89"/>
                <a:gd name="T30" fmla="*/ 50 w 92"/>
                <a:gd name="T31" fmla="*/ 76 h 89"/>
                <a:gd name="T32" fmla="*/ 47 w 92"/>
                <a:gd name="T33" fmla="*/ 76 h 89"/>
                <a:gd name="T34" fmla="*/ 43 w 92"/>
                <a:gd name="T35" fmla="*/ 76 h 89"/>
                <a:gd name="T36" fmla="*/ 40 w 92"/>
                <a:gd name="T37" fmla="*/ 77 h 89"/>
                <a:gd name="T38" fmla="*/ 22 w 92"/>
                <a:gd name="T39" fmla="*/ 87 h 89"/>
                <a:gd name="T40" fmla="*/ 22 w 92"/>
                <a:gd name="T41" fmla="*/ 87 h 89"/>
                <a:gd name="T42" fmla="*/ 19 w 92"/>
                <a:gd name="T43" fmla="*/ 89 h 89"/>
                <a:gd name="T44" fmla="*/ 18 w 92"/>
                <a:gd name="T45" fmla="*/ 87 h 89"/>
                <a:gd name="T46" fmla="*/ 17 w 92"/>
                <a:gd name="T47" fmla="*/ 86 h 89"/>
                <a:gd name="T48" fmla="*/ 17 w 92"/>
                <a:gd name="T49" fmla="*/ 84 h 89"/>
                <a:gd name="T50" fmla="*/ 22 w 92"/>
                <a:gd name="T51" fmla="*/ 64 h 89"/>
                <a:gd name="T52" fmla="*/ 22 w 92"/>
                <a:gd name="T53" fmla="*/ 64 h 89"/>
                <a:gd name="T54" fmla="*/ 22 w 92"/>
                <a:gd name="T55" fmla="*/ 60 h 89"/>
                <a:gd name="T56" fmla="*/ 20 w 92"/>
                <a:gd name="T57" fmla="*/ 57 h 89"/>
                <a:gd name="T58" fmla="*/ 19 w 92"/>
                <a:gd name="T59" fmla="*/ 53 h 89"/>
                <a:gd name="T60" fmla="*/ 17 w 92"/>
                <a:gd name="T61" fmla="*/ 51 h 89"/>
                <a:gd name="T62" fmla="*/ 2 w 92"/>
                <a:gd name="T63" fmla="*/ 37 h 89"/>
                <a:gd name="T64" fmla="*/ 2 w 92"/>
                <a:gd name="T65" fmla="*/ 37 h 89"/>
                <a:gd name="T66" fmla="*/ 0 w 92"/>
                <a:gd name="T67" fmla="*/ 35 h 89"/>
                <a:gd name="T68" fmla="*/ 0 w 92"/>
                <a:gd name="T69" fmla="*/ 33 h 89"/>
                <a:gd name="T70" fmla="*/ 1 w 92"/>
                <a:gd name="T71" fmla="*/ 32 h 89"/>
                <a:gd name="T72" fmla="*/ 3 w 92"/>
                <a:gd name="T73" fmla="*/ 32 h 89"/>
                <a:gd name="T74" fmla="*/ 25 w 92"/>
                <a:gd name="T75" fmla="*/ 29 h 89"/>
                <a:gd name="T76" fmla="*/ 25 w 92"/>
                <a:gd name="T77" fmla="*/ 29 h 89"/>
                <a:gd name="T78" fmla="*/ 27 w 92"/>
                <a:gd name="T79" fmla="*/ 28 h 89"/>
                <a:gd name="T80" fmla="*/ 31 w 92"/>
                <a:gd name="T81" fmla="*/ 26 h 89"/>
                <a:gd name="T82" fmla="*/ 33 w 92"/>
                <a:gd name="T83" fmla="*/ 24 h 89"/>
                <a:gd name="T84" fmla="*/ 34 w 92"/>
                <a:gd name="T85" fmla="*/ 21 h 89"/>
                <a:gd name="T86" fmla="*/ 43 w 92"/>
                <a:gd name="T87" fmla="*/ 2 h 89"/>
                <a:gd name="T88" fmla="*/ 43 w 92"/>
                <a:gd name="T89" fmla="*/ 2 h 89"/>
                <a:gd name="T90" fmla="*/ 44 w 92"/>
                <a:gd name="T91" fmla="*/ 0 h 89"/>
                <a:gd name="T92" fmla="*/ 47 w 92"/>
                <a:gd name="T93" fmla="*/ 0 h 89"/>
                <a:gd name="T94" fmla="*/ 48 w 92"/>
                <a:gd name="T95" fmla="*/ 0 h 89"/>
                <a:gd name="T96" fmla="*/ 49 w 92"/>
                <a:gd name="T97" fmla="*/ 2 h 89"/>
                <a:gd name="T98" fmla="*/ 58 w 92"/>
                <a:gd name="T99" fmla="*/ 21 h 89"/>
                <a:gd name="T100" fmla="*/ 58 w 92"/>
                <a:gd name="T101" fmla="*/ 21 h 89"/>
                <a:gd name="T102" fmla="*/ 60 w 92"/>
                <a:gd name="T103" fmla="*/ 24 h 89"/>
                <a:gd name="T104" fmla="*/ 63 w 92"/>
                <a:gd name="T105" fmla="*/ 26 h 89"/>
                <a:gd name="T106" fmla="*/ 65 w 92"/>
                <a:gd name="T107" fmla="*/ 28 h 89"/>
                <a:gd name="T108" fmla="*/ 68 w 92"/>
                <a:gd name="T109" fmla="*/ 29 h 89"/>
                <a:gd name="T110" fmla="*/ 89 w 92"/>
                <a:gd name="T111" fmla="*/ 32 h 89"/>
                <a:gd name="T112" fmla="*/ 89 w 92"/>
                <a:gd name="T113" fmla="*/ 32 h 89"/>
                <a:gd name="T114" fmla="*/ 92 w 92"/>
                <a:gd name="T115" fmla="*/ 32 h 89"/>
                <a:gd name="T116" fmla="*/ 92 w 92"/>
                <a:gd name="T117" fmla="*/ 33 h 89"/>
                <a:gd name="T118" fmla="*/ 92 w 92"/>
                <a:gd name="T119" fmla="*/ 35 h 89"/>
                <a:gd name="T120" fmla="*/ 91 w 92"/>
                <a:gd name="T121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" h="89">
                  <a:moveTo>
                    <a:pt x="91" y="37"/>
                  </a:moveTo>
                  <a:lnTo>
                    <a:pt x="75" y="51"/>
                  </a:lnTo>
                  <a:lnTo>
                    <a:pt x="75" y="51"/>
                  </a:lnTo>
                  <a:lnTo>
                    <a:pt x="74" y="53"/>
                  </a:lnTo>
                  <a:lnTo>
                    <a:pt x="73" y="57"/>
                  </a:lnTo>
                  <a:lnTo>
                    <a:pt x="72" y="60"/>
                  </a:lnTo>
                  <a:lnTo>
                    <a:pt x="72" y="64"/>
                  </a:lnTo>
                  <a:lnTo>
                    <a:pt x="76" y="84"/>
                  </a:lnTo>
                  <a:lnTo>
                    <a:pt x="76" y="84"/>
                  </a:lnTo>
                  <a:lnTo>
                    <a:pt x="76" y="86"/>
                  </a:lnTo>
                  <a:lnTo>
                    <a:pt x="75" y="87"/>
                  </a:lnTo>
                  <a:lnTo>
                    <a:pt x="74" y="89"/>
                  </a:lnTo>
                  <a:lnTo>
                    <a:pt x="72" y="87"/>
                  </a:lnTo>
                  <a:lnTo>
                    <a:pt x="52" y="77"/>
                  </a:lnTo>
                  <a:lnTo>
                    <a:pt x="52" y="77"/>
                  </a:lnTo>
                  <a:lnTo>
                    <a:pt x="50" y="76"/>
                  </a:lnTo>
                  <a:lnTo>
                    <a:pt x="47" y="76"/>
                  </a:lnTo>
                  <a:lnTo>
                    <a:pt x="43" y="76"/>
                  </a:lnTo>
                  <a:lnTo>
                    <a:pt x="40" y="7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19" y="89"/>
                  </a:lnTo>
                  <a:lnTo>
                    <a:pt x="18" y="87"/>
                  </a:lnTo>
                  <a:lnTo>
                    <a:pt x="17" y="86"/>
                  </a:lnTo>
                  <a:lnTo>
                    <a:pt x="17" y="8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2" y="60"/>
                  </a:lnTo>
                  <a:lnTo>
                    <a:pt x="20" y="57"/>
                  </a:lnTo>
                  <a:lnTo>
                    <a:pt x="19" y="53"/>
                  </a:lnTo>
                  <a:lnTo>
                    <a:pt x="17" y="51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1" y="32"/>
                  </a:lnTo>
                  <a:lnTo>
                    <a:pt x="3" y="32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7" y="28"/>
                  </a:lnTo>
                  <a:lnTo>
                    <a:pt x="31" y="26"/>
                  </a:lnTo>
                  <a:lnTo>
                    <a:pt x="33" y="24"/>
                  </a:lnTo>
                  <a:lnTo>
                    <a:pt x="34" y="21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49" y="2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60" y="24"/>
                  </a:lnTo>
                  <a:lnTo>
                    <a:pt x="63" y="26"/>
                  </a:lnTo>
                  <a:lnTo>
                    <a:pt x="65" y="28"/>
                  </a:lnTo>
                  <a:lnTo>
                    <a:pt x="68" y="29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92" y="32"/>
                  </a:lnTo>
                  <a:lnTo>
                    <a:pt x="92" y="33"/>
                  </a:lnTo>
                  <a:lnTo>
                    <a:pt x="92" y="35"/>
                  </a:lnTo>
                  <a:lnTo>
                    <a:pt x="91" y="3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74"/>
          <p:cNvGrpSpPr/>
          <p:nvPr/>
        </p:nvGrpSpPr>
        <p:grpSpPr>
          <a:xfrm>
            <a:off x="4432097" y="2304498"/>
            <a:ext cx="444231" cy="509334"/>
            <a:chOff x="5937631" y="5122489"/>
            <a:chExt cx="353206" cy="404969"/>
          </a:xfrm>
          <a:solidFill>
            <a:srgbClr val="F09DB1"/>
          </a:solidFill>
        </p:grpSpPr>
        <p:sp>
          <p:nvSpPr>
            <p:cNvPr id="26" name="Freeform 11441"/>
            <p:cNvSpPr/>
            <p:nvPr/>
          </p:nvSpPr>
          <p:spPr bwMode="auto">
            <a:xfrm>
              <a:off x="5971125" y="5293003"/>
              <a:ext cx="44151" cy="153767"/>
            </a:xfrm>
            <a:custGeom>
              <a:avLst/>
              <a:gdLst>
                <a:gd name="T0" fmla="*/ 115 w 115"/>
                <a:gd name="T1" fmla="*/ 0 h 403"/>
                <a:gd name="T2" fmla="*/ 0 w 115"/>
                <a:gd name="T3" fmla="*/ 18 h 403"/>
                <a:gd name="T4" fmla="*/ 0 w 115"/>
                <a:gd name="T5" fmla="*/ 403 h 403"/>
                <a:gd name="T6" fmla="*/ 115 w 115"/>
                <a:gd name="T7" fmla="*/ 403 h 403"/>
                <a:gd name="T8" fmla="*/ 115 w 115"/>
                <a:gd name="T9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03">
                  <a:moveTo>
                    <a:pt x="115" y="0"/>
                  </a:moveTo>
                  <a:lnTo>
                    <a:pt x="0" y="18"/>
                  </a:lnTo>
                  <a:lnTo>
                    <a:pt x="0" y="403"/>
                  </a:lnTo>
                  <a:lnTo>
                    <a:pt x="115" y="40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1442"/>
            <p:cNvSpPr/>
            <p:nvPr/>
          </p:nvSpPr>
          <p:spPr bwMode="auto">
            <a:xfrm>
              <a:off x="6038112" y="5268644"/>
              <a:ext cx="44151" cy="178126"/>
            </a:xfrm>
            <a:custGeom>
              <a:avLst/>
              <a:gdLst>
                <a:gd name="T0" fmla="*/ 113 w 113"/>
                <a:gd name="T1" fmla="*/ 464 h 464"/>
                <a:gd name="T2" fmla="*/ 113 w 113"/>
                <a:gd name="T3" fmla="*/ 19 h 464"/>
                <a:gd name="T4" fmla="*/ 0 w 113"/>
                <a:gd name="T5" fmla="*/ 0 h 464"/>
                <a:gd name="T6" fmla="*/ 0 w 113"/>
                <a:gd name="T7" fmla="*/ 464 h 464"/>
                <a:gd name="T8" fmla="*/ 113 w 113"/>
                <a:gd name="T9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464">
                  <a:moveTo>
                    <a:pt x="113" y="464"/>
                  </a:moveTo>
                  <a:lnTo>
                    <a:pt x="113" y="19"/>
                  </a:lnTo>
                  <a:lnTo>
                    <a:pt x="0" y="0"/>
                  </a:lnTo>
                  <a:lnTo>
                    <a:pt x="0" y="464"/>
                  </a:lnTo>
                  <a:lnTo>
                    <a:pt x="113" y="4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11443"/>
            <p:cNvSpPr/>
            <p:nvPr/>
          </p:nvSpPr>
          <p:spPr bwMode="auto">
            <a:xfrm>
              <a:off x="5971125" y="5122489"/>
              <a:ext cx="245113" cy="111138"/>
            </a:xfrm>
            <a:custGeom>
              <a:avLst/>
              <a:gdLst>
                <a:gd name="T0" fmla="*/ 467 w 643"/>
                <a:gd name="T1" fmla="*/ 228 h 289"/>
                <a:gd name="T2" fmla="*/ 643 w 643"/>
                <a:gd name="T3" fmla="*/ 47 h 289"/>
                <a:gd name="T4" fmla="*/ 452 w 643"/>
                <a:gd name="T5" fmla="*/ 0 h 289"/>
                <a:gd name="T6" fmla="*/ 452 w 643"/>
                <a:gd name="T7" fmla="*/ 66 h 289"/>
                <a:gd name="T8" fmla="*/ 0 w 643"/>
                <a:gd name="T9" fmla="*/ 164 h 289"/>
                <a:gd name="T10" fmla="*/ 0 w 643"/>
                <a:gd name="T11" fmla="*/ 289 h 289"/>
                <a:gd name="T12" fmla="*/ 467 w 643"/>
                <a:gd name="T13" fmla="*/ 139 h 289"/>
                <a:gd name="T14" fmla="*/ 467 w 643"/>
                <a:gd name="T15" fmla="*/ 22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3" h="289">
                  <a:moveTo>
                    <a:pt x="467" y="228"/>
                  </a:moveTo>
                  <a:lnTo>
                    <a:pt x="643" y="47"/>
                  </a:lnTo>
                  <a:lnTo>
                    <a:pt x="452" y="0"/>
                  </a:lnTo>
                  <a:lnTo>
                    <a:pt x="452" y="66"/>
                  </a:lnTo>
                  <a:lnTo>
                    <a:pt x="0" y="164"/>
                  </a:lnTo>
                  <a:lnTo>
                    <a:pt x="0" y="289"/>
                  </a:lnTo>
                  <a:lnTo>
                    <a:pt x="467" y="139"/>
                  </a:lnTo>
                  <a:lnTo>
                    <a:pt x="467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11444"/>
            <p:cNvSpPr/>
            <p:nvPr/>
          </p:nvSpPr>
          <p:spPr bwMode="auto">
            <a:xfrm>
              <a:off x="6106622" y="5241240"/>
              <a:ext cx="42628" cy="205530"/>
            </a:xfrm>
            <a:custGeom>
              <a:avLst/>
              <a:gdLst>
                <a:gd name="T0" fmla="*/ 114 w 114"/>
                <a:gd name="T1" fmla="*/ 536 h 536"/>
                <a:gd name="T2" fmla="*/ 114 w 114"/>
                <a:gd name="T3" fmla="*/ 0 h 536"/>
                <a:gd name="T4" fmla="*/ 0 w 114"/>
                <a:gd name="T5" fmla="*/ 18 h 536"/>
                <a:gd name="T6" fmla="*/ 0 w 114"/>
                <a:gd name="T7" fmla="*/ 536 h 536"/>
                <a:gd name="T8" fmla="*/ 114 w 114"/>
                <a:gd name="T9" fmla="*/ 53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36">
                  <a:moveTo>
                    <a:pt x="114" y="536"/>
                  </a:moveTo>
                  <a:lnTo>
                    <a:pt x="114" y="0"/>
                  </a:lnTo>
                  <a:lnTo>
                    <a:pt x="0" y="18"/>
                  </a:lnTo>
                  <a:lnTo>
                    <a:pt x="0" y="536"/>
                  </a:lnTo>
                  <a:lnTo>
                    <a:pt x="114" y="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1445"/>
            <p:cNvSpPr/>
            <p:nvPr/>
          </p:nvSpPr>
          <p:spPr bwMode="auto">
            <a:xfrm>
              <a:off x="6172087" y="5174252"/>
              <a:ext cx="44151" cy="248158"/>
            </a:xfrm>
            <a:custGeom>
              <a:avLst/>
              <a:gdLst>
                <a:gd name="T0" fmla="*/ 115 w 115"/>
                <a:gd name="T1" fmla="*/ 587 h 651"/>
                <a:gd name="T2" fmla="*/ 115 w 115"/>
                <a:gd name="T3" fmla="*/ 0 h 651"/>
                <a:gd name="T4" fmla="*/ 0 w 115"/>
                <a:gd name="T5" fmla="*/ 117 h 651"/>
                <a:gd name="T6" fmla="*/ 0 w 115"/>
                <a:gd name="T7" fmla="*/ 651 h 651"/>
                <a:gd name="T8" fmla="*/ 0 w 115"/>
                <a:gd name="T9" fmla="*/ 651 h 651"/>
                <a:gd name="T10" fmla="*/ 12 w 115"/>
                <a:gd name="T11" fmla="*/ 639 h 651"/>
                <a:gd name="T12" fmla="*/ 24 w 115"/>
                <a:gd name="T13" fmla="*/ 627 h 651"/>
                <a:gd name="T14" fmla="*/ 37 w 115"/>
                <a:gd name="T15" fmla="*/ 618 h 651"/>
                <a:gd name="T16" fmla="*/ 51 w 115"/>
                <a:gd name="T17" fmla="*/ 609 h 651"/>
                <a:gd name="T18" fmla="*/ 65 w 115"/>
                <a:gd name="T19" fmla="*/ 601 h 651"/>
                <a:gd name="T20" fmla="*/ 81 w 115"/>
                <a:gd name="T21" fmla="*/ 596 h 651"/>
                <a:gd name="T22" fmla="*/ 98 w 115"/>
                <a:gd name="T23" fmla="*/ 591 h 651"/>
                <a:gd name="T24" fmla="*/ 115 w 115"/>
                <a:gd name="T25" fmla="*/ 587 h 651"/>
                <a:gd name="T26" fmla="*/ 115 w 115"/>
                <a:gd name="T27" fmla="*/ 587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5" h="651">
                  <a:moveTo>
                    <a:pt x="115" y="587"/>
                  </a:moveTo>
                  <a:lnTo>
                    <a:pt x="115" y="0"/>
                  </a:lnTo>
                  <a:lnTo>
                    <a:pt x="0" y="117"/>
                  </a:lnTo>
                  <a:lnTo>
                    <a:pt x="0" y="651"/>
                  </a:lnTo>
                  <a:lnTo>
                    <a:pt x="0" y="651"/>
                  </a:lnTo>
                  <a:lnTo>
                    <a:pt x="12" y="639"/>
                  </a:lnTo>
                  <a:lnTo>
                    <a:pt x="24" y="627"/>
                  </a:lnTo>
                  <a:lnTo>
                    <a:pt x="37" y="618"/>
                  </a:lnTo>
                  <a:lnTo>
                    <a:pt x="51" y="609"/>
                  </a:lnTo>
                  <a:lnTo>
                    <a:pt x="65" y="601"/>
                  </a:lnTo>
                  <a:lnTo>
                    <a:pt x="81" y="596"/>
                  </a:lnTo>
                  <a:lnTo>
                    <a:pt x="98" y="591"/>
                  </a:lnTo>
                  <a:lnTo>
                    <a:pt x="115" y="587"/>
                  </a:lnTo>
                  <a:lnTo>
                    <a:pt x="115" y="5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446"/>
            <p:cNvSpPr/>
            <p:nvPr/>
          </p:nvSpPr>
          <p:spPr bwMode="auto">
            <a:xfrm>
              <a:off x="5937631" y="5468083"/>
              <a:ext cx="223799" cy="28926"/>
            </a:xfrm>
            <a:custGeom>
              <a:avLst/>
              <a:gdLst>
                <a:gd name="T0" fmla="*/ 573 w 590"/>
                <a:gd name="T1" fmla="*/ 0 h 75"/>
                <a:gd name="T2" fmla="*/ 0 w 590"/>
                <a:gd name="T3" fmla="*/ 0 h 75"/>
                <a:gd name="T4" fmla="*/ 0 w 590"/>
                <a:gd name="T5" fmla="*/ 75 h 75"/>
                <a:gd name="T6" fmla="*/ 590 w 590"/>
                <a:gd name="T7" fmla="*/ 75 h 75"/>
                <a:gd name="T8" fmla="*/ 590 w 590"/>
                <a:gd name="T9" fmla="*/ 75 h 75"/>
                <a:gd name="T10" fmla="*/ 585 w 590"/>
                <a:gd name="T11" fmla="*/ 60 h 75"/>
                <a:gd name="T12" fmla="*/ 580 w 590"/>
                <a:gd name="T13" fmla="*/ 47 h 75"/>
                <a:gd name="T14" fmla="*/ 580 w 590"/>
                <a:gd name="T15" fmla="*/ 47 h 75"/>
                <a:gd name="T16" fmla="*/ 577 w 590"/>
                <a:gd name="T17" fmla="*/ 36 h 75"/>
                <a:gd name="T18" fmla="*/ 575 w 590"/>
                <a:gd name="T19" fmla="*/ 24 h 75"/>
                <a:gd name="T20" fmla="*/ 573 w 590"/>
                <a:gd name="T21" fmla="*/ 12 h 75"/>
                <a:gd name="T22" fmla="*/ 573 w 590"/>
                <a:gd name="T23" fmla="*/ 0 h 75"/>
                <a:gd name="T24" fmla="*/ 573 w 590"/>
                <a:gd name="T2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75">
                  <a:moveTo>
                    <a:pt x="573" y="0"/>
                  </a:moveTo>
                  <a:lnTo>
                    <a:pt x="0" y="0"/>
                  </a:lnTo>
                  <a:lnTo>
                    <a:pt x="0" y="75"/>
                  </a:lnTo>
                  <a:lnTo>
                    <a:pt x="590" y="75"/>
                  </a:lnTo>
                  <a:lnTo>
                    <a:pt x="590" y="75"/>
                  </a:lnTo>
                  <a:lnTo>
                    <a:pt x="585" y="60"/>
                  </a:lnTo>
                  <a:lnTo>
                    <a:pt x="580" y="47"/>
                  </a:lnTo>
                  <a:lnTo>
                    <a:pt x="580" y="47"/>
                  </a:lnTo>
                  <a:lnTo>
                    <a:pt x="577" y="36"/>
                  </a:lnTo>
                  <a:lnTo>
                    <a:pt x="575" y="24"/>
                  </a:lnTo>
                  <a:lnTo>
                    <a:pt x="573" y="12"/>
                  </a:lnTo>
                  <a:lnTo>
                    <a:pt x="573" y="0"/>
                  </a:lnTo>
                  <a:lnTo>
                    <a:pt x="5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1447"/>
            <p:cNvSpPr>
              <a:spLocks noEditPoints="1"/>
            </p:cNvSpPr>
            <p:nvPr/>
          </p:nvSpPr>
          <p:spPr bwMode="auto">
            <a:xfrm>
              <a:off x="6172087" y="5408708"/>
              <a:ext cx="118750" cy="118750"/>
            </a:xfrm>
            <a:custGeom>
              <a:avLst/>
              <a:gdLst>
                <a:gd name="T0" fmla="*/ 303 w 310"/>
                <a:gd name="T1" fmla="*/ 113 h 309"/>
                <a:gd name="T2" fmla="*/ 287 w 310"/>
                <a:gd name="T3" fmla="*/ 77 h 309"/>
                <a:gd name="T4" fmla="*/ 264 w 310"/>
                <a:gd name="T5" fmla="*/ 46 h 309"/>
                <a:gd name="T6" fmla="*/ 232 w 310"/>
                <a:gd name="T7" fmla="*/ 21 h 309"/>
                <a:gd name="T8" fmla="*/ 196 w 310"/>
                <a:gd name="T9" fmla="*/ 5 h 309"/>
                <a:gd name="T10" fmla="*/ 154 w 310"/>
                <a:gd name="T11" fmla="*/ 0 h 309"/>
                <a:gd name="T12" fmla="*/ 123 w 310"/>
                <a:gd name="T13" fmla="*/ 4 h 309"/>
                <a:gd name="T14" fmla="*/ 81 w 310"/>
                <a:gd name="T15" fmla="*/ 18 h 309"/>
                <a:gd name="T16" fmla="*/ 44 w 310"/>
                <a:gd name="T17" fmla="*/ 46 h 309"/>
                <a:gd name="T18" fmla="*/ 18 w 310"/>
                <a:gd name="T19" fmla="*/ 81 h 309"/>
                <a:gd name="T20" fmla="*/ 3 w 310"/>
                <a:gd name="T21" fmla="*/ 124 h 309"/>
                <a:gd name="T22" fmla="*/ 0 w 310"/>
                <a:gd name="T23" fmla="*/ 155 h 309"/>
                <a:gd name="T24" fmla="*/ 4 w 310"/>
                <a:gd name="T25" fmla="*/ 193 h 309"/>
                <a:gd name="T26" fmla="*/ 18 w 310"/>
                <a:gd name="T27" fmla="*/ 230 h 309"/>
                <a:gd name="T28" fmla="*/ 41 w 310"/>
                <a:gd name="T29" fmla="*/ 260 h 309"/>
                <a:gd name="T30" fmla="*/ 69 w 310"/>
                <a:gd name="T31" fmla="*/ 285 h 309"/>
                <a:gd name="T32" fmla="*/ 103 w 310"/>
                <a:gd name="T33" fmla="*/ 300 h 309"/>
                <a:gd name="T34" fmla="*/ 141 w 310"/>
                <a:gd name="T35" fmla="*/ 309 h 309"/>
                <a:gd name="T36" fmla="*/ 170 w 310"/>
                <a:gd name="T37" fmla="*/ 309 h 309"/>
                <a:gd name="T38" fmla="*/ 214 w 310"/>
                <a:gd name="T39" fmla="*/ 298 h 309"/>
                <a:gd name="T40" fmla="*/ 252 w 310"/>
                <a:gd name="T41" fmla="*/ 274 h 309"/>
                <a:gd name="T42" fmla="*/ 282 w 310"/>
                <a:gd name="T43" fmla="*/ 241 h 309"/>
                <a:gd name="T44" fmla="*/ 302 w 310"/>
                <a:gd name="T45" fmla="*/ 201 h 309"/>
                <a:gd name="T46" fmla="*/ 310 w 310"/>
                <a:gd name="T47" fmla="*/ 155 h 309"/>
                <a:gd name="T48" fmla="*/ 307 w 310"/>
                <a:gd name="T49" fmla="*/ 128 h 309"/>
                <a:gd name="T50" fmla="*/ 235 w 310"/>
                <a:gd name="T51" fmla="*/ 168 h 309"/>
                <a:gd name="T52" fmla="*/ 230 w 310"/>
                <a:gd name="T53" fmla="*/ 177 h 309"/>
                <a:gd name="T54" fmla="*/ 171 w 310"/>
                <a:gd name="T55" fmla="*/ 234 h 309"/>
                <a:gd name="T56" fmla="*/ 168 w 310"/>
                <a:gd name="T57" fmla="*/ 240 h 309"/>
                <a:gd name="T58" fmla="*/ 145 w 310"/>
                <a:gd name="T59" fmla="*/ 243 h 309"/>
                <a:gd name="T60" fmla="*/ 138 w 310"/>
                <a:gd name="T61" fmla="*/ 240 h 309"/>
                <a:gd name="T62" fmla="*/ 136 w 310"/>
                <a:gd name="T63" fmla="*/ 179 h 309"/>
                <a:gd name="T64" fmla="*/ 77 w 310"/>
                <a:gd name="T65" fmla="*/ 177 h 309"/>
                <a:gd name="T66" fmla="*/ 71 w 310"/>
                <a:gd name="T67" fmla="*/ 168 h 309"/>
                <a:gd name="T68" fmla="*/ 72 w 310"/>
                <a:gd name="T69" fmla="*/ 149 h 309"/>
                <a:gd name="T70" fmla="*/ 81 w 310"/>
                <a:gd name="T71" fmla="*/ 142 h 309"/>
                <a:gd name="T72" fmla="*/ 136 w 310"/>
                <a:gd name="T73" fmla="*/ 89 h 309"/>
                <a:gd name="T74" fmla="*/ 141 w 310"/>
                <a:gd name="T75" fmla="*/ 79 h 309"/>
                <a:gd name="T76" fmla="*/ 162 w 310"/>
                <a:gd name="T77" fmla="*/ 78 h 309"/>
                <a:gd name="T78" fmla="*/ 171 w 310"/>
                <a:gd name="T79" fmla="*/ 85 h 309"/>
                <a:gd name="T80" fmla="*/ 226 w 310"/>
                <a:gd name="T81" fmla="*/ 142 h 309"/>
                <a:gd name="T82" fmla="*/ 232 w 310"/>
                <a:gd name="T83" fmla="*/ 146 h 309"/>
                <a:gd name="T84" fmla="*/ 235 w 310"/>
                <a:gd name="T85" fmla="*/ 168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309">
                  <a:moveTo>
                    <a:pt x="307" y="128"/>
                  </a:moveTo>
                  <a:lnTo>
                    <a:pt x="307" y="128"/>
                  </a:lnTo>
                  <a:lnTo>
                    <a:pt x="303" y="113"/>
                  </a:lnTo>
                  <a:lnTo>
                    <a:pt x="299" y="102"/>
                  </a:lnTo>
                  <a:lnTo>
                    <a:pt x="294" y="89"/>
                  </a:lnTo>
                  <a:lnTo>
                    <a:pt x="287" y="77"/>
                  </a:lnTo>
                  <a:lnTo>
                    <a:pt x="281" y="65"/>
                  </a:lnTo>
                  <a:lnTo>
                    <a:pt x="273" y="55"/>
                  </a:lnTo>
                  <a:lnTo>
                    <a:pt x="264" y="46"/>
                  </a:lnTo>
                  <a:lnTo>
                    <a:pt x="253" y="36"/>
                  </a:lnTo>
                  <a:lnTo>
                    <a:pt x="243" y="29"/>
                  </a:lnTo>
                  <a:lnTo>
                    <a:pt x="232" y="21"/>
                  </a:lnTo>
                  <a:lnTo>
                    <a:pt x="221" y="16"/>
                  </a:lnTo>
                  <a:lnTo>
                    <a:pt x="208" y="10"/>
                  </a:lnTo>
                  <a:lnTo>
                    <a:pt x="196" y="5"/>
                  </a:lnTo>
                  <a:lnTo>
                    <a:pt x="182" y="2"/>
                  </a:lnTo>
                  <a:lnTo>
                    <a:pt x="168" y="1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38" y="1"/>
                  </a:lnTo>
                  <a:lnTo>
                    <a:pt x="123" y="4"/>
                  </a:lnTo>
                  <a:lnTo>
                    <a:pt x="108" y="8"/>
                  </a:lnTo>
                  <a:lnTo>
                    <a:pt x="94" y="13"/>
                  </a:lnTo>
                  <a:lnTo>
                    <a:pt x="81" y="18"/>
                  </a:lnTo>
                  <a:lnTo>
                    <a:pt x="68" y="26"/>
                  </a:lnTo>
                  <a:lnTo>
                    <a:pt x="56" y="35"/>
                  </a:lnTo>
                  <a:lnTo>
                    <a:pt x="44" y="46"/>
                  </a:lnTo>
                  <a:lnTo>
                    <a:pt x="35" y="56"/>
                  </a:lnTo>
                  <a:lnTo>
                    <a:pt x="26" y="68"/>
                  </a:lnTo>
                  <a:lnTo>
                    <a:pt x="18" y="81"/>
                  </a:lnTo>
                  <a:lnTo>
                    <a:pt x="12" y="95"/>
                  </a:lnTo>
                  <a:lnTo>
                    <a:pt x="7" y="108"/>
                  </a:lnTo>
                  <a:lnTo>
                    <a:pt x="3" y="124"/>
                  </a:lnTo>
                  <a:lnTo>
                    <a:pt x="0" y="140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1" y="175"/>
                  </a:lnTo>
                  <a:lnTo>
                    <a:pt x="4" y="193"/>
                  </a:lnTo>
                  <a:lnTo>
                    <a:pt x="4" y="193"/>
                  </a:lnTo>
                  <a:lnTo>
                    <a:pt x="8" y="206"/>
                  </a:lnTo>
                  <a:lnTo>
                    <a:pt x="13" y="218"/>
                  </a:lnTo>
                  <a:lnTo>
                    <a:pt x="18" y="230"/>
                  </a:lnTo>
                  <a:lnTo>
                    <a:pt x="25" y="240"/>
                  </a:lnTo>
                  <a:lnTo>
                    <a:pt x="33" y="251"/>
                  </a:lnTo>
                  <a:lnTo>
                    <a:pt x="41" y="260"/>
                  </a:lnTo>
                  <a:lnTo>
                    <a:pt x="50" y="269"/>
                  </a:lnTo>
                  <a:lnTo>
                    <a:pt x="59" y="277"/>
                  </a:lnTo>
                  <a:lnTo>
                    <a:pt x="69" y="285"/>
                  </a:lnTo>
                  <a:lnTo>
                    <a:pt x="80" y="291"/>
                  </a:lnTo>
                  <a:lnTo>
                    <a:pt x="91" y="296"/>
                  </a:lnTo>
                  <a:lnTo>
                    <a:pt x="103" y="300"/>
                  </a:lnTo>
                  <a:lnTo>
                    <a:pt x="115" y="304"/>
                  </a:lnTo>
                  <a:lnTo>
                    <a:pt x="128" y="307"/>
                  </a:lnTo>
                  <a:lnTo>
                    <a:pt x="141" y="309"/>
                  </a:lnTo>
                  <a:lnTo>
                    <a:pt x="154" y="309"/>
                  </a:lnTo>
                  <a:lnTo>
                    <a:pt x="154" y="309"/>
                  </a:lnTo>
                  <a:lnTo>
                    <a:pt x="170" y="309"/>
                  </a:lnTo>
                  <a:lnTo>
                    <a:pt x="185" y="307"/>
                  </a:lnTo>
                  <a:lnTo>
                    <a:pt x="200" y="303"/>
                  </a:lnTo>
                  <a:lnTo>
                    <a:pt x="214" y="298"/>
                  </a:lnTo>
                  <a:lnTo>
                    <a:pt x="229" y="291"/>
                  </a:lnTo>
                  <a:lnTo>
                    <a:pt x="240" y="283"/>
                  </a:lnTo>
                  <a:lnTo>
                    <a:pt x="252" y="274"/>
                  </a:lnTo>
                  <a:lnTo>
                    <a:pt x="264" y="264"/>
                  </a:lnTo>
                  <a:lnTo>
                    <a:pt x="273" y="253"/>
                  </a:lnTo>
                  <a:lnTo>
                    <a:pt x="282" y="241"/>
                  </a:lnTo>
                  <a:lnTo>
                    <a:pt x="290" y="228"/>
                  </a:lnTo>
                  <a:lnTo>
                    <a:pt x="296" y="215"/>
                  </a:lnTo>
                  <a:lnTo>
                    <a:pt x="302" y="201"/>
                  </a:lnTo>
                  <a:lnTo>
                    <a:pt x="306" y="187"/>
                  </a:lnTo>
                  <a:lnTo>
                    <a:pt x="308" y="171"/>
                  </a:lnTo>
                  <a:lnTo>
                    <a:pt x="310" y="155"/>
                  </a:lnTo>
                  <a:lnTo>
                    <a:pt x="310" y="155"/>
                  </a:lnTo>
                  <a:lnTo>
                    <a:pt x="308" y="141"/>
                  </a:lnTo>
                  <a:lnTo>
                    <a:pt x="307" y="128"/>
                  </a:lnTo>
                  <a:lnTo>
                    <a:pt x="307" y="128"/>
                  </a:lnTo>
                  <a:close/>
                  <a:moveTo>
                    <a:pt x="235" y="168"/>
                  </a:moveTo>
                  <a:lnTo>
                    <a:pt x="235" y="168"/>
                  </a:lnTo>
                  <a:lnTo>
                    <a:pt x="235" y="172"/>
                  </a:lnTo>
                  <a:lnTo>
                    <a:pt x="232" y="176"/>
                  </a:lnTo>
                  <a:lnTo>
                    <a:pt x="230" y="177"/>
                  </a:lnTo>
                  <a:lnTo>
                    <a:pt x="226" y="179"/>
                  </a:lnTo>
                  <a:lnTo>
                    <a:pt x="171" y="179"/>
                  </a:lnTo>
                  <a:lnTo>
                    <a:pt x="171" y="234"/>
                  </a:lnTo>
                  <a:lnTo>
                    <a:pt x="171" y="234"/>
                  </a:lnTo>
                  <a:lnTo>
                    <a:pt x="171" y="238"/>
                  </a:lnTo>
                  <a:lnTo>
                    <a:pt x="168" y="240"/>
                  </a:lnTo>
                  <a:lnTo>
                    <a:pt x="166" y="243"/>
                  </a:lnTo>
                  <a:lnTo>
                    <a:pt x="162" y="243"/>
                  </a:lnTo>
                  <a:lnTo>
                    <a:pt x="145" y="243"/>
                  </a:lnTo>
                  <a:lnTo>
                    <a:pt x="145" y="243"/>
                  </a:lnTo>
                  <a:lnTo>
                    <a:pt x="141" y="243"/>
                  </a:lnTo>
                  <a:lnTo>
                    <a:pt x="138" y="240"/>
                  </a:lnTo>
                  <a:lnTo>
                    <a:pt x="136" y="238"/>
                  </a:lnTo>
                  <a:lnTo>
                    <a:pt x="136" y="234"/>
                  </a:lnTo>
                  <a:lnTo>
                    <a:pt x="136" y="179"/>
                  </a:lnTo>
                  <a:lnTo>
                    <a:pt x="81" y="179"/>
                  </a:lnTo>
                  <a:lnTo>
                    <a:pt x="81" y="179"/>
                  </a:lnTo>
                  <a:lnTo>
                    <a:pt x="77" y="177"/>
                  </a:lnTo>
                  <a:lnTo>
                    <a:pt x="74" y="176"/>
                  </a:lnTo>
                  <a:lnTo>
                    <a:pt x="72" y="172"/>
                  </a:lnTo>
                  <a:lnTo>
                    <a:pt x="71" y="168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2" y="149"/>
                  </a:lnTo>
                  <a:lnTo>
                    <a:pt x="74" y="146"/>
                  </a:lnTo>
                  <a:lnTo>
                    <a:pt x="77" y="143"/>
                  </a:lnTo>
                  <a:lnTo>
                    <a:pt x="81" y="142"/>
                  </a:lnTo>
                  <a:lnTo>
                    <a:pt x="136" y="142"/>
                  </a:lnTo>
                  <a:lnTo>
                    <a:pt x="136" y="89"/>
                  </a:lnTo>
                  <a:lnTo>
                    <a:pt x="136" y="89"/>
                  </a:lnTo>
                  <a:lnTo>
                    <a:pt x="136" y="85"/>
                  </a:lnTo>
                  <a:lnTo>
                    <a:pt x="138" y="81"/>
                  </a:lnTo>
                  <a:lnTo>
                    <a:pt x="141" y="79"/>
                  </a:lnTo>
                  <a:lnTo>
                    <a:pt x="145" y="78"/>
                  </a:lnTo>
                  <a:lnTo>
                    <a:pt x="162" y="78"/>
                  </a:lnTo>
                  <a:lnTo>
                    <a:pt x="162" y="78"/>
                  </a:lnTo>
                  <a:lnTo>
                    <a:pt x="166" y="79"/>
                  </a:lnTo>
                  <a:lnTo>
                    <a:pt x="168" y="81"/>
                  </a:lnTo>
                  <a:lnTo>
                    <a:pt x="171" y="85"/>
                  </a:lnTo>
                  <a:lnTo>
                    <a:pt x="171" y="89"/>
                  </a:lnTo>
                  <a:lnTo>
                    <a:pt x="171" y="142"/>
                  </a:lnTo>
                  <a:lnTo>
                    <a:pt x="226" y="142"/>
                  </a:lnTo>
                  <a:lnTo>
                    <a:pt x="226" y="142"/>
                  </a:lnTo>
                  <a:lnTo>
                    <a:pt x="230" y="143"/>
                  </a:lnTo>
                  <a:lnTo>
                    <a:pt x="232" y="146"/>
                  </a:lnTo>
                  <a:lnTo>
                    <a:pt x="235" y="149"/>
                  </a:lnTo>
                  <a:lnTo>
                    <a:pt x="235" y="153"/>
                  </a:lnTo>
                  <a:lnTo>
                    <a:pt x="23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82"/>
          <p:cNvGrpSpPr/>
          <p:nvPr/>
        </p:nvGrpSpPr>
        <p:grpSpPr>
          <a:xfrm>
            <a:off x="2797823" y="2688327"/>
            <a:ext cx="357774" cy="447598"/>
            <a:chOff x="7268245" y="5108787"/>
            <a:chExt cx="357774" cy="447598"/>
          </a:xfrm>
          <a:solidFill>
            <a:srgbClr val="F09DB1"/>
          </a:solidFill>
        </p:grpSpPr>
        <p:sp>
          <p:nvSpPr>
            <p:cNvPr id="34" name="Freeform 11482"/>
            <p:cNvSpPr>
              <a:spLocks noEditPoints="1"/>
            </p:cNvSpPr>
            <p:nvPr/>
          </p:nvSpPr>
          <p:spPr bwMode="auto">
            <a:xfrm>
              <a:off x="7476820" y="5407186"/>
              <a:ext cx="149199" cy="149199"/>
            </a:xfrm>
            <a:custGeom>
              <a:avLst/>
              <a:gdLst>
                <a:gd name="T0" fmla="*/ 384 w 391"/>
                <a:gd name="T1" fmla="*/ 145 h 392"/>
                <a:gd name="T2" fmla="*/ 364 w 391"/>
                <a:gd name="T3" fmla="*/ 98 h 392"/>
                <a:gd name="T4" fmla="*/ 334 w 391"/>
                <a:gd name="T5" fmla="*/ 57 h 392"/>
                <a:gd name="T6" fmla="*/ 295 w 391"/>
                <a:gd name="T7" fmla="*/ 27 h 392"/>
                <a:gd name="T8" fmla="*/ 248 w 391"/>
                <a:gd name="T9" fmla="*/ 8 h 392"/>
                <a:gd name="T10" fmla="*/ 196 w 391"/>
                <a:gd name="T11" fmla="*/ 0 h 392"/>
                <a:gd name="T12" fmla="*/ 155 w 391"/>
                <a:gd name="T13" fmla="*/ 4 h 392"/>
                <a:gd name="T14" fmla="*/ 102 w 391"/>
                <a:gd name="T15" fmla="*/ 23 h 392"/>
                <a:gd name="T16" fmla="*/ 57 w 391"/>
                <a:gd name="T17" fmla="*/ 57 h 392"/>
                <a:gd name="T18" fmla="*/ 23 w 391"/>
                <a:gd name="T19" fmla="*/ 103 h 392"/>
                <a:gd name="T20" fmla="*/ 4 w 391"/>
                <a:gd name="T21" fmla="*/ 157 h 392"/>
                <a:gd name="T22" fmla="*/ 0 w 391"/>
                <a:gd name="T23" fmla="*/ 196 h 392"/>
                <a:gd name="T24" fmla="*/ 5 w 391"/>
                <a:gd name="T25" fmla="*/ 245 h 392"/>
                <a:gd name="T26" fmla="*/ 17 w 391"/>
                <a:gd name="T27" fmla="*/ 275 h 392"/>
                <a:gd name="T28" fmla="*/ 40 w 391"/>
                <a:gd name="T29" fmla="*/ 316 h 392"/>
                <a:gd name="T30" fmla="*/ 74 w 391"/>
                <a:gd name="T31" fmla="*/ 350 h 392"/>
                <a:gd name="T32" fmla="*/ 115 w 391"/>
                <a:gd name="T33" fmla="*/ 375 h 392"/>
                <a:gd name="T34" fmla="*/ 162 w 391"/>
                <a:gd name="T35" fmla="*/ 389 h 392"/>
                <a:gd name="T36" fmla="*/ 196 w 391"/>
                <a:gd name="T37" fmla="*/ 392 h 392"/>
                <a:gd name="T38" fmla="*/ 253 w 391"/>
                <a:gd name="T39" fmla="*/ 383 h 392"/>
                <a:gd name="T40" fmla="*/ 305 w 391"/>
                <a:gd name="T41" fmla="*/ 359 h 392"/>
                <a:gd name="T42" fmla="*/ 346 w 391"/>
                <a:gd name="T43" fmla="*/ 321 h 392"/>
                <a:gd name="T44" fmla="*/ 376 w 391"/>
                <a:gd name="T45" fmla="*/ 273 h 392"/>
                <a:gd name="T46" fmla="*/ 390 w 391"/>
                <a:gd name="T47" fmla="*/ 215 h 392"/>
                <a:gd name="T48" fmla="*/ 390 w 391"/>
                <a:gd name="T49" fmla="*/ 179 h 392"/>
                <a:gd name="T50" fmla="*/ 299 w 391"/>
                <a:gd name="T51" fmla="*/ 214 h 392"/>
                <a:gd name="T52" fmla="*/ 295 w 391"/>
                <a:gd name="T53" fmla="*/ 222 h 392"/>
                <a:gd name="T54" fmla="*/ 216 w 391"/>
                <a:gd name="T55" fmla="*/ 226 h 392"/>
                <a:gd name="T56" fmla="*/ 216 w 391"/>
                <a:gd name="T57" fmla="*/ 300 h 392"/>
                <a:gd name="T58" fmla="*/ 205 w 391"/>
                <a:gd name="T59" fmla="*/ 308 h 392"/>
                <a:gd name="T60" fmla="*/ 179 w 391"/>
                <a:gd name="T61" fmla="*/ 307 h 392"/>
                <a:gd name="T62" fmla="*/ 171 w 391"/>
                <a:gd name="T63" fmla="*/ 295 h 392"/>
                <a:gd name="T64" fmla="*/ 103 w 391"/>
                <a:gd name="T65" fmla="*/ 226 h 392"/>
                <a:gd name="T66" fmla="*/ 91 w 391"/>
                <a:gd name="T67" fmla="*/ 218 h 392"/>
                <a:gd name="T68" fmla="*/ 90 w 391"/>
                <a:gd name="T69" fmla="*/ 193 h 392"/>
                <a:gd name="T70" fmla="*/ 98 w 391"/>
                <a:gd name="T71" fmla="*/ 181 h 392"/>
                <a:gd name="T72" fmla="*/ 171 w 391"/>
                <a:gd name="T73" fmla="*/ 111 h 392"/>
                <a:gd name="T74" fmla="*/ 175 w 391"/>
                <a:gd name="T75" fmla="*/ 103 h 392"/>
                <a:gd name="T76" fmla="*/ 205 w 391"/>
                <a:gd name="T77" fmla="*/ 99 h 392"/>
                <a:gd name="T78" fmla="*/ 214 w 391"/>
                <a:gd name="T79" fmla="*/ 103 h 392"/>
                <a:gd name="T80" fmla="*/ 216 w 391"/>
                <a:gd name="T81" fmla="*/ 180 h 392"/>
                <a:gd name="T82" fmla="*/ 291 w 391"/>
                <a:gd name="T83" fmla="*/ 181 h 392"/>
                <a:gd name="T84" fmla="*/ 299 w 391"/>
                <a:gd name="T85" fmla="*/ 193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1" h="392">
                  <a:moveTo>
                    <a:pt x="388" y="162"/>
                  </a:moveTo>
                  <a:lnTo>
                    <a:pt x="388" y="162"/>
                  </a:lnTo>
                  <a:lnTo>
                    <a:pt x="384" y="145"/>
                  </a:lnTo>
                  <a:lnTo>
                    <a:pt x="378" y="128"/>
                  </a:lnTo>
                  <a:lnTo>
                    <a:pt x="372" y="112"/>
                  </a:lnTo>
                  <a:lnTo>
                    <a:pt x="364" y="98"/>
                  </a:lnTo>
                  <a:lnTo>
                    <a:pt x="355" y="83"/>
                  </a:lnTo>
                  <a:lnTo>
                    <a:pt x="346" y="70"/>
                  </a:lnTo>
                  <a:lnTo>
                    <a:pt x="334" y="57"/>
                  </a:lnTo>
                  <a:lnTo>
                    <a:pt x="321" y="47"/>
                  </a:lnTo>
                  <a:lnTo>
                    <a:pt x="308" y="36"/>
                  </a:lnTo>
                  <a:lnTo>
                    <a:pt x="295" y="27"/>
                  </a:lnTo>
                  <a:lnTo>
                    <a:pt x="279" y="20"/>
                  </a:lnTo>
                  <a:lnTo>
                    <a:pt x="264" y="13"/>
                  </a:lnTo>
                  <a:lnTo>
                    <a:pt x="248" y="8"/>
                  </a:lnTo>
                  <a:lnTo>
                    <a:pt x="231" y="4"/>
                  </a:lnTo>
                  <a:lnTo>
                    <a:pt x="213" y="1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75" y="1"/>
                  </a:lnTo>
                  <a:lnTo>
                    <a:pt x="155" y="4"/>
                  </a:lnTo>
                  <a:lnTo>
                    <a:pt x="137" y="9"/>
                  </a:lnTo>
                  <a:lnTo>
                    <a:pt x="119" y="16"/>
                  </a:lnTo>
                  <a:lnTo>
                    <a:pt x="102" y="23"/>
                  </a:lnTo>
                  <a:lnTo>
                    <a:pt x="86" y="34"/>
                  </a:lnTo>
                  <a:lnTo>
                    <a:pt x="70" y="44"/>
                  </a:lnTo>
                  <a:lnTo>
                    <a:pt x="57" y="57"/>
                  </a:lnTo>
                  <a:lnTo>
                    <a:pt x="44" y="72"/>
                  </a:lnTo>
                  <a:lnTo>
                    <a:pt x="32" y="86"/>
                  </a:lnTo>
                  <a:lnTo>
                    <a:pt x="23" y="103"/>
                  </a:lnTo>
                  <a:lnTo>
                    <a:pt x="15" y="120"/>
                  </a:lnTo>
                  <a:lnTo>
                    <a:pt x="8" y="138"/>
                  </a:lnTo>
                  <a:lnTo>
                    <a:pt x="4" y="157"/>
                  </a:lnTo>
                  <a:lnTo>
                    <a:pt x="0" y="17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209"/>
                  </a:lnTo>
                  <a:lnTo>
                    <a:pt x="1" y="221"/>
                  </a:lnTo>
                  <a:lnTo>
                    <a:pt x="5" y="245"/>
                  </a:lnTo>
                  <a:lnTo>
                    <a:pt x="5" y="245"/>
                  </a:lnTo>
                  <a:lnTo>
                    <a:pt x="10" y="261"/>
                  </a:lnTo>
                  <a:lnTo>
                    <a:pt x="17" y="275"/>
                  </a:lnTo>
                  <a:lnTo>
                    <a:pt x="23" y="290"/>
                  </a:lnTo>
                  <a:lnTo>
                    <a:pt x="31" y="304"/>
                  </a:lnTo>
                  <a:lnTo>
                    <a:pt x="40" y="316"/>
                  </a:lnTo>
                  <a:lnTo>
                    <a:pt x="51" y="329"/>
                  </a:lnTo>
                  <a:lnTo>
                    <a:pt x="62" y="339"/>
                  </a:lnTo>
                  <a:lnTo>
                    <a:pt x="74" y="350"/>
                  </a:lnTo>
                  <a:lnTo>
                    <a:pt x="87" y="359"/>
                  </a:lnTo>
                  <a:lnTo>
                    <a:pt x="100" y="368"/>
                  </a:lnTo>
                  <a:lnTo>
                    <a:pt x="115" y="375"/>
                  </a:lnTo>
                  <a:lnTo>
                    <a:pt x="130" y="381"/>
                  </a:lnTo>
                  <a:lnTo>
                    <a:pt x="146" y="385"/>
                  </a:lnTo>
                  <a:lnTo>
                    <a:pt x="162" y="389"/>
                  </a:lnTo>
                  <a:lnTo>
                    <a:pt x="179" y="392"/>
                  </a:lnTo>
                  <a:lnTo>
                    <a:pt x="196" y="392"/>
                  </a:lnTo>
                  <a:lnTo>
                    <a:pt x="196" y="392"/>
                  </a:lnTo>
                  <a:lnTo>
                    <a:pt x="215" y="390"/>
                  </a:lnTo>
                  <a:lnTo>
                    <a:pt x="235" y="388"/>
                  </a:lnTo>
                  <a:lnTo>
                    <a:pt x="253" y="383"/>
                  </a:lnTo>
                  <a:lnTo>
                    <a:pt x="271" y="376"/>
                  </a:lnTo>
                  <a:lnTo>
                    <a:pt x="288" y="368"/>
                  </a:lnTo>
                  <a:lnTo>
                    <a:pt x="305" y="359"/>
                  </a:lnTo>
                  <a:lnTo>
                    <a:pt x="320" y="347"/>
                  </a:lnTo>
                  <a:lnTo>
                    <a:pt x="334" y="334"/>
                  </a:lnTo>
                  <a:lnTo>
                    <a:pt x="346" y="321"/>
                  </a:lnTo>
                  <a:lnTo>
                    <a:pt x="358" y="306"/>
                  </a:lnTo>
                  <a:lnTo>
                    <a:pt x="368" y="290"/>
                  </a:lnTo>
                  <a:lnTo>
                    <a:pt x="376" y="273"/>
                  </a:lnTo>
                  <a:lnTo>
                    <a:pt x="382" y="255"/>
                  </a:lnTo>
                  <a:lnTo>
                    <a:pt x="388" y="235"/>
                  </a:lnTo>
                  <a:lnTo>
                    <a:pt x="390" y="215"/>
                  </a:lnTo>
                  <a:lnTo>
                    <a:pt x="391" y="196"/>
                  </a:lnTo>
                  <a:lnTo>
                    <a:pt x="391" y="196"/>
                  </a:lnTo>
                  <a:lnTo>
                    <a:pt x="390" y="179"/>
                  </a:lnTo>
                  <a:lnTo>
                    <a:pt x="388" y="162"/>
                  </a:lnTo>
                  <a:lnTo>
                    <a:pt x="388" y="162"/>
                  </a:lnTo>
                  <a:close/>
                  <a:moveTo>
                    <a:pt x="299" y="214"/>
                  </a:moveTo>
                  <a:lnTo>
                    <a:pt x="299" y="214"/>
                  </a:lnTo>
                  <a:lnTo>
                    <a:pt x="297" y="218"/>
                  </a:lnTo>
                  <a:lnTo>
                    <a:pt x="295" y="222"/>
                  </a:lnTo>
                  <a:lnTo>
                    <a:pt x="291" y="225"/>
                  </a:lnTo>
                  <a:lnTo>
                    <a:pt x="286" y="226"/>
                  </a:lnTo>
                  <a:lnTo>
                    <a:pt x="216" y="226"/>
                  </a:lnTo>
                  <a:lnTo>
                    <a:pt x="216" y="295"/>
                  </a:lnTo>
                  <a:lnTo>
                    <a:pt x="216" y="295"/>
                  </a:lnTo>
                  <a:lnTo>
                    <a:pt x="216" y="300"/>
                  </a:lnTo>
                  <a:lnTo>
                    <a:pt x="214" y="304"/>
                  </a:lnTo>
                  <a:lnTo>
                    <a:pt x="210" y="307"/>
                  </a:lnTo>
                  <a:lnTo>
                    <a:pt x="205" y="308"/>
                  </a:lnTo>
                  <a:lnTo>
                    <a:pt x="184" y="308"/>
                  </a:lnTo>
                  <a:lnTo>
                    <a:pt x="184" y="308"/>
                  </a:lnTo>
                  <a:lnTo>
                    <a:pt x="179" y="307"/>
                  </a:lnTo>
                  <a:lnTo>
                    <a:pt x="175" y="304"/>
                  </a:lnTo>
                  <a:lnTo>
                    <a:pt x="172" y="300"/>
                  </a:lnTo>
                  <a:lnTo>
                    <a:pt x="171" y="295"/>
                  </a:lnTo>
                  <a:lnTo>
                    <a:pt x="171" y="226"/>
                  </a:lnTo>
                  <a:lnTo>
                    <a:pt x="103" y="226"/>
                  </a:lnTo>
                  <a:lnTo>
                    <a:pt x="103" y="226"/>
                  </a:lnTo>
                  <a:lnTo>
                    <a:pt x="98" y="225"/>
                  </a:lnTo>
                  <a:lnTo>
                    <a:pt x="94" y="222"/>
                  </a:lnTo>
                  <a:lnTo>
                    <a:pt x="91" y="218"/>
                  </a:lnTo>
                  <a:lnTo>
                    <a:pt x="90" y="214"/>
                  </a:lnTo>
                  <a:lnTo>
                    <a:pt x="90" y="193"/>
                  </a:lnTo>
                  <a:lnTo>
                    <a:pt x="90" y="193"/>
                  </a:lnTo>
                  <a:lnTo>
                    <a:pt x="91" y="188"/>
                  </a:lnTo>
                  <a:lnTo>
                    <a:pt x="94" y="184"/>
                  </a:lnTo>
                  <a:lnTo>
                    <a:pt x="98" y="181"/>
                  </a:lnTo>
                  <a:lnTo>
                    <a:pt x="103" y="180"/>
                  </a:lnTo>
                  <a:lnTo>
                    <a:pt x="171" y="180"/>
                  </a:lnTo>
                  <a:lnTo>
                    <a:pt x="171" y="111"/>
                  </a:lnTo>
                  <a:lnTo>
                    <a:pt x="171" y="111"/>
                  </a:lnTo>
                  <a:lnTo>
                    <a:pt x="172" y="107"/>
                  </a:lnTo>
                  <a:lnTo>
                    <a:pt x="175" y="103"/>
                  </a:lnTo>
                  <a:lnTo>
                    <a:pt x="179" y="100"/>
                  </a:lnTo>
                  <a:lnTo>
                    <a:pt x="184" y="99"/>
                  </a:lnTo>
                  <a:lnTo>
                    <a:pt x="205" y="99"/>
                  </a:lnTo>
                  <a:lnTo>
                    <a:pt x="205" y="99"/>
                  </a:lnTo>
                  <a:lnTo>
                    <a:pt x="210" y="100"/>
                  </a:lnTo>
                  <a:lnTo>
                    <a:pt x="214" y="103"/>
                  </a:lnTo>
                  <a:lnTo>
                    <a:pt x="216" y="107"/>
                  </a:lnTo>
                  <a:lnTo>
                    <a:pt x="216" y="111"/>
                  </a:lnTo>
                  <a:lnTo>
                    <a:pt x="216" y="180"/>
                  </a:lnTo>
                  <a:lnTo>
                    <a:pt x="286" y="180"/>
                  </a:lnTo>
                  <a:lnTo>
                    <a:pt x="286" y="180"/>
                  </a:lnTo>
                  <a:lnTo>
                    <a:pt x="291" y="181"/>
                  </a:lnTo>
                  <a:lnTo>
                    <a:pt x="295" y="184"/>
                  </a:lnTo>
                  <a:lnTo>
                    <a:pt x="297" y="188"/>
                  </a:lnTo>
                  <a:lnTo>
                    <a:pt x="299" y="193"/>
                  </a:lnTo>
                  <a:lnTo>
                    <a:pt x="299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11483"/>
            <p:cNvSpPr/>
            <p:nvPr/>
          </p:nvSpPr>
          <p:spPr bwMode="auto">
            <a:xfrm>
              <a:off x="7268245" y="5108787"/>
              <a:ext cx="315145" cy="408014"/>
            </a:xfrm>
            <a:custGeom>
              <a:avLst/>
              <a:gdLst>
                <a:gd name="T0" fmla="*/ 505 w 825"/>
                <a:gd name="T1" fmla="*/ 981 h 1070"/>
                <a:gd name="T2" fmla="*/ 369 w 825"/>
                <a:gd name="T3" fmla="*/ 980 h 1070"/>
                <a:gd name="T4" fmla="*/ 106 w 825"/>
                <a:gd name="T5" fmla="*/ 232 h 1070"/>
                <a:gd name="T6" fmla="*/ 202 w 825"/>
                <a:gd name="T7" fmla="*/ 231 h 1070"/>
                <a:gd name="T8" fmla="*/ 202 w 825"/>
                <a:gd name="T9" fmla="*/ 151 h 1070"/>
                <a:gd name="T10" fmla="*/ 189 w 825"/>
                <a:gd name="T11" fmla="*/ 101 h 1070"/>
                <a:gd name="T12" fmla="*/ 231 w 825"/>
                <a:gd name="T13" fmla="*/ 151 h 1070"/>
                <a:gd name="T14" fmla="*/ 219 w 825"/>
                <a:gd name="T15" fmla="*/ 231 h 1070"/>
                <a:gd name="T16" fmla="*/ 618 w 825"/>
                <a:gd name="T17" fmla="*/ 151 h 1070"/>
                <a:gd name="T18" fmla="*/ 606 w 825"/>
                <a:gd name="T19" fmla="*/ 101 h 1070"/>
                <a:gd name="T20" fmla="*/ 648 w 825"/>
                <a:gd name="T21" fmla="*/ 151 h 1070"/>
                <a:gd name="T22" fmla="*/ 635 w 825"/>
                <a:gd name="T23" fmla="*/ 231 h 1070"/>
                <a:gd name="T24" fmla="*/ 730 w 825"/>
                <a:gd name="T25" fmla="*/ 232 h 1070"/>
                <a:gd name="T26" fmla="*/ 730 w 825"/>
                <a:gd name="T27" fmla="*/ 576 h 1070"/>
                <a:gd name="T28" fmla="*/ 730 w 825"/>
                <a:gd name="T29" fmla="*/ 741 h 1070"/>
                <a:gd name="T30" fmla="*/ 747 w 825"/>
                <a:gd name="T31" fmla="*/ 741 h 1070"/>
                <a:gd name="T32" fmla="*/ 766 w 825"/>
                <a:gd name="T33" fmla="*/ 741 h 1070"/>
                <a:gd name="T34" fmla="*/ 807 w 825"/>
                <a:gd name="T35" fmla="*/ 748 h 1070"/>
                <a:gd name="T36" fmla="*/ 825 w 825"/>
                <a:gd name="T37" fmla="*/ 145 h 1070"/>
                <a:gd name="T38" fmla="*/ 684 w 825"/>
                <a:gd name="T39" fmla="*/ 145 h 1070"/>
                <a:gd name="T40" fmla="*/ 543 w 825"/>
                <a:gd name="T41" fmla="*/ 80 h 1070"/>
                <a:gd name="T42" fmla="*/ 543 w 825"/>
                <a:gd name="T43" fmla="*/ 77 h 1070"/>
                <a:gd name="T44" fmla="*/ 540 w 825"/>
                <a:gd name="T45" fmla="*/ 61 h 1070"/>
                <a:gd name="T46" fmla="*/ 533 w 825"/>
                <a:gd name="T47" fmla="*/ 47 h 1070"/>
                <a:gd name="T48" fmla="*/ 521 w 825"/>
                <a:gd name="T49" fmla="*/ 34 h 1070"/>
                <a:gd name="T50" fmla="*/ 505 w 825"/>
                <a:gd name="T51" fmla="*/ 22 h 1070"/>
                <a:gd name="T52" fmla="*/ 486 w 825"/>
                <a:gd name="T53" fmla="*/ 13 h 1070"/>
                <a:gd name="T54" fmla="*/ 463 w 825"/>
                <a:gd name="T55" fmla="*/ 7 h 1070"/>
                <a:gd name="T56" fmla="*/ 439 w 825"/>
                <a:gd name="T57" fmla="*/ 1 h 1070"/>
                <a:gd name="T58" fmla="*/ 413 w 825"/>
                <a:gd name="T59" fmla="*/ 0 h 1070"/>
                <a:gd name="T60" fmla="*/ 399 w 825"/>
                <a:gd name="T61" fmla="*/ 0 h 1070"/>
                <a:gd name="T62" fmla="*/ 375 w 825"/>
                <a:gd name="T63" fmla="*/ 4 h 1070"/>
                <a:gd name="T64" fmla="*/ 351 w 825"/>
                <a:gd name="T65" fmla="*/ 9 h 1070"/>
                <a:gd name="T66" fmla="*/ 330 w 825"/>
                <a:gd name="T67" fmla="*/ 18 h 1070"/>
                <a:gd name="T68" fmla="*/ 312 w 825"/>
                <a:gd name="T69" fmla="*/ 29 h 1070"/>
                <a:gd name="T70" fmla="*/ 299 w 825"/>
                <a:gd name="T71" fmla="*/ 40 h 1070"/>
                <a:gd name="T72" fmla="*/ 288 w 825"/>
                <a:gd name="T73" fmla="*/ 55 h 1070"/>
                <a:gd name="T74" fmla="*/ 283 w 825"/>
                <a:gd name="T75" fmla="*/ 69 h 1070"/>
                <a:gd name="T76" fmla="*/ 282 w 825"/>
                <a:gd name="T77" fmla="*/ 80 h 1070"/>
                <a:gd name="T78" fmla="*/ 142 w 825"/>
                <a:gd name="T79" fmla="*/ 145 h 1070"/>
                <a:gd name="T80" fmla="*/ 0 w 825"/>
                <a:gd name="T81" fmla="*/ 1070 h 1070"/>
                <a:gd name="T82" fmla="*/ 522 w 825"/>
                <a:gd name="T83" fmla="*/ 1070 h 1070"/>
                <a:gd name="T84" fmla="*/ 513 w 825"/>
                <a:gd name="T85" fmla="*/ 1041 h 1070"/>
                <a:gd name="T86" fmla="*/ 509 w 825"/>
                <a:gd name="T87" fmla="*/ 1027 h 1070"/>
                <a:gd name="T88" fmla="*/ 505 w 825"/>
                <a:gd name="T89" fmla="*/ 996 h 1070"/>
                <a:gd name="T90" fmla="*/ 505 w 825"/>
                <a:gd name="T91" fmla="*/ 981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5" h="1070">
                  <a:moveTo>
                    <a:pt x="505" y="981"/>
                  </a:moveTo>
                  <a:lnTo>
                    <a:pt x="505" y="981"/>
                  </a:lnTo>
                  <a:lnTo>
                    <a:pt x="505" y="980"/>
                  </a:lnTo>
                  <a:lnTo>
                    <a:pt x="369" y="980"/>
                  </a:lnTo>
                  <a:lnTo>
                    <a:pt x="106" y="696"/>
                  </a:lnTo>
                  <a:lnTo>
                    <a:pt x="106" y="232"/>
                  </a:lnTo>
                  <a:lnTo>
                    <a:pt x="202" y="232"/>
                  </a:lnTo>
                  <a:lnTo>
                    <a:pt x="202" y="231"/>
                  </a:lnTo>
                  <a:lnTo>
                    <a:pt x="202" y="231"/>
                  </a:lnTo>
                  <a:lnTo>
                    <a:pt x="202" y="151"/>
                  </a:lnTo>
                  <a:lnTo>
                    <a:pt x="189" y="151"/>
                  </a:lnTo>
                  <a:lnTo>
                    <a:pt x="189" y="101"/>
                  </a:lnTo>
                  <a:lnTo>
                    <a:pt x="231" y="101"/>
                  </a:lnTo>
                  <a:lnTo>
                    <a:pt x="231" y="151"/>
                  </a:lnTo>
                  <a:lnTo>
                    <a:pt x="219" y="151"/>
                  </a:lnTo>
                  <a:lnTo>
                    <a:pt x="219" y="231"/>
                  </a:lnTo>
                  <a:lnTo>
                    <a:pt x="618" y="231"/>
                  </a:lnTo>
                  <a:lnTo>
                    <a:pt x="618" y="151"/>
                  </a:lnTo>
                  <a:lnTo>
                    <a:pt x="606" y="151"/>
                  </a:lnTo>
                  <a:lnTo>
                    <a:pt x="606" y="101"/>
                  </a:lnTo>
                  <a:lnTo>
                    <a:pt x="648" y="101"/>
                  </a:lnTo>
                  <a:lnTo>
                    <a:pt x="648" y="151"/>
                  </a:lnTo>
                  <a:lnTo>
                    <a:pt x="635" y="151"/>
                  </a:lnTo>
                  <a:lnTo>
                    <a:pt x="635" y="231"/>
                  </a:lnTo>
                  <a:lnTo>
                    <a:pt x="635" y="232"/>
                  </a:lnTo>
                  <a:lnTo>
                    <a:pt x="730" y="232"/>
                  </a:lnTo>
                  <a:lnTo>
                    <a:pt x="730" y="521"/>
                  </a:lnTo>
                  <a:lnTo>
                    <a:pt x="730" y="576"/>
                  </a:lnTo>
                  <a:lnTo>
                    <a:pt x="730" y="631"/>
                  </a:lnTo>
                  <a:lnTo>
                    <a:pt x="730" y="741"/>
                  </a:lnTo>
                  <a:lnTo>
                    <a:pt x="730" y="741"/>
                  </a:lnTo>
                  <a:lnTo>
                    <a:pt x="747" y="741"/>
                  </a:lnTo>
                  <a:lnTo>
                    <a:pt x="747" y="741"/>
                  </a:lnTo>
                  <a:lnTo>
                    <a:pt x="766" y="741"/>
                  </a:lnTo>
                  <a:lnTo>
                    <a:pt x="787" y="743"/>
                  </a:lnTo>
                  <a:lnTo>
                    <a:pt x="807" y="748"/>
                  </a:lnTo>
                  <a:lnTo>
                    <a:pt x="825" y="754"/>
                  </a:lnTo>
                  <a:lnTo>
                    <a:pt x="825" y="145"/>
                  </a:lnTo>
                  <a:lnTo>
                    <a:pt x="685" y="145"/>
                  </a:lnTo>
                  <a:lnTo>
                    <a:pt x="684" y="145"/>
                  </a:lnTo>
                  <a:lnTo>
                    <a:pt x="684" y="80"/>
                  </a:lnTo>
                  <a:lnTo>
                    <a:pt x="543" y="80"/>
                  </a:lnTo>
                  <a:lnTo>
                    <a:pt x="543" y="77"/>
                  </a:lnTo>
                  <a:lnTo>
                    <a:pt x="543" y="77"/>
                  </a:lnTo>
                  <a:lnTo>
                    <a:pt x="543" y="69"/>
                  </a:lnTo>
                  <a:lnTo>
                    <a:pt x="540" y="61"/>
                  </a:lnTo>
                  <a:lnTo>
                    <a:pt x="538" y="55"/>
                  </a:lnTo>
                  <a:lnTo>
                    <a:pt x="533" y="47"/>
                  </a:lnTo>
                  <a:lnTo>
                    <a:pt x="527" y="40"/>
                  </a:lnTo>
                  <a:lnTo>
                    <a:pt x="521" y="34"/>
                  </a:lnTo>
                  <a:lnTo>
                    <a:pt x="513" y="29"/>
                  </a:lnTo>
                  <a:lnTo>
                    <a:pt x="505" y="22"/>
                  </a:lnTo>
                  <a:lnTo>
                    <a:pt x="496" y="18"/>
                  </a:lnTo>
                  <a:lnTo>
                    <a:pt x="486" y="13"/>
                  </a:lnTo>
                  <a:lnTo>
                    <a:pt x="475" y="9"/>
                  </a:lnTo>
                  <a:lnTo>
                    <a:pt x="463" y="7"/>
                  </a:lnTo>
                  <a:lnTo>
                    <a:pt x="452" y="4"/>
                  </a:lnTo>
                  <a:lnTo>
                    <a:pt x="439" y="1"/>
                  </a:lnTo>
                  <a:lnTo>
                    <a:pt x="426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399" y="0"/>
                  </a:lnTo>
                  <a:lnTo>
                    <a:pt x="386" y="1"/>
                  </a:lnTo>
                  <a:lnTo>
                    <a:pt x="375" y="4"/>
                  </a:lnTo>
                  <a:lnTo>
                    <a:pt x="362" y="7"/>
                  </a:lnTo>
                  <a:lnTo>
                    <a:pt x="351" y="9"/>
                  </a:lnTo>
                  <a:lnTo>
                    <a:pt x="339" y="13"/>
                  </a:lnTo>
                  <a:lnTo>
                    <a:pt x="330" y="18"/>
                  </a:lnTo>
                  <a:lnTo>
                    <a:pt x="321" y="22"/>
                  </a:lnTo>
                  <a:lnTo>
                    <a:pt x="312" y="29"/>
                  </a:lnTo>
                  <a:lnTo>
                    <a:pt x="305" y="34"/>
                  </a:lnTo>
                  <a:lnTo>
                    <a:pt x="299" y="40"/>
                  </a:lnTo>
                  <a:lnTo>
                    <a:pt x="292" y="47"/>
                  </a:lnTo>
                  <a:lnTo>
                    <a:pt x="288" y="55"/>
                  </a:lnTo>
                  <a:lnTo>
                    <a:pt x="286" y="61"/>
                  </a:lnTo>
                  <a:lnTo>
                    <a:pt x="283" y="69"/>
                  </a:lnTo>
                  <a:lnTo>
                    <a:pt x="282" y="77"/>
                  </a:lnTo>
                  <a:lnTo>
                    <a:pt x="282" y="80"/>
                  </a:lnTo>
                  <a:lnTo>
                    <a:pt x="142" y="80"/>
                  </a:lnTo>
                  <a:lnTo>
                    <a:pt x="142" y="145"/>
                  </a:lnTo>
                  <a:lnTo>
                    <a:pt x="0" y="145"/>
                  </a:lnTo>
                  <a:lnTo>
                    <a:pt x="0" y="1070"/>
                  </a:lnTo>
                  <a:lnTo>
                    <a:pt x="522" y="1070"/>
                  </a:lnTo>
                  <a:lnTo>
                    <a:pt x="522" y="1070"/>
                  </a:lnTo>
                  <a:lnTo>
                    <a:pt x="517" y="1055"/>
                  </a:lnTo>
                  <a:lnTo>
                    <a:pt x="513" y="1041"/>
                  </a:lnTo>
                  <a:lnTo>
                    <a:pt x="513" y="1041"/>
                  </a:lnTo>
                  <a:lnTo>
                    <a:pt x="509" y="1027"/>
                  </a:lnTo>
                  <a:lnTo>
                    <a:pt x="508" y="1012"/>
                  </a:lnTo>
                  <a:lnTo>
                    <a:pt x="505" y="996"/>
                  </a:lnTo>
                  <a:lnTo>
                    <a:pt x="505" y="981"/>
                  </a:lnTo>
                  <a:lnTo>
                    <a:pt x="505" y="9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11484"/>
            <p:cNvSpPr/>
            <p:nvPr/>
          </p:nvSpPr>
          <p:spPr bwMode="auto">
            <a:xfrm>
              <a:off x="7327621" y="5219925"/>
              <a:ext cx="200962" cy="240546"/>
            </a:xfrm>
            <a:custGeom>
              <a:avLst/>
              <a:gdLst>
                <a:gd name="T0" fmla="*/ 530 w 530"/>
                <a:gd name="T1" fmla="*/ 458 h 633"/>
                <a:gd name="T2" fmla="*/ 530 w 530"/>
                <a:gd name="T3" fmla="*/ 286 h 633"/>
                <a:gd name="T4" fmla="*/ 530 w 530"/>
                <a:gd name="T5" fmla="*/ 231 h 633"/>
                <a:gd name="T6" fmla="*/ 530 w 530"/>
                <a:gd name="T7" fmla="*/ 0 h 633"/>
                <a:gd name="T8" fmla="*/ 0 w 530"/>
                <a:gd name="T9" fmla="*/ 0 h 633"/>
                <a:gd name="T10" fmla="*/ 0 w 530"/>
                <a:gd name="T11" fmla="*/ 396 h 633"/>
                <a:gd name="T12" fmla="*/ 231 w 530"/>
                <a:gd name="T13" fmla="*/ 396 h 633"/>
                <a:gd name="T14" fmla="*/ 231 w 530"/>
                <a:gd name="T15" fmla="*/ 633 h 633"/>
                <a:gd name="T16" fmla="*/ 359 w 530"/>
                <a:gd name="T17" fmla="*/ 633 h 633"/>
                <a:gd name="T18" fmla="*/ 359 w 530"/>
                <a:gd name="T19" fmla="*/ 633 h 633"/>
                <a:gd name="T20" fmla="*/ 364 w 530"/>
                <a:gd name="T21" fmla="*/ 618 h 633"/>
                <a:gd name="T22" fmla="*/ 369 w 530"/>
                <a:gd name="T23" fmla="*/ 602 h 633"/>
                <a:gd name="T24" fmla="*/ 376 w 530"/>
                <a:gd name="T25" fmla="*/ 588 h 633"/>
                <a:gd name="T26" fmla="*/ 382 w 530"/>
                <a:gd name="T27" fmla="*/ 573 h 633"/>
                <a:gd name="T28" fmla="*/ 391 w 530"/>
                <a:gd name="T29" fmla="*/ 560 h 633"/>
                <a:gd name="T30" fmla="*/ 401 w 530"/>
                <a:gd name="T31" fmla="*/ 547 h 633"/>
                <a:gd name="T32" fmla="*/ 410 w 530"/>
                <a:gd name="T33" fmla="*/ 534 h 633"/>
                <a:gd name="T34" fmla="*/ 421 w 530"/>
                <a:gd name="T35" fmla="*/ 522 h 633"/>
                <a:gd name="T36" fmla="*/ 432 w 530"/>
                <a:gd name="T37" fmla="*/ 512 h 633"/>
                <a:gd name="T38" fmla="*/ 445 w 530"/>
                <a:gd name="T39" fmla="*/ 501 h 633"/>
                <a:gd name="T40" fmla="*/ 458 w 530"/>
                <a:gd name="T41" fmla="*/ 492 h 633"/>
                <a:gd name="T42" fmla="*/ 471 w 530"/>
                <a:gd name="T43" fmla="*/ 483 h 633"/>
                <a:gd name="T44" fmla="*/ 485 w 530"/>
                <a:gd name="T45" fmla="*/ 475 h 633"/>
                <a:gd name="T46" fmla="*/ 500 w 530"/>
                <a:gd name="T47" fmla="*/ 469 h 633"/>
                <a:gd name="T48" fmla="*/ 514 w 530"/>
                <a:gd name="T49" fmla="*/ 464 h 633"/>
                <a:gd name="T50" fmla="*/ 530 w 530"/>
                <a:gd name="T51" fmla="*/ 458 h 633"/>
                <a:gd name="T52" fmla="*/ 530 w 530"/>
                <a:gd name="T53" fmla="*/ 458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0" h="633">
                  <a:moveTo>
                    <a:pt x="530" y="458"/>
                  </a:moveTo>
                  <a:lnTo>
                    <a:pt x="530" y="286"/>
                  </a:lnTo>
                  <a:lnTo>
                    <a:pt x="530" y="231"/>
                  </a:lnTo>
                  <a:lnTo>
                    <a:pt x="530" y="0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231" y="396"/>
                  </a:lnTo>
                  <a:lnTo>
                    <a:pt x="231" y="633"/>
                  </a:lnTo>
                  <a:lnTo>
                    <a:pt x="359" y="633"/>
                  </a:lnTo>
                  <a:lnTo>
                    <a:pt x="359" y="633"/>
                  </a:lnTo>
                  <a:lnTo>
                    <a:pt x="364" y="618"/>
                  </a:lnTo>
                  <a:lnTo>
                    <a:pt x="369" y="602"/>
                  </a:lnTo>
                  <a:lnTo>
                    <a:pt x="376" y="588"/>
                  </a:lnTo>
                  <a:lnTo>
                    <a:pt x="382" y="573"/>
                  </a:lnTo>
                  <a:lnTo>
                    <a:pt x="391" y="560"/>
                  </a:lnTo>
                  <a:lnTo>
                    <a:pt x="401" y="547"/>
                  </a:lnTo>
                  <a:lnTo>
                    <a:pt x="410" y="534"/>
                  </a:lnTo>
                  <a:lnTo>
                    <a:pt x="421" y="522"/>
                  </a:lnTo>
                  <a:lnTo>
                    <a:pt x="432" y="512"/>
                  </a:lnTo>
                  <a:lnTo>
                    <a:pt x="445" y="501"/>
                  </a:lnTo>
                  <a:lnTo>
                    <a:pt x="458" y="492"/>
                  </a:lnTo>
                  <a:lnTo>
                    <a:pt x="471" y="483"/>
                  </a:lnTo>
                  <a:lnTo>
                    <a:pt x="485" y="475"/>
                  </a:lnTo>
                  <a:lnTo>
                    <a:pt x="500" y="469"/>
                  </a:lnTo>
                  <a:lnTo>
                    <a:pt x="514" y="464"/>
                  </a:lnTo>
                  <a:lnTo>
                    <a:pt x="530" y="458"/>
                  </a:lnTo>
                  <a:lnTo>
                    <a:pt x="530" y="4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86"/>
          <p:cNvGrpSpPr/>
          <p:nvPr/>
        </p:nvGrpSpPr>
        <p:grpSpPr>
          <a:xfrm>
            <a:off x="7236485" y="2297982"/>
            <a:ext cx="458697" cy="501068"/>
            <a:chOff x="1886078" y="2616151"/>
            <a:chExt cx="379088" cy="414105"/>
          </a:xfrm>
          <a:solidFill>
            <a:srgbClr val="F09DB1"/>
          </a:solidFill>
        </p:grpSpPr>
        <p:sp>
          <p:nvSpPr>
            <p:cNvPr id="38" name="Freeform 11008"/>
            <p:cNvSpPr>
              <a:spLocks noEditPoints="1"/>
            </p:cNvSpPr>
            <p:nvPr/>
          </p:nvSpPr>
          <p:spPr bwMode="auto">
            <a:xfrm>
              <a:off x="1886078" y="2807979"/>
              <a:ext cx="187260" cy="190305"/>
            </a:xfrm>
            <a:custGeom>
              <a:avLst/>
              <a:gdLst>
                <a:gd name="T0" fmla="*/ 477 w 494"/>
                <a:gd name="T1" fmla="*/ 148 h 498"/>
                <a:gd name="T2" fmla="*/ 429 w 494"/>
                <a:gd name="T3" fmla="*/ 142 h 498"/>
                <a:gd name="T4" fmla="*/ 408 w 494"/>
                <a:gd name="T5" fmla="*/ 114 h 498"/>
                <a:gd name="T6" fmla="*/ 413 w 494"/>
                <a:gd name="T7" fmla="*/ 75 h 498"/>
                <a:gd name="T8" fmla="*/ 387 w 494"/>
                <a:gd name="T9" fmla="*/ 41 h 498"/>
                <a:gd name="T10" fmla="*/ 354 w 494"/>
                <a:gd name="T11" fmla="*/ 52 h 498"/>
                <a:gd name="T12" fmla="*/ 314 w 494"/>
                <a:gd name="T13" fmla="*/ 54 h 498"/>
                <a:gd name="T14" fmla="*/ 282 w 494"/>
                <a:gd name="T15" fmla="*/ 27 h 498"/>
                <a:gd name="T16" fmla="*/ 216 w 494"/>
                <a:gd name="T17" fmla="*/ 0 h 498"/>
                <a:gd name="T18" fmla="*/ 207 w 494"/>
                <a:gd name="T19" fmla="*/ 35 h 498"/>
                <a:gd name="T20" fmla="*/ 173 w 494"/>
                <a:gd name="T21" fmla="*/ 56 h 498"/>
                <a:gd name="T22" fmla="*/ 131 w 494"/>
                <a:gd name="T23" fmla="*/ 47 h 498"/>
                <a:gd name="T24" fmla="*/ 93 w 494"/>
                <a:gd name="T25" fmla="*/ 50 h 498"/>
                <a:gd name="T26" fmla="*/ 77 w 494"/>
                <a:gd name="T27" fmla="*/ 72 h 498"/>
                <a:gd name="T28" fmla="*/ 89 w 494"/>
                <a:gd name="T29" fmla="*/ 107 h 498"/>
                <a:gd name="T30" fmla="*/ 72 w 494"/>
                <a:gd name="T31" fmla="*/ 140 h 498"/>
                <a:gd name="T32" fmla="*/ 29 w 494"/>
                <a:gd name="T33" fmla="*/ 149 h 498"/>
                <a:gd name="T34" fmla="*/ 0 w 494"/>
                <a:gd name="T35" fmla="*/ 201 h 498"/>
                <a:gd name="T36" fmla="*/ 33 w 494"/>
                <a:gd name="T37" fmla="*/ 225 h 498"/>
                <a:gd name="T38" fmla="*/ 37 w 494"/>
                <a:gd name="T39" fmla="*/ 264 h 498"/>
                <a:gd name="T40" fmla="*/ 9 w 494"/>
                <a:gd name="T41" fmla="*/ 294 h 498"/>
                <a:gd name="T42" fmla="*/ 19 w 494"/>
                <a:gd name="T43" fmla="*/ 350 h 498"/>
                <a:gd name="T44" fmla="*/ 66 w 494"/>
                <a:gd name="T45" fmla="*/ 354 h 498"/>
                <a:gd name="T46" fmla="*/ 88 w 494"/>
                <a:gd name="T47" fmla="*/ 384 h 498"/>
                <a:gd name="T48" fmla="*/ 81 w 494"/>
                <a:gd name="T49" fmla="*/ 423 h 498"/>
                <a:gd name="T50" fmla="*/ 107 w 494"/>
                <a:gd name="T51" fmla="*/ 457 h 498"/>
                <a:gd name="T52" fmla="*/ 141 w 494"/>
                <a:gd name="T53" fmla="*/ 445 h 498"/>
                <a:gd name="T54" fmla="*/ 182 w 494"/>
                <a:gd name="T55" fmla="*/ 443 h 498"/>
                <a:gd name="T56" fmla="*/ 212 w 494"/>
                <a:gd name="T57" fmla="*/ 470 h 498"/>
                <a:gd name="T58" fmla="*/ 278 w 494"/>
                <a:gd name="T59" fmla="*/ 498 h 498"/>
                <a:gd name="T60" fmla="*/ 288 w 494"/>
                <a:gd name="T61" fmla="*/ 461 h 498"/>
                <a:gd name="T62" fmla="*/ 323 w 494"/>
                <a:gd name="T63" fmla="*/ 442 h 498"/>
                <a:gd name="T64" fmla="*/ 365 w 494"/>
                <a:gd name="T65" fmla="*/ 451 h 498"/>
                <a:gd name="T66" fmla="*/ 402 w 494"/>
                <a:gd name="T67" fmla="*/ 448 h 498"/>
                <a:gd name="T68" fmla="*/ 418 w 494"/>
                <a:gd name="T69" fmla="*/ 426 h 498"/>
                <a:gd name="T70" fmla="*/ 406 w 494"/>
                <a:gd name="T71" fmla="*/ 389 h 498"/>
                <a:gd name="T72" fmla="*/ 423 w 494"/>
                <a:gd name="T73" fmla="*/ 358 h 498"/>
                <a:gd name="T74" fmla="*/ 465 w 494"/>
                <a:gd name="T75" fmla="*/ 347 h 498"/>
                <a:gd name="T76" fmla="*/ 494 w 494"/>
                <a:gd name="T77" fmla="*/ 295 h 498"/>
                <a:gd name="T78" fmla="*/ 460 w 494"/>
                <a:gd name="T79" fmla="*/ 270 h 498"/>
                <a:gd name="T80" fmla="*/ 457 w 494"/>
                <a:gd name="T81" fmla="*/ 234 h 498"/>
                <a:gd name="T82" fmla="*/ 485 w 494"/>
                <a:gd name="T83" fmla="*/ 205 h 498"/>
                <a:gd name="T84" fmla="*/ 238 w 494"/>
                <a:gd name="T85" fmla="*/ 342 h 498"/>
                <a:gd name="T86" fmla="*/ 195 w 494"/>
                <a:gd name="T87" fmla="*/ 327 h 498"/>
                <a:gd name="T88" fmla="*/ 165 w 494"/>
                <a:gd name="T89" fmla="*/ 293 h 498"/>
                <a:gd name="T90" fmla="*/ 154 w 494"/>
                <a:gd name="T91" fmla="*/ 248 h 498"/>
                <a:gd name="T92" fmla="*/ 161 w 494"/>
                <a:gd name="T93" fmla="*/ 212 h 498"/>
                <a:gd name="T94" fmla="*/ 188 w 494"/>
                <a:gd name="T95" fmla="*/ 176 h 498"/>
                <a:gd name="T96" fmla="*/ 229 w 494"/>
                <a:gd name="T97" fmla="*/ 157 h 498"/>
                <a:gd name="T98" fmla="*/ 267 w 494"/>
                <a:gd name="T99" fmla="*/ 157 h 498"/>
                <a:gd name="T100" fmla="*/ 307 w 494"/>
                <a:gd name="T101" fmla="*/ 176 h 498"/>
                <a:gd name="T102" fmla="*/ 333 w 494"/>
                <a:gd name="T103" fmla="*/ 212 h 498"/>
                <a:gd name="T104" fmla="*/ 341 w 494"/>
                <a:gd name="T105" fmla="*/ 248 h 498"/>
                <a:gd name="T106" fmla="*/ 329 w 494"/>
                <a:gd name="T107" fmla="*/ 293 h 498"/>
                <a:gd name="T108" fmla="*/ 299 w 494"/>
                <a:gd name="T109" fmla="*/ 327 h 498"/>
                <a:gd name="T110" fmla="*/ 258 w 494"/>
                <a:gd name="T111" fmla="*/ 34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4" h="498">
                  <a:moveTo>
                    <a:pt x="494" y="201"/>
                  </a:moveTo>
                  <a:lnTo>
                    <a:pt x="494" y="201"/>
                  </a:lnTo>
                  <a:lnTo>
                    <a:pt x="486" y="174"/>
                  </a:lnTo>
                  <a:lnTo>
                    <a:pt x="477" y="148"/>
                  </a:lnTo>
                  <a:lnTo>
                    <a:pt x="477" y="148"/>
                  </a:lnTo>
                  <a:lnTo>
                    <a:pt x="465" y="149"/>
                  </a:lnTo>
                  <a:lnTo>
                    <a:pt x="455" y="150"/>
                  </a:lnTo>
                  <a:lnTo>
                    <a:pt x="444" y="149"/>
                  </a:lnTo>
                  <a:lnTo>
                    <a:pt x="436" y="146"/>
                  </a:lnTo>
                  <a:lnTo>
                    <a:pt x="429" y="142"/>
                  </a:lnTo>
                  <a:lnTo>
                    <a:pt x="422" y="139"/>
                  </a:lnTo>
                  <a:lnTo>
                    <a:pt x="417" y="133"/>
                  </a:lnTo>
                  <a:lnTo>
                    <a:pt x="413" y="127"/>
                  </a:lnTo>
                  <a:lnTo>
                    <a:pt x="409" y="120"/>
                  </a:lnTo>
                  <a:lnTo>
                    <a:pt x="408" y="114"/>
                  </a:lnTo>
                  <a:lnTo>
                    <a:pt x="406" y="106"/>
                  </a:lnTo>
                  <a:lnTo>
                    <a:pt x="406" y="98"/>
                  </a:lnTo>
                  <a:lnTo>
                    <a:pt x="408" y="90"/>
                  </a:lnTo>
                  <a:lnTo>
                    <a:pt x="410" y="82"/>
                  </a:lnTo>
                  <a:lnTo>
                    <a:pt x="413" y="75"/>
                  </a:lnTo>
                  <a:lnTo>
                    <a:pt x="418" y="67"/>
                  </a:lnTo>
                  <a:lnTo>
                    <a:pt x="418" y="67"/>
                  </a:lnTo>
                  <a:lnTo>
                    <a:pt x="409" y="56"/>
                  </a:lnTo>
                  <a:lnTo>
                    <a:pt x="400" y="47"/>
                  </a:lnTo>
                  <a:lnTo>
                    <a:pt x="387" y="41"/>
                  </a:lnTo>
                  <a:lnTo>
                    <a:pt x="372" y="35"/>
                  </a:lnTo>
                  <a:lnTo>
                    <a:pt x="372" y="35"/>
                  </a:lnTo>
                  <a:lnTo>
                    <a:pt x="367" y="42"/>
                  </a:lnTo>
                  <a:lnTo>
                    <a:pt x="361" y="48"/>
                  </a:lnTo>
                  <a:lnTo>
                    <a:pt x="354" y="52"/>
                  </a:lnTo>
                  <a:lnTo>
                    <a:pt x="346" y="55"/>
                  </a:lnTo>
                  <a:lnTo>
                    <a:pt x="338" y="56"/>
                  </a:lnTo>
                  <a:lnTo>
                    <a:pt x="329" y="58"/>
                  </a:lnTo>
                  <a:lnTo>
                    <a:pt x="321" y="56"/>
                  </a:lnTo>
                  <a:lnTo>
                    <a:pt x="314" y="54"/>
                  </a:lnTo>
                  <a:lnTo>
                    <a:pt x="306" y="51"/>
                  </a:lnTo>
                  <a:lnTo>
                    <a:pt x="298" y="47"/>
                  </a:lnTo>
                  <a:lnTo>
                    <a:pt x="293" y="41"/>
                  </a:lnTo>
                  <a:lnTo>
                    <a:pt x="288" y="35"/>
                  </a:lnTo>
                  <a:lnTo>
                    <a:pt x="282" y="27"/>
                  </a:lnTo>
                  <a:lnTo>
                    <a:pt x="280" y="18"/>
                  </a:lnTo>
                  <a:lnTo>
                    <a:pt x="278" y="9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6" y="11"/>
                  </a:lnTo>
                  <a:lnTo>
                    <a:pt x="214" y="20"/>
                  </a:lnTo>
                  <a:lnTo>
                    <a:pt x="212" y="29"/>
                  </a:lnTo>
                  <a:lnTo>
                    <a:pt x="207" y="35"/>
                  </a:lnTo>
                  <a:lnTo>
                    <a:pt x="201" y="42"/>
                  </a:lnTo>
                  <a:lnTo>
                    <a:pt x="195" y="47"/>
                  </a:lnTo>
                  <a:lnTo>
                    <a:pt x="188" y="51"/>
                  </a:lnTo>
                  <a:lnTo>
                    <a:pt x="180" y="54"/>
                  </a:lnTo>
                  <a:lnTo>
                    <a:pt x="173" y="56"/>
                  </a:lnTo>
                  <a:lnTo>
                    <a:pt x="163" y="56"/>
                  </a:lnTo>
                  <a:lnTo>
                    <a:pt x="154" y="56"/>
                  </a:lnTo>
                  <a:lnTo>
                    <a:pt x="147" y="54"/>
                  </a:lnTo>
                  <a:lnTo>
                    <a:pt x="139" y="51"/>
                  </a:lnTo>
                  <a:lnTo>
                    <a:pt x="131" y="47"/>
                  </a:lnTo>
                  <a:lnTo>
                    <a:pt x="123" y="42"/>
                  </a:lnTo>
                  <a:lnTo>
                    <a:pt x="118" y="35"/>
                  </a:lnTo>
                  <a:lnTo>
                    <a:pt x="118" y="35"/>
                  </a:lnTo>
                  <a:lnTo>
                    <a:pt x="105" y="42"/>
                  </a:lnTo>
                  <a:lnTo>
                    <a:pt x="93" y="50"/>
                  </a:lnTo>
                  <a:lnTo>
                    <a:pt x="88" y="54"/>
                  </a:lnTo>
                  <a:lnTo>
                    <a:pt x="83" y="58"/>
                  </a:lnTo>
                  <a:lnTo>
                    <a:pt x="79" y="64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81" y="78"/>
                  </a:lnTo>
                  <a:lnTo>
                    <a:pt x="85" y="85"/>
                  </a:lnTo>
                  <a:lnTo>
                    <a:pt x="88" y="93"/>
                  </a:lnTo>
                  <a:lnTo>
                    <a:pt x="89" y="101"/>
                  </a:lnTo>
                  <a:lnTo>
                    <a:pt x="89" y="107"/>
                  </a:lnTo>
                  <a:lnTo>
                    <a:pt x="88" y="115"/>
                  </a:lnTo>
                  <a:lnTo>
                    <a:pt x="85" y="122"/>
                  </a:lnTo>
                  <a:lnTo>
                    <a:pt x="81" y="128"/>
                  </a:lnTo>
                  <a:lnTo>
                    <a:pt x="77" y="135"/>
                  </a:lnTo>
                  <a:lnTo>
                    <a:pt x="72" y="140"/>
                  </a:lnTo>
                  <a:lnTo>
                    <a:pt x="66" y="144"/>
                  </a:lnTo>
                  <a:lnTo>
                    <a:pt x="58" y="146"/>
                  </a:lnTo>
                  <a:lnTo>
                    <a:pt x="49" y="149"/>
                  </a:lnTo>
                  <a:lnTo>
                    <a:pt x="39" y="150"/>
                  </a:lnTo>
                  <a:lnTo>
                    <a:pt x="29" y="149"/>
                  </a:lnTo>
                  <a:lnTo>
                    <a:pt x="19" y="148"/>
                  </a:lnTo>
                  <a:lnTo>
                    <a:pt x="19" y="148"/>
                  </a:lnTo>
                  <a:lnTo>
                    <a:pt x="9" y="17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9" y="204"/>
                  </a:lnTo>
                  <a:lnTo>
                    <a:pt x="17" y="208"/>
                  </a:lnTo>
                  <a:lnTo>
                    <a:pt x="24" y="213"/>
                  </a:lnTo>
                  <a:lnTo>
                    <a:pt x="29" y="218"/>
                  </a:lnTo>
                  <a:lnTo>
                    <a:pt x="33" y="225"/>
                  </a:lnTo>
                  <a:lnTo>
                    <a:pt x="37" y="233"/>
                  </a:lnTo>
                  <a:lnTo>
                    <a:pt x="38" y="240"/>
                  </a:lnTo>
                  <a:lnTo>
                    <a:pt x="39" y="248"/>
                  </a:lnTo>
                  <a:lnTo>
                    <a:pt x="38" y="256"/>
                  </a:lnTo>
                  <a:lnTo>
                    <a:pt x="37" y="264"/>
                  </a:lnTo>
                  <a:lnTo>
                    <a:pt x="33" y="272"/>
                  </a:lnTo>
                  <a:lnTo>
                    <a:pt x="29" y="278"/>
                  </a:lnTo>
                  <a:lnTo>
                    <a:pt x="24" y="285"/>
                  </a:lnTo>
                  <a:lnTo>
                    <a:pt x="17" y="290"/>
                  </a:lnTo>
                  <a:lnTo>
                    <a:pt x="9" y="294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9" y="324"/>
                  </a:lnTo>
                  <a:lnTo>
                    <a:pt x="19" y="350"/>
                  </a:lnTo>
                  <a:lnTo>
                    <a:pt x="19" y="350"/>
                  </a:lnTo>
                  <a:lnTo>
                    <a:pt x="30" y="347"/>
                  </a:lnTo>
                  <a:lnTo>
                    <a:pt x="41" y="347"/>
                  </a:lnTo>
                  <a:lnTo>
                    <a:pt x="50" y="349"/>
                  </a:lnTo>
                  <a:lnTo>
                    <a:pt x="59" y="351"/>
                  </a:lnTo>
                  <a:lnTo>
                    <a:pt x="66" y="354"/>
                  </a:lnTo>
                  <a:lnTo>
                    <a:pt x="72" y="359"/>
                  </a:lnTo>
                  <a:lnTo>
                    <a:pt x="77" y="364"/>
                  </a:lnTo>
                  <a:lnTo>
                    <a:pt x="83" y="370"/>
                  </a:lnTo>
                  <a:lnTo>
                    <a:pt x="85" y="376"/>
                  </a:lnTo>
                  <a:lnTo>
                    <a:pt x="88" y="384"/>
                  </a:lnTo>
                  <a:lnTo>
                    <a:pt x="88" y="392"/>
                  </a:lnTo>
                  <a:lnTo>
                    <a:pt x="88" y="400"/>
                  </a:lnTo>
                  <a:lnTo>
                    <a:pt x="86" y="408"/>
                  </a:lnTo>
                  <a:lnTo>
                    <a:pt x="85" y="415"/>
                  </a:lnTo>
                  <a:lnTo>
                    <a:pt x="81" y="423"/>
                  </a:lnTo>
                  <a:lnTo>
                    <a:pt x="77" y="431"/>
                  </a:lnTo>
                  <a:lnTo>
                    <a:pt x="77" y="431"/>
                  </a:lnTo>
                  <a:lnTo>
                    <a:pt x="85" y="442"/>
                  </a:lnTo>
                  <a:lnTo>
                    <a:pt x="96" y="449"/>
                  </a:lnTo>
                  <a:lnTo>
                    <a:pt x="107" y="457"/>
                  </a:lnTo>
                  <a:lnTo>
                    <a:pt x="122" y="461"/>
                  </a:lnTo>
                  <a:lnTo>
                    <a:pt x="122" y="461"/>
                  </a:lnTo>
                  <a:lnTo>
                    <a:pt x="127" y="455"/>
                  </a:lnTo>
                  <a:lnTo>
                    <a:pt x="133" y="449"/>
                  </a:lnTo>
                  <a:lnTo>
                    <a:pt x="141" y="445"/>
                  </a:lnTo>
                  <a:lnTo>
                    <a:pt x="149" y="442"/>
                  </a:lnTo>
                  <a:lnTo>
                    <a:pt x="157" y="440"/>
                  </a:lnTo>
                  <a:lnTo>
                    <a:pt x="165" y="440"/>
                  </a:lnTo>
                  <a:lnTo>
                    <a:pt x="174" y="442"/>
                  </a:lnTo>
                  <a:lnTo>
                    <a:pt x="182" y="443"/>
                  </a:lnTo>
                  <a:lnTo>
                    <a:pt x="190" y="447"/>
                  </a:lnTo>
                  <a:lnTo>
                    <a:pt x="196" y="451"/>
                  </a:lnTo>
                  <a:lnTo>
                    <a:pt x="203" y="456"/>
                  </a:lnTo>
                  <a:lnTo>
                    <a:pt x="208" y="462"/>
                  </a:lnTo>
                  <a:lnTo>
                    <a:pt x="212" y="470"/>
                  </a:lnTo>
                  <a:lnTo>
                    <a:pt x="214" y="478"/>
                  </a:lnTo>
                  <a:lnTo>
                    <a:pt x="216" y="487"/>
                  </a:lnTo>
                  <a:lnTo>
                    <a:pt x="216" y="498"/>
                  </a:lnTo>
                  <a:lnTo>
                    <a:pt x="216" y="498"/>
                  </a:lnTo>
                  <a:lnTo>
                    <a:pt x="278" y="498"/>
                  </a:lnTo>
                  <a:lnTo>
                    <a:pt x="278" y="498"/>
                  </a:lnTo>
                  <a:lnTo>
                    <a:pt x="278" y="487"/>
                  </a:lnTo>
                  <a:lnTo>
                    <a:pt x="280" y="477"/>
                  </a:lnTo>
                  <a:lnTo>
                    <a:pt x="284" y="469"/>
                  </a:lnTo>
                  <a:lnTo>
                    <a:pt x="288" y="461"/>
                  </a:lnTo>
                  <a:lnTo>
                    <a:pt x="293" y="455"/>
                  </a:lnTo>
                  <a:lnTo>
                    <a:pt x="299" y="449"/>
                  </a:lnTo>
                  <a:lnTo>
                    <a:pt x="307" y="445"/>
                  </a:lnTo>
                  <a:lnTo>
                    <a:pt x="315" y="443"/>
                  </a:lnTo>
                  <a:lnTo>
                    <a:pt x="323" y="442"/>
                  </a:lnTo>
                  <a:lnTo>
                    <a:pt x="331" y="440"/>
                  </a:lnTo>
                  <a:lnTo>
                    <a:pt x="340" y="442"/>
                  </a:lnTo>
                  <a:lnTo>
                    <a:pt x="349" y="443"/>
                  </a:lnTo>
                  <a:lnTo>
                    <a:pt x="357" y="445"/>
                  </a:lnTo>
                  <a:lnTo>
                    <a:pt x="365" y="451"/>
                  </a:lnTo>
                  <a:lnTo>
                    <a:pt x="371" y="456"/>
                  </a:lnTo>
                  <a:lnTo>
                    <a:pt x="378" y="461"/>
                  </a:lnTo>
                  <a:lnTo>
                    <a:pt x="378" y="461"/>
                  </a:lnTo>
                  <a:lnTo>
                    <a:pt x="389" y="455"/>
                  </a:lnTo>
                  <a:lnTo>
                    <a:pt x="402" y="448"/>
                  </a:lnTo>
                  <a:lnTo>
                    <a:pt x="408" y="444"/>
                  </a:lnTo>
                  <a:lnTo>
                    <a:pt x="412" y="439"/>
                  </a:lnTo>
                  <a:lnTo>
                    <a:pt x="416" y="434"/>
                  </a:lnTo>
                  <a:lnTo>
                    <a:pt x="418" y="426"/>
                  </a:lnTo>
                  <a:lnTo>
                    <a:pt x="418" y="426"/>
                  </a:lnTo>
                  <a:lnTo>
                    <a:pt x="413" y="419"/>
                  </a:lnTo>
                  <a:lnTo>
                    <a:pt x="409" y="411"/>
                  </a:lnTo>
                  <a:lnTo>
                    <a:pt x="408" y="405"/>
                  </a:lnTo>
                  <a:lnTo>
                    <a:pt x="406" y="397"/>
                  </a:lnTo>
                  <a:lnTo>
                    <a:pt x="406" y="389"/>
                  </a:lnTo>
                  <a:lnTo>
                    <a:pt x="408" y="383"/>
                  </a:lnTo>
                  <a:lnTo>
                    <a:pt x="410" y="375"/>
                  </a:lnTo>
                  <a:lnTo>
                    <a:pt x="413" y="368"/>
                  </a:lnTo>
                  <a:lnTo>
                    <a:pt x="418" y="363"/>
                  </a:lnTo>
                  <a:lnTo>
                    <a:pt x="423" y="358"/>
                  </a:lnTo>
                  <a:lnTo>
                    <a:pt x="430" y="354"/>
                  </a:lnTo>
                  <a:lnTo>
                    <a:pt x="438" y="350"/>
                  </a:lnTo>
                  <a:lnTo>
                    <a:pt x="446" y="349"/>
                  </a:lnTo>
                  <a:lnTo>
                    <a:pt x="455" y="347"/>
                  </a:lnTo>
                  <a:lnTo>
                    <a:pt x="465" y="347"/>
                  </a:lnTo>
                  <a:lnTo>
                    <a:pt x="477" y="350"/>
                  </a:lnTo>
                  <a:lnTo>
                    <a:pt x="477" y="350"/>
                  </a:lnTo>
                  <a:lnTo>
                    <a:pt x="486" y="324"/>
                  </a:lnTo>
                  <a:lnTo>
                    <a:pt x="494" y="295"/>
                  </a:lnTo>
                  <a:lnTo>
                    <a:pt x="494" y="295"/>
                  </a:lnTo>
                  <a:lnTo>
                    <a:pt x="485" y="293"/>
                  </a:lnTo>
                  <a:lnTo>
                    <a:pt x="477" y="289"/>
                  </a:lnTo>
                  <a:lnTo>
                    <a:pt x="470" y="283"/>
                  </a:lnTo>
                  <a:lnTo>
                    <a:pt x="464" y="277"/>
                  </a:lnTo>
                  <a:lnTo>
                    <a:pt x="460" y="270"/>
                  </a:lnTo>
                  <a:lnTo>
                    <a:pt x="457" y="264"/>
                  </a:lnTo>
                  <a:lnTo>
                    <a:pt x="455" y="256"/>
                  </a:lnTo>
                  <a:lnTo>
                    <a:pt x="455" y="248"/>
                  </a:lnTo>
                  <a:lnTo>
                    <a:pt x="455" y="240"/>
                  </a:lnTo>
                  <a:lnTo>
                    <a:pt x="457" y="234"/>
                  </a:lnTo>
                  <a:lnTo>
                    <a:pt x="460" y="226"/>
                  </a:lnTo>
                  <a:lnTo>
                    <a:pt x="464" y="219"/>
                  </a:lnTo>
                  <a:lnTo>
                    <a:pt x="470" y="214"/>
                  </a:lnTo>
                  <a:lnTo>
                    <a:pt x="477" y="209"/>
                  </a:lnTo>
                  <a:lnTo>
                    <a:pt x="485" y="205"/>
                  </a:lnTo>
                  <a:lnTo>
                    <a:pt x="494" y="201"/>
                  </a:lnTo>
                  <a:lnTo>
                    <a:pt x="494" y="201"/>
                  </a:lnTo>
                  <a:close/>
                  <a:moveTo>
                    <a:pt x="247" y="342"/>
                  </a:moveTo>
                  <a:lnTo>
                    <a:pt x="247" y="342"/>
                  </a:lnTo>
                  <a:lnTo>
                    <a:pt x="238" y="342"/>
                  </a:lnTo>
                  <a:lnTo>
                    <a:pt x="229" y="340"/>
                  </a:lnTo>
                  <a:lnTo>
                    <a:pt x="220" y="338"/>
                  </a:lnTo>
                  <a:lnTo>
                    <a:pt x="210" y="334"/>
                  </a:lnTo>
                  <a:lnTo>
                    <a:pt x="203" y="330"/>
                  </a:lnTo>
                  <a:lnTo>
                    <a:pt x="195" y="327"/>
                  </a:lnTo>
                  <a:lnTo>
                    <a:pt x="188" y="321"/>
                  </a:lnTo>
                  <a:lnTo>
                    <a:pt x="182" y="315"/>
                  </a:lnTo>
                  <a:lnTo>
                    <a:pt x="175" y="308"/>
                  </a:lnTo>
                  <a:lnTo>
                    <a:pt x="170" y="300"/>
                  </a:lnTo>
                  <a:lnTo>
                    <a:pt x="165" y="293"/>
                  </a:lnTo>
                  <a:lnTo>
                    <a:pt x="161" y="285"/>
                  </a:lnTo>
                  <a:lnTo>
                    <a:pt x="158" y="277"/>
                  </a:lnTo>
                  <a:lnTo>
                    <a:pt x="156" y="268"/>
                  </a:lnTo>
                  <a:lnTo>
                    <a:pt x="154" y="259"/>
                  </a:lnTo>
                  <a:lnTo>
                    <a:pt x="154" y="248"/>
                  </a:lnTo>
                  <a:lnTo>
                    <a:pt x="154" y="248"/>
                  </a:lnTo>
                  <a:lnTo>
                    <a:pt x="154" y="239"/>
                  </a:lnTo>
                  <a:lnTo>
                    <a:pt x="156" y="230"/>
                  </a:lnTo>
                  <a:lnTo>
                    <a:pt x="158" y="221"/>
                  </a:lnTo>
                  <a:lnTo>
                    <a:pt x="161" y="212"/>
                  </a:lnTo>
                  <a:lnTo>
                    <a:pt x="165" y="204"/>
                  </a:lnTo>
                  <a:lnTo>
                    <a:pt x="170" y="196"/>
                  </a:lnTo>
                  <a:lnTo>
                    <a:pt x="175" y="189"/>
                  </a:lnTo>
                  <a:lnTo>
                    <a:pt x="182" y="183"/>
                  </a:lnTo>
                  <a:lnTo>
                    <a:pt x="188" y="176"/>
                  </a:lnTo>
                  <a:lnTo>
                    <a:pt x="195" y="171"/>
                  </a:lnTo>
                  <a:lnTo>
                    <a:pt x="203" y="166"/>
                  </a:lnTo>
                  <a:lnTo>
                    <a:pt x="210" y="162"/>
                  </a:lnTo>
                  <a:lnTo>
                    <a:pt x="220" y="159"/>
                  </a:lnTo>
                  <a:lnTo>
                    <a:pt x="229" y="157"/>
                  </a:lnTo>
                  <a:lnTo>
                    <a:pt x="238" y="155"/>
                  </a:lnTo>
                  <a:lnTo>
                    <a:pt x="247" y="155"/>
                  </a:lnTo>
                  <a:lnTo>
                    <a:pt x="247" y="155"/>
                  </a:lnTo>
                  <a:lnTo>
                    <a:pt x="258" y="155"/>
                  </a:lnTo>
                  <a:lnTo>
                    <a:pt x="267" y="157"/>
                  </a:lnTo>
                  <a:lnTo>
                    <a:pt x="276" y="159"/>
                  </a:lnTo>
                  <a:lnTo>
                    <a:pt x="284" y="162"/>
                  </a:lnTo>
                  <a:lnTo>
                    <a:pt x="291" y="166"/>
                  </a:lnTo>
                  <a:lnTo>
                    <a:pt x="299" y="171"/>
                  </a:lnTo>
                  <a:lnTo>
                    <a:pt x="307" y="176"/>
                  </a:lnTo>
                  <a:lnTo>
                    <a:pt x="314" y="183"/>
                  </a:lnTo>
                  <a:lnTo>
                    <a:pt x="320" y="189"/>
                  </a:lnTo>
                  <a:lnTo>
                    <a:pt x="325" y="196"/>
                  </a:lnTo>
                  <a:lnTo>
                    <a:pt x="329" y="204"/>
                  </a:lnTo>
                  <a:lnTo>
                    <a:pt x="333" y="212"/>
                  </a:lnTo>
                  <a:lnTo>
                    <a:pt x="337" y="221"/>
                  </a:lnTo>
                  <a:lnTo>
                    <a:pt x="338" y="230"/>
                  </a:lnTo>
                  <a:lnTo>
                    <a:pt x="341" y="239"/>
                  </a:lnTo>
                  <a:lnTo>
                    <a:pt x="341" y="248"/>
                  </a:lnTo>
                  <a:lnTo>
                    <a:pt x="341" y="248"/>
                  </a:lnTo>
                  <a:lnTo>
                    <a:pt x="341" y="259"/>
                  </a:lnTo>
                  <a:lnTo>
                    <a:pt x="338" y="268"/>
                  </a:lnTo>
                  <a:lnTo>
                    <a:pt x="337" y="277"/>
                  </a:lnTo>
                  <a:lnTo>
                    <a:pt x="333" y="285"/>
                  </a:lnTo>
                  <a:lnTo>
                    <a:pt x="329" y="293"/>
                  </a:lnTo>
                  <a:lnTo>
                    <a:pt x="325" y="300"/>
                  </a:lnTo>
                  <a:lnTo>
                    <a:pt x="320" y="308"/>
                  </a:lnTo>
                  <a:lnTo>
                    <a:pt x="314" y="315"/>
                  </a:lnTo>
                  <a:lnTo>
                    <a:pt x="307" y="321"/>
                  </a:lnTo>
                  <a:lnTo>
                    <a:pt x="299" y="327"/>
                  </a:lnTo>
                  <a:lnTo>
                    <a:pt x="291" y="330"/>
                  </a:lnTo>
                  <a:lnTo>
                    <a:pt x="284" y="334"/>
                  </a:lnTo>
                  <a:lnTo>
                    <a:pt x="276" y="338"/>
                  </a:lnTo>
                  <a:lnTo>
                    <a:pt x="267" y="340"/>
                  </a:lnTo>
                  <a:lnTo>
                    <a:pt x="258" y="342"/>
                  </a:lnTo>
                  <a:lnTo>
                    <a:pt x="247" y="342"/>
                  </a:lnTo>
                  <a:lnTo>
                    <a:pt x="247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11009"/>
            <p:cNvSpPr>
              <a:spLocks noEditPoints="1"/>
            </p:cNvSpPr>
            <p:nvPr/>
          </p:nvSpPr>
          <p:spPr bwMode="auto">
            <a:xfrm>
              <a:off x="2056591" y="2926730"/>
              <a:ext cx="102004" cy="103526"/>
            </a:xfrm>
            <a:custGeom>
              <a:avLst/>
              <a:gdLst>
                <a:gd name="T0" fmla="*/ 265 w 268"/>
                <a:gd name="T1" fmla="*/ 110 h 269"/>
                <a:gd name="T2" fmla="*/ 250 w 268"/>
                <a:gd name="T3" fmla="*/ 96 h 269"/>
                <a:gd name="T4" fmla="*/ 234 w 268"/>
                <a:gd name="T5" fmla="*/ 88 h 269"/>
                <a:gd name="T6" fmla="*/ 227 w 268"/>
                <a:gd name="T7" fmla="*/ 64 h 269"/>
                <a:gd name="T8" fmla="*/ 237 w 268"/>
                <a:gd name="T9" fmla="*/ 49 h 269"/>
                <a:gd name="T10" fmla="*/ 221 w 268"/>
                <a:gd name="T11" fmla="*/ 33 h 269"/>
                <a:gd name="T12" fmla="*/ 210 w 268"/>
                <a:gd name="T13" fmla="*/ 33 h 269"/>
                <a:gd name="T14" fmla="*/ 199 w 268"/>
                <a:gd name="T15" fmla="*/ 38 h 269"/>
                <a:gd name="T16" fmla="*/ 174 w 268"/>
                <a:gd name="T17" fmla="*/ 30 h 269"/>
                <a:gd name="T18" fmla="*/ 166 w 268"/>
                <a:gd name="T19" fmla="*/ 15 h 269"/>
                <a:gd name="T20" fmla="*/ 166 w 268"/>
                <a:gd name="T21" fmla="*/ 4 h 269"/>
                <a:gd name="T22" fmla="*/ 132 w 268"/>
                <a:gd name="T23" fmla="*/ 7 h 269"/>
                <a:gd name="T24" fmla="*/ 127 w 268"/>
                <a:gd name="T25" fmla="*/ 20 h 269"/>
                <a:gd name="T26" fmla="*/ 111 w 268"/>
                <a:gd name="T27" fmla="*/ 28 h 269"/>
                <a:gd name="T28" fmla="*/ 85 w 268"/>
                <a:gd name="T29" fmla="*/ 21 h 269"/>
                <a:gd name="T30" fmla="*/ 65 w 268"/>
                <a:gd name="T31" fmla="*/ 20 h 269"/>
                <a:gd name="T32" fmla="*/ 55 w 268"/>
                <a:gd name="T33" fmla="*/ 30 h 269"/>
                <a:gd name="T34" fmla="*/ 59 w 268"/>
                <a:gd name="T35" fmla="*/ 46 h 269"/>
                <a:gd name="T36" fmla="*/ 48 w 268"/>
                <a:gd name="T37" fmla="*/ 66 h 269"/>
                <a:gd name="T38" fmla="*/ 20 w 268"/>
                <a:gd name="T39" fmla="*/ 67 h 269"/>
                <a:gd name="T40" fmla="*/ 7 w 268"/>
                <a:gd name="T41" fmla="*/ 94 h 269"/>
                <a:gd name="T42" fmla="*/ 15 w 268"/>
                <a:gd name="T43" fmla="*/ 98 h 269"/>
                <a:gd name="T44" fmla="*/ 24 w 268"/>
                <a:gd name="T45" fmla="*/ 113 h 269"/>
                <a:gd name="T46" fmla="*/ 17 w 268"/>
                <a:gd name="T47" fmla="*/ 137 h 269"/>
                <a:gd name="T48" fmla="*/ 5 w 268"/>
                <a:gd name="T49" fmla="*/ 144 h 269"/>
                <a:gd name="T50" fmla="*/ 3 w 268"/>
                <a:gd name="T51" fmla="*/ 160 h 269"/>
                <a:gd name="T52" fmla="*/ 18 w 268"/>
                <a:gd name="T53" fmla="*/ 174 h 269"/>
                <a:gd name="T54" fmla="*/ 35 w 268"/>
                <a:gd name="T55" fmla="*/ 182 h 269"/>
                <a:gd name="T56" fmla="*/ 41 w 268"/>
                <a:gd name="T57" fmla="*/ 205 h 269"/>
                <a:gd name="T58" fmla="*/ 33 w 268"/>
                <a:gd name="T59" fmla="*/ 221 h 269"/>
                <a:gd name="T60" fmla="*/ 47 w 268"/>
                <a:gd name="T61" fmla="*/ 237 h 269"/>
                <a:gd name="T62" fmla="*/ 58 w 268"/>
                <a:gd name="T63" fmla="*/ 237 h 269"/>
                <a:gd name="T64" fmla="*/ 71 w 268"/>
                <a:gd name="T65" fmla="*/ 231 h 269"/>
                <a:gd name="T66" fmla="*/ 94 w 268"/>
                <a:gd name="T67" fmla="*/ 238 h 269"/>
                <a:gd name="T68" fmla="*/ 103 w 268"/>
                <a:gd name="T69" fmla="*/ 255 h 269"/>
                <a:gd name="T70" fmla="*/ 102 w 268"/>
                <a:gd name="T71" fmla="*/ 265 h 269"/>
                <a:gd name="T72" fmla="*/ 136 w 268"/>
                <a:gd name="T73" fmla="*/ 263 h 269"/>
                <a:gd name="T74" fmla="*/ 143 w 268"/>
                <a:gd name="T75" fmla="*/ 250 h 269"/>
                <a:gd name="T76" fmla="*/ 158 w 268"/>
                <a:gd name="T77" fmla="*/ 242 h 269"/>
                <a:gd name="T78" fmla="*/ 184 w 268"/>
                <a:gd name="T79" fmla="*/ 248 h 269"/>
                <a:gd name="T80" fmla="*/ 204 w 268"/>
                <a:gd name="T81" fmla="*/ 250 h 269"/>
                <a:gd name="T82" fmla="*/ 214 w 268"/>
                <a:gd name="T83" fmla="*/ 239 h 269"/>
                <a:gd name="T84" fmla="*/ 209 w 268"/>
                <a:gd name="T85" fmla="*/ 224 h 269"/>
                <a:gd name="T86" fmla="*/ 221 w 268"/>
                <a:gd name="T87" fmla="*/ 204 h 269"/>
                <a:gd name="T88" fmla="*/ 250 w 268"/>
                <a:gd name="T89" fmla="*/ 203 h 269"/>
                <a:gd name="T90" fmla="*/ 263 w 268"/>
                <a:gd name="T91" fmla="*/ 175 h 269"/>
                <a:gd name="T92" fmla="*/ 254 w 268"/>
                <a:gd name="T93" fmla="*/ 170 h 269"/>
                <a:gd name="T94" fmla="*/ 244 w 268"/>
                <a:gd name="T95" fmla="*/ 156 h 269"/>
                <a:gd name="T96" fmla="*/ 251 w 268"/>
                <a:gd name="T97" fmla="*/ 133 h 269"/>
                <a:gd name="T98" fmla="*/ 263 w 268"/>
                <a:gd name="T99" fmla="*/ 126 h 269"/>
                <a:gd name="T100" fmla="*/ 128 w 268"/>
                <a:gd name="T101" fmla="*/ 184 h 269"/>
                <a:gd name="T102" fmla="*/ 110 w 268"/>
                <a:gd name="T103" fmla="*/ 178 h 269"/>
                <a:gd name="T104" fmla="*/ 90 w 268"/>
                <a:gd name="T105" fmla="*/ 157 h 269"/>
                <a:gd name="T106" fmla="*/ 85 w 268"/>
                <a:gd name="T107" fmla="*/ 130 h 269"/>
                <a:gd name="T108" fmla="*/ 92 w 268"/>
                <a:gd name="T109" fmla="*/ 110 h 269"/>
                <a:gd name="T110" fmla="*/ 111 w 268"/>
                <a:gd name="T111" fmla="*/ 90 h 269"/>
                <a:gd name="T112" fmla="*/ 140 w 268"/>
                <a:gd name="T113" fmla="*/ 85 h 269"/>
                <a:gd name="T114" fmla="*/ 159 w 268"/>
                <a:gd name="T115" fmla="*/ 92 h 269"/>
                <a:gd name="T116" fmla="*/ 179 w 268"/>
                <a:gd name="T117" fmla="*/ 111 h 269"/>
                <a:gd name="T118" fmla="*/ 184 w 268"/>
                <a:gd name="T119" fmla="*/ 140 h 269"/>
                <a:gd name="T120" fmla="*/ 178 w 268"/>
                <a:gd name="T121" fmla="*/ 160 h 269"/>
                <a:gd name="T122" fmla="*/ 157 w 268"/>
                <a:gd name="T123" fmla="*/ 179 h 269"/>
                <a:gd name="T124" fmla="*/ 128 w 268"/>
                <a:gd name="T125" fmla="*/ 18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8" h="269">
                  <a:moveTo>
                    <a:pt x="268" y="126"/>
                  </a:moveTo>
                  <a:lnTo>
                    <a:pt x="268" y="126"/>
                  </a:lnTo>
                  <a:lnTo>
                    <a:pt x="265" y="110"/>
                  </a:lnTo>
                  <a:lnTo>
                    <a:pt x="261" y="96"/>
                  </a:lnTo>
                  <a:lnTo>
                    <a:pt x="261" y="96"/>
                  </a:lnTo>
                  <a:lnTo>
                    <a:pt x="250" y="96"/>
                  </a:lnTo>
                  <a:lnTo>
                    <a:pt x="246" y="94"/>
                  </a:lnTo>
                  <a:lnTo>
                    <a:pt x="240" y="92"/>
                  </a:lnTo>
                  <a:lnTo>
                    <a:pt x="234" y="88"/>
                  </a:lnTo>
                  <a:lnTo>
                    <a:pt x="230" y="80"/>
                  </a:lnTo>
                  <a:lnTo>
                    <a:pt x="227" y="73"/>
                  </a:lnTo>
                  <a:lnTo>
                    <a:pt x="227" y="64"/>
                  </a:lnTo>
                  <a:lnTo>
                    <a:pt x="231" y="56"/>
                  </a:lnTo>
                  <a:lnTo>
                    <a:pt x="237" y="49"/>
                  </a:lnTo>
                  <a:lnTo>
                    <a:pt x="237" y="49"/>
                  </a:lnTo>
                  <a:lnTo>
                    <a:pt x="233" y="43"/>
                  </a:lnTo>
                  <a:lnTo>
                    <a:pt x="227" y="38"/>
                  </a:lnTo>
                  <a:lnTo>
                    <a:pt x="221" y="33"/>
                  </a:lnTo>
                  <a:lnTo>
                    <a:pt x="214" y="29"/>
                  </a:lnTo>
                  <a:lnTo>
                    <a:pt x="214" y="29"/>
                  </a:lnTo>
                  <a:lnTo>
                    <a:pt x="210" y="33"/>
                  </a:lnTo>
                  <a:lnTo>
                    <a:pt x="207" y="35"/>
                  </a:lnTo>
                  <a:lnTo>
                    <a:pt x="203" y="37"/>
                  </a:lnTo>
                  <a:lnTo>
                    <a:pt x="199" y="38"/>
                  </a:lnTo>
                  <a:lnTo>
                    <a:pt x="190" y="38"/>
                  </a:lnTo>
                  <a:lnTo>
                    <a:pt x="182" y="35"/>
                  </a:lnTo>
                  <a:lnTo>
                    <a:pt x="174" y="30"/>
                  </a:lnTo>
                  <a:lnTo>
                    <a:pt x="169" y="24"/>
                  </a:lnTo>
                  <a:lnTo>
                    <a:pt x="167" y="20"/>
                  </a:lnTo>
                  <a:lnTo>
                    <a:pt x="166" y="15"/>
                  </a:lnTo>
                  <a:lnTo>
                    <a:pt x="166" y="9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2" y="7"/>
                  </a:lnTo>
                  <a:lnTo>
                    <a:pt x="131" y="12"/>
                  </a:lnTo>
                  <a:lnTo>
                    <a:pt x="129" y="16"/>
                  </a:lnTo>
                  <a:lnTo>
                    <a:pt x="127" y="20"/>
                  </a:lnTo>
                  <a:lnTo>
                    <a:pt x="123" y="22"/>
                  </a:lnTo>
                  <a:lnTo>
                    <a:pt x="119" y="25"/>
                  </a:lnTo>
                  <a:lnTo>
                    <a:pt x="111" y="28"/>
                  </a:lnTo>
                  <a:lnTo>
                    <a:pt x="102" y="28"/>
                  </a:lnTo>
                  <a:lnTo>
                    <a:pt x="93" y="25"/>
                  </a:lnTo>
                  <a:lnTo>
                    <a:pt x="85" y="21"/>
                  </a:lnTo>
                  <a:lnTo>
                    <a:pt x="79" y="13"/>
                  </a:lnTo>
                  <a:lnTo>
                    <a:pt x="79" y="13"/>
                  </a:lnTo>
                  <a:lnTo>
                    <a:pt x="65" y="20"/>
                  </a:lnTo>
                  <a:lnTo>
                    <a:pt x="59" y="24"/>
                  </a:lnTo>
                  <a:lnTo>
                    <a:pt x="56" y="26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9" y="38"/>
                  </a:lnTo>
                  <a:lnTo>
                    <a:pt x="59" y="46"/>
                  </a:lnTo>
                  <a:lnTo>
                    <a:pt x="58" y="54"/>
                  </a:lnTo>
                  <a:lnTo>
                    <a:pt x="54" y="60"/>
                  </a:lnTo>
                  <a:lnTo>
                    <a:pt x="48" y="66"/>
                  </a:lnTo>
                  <a:lnTo>
                    <a:pt x="41" y="69"/>
                  </a:lnTo>
                  <a:lnTo>
                    <a:pt x="30" y="69"/>
                  </a:lnTo>
                  <a:lnTo>
                    <a:pt x="20" y="67"/>
                  </a:lnTo>
                  <a:lnTo>
                    <a:pt x="20" y="67"/>
                  </a:lnTo>
                  <a:lnTo>
                    <a:pt x="13" y="80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11" y="96"/>
                  </a:lnTo>
                  <a:lnTo>
                    <a:pt x="15" y="98"/>
                  </a:lnTo>
                  <a:lnTo>
                    <a:pt x="18" y="102"/>
                  </a:lnTo>
                  <a:lnTo>
                    <a:pt x="21" y="105"/>
                  </a:lnTo>
                  <a:lnTo>
                    <a:pt x="24" y="113"/>
                  </a:lnTo>
                  <a:lnTo>
                    <a:pt x="24" y="122"/>
                  </a:lnTo>
                  <a:lnTo>
                    <a:pt x="21" y="130"/>
                  </a:lnTo>
                  <a:lnTo>
                    <a:pt x="17" y="137"/>
                  </a:lnTo>
                  <a:lnTo>
                    <a:pt x="13" y="140"/>
                  </a:lnTo>
                  <a:lnTo>
                    <a:pt x="9" y="143"/>
                  </a:lnTo>
                  <a:lnTo>
                    <a:pt x="5" y="144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3" y="160"/>
                  </a:lnTo>
                  <a:lnTo>
                    <a:pt x="7" y="174"/>
                  </a:lnTo>
                  <a:lnTo>
                    <a:pt x="7" y="174"/>
                  </a:lnTo>
                  <a:lnTo>
                    <a:pt x="18" y="174"/>
                  </a:lnTo>
                  <a:lnTo>
                    <a:pt x="24" y="175"/>
                  </a:lnTo>
                  <a:lnTo>
                    <a:pt x="28" y="177"/>
                  </a:lnTo>
                  <a:lnTo>
                    <a:pt x="35" y="182"/>
                  </a:lnTo>
                  <a:lnTo>
                    <a:pt x="39" y="188"/>
                  </a:lnTo>
                  <a:lnTo>
                    <a:pt x="42" y="196"/>
                  </a:lnTo>
                  <a:lnTo>
                    <a:pt x="41" y="205"/>
                  </a:lnTo>
                  <a:lnTo>
                    <a:pt x="38" y="213"/>
                  </a:lnTo>
                  <a:lnTo>
                    <a:pt x="33" y="221"/>
                  </a:lnTo>
                  <a:lnTo>
                    <a:pt x="33" y="221"/>
                  </a:lnTo>
                  <a:lnTo>
                    <a:pt x="37" y="226"/>
                  </a:lnTo>
                  <a:lnTo>
                    <a:pt x="42" y="231"/>
                  </a:lnTo>
                  <a:lnTo>
                    <a:pt x="47" y="237"/>
                  </a:lnTo>
                  <a:lnTo>
                    <a:pt x="55" y="239"/>
                  </a:lnTo>
                  <a:lnTo>
                    <a:pt x="55" y="239"/>
                  </a:lnTo>
                  <a:lnTo>
                    <a:pt x="58" y="237"/>
                  </a:lnTo>
                  <a:lnTo>
                    <a:pt x="62" y="234"/>
                  </a:lnTo>
                  <a:lnTo>
                    <a:pt x="65" y="231"/>
                  </a:lnTo>
                  <a:lnTo>
                    <a:pt x="71" y="231"/>
                  </a:lnTo>
                  <a:lnTo>
                    <a:pt x="79" y="231"/>
                  </a:lnTo>
                  <a:lnTo>
                    <a:pt x="88" y="234"/>
                  </a:lnTo>
                  <a:lnTo>
                    <a:pt x="94" y="238"/>
                  </a:lnTo>
                  <a:lnTo>
                    <a:pt x="101" y="246"/>
                  </a:lnTo>
                  <a:lnTo>
                    <a:pt x="102" y="250"/>
                  </a:lnTo>
                  <a:lnTo>
                    <a:pt x="103" y="255"/>
                  </a:lnTo>
                  <a:lnTo>
                    <a:pt x="103" y="259"/>
                  </a:lnTo>
                  <a:lnTo>
                    <a:pt x="102" y="265"/>
                  </a:lnTo>
                  <a:lnTo>
                    <a:pt x="102" y="265"/>
                  </a:lnTo>
                  <a:lnTo>
                    <a:pt x="136" y="269"/>
                  </a:lnTo>
                  <a:lnTo>
                    <a:pt x="136" y="269"/>
                  </a:lnTo>
                  <a:lnTo>
                    <a:pt x="136" y="263"/>
                  </a:lnTo>
                  <a:lnTo>
                    <a:pt x="137" y="257"/>
                  </a:lnTo>
                  <a:lnTo>
                    <a:pt x="140" y="254"/>
                  </a:lnTo>
                  <a:lnTo>
                    <a:pt x="143" y="250"/>
                  </a:lnTo>
                  <a:lnTo>
                    <a:pt x="146" y="247"/>
                  </a:lnTo>
                  <a:lnTo>
                    <a:pt x="149" y="244"/>
                  </a:lnTo>
                  <a:lnTo>
                    <a:pt x="158" y="242"/>
                  </a:lnTo>
                  <a:lnTo>
                    <a:pt x="167" y="242"/>
                  </a:lnTo>
                  <a:lnTo>
                    <a:pt x="176" y="244"/>
                  </a:lnTo>
                  <a:lnTo>
                    <a:pt x="184" y="248"/>
                  </a:lnTo>
                  <a:lnTo>
                    <a:pt x="191" y="256"/>
                  </a:lnTo>
                  <a:lnTo>
                    <a:pt x="191" y="256"/>
                  </a:lnTo>
                  <a:lnTo>
                    <a:pt x="204" y="250"/>
                  </a:lnTo>
                  <a:lnTo>
                    <a:pt x="210" y="246"/>
                  </a:lnTo>
                  <a:lnTo>
                    <a:pt x="212" y="243"/>
                  </a:lnTo>
                  <a:lnTo>
                    <a:pt x="214" y="239"/>
                  </a:lnTo>
                  <a:lnTo>
                    <a:pt x="214" y="239"/>
                  </a:lnTo>
                  <a:lnTo>
                    <a:pt x="210" y="231"/>
                  </a:lnTo>
                  <a:lnTo>
                    <a:pt x="209" y="224"/>
                  </a:lnTo>
                  <a:lnTo>
                    <a:pt x="210" y="216"/>
                  </a:lnTo>
                  <a:lnTo>
                    <a:pt x="214" y="209"/>
                  </a:lnTo>
                  <a:lnTo>
                    <a:pt x="221" y="204"/>
                  </a:lnTo>
                  <a:lnTo>
                    <a:pt x="229" y="200"/>
                  </a:lnTo>
                  <a:lnTo>
                    <a:pt x="238" y="200"/>
                  </a:lnTo>
                  <a:lnTo>
                    <a:pt x="250" y="203"/>
                  </a:lnTo>
                  <a:lnTo>
                    <a:pt x="250" y="203"/>
                  </a:lnTo>
                  <a:lnTo>
                    <a:pt x="256" y="190"/>
                  </a:lnTo>
                  <a:lnTo>
                    <a:pt x="263" y="175"/>
                  </a:lnTo>
                  <a:lnTo>
                    <a:pt x="263" y="175"/>
                  </a:lnTo>
                  <a:lnTo>
                    <a:pt x="257" y="173"/>
                  </a:lnTo>
                  <a:lnTo>
                    <a:pt x="254" y="170"/>
                  </a:lnTo>
                  <a:lnTo>
                    <a:pt x="250" y="167"/>
                  </a:lnTo>
                  <a:lnTo>
                    <a:pt x="247" y="163"/>
                  </a:lnTo>
                  <a:lnTo>
                    <a:pt x="244" y="156"/>
                  </a:lnTo>
                  <a:lnTo>
                    <a:pt x="244" y="148"/>
                  </a:lnTo>
                  <a:lnTo>
                    <a:pt x="247" y="140"/>
                  </a:lnTo>
                  <a:lnTo>
                    <a:pt x="251" y="133"/>
                  </a:lnTo>
                  <a:lnTo>
                    <a:pt x="255" y="130"/>
                  </a:lnTo>
                  <a:lnTo>
                    <a:pt x="259" y="128"/>
                  </a:lnTo>
                  <a:lnTo>
                    <a:pt x="263" y="126"/>
                  </a:lnTo>
                  <a:lnTo>
                    <a:pt x="268" y="126"/>
                  </a:lnTo>
                  <a:lnTo>
                    <a:pt x="268" y="126"/>
                  </a:lnTo>
                  <a:close/>
                  <a:moveTo>
                    <a:pt x="128" y="184"/>
                  </a:moveTo>
                  <a:lnTo>
                    <a:pt x="128" y="184"/>
                  </a:lnTo>
                  <a:lnTo>
                    <a:pt x="119" y="182"/>
                  </a:lnTo>
                  <a:lnTo>
                    <a:pt x="110" y="178"/>
                  </a:lnTo>
                  <a:lnTo>
                    <a:pt x="102" y="173"/>
                  </a:lnTo>
                  <a:lnTo>
                    <a:pt x="95" y="166"/>
                  </a:lnTo>
                  <a:lnTo>
                    <a:pt x="90" y="157"/>
                  </a:lnTo>
                  <a:lnTo>
                    <a:pt x="86" y="149"/>
                  </a:lnTo>
                  <a:lnTo>
                    <a:pt x="85" y="139"/>
                  </a:lnTo>
                  <a:lnTo>
                    <a:pt x="85" y="130"/>
                  </a:lnTo>
                  <a:lnTo>
                    <a:pt x="85" y="130"/>
                  </a:lnTo>
                  <a:lnTo>
                    <a:pt x="88" y="119"/>
                  </a:lnTo>
                  <a:lnTo>
                    <a:pt x="92" y="110"/>
                  </a:lnTo>
                  <a:lnTo>
                    <a:pt x="97" y="102"/>
                  </a:lnTo>
                  <a:lnTo>
                    <a:pt x="103" y="96"/>
                  </a:lnTo>
                  <a:lnTo>
                    <a:pt x="111" y="90"/>
                  </a:lnTo>
                  <a:lnTo>
                    <a:pt x="120" y="86"/>
                  </a:lnTo>
                  <a:lnTo>
                    <a:pt x="129" y="85"/>
                  </a:lnTo>
                  <a:lnTo>
                    <a:pt x="140" y="85"/>
                  </a:lnTo>
                  <a:lnTo>
                    <a:pt x="140" y="85"/>
                  </a:lnTo>
                  <a:lnTo>
                    <a:pt x="150" y="88"/>
                  </a:lnTo>
                  <a:lnTo>
                    <a:pt x="159" y="92"/>
                  </a:lnTo>
                  <a:lnTo>
                    <a:pt x="167" y="97"/>
                  </a:lnTo>
                  <a:lnTo>
                    <a:pt x="174" y="103"/>
                  </a:lnTo>
                  <a:lnTo>
                    <a:pt x="179" y="111"/>
                  </a:lnTo>
                  <a:lnTo>
                    <a:pt x="182" y="120"/>
                  </a:lnTo>
                  <a:lnTo>
                    <a:pt x="184" y="131"/>
                  </a:lnTo>
                  <a:lnTo>
                    <a:pt x="184" y="140"/>
                  </a:lnTo>
                  <a:lnTo>
                    <a:pt x="184" y="140"/>
                  </a:lnTo>
                  <a:lnTo>
                    <a:pt x="182" y="150"/>
                  </a:lnTo>
                  <a:lnTo>
                    <a:pt x="178" y="160"/>
                  </a:lnTo>
                  <a:lnTo>
                    <a:pt x="173" y="167"/>
                  </a:lnTo>
                  <a:lnTo>
                    <a:pt x="165" y="174"/>
                  </a:lnTo>
                  <a:lnTo>
                    <a:pt x="157" y="179"/>
                  </a:lnTo>
                  <a:lnTo>
                    <a:pt x="148" y="183"/>
                  </a:lnTo>
                  <a:lnTo>
                    <a:pt x="139" y="184"/>
                  </a:lnTo>
                  <a:lnTo>
                    <a:pt x="128" y="184"/>
                  </a:lnTo>
                  <a:lnTo>
                    <a:pt x="128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1010"/>
            <p:cNvSpPr/>
            <p:nvPr/>
          </p:nvSpPr>
          <p:spPr bwMode="auto">
            <a:xfrm>
              <a:off x="2073338" y="2667914"/>
              <a:ext cx="127885" cy="178126"/>
            </a:xfrm>
            <a:custGeom>
              <a:avLst/>
              <a:gdLst>
                <a:gd name="T0" fmla="*/ 340 w 340"/>
                <a:gd name="T1" fmla="*/ 178 h 468"/>
                <a:gd name="T2" fmla="*/ 336 w 340"/>
                <a:gd name="T3" fmla="*/ 143 h 468"/>
                <a:gd name="T4" fmla="*/ 327 w 340"/>
                <a:gd name="T5" fmla="*/ 109 h 468"/>
                <a:gd name="T6" fmla="*/ 311 w 340"/>
                <a:gd name="T7" fmla="*/ 79 h 468"/>
                <a:gd name="T8" fmla="*/ 290 w 340"/>
                <a:gd name="T9" fmla="*/ 53 h 468"/>
                <a:gd name="T10" fmla="*/ 265 w 340"/>
                <a:gd name="T11" fmla="*/ 32 h 468"/>
                <a:gd name="T12" fmla="*/ 237 w 340"/>
                <a:gd name="T13" fmla="*/ 15 h 468"/>
                <a:gd name="T14" fmla="*/ 204 w 340"/>
                <a:gd name="T15" fmla="*/ 4 h 468"/>
                <a:gd name="T16" fmla="*/ 170 w 340"/>
                <a:gd name="T17" fmla="*/ 0 h 468"/>
                <a:gd name="T18" fmla="*/ 153 w 340"/>
                <a:gd name="T19" fmla="*/ 2 h 468"/>
                <a:gd name="T20" fmla="*/ 120 w 340"/>
                <a:gd name="T21" fmla="*/ 10 h 468"/>
                <a:gd name="T22" fmla="*/ 89 w 340"/>
                <a:gd name="T23" fmla="*/ 23 h 468"/>
                <a:gd name="T24" fmla="*/ 63 w 340"/>
                <a:gd name="T25" fmla="*/ 41 h 468"/>
                <a:gd name="T26" fmla="*/ 39 w 340"/>
                <a:gd name="T27" fmla="*/ 66 h 468"/>
                <a:gd name="T28" fmla="*/ 21 w 340"/>
                <a:gd name="T29" fmla="*/ 94 h 468"/>
                <a:gd name="T30" fmla="*/ 8 w 340"/>
                <a:gd name="T31" fmla="*/ 126 h 468"/>
                <a:gd name="T32" fmla="*/ 2 w 340"/>
                <a:gd name="T33" fmla="*/ 160 h 468"/>
                <a:gd name="T34" fmla="*/ 0 w 340"/>
                <a:gd name="T35" fmla="*/ 178 h 468"/>
                <a:gd name="T36" fmla="*/ 4 w 340"/>
                <a:gd name="T37" fmla="*/ 213 h 468"/>
                <a:gd name="T38" fmla="*/ 13 w 340"/>
                <a:gd name="T39" fmla="*/ 247 h 468"/>
                <a:gd name="T40" fmla="*/ 29 w 340"/>
                <a:gd name="T41" fmla="*/ 277 h 468"/>
                <a:gd name="T42" fmla="*/ 51 w 340"/>
                <a:gd name="T43" fmla="*/ 305 h 468"/>
                <a:gd name="T44" fmla="*/ 60 w 340"/>
                <a:gd name="T45" fmla="*/ 323 h 468"/>
                <a:gd name="T46" fmla="*/ 76 w 340"/>
                <a:gd name="T47" fmla="*/ 362 h 468"/>
                <a:gd name="T48" fmla="*/ 80 w 340"/>
                <a:gd name="T49" fmla="*/ 384 h 468"/>
                <a:gd name="T50" fmla="*/ 79 w 340"/>
                <a:gd name="T51" fmla="*/ 392 h 468"/>
                <a:gd name="T52" fmla="*/ 79 w 340"/>
                <a:gd name="T53" fmla="*/ 413 h 468"/>
                <a:gd name="T54" fmla="*/ 86 w 340"/>
                <a:gd name="T55" fmla="*/ 434 h 468"/>
                <a:gd name="T56" fmla="*/ 97 w 340"/>
                <a:gd name="T57" fmla="*/ 448 h 468"/>
                <a:gd name="T58" fmla="*/ 103 w 340"/>
                <a:gd name="T59" fmla="*/ 454 h 468"/>
                <a:gd name="T60" fmla="*/ 119 w 340"/>
                <a:gd name="T61" fmla="*/ 461 h 468"/>
                <a:gd name="T62" fmla="*/ 137 w 340"/>
                <a:gd name="T63" fmla="*/ 467 h 468"/>
                <a:gd name="T64" fmla="*/ 162 w 340"/>
                <a:gd name="T65" fmla="*/ 468 h 468"/>
                <a:gd name="T66" fmla="*/ 179 w 340"/>
                <a:gd name="T67" fmla="*/ 468 h 468"/>
                <a:gd name="T68" fmla="*/ 216 w 340"/>
                <a:gd name="T69" fmla="*/ 460 h 468"/>
                <a:gd name="T70" fmla="*/ 235 w 340"/>
                <a:gd name="T71" fmla="*/ 454 h 468"/>
                <a:gd name="T72" fmla="*/ 235 w 340"/>
                <a:gd name="T73" fmla="*/ 454 h 468"/>
                <a:gd name="T74" fmla="*/ 246 w 340"/>
                <a:gd name="T75" fmla="*/ 445 h 468"/>
                <a:gd name="T76" fmla="*/ 256 w 340"/>
                <a:gd name="T77" fmla="*/ 426 h 468"/>
                <a:gd name="T78" fmla="*/ 261 w 340"/>
                <a:gd name="T79" fmla="*/ 408 h 468"/>
                <a:gd name="T80" fmla="*/ 260 w 340"/>
                <a:gd name="T81" fmla="*/ 392 h 468"/>
                <a:gd name="T82" fmla="*/ 259 w 340"/>
                <a:gd name="T83" fmla="*/ 384 h 468"/>
                <a:gd name="T84" fmla="*/ 263 w 340"/>
                <a:gd name="T85" fmla="*/ 362 h 468"/>
                <a:gd name="T86" fmla="*/ 278 w 340"/>
                <a:gd name="T87" fmla="*/ 324 h 468"/>
                <a:gd name="T88" fmla="*/ 286 w 340"/>
                <a:gd name="T89" fmla="*/ 307 h 468"/>
                <a:gd name="T90" fmla="*/ 310 w 340"/>
                <a:gd name="T91" fmla="*/ 280 h 468"/>
                <a:gd name="T92" fmla="*/ 325 w 340"/>
                <a:gd name="T93" fmla="*/ 249 h 468"/>
                <a:gd name="T94" fmla="*/ 336 w 340"/>
                <a:gd name="T95" fmla="*/ 215 h 468"/>
                <a:gd name="T96" fmla="*/ 340 w 340"/>
                <a:gd name="T97" fmla="*/ 17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" h="468">
                  <a:moveTo>
                    <a:pt x="340" y="178"/>
                  </a:moveTo>
                  <a:lnTo>
                    <a:pt x="340" y="178"/>
                  </a:lnTo>
                  <a:lnTo>
                    <a:pt x="338" y="160"/>
                  </a:lnTo>
                  <a:lnTo>
                    <a:pt x="336" y="143"/>
                  </a:lnTo>
                  <a:lnTo>
                    <a:pt x="332" y="126"/>
                  </a:lnTo>
                  <a:lnTo>
                    <a:pt x="327" y="109"/>
                  </a:lnTo>
                  <a:lnTo>
                    <a:pt x="319" y="94"/>
                  </a:lnTo>
                  <a:lnTo>
                    <a:pt x="311" y="79"/>
                  </a:lnTo>
                  <a:lnTo>
                    <a:pt x="301" y="66"/>
                  </a:lnTo>
                  <a:lnTo>
                    <a:pt x="290" y="53"/>
                  </a:lnTo>
                  <a:lnTo>
                    <a:pt x="278" y="41"/>
                  </a:lnTo>
                  <a:lnTo>
                    <a:pt x="265" y="32"/>
                  </a:lnTo>
                  <a:lnTo>
                    <a:pt x="251" y="23"/>
                  </a:lnTo>
                  <a:lnTo>
                    <a:pt x="237" y="15"/>
                  </a:lnTo>
                  <a:lnTo>
                    <a:pt x="221" y="10"/>
                  </a:lnTo>
                  <a:lnTo>
                    <a:pt x="204" y="4"/>
                  </a:lnTo>
                  <a:lnTo>
                    <a:pt x="187" y="2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53" y="2"/>
                  </a:lnTo>
                  <a:lnTo>
                    <a:pt x="136" y="4"/>
                  </a:lnTo>
                  <a:lnTo>
                    <a:pt x="120" y="10"/>
                  </a:lnTo>
                  <a:lnTo>
                    <a:pt x="105" y="15"/>
                  </a:lnTo>
                  <a:lnTo>
                    <a:pt x="89" y="23"/>
                  </a:lnTo>
                  <a:lnTo>
                    <a:pt x="76" y="32"/>
                  </a:lnTo>
                  <a:lnTo>
                    <a:pt x="63" y="41"/>
                  </a:lnTo>
                  <a:lnTo>
                    <a:pt x="50" y="53"/>
                  </a:lnTo>
                  <a:lnTo>
                    <a:pt x="39" y="66"/>
                  </a:lnTo>
                  <a:lnTo>
                    <a:pt x="30" y="79"/>
                  </a:lnTo>
                  <a:lnTo>
                    <a:pt x="21" y="94"/>
                  </a:lnTo>
                  <a:lnTo>
                    <a:pt x="15" y="109"/>
                  </a:lnTo>
                  <a:lnTo>
                    <a:pt x="8" y="126"/>
                  </a:lnTo>
                  <a:lnTo>
                    <a:pt x="4" y="143"/>
                  </a:lnTo>
                  <a:lnTo>
                    <a:pt x="2" y="160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2" y="196"/>
                  </a:lnTo>
                  <a:lnTo>
                    <a:pt x="4" y="213"/>
                  </a:lnTo>
                  <a:lnTo>
                    <a:pt x="8" y="230"/>
                  </a:lnTo>
                  <a:lnTo>
                    <a:pt x="13" y="247"/>
                  </a:lnTo>
                  <a:lnTo>
                    <a:pt x="21" y="263"/>
                  </a:lnTo>
                  <a:lnTo>
                    <a:pt x="29" y="277"/>
                  </a:lnTo>
                  <a:lnTo>
                    <a:pt x="39" y="292"/>
                  </a:lnTo>
                  <a:lnTo>
                    <a:pt x="51" y="305"/>
                  </a:lnTo>
                  <a:lnTo>
                    <a:pt x="51" y="305"/>
                  </a:lnTo>
                  <a:lnTo>
                    <a:pt x="60" y="323"/>
                  </a:lnTo>
                  <a:lnTo>
                    <a:pt x="67" y="337"/>
                  </a:lnTo>
                  <a:lnTo>
                    <a:pt x="76" y="362"/>
                  </a:lnTo>
                  <a:lnTo>
                    <a:pt x="80" y="378"/>
                  </a:lnTo>
                  <a:lnTo>
                    <a:pt x="80" y="384"/>
                  </a:lnTo>
                  <a:lnTo>
                    <a:pt x="80" y="384"/>
                  </a:lnTo>
                  <a:lnTo>
                    <a:pt x="79" y="392"/>
                  </a:lnTo>
                  <a:lnTo>
                    <a:pt x="79" y="400"/>
                  </a:lnTo>
                  <a:lnTo>
                    <a:pt x="79" y="413"/>
                  </a:lnTo>
                  <a:lnTo>
                    <a:pt x="83" y="425"/>
                  </a:lnTo>
                  <a:lnTo>
                    <a:pt x="86" y="434"/>
                  </a:lnTo>
                  <a:lnTo>
                    <a:pt x="92" y="442"/>
                  </a:lnTo>
                  <a:lnTo>
                    <a:pt x="97" y="448"/>
                  </a:lnTo>
                  <a:lnTo>
                    <a:pt x="103" y="454"/>
                  </a:lnTo>
                  <a:lnTo>
                    <a:pt x="103" y="454"/>
                  </a:lnTo>
                  <a:lnTo>
                    <a:pt x="107" y="456"/>
                  </a:lnTo>
                  <a:lnTo>
                    <a:pt x="119" y="461"/>
                  </a:lnTo>
                  <a:lnTo>
                    <a:pt x="127" y="464"/>
                  </a:lnTo>
                  <a:lnTo>
                    <a:pt x="137" y="467"/>
                  </a:lnTo>
                  <a:lnTo>
                    <a:pt x="149" y="468"/>
                  </a:lnTo>
                  <a:lnTo>
                    <a:pt x="162" y="468"/>
                  </a:lnTo>
                  <a:lnTo>
                    <a:pt x="162" y="468"/>
                  </a:lnTo>
                  <a:lnTo>
                    <a:pt x="179" y="468"/>
                  </a:lnTo>
                  <a:lnTo>
                    <a:pt x="197" y="465"/>
                  </a:lnTo>
                  <a:lnTo>
                    <a:pt x="216" y="460"/>
                  </a:lnTo>
                  <a:lnTo>
                    <a:pt x="234" y="455"/>
                  </a:lnTo>
                  <a:lnTo>
                    <a:pt x="235" y="454"/>
                  </a:lnTo>
                  <a:lnTo>
                    <a:pt x="235" y="454"/>
                  </a:lnTo>
                  <a:lnTo>
                    <a:pt x="235" y="454"/>
                  </a:lnTo>
                  <a:lnTo>
                    <a:pt x="241" y="450"/>
                  </a:lnTo>
                  <a:lnTo>
                    <a:pt x="246" y="445"/>
                  </a:lnTo>
                  <a:lnTo>
                    <a:pt x="251" y="437"/>
                  </a:lnTo>
                  <a:lnTo>
                    <a:pt x="256" y="426"/>
                  </a:lnTo>
                  <a:lnTo>
                    <a:pt x="260" y="414"/>
                  </a:lnTo>
                  <a:lnTo>
                    <a:pt x="261" y="408"/>
                  </a:lnTo>
                  <a:lnTo>
                    <a:pt x="261" y="400"/>
                  </a:lnTo>
                  <a:lnTo>
                    <a:pt x="260" y="392"/>
                  </a:lnTo>
                  <a:lnTo>
                    <a:pt x="259" y="384"/>
                  </a:lnTo>
                  <a:lnTo>
                    <a:pt x="259" y="384"/>
                  </a:lnTo>
                  <a:lnTo>
                    <a:pt x="260" y="378"/>
                  </a:lnTo>
                  <a:lnTo>
                    <a:pt x="263" y="362"/>
                  </a:lnTo>
                  <a:lnTo>
                    <a:pt x="272" y="339"/>
                  </a:lnTo>
                  <a:lnTo>
                    <a:pt x="278" y="324"/>
                  </a:lnTo>
                  <a:lnTo>
                    <a:pt x="286" y="307"/>
                  </a:lnTo>
                  <a:lnTo>
                    <a:pt x="286" y="307"/>
                  </a:lnTo>
                  <a:lnTo>
                    <a:pt x="298" y="294"/>
                  </a:lnTo>
                  <a:lnTo>
                    <a:pt x="310" y="280"/>
                  </a:lnTo>
                  <a:lnTo>
                    <a:pt x="318" y="264"/>
                  </a:lnTo>
                  <a:lnTo>
                    <a:pt x="325" y="249"/>
                  </a:lnTo>
                  <a:lnTo>
                    <a:pt x="332" y="232"/>
                  </a:lnTo>
                  <a:lnTo>
                    <a:pt x="336" y="215"/>
                  </a:lnTo>
                  <a:lnTo>
                    <a:pt x="338" y="196"/>
                  </a:lnTo>
                  <a:lnTo>
                    <a:pt x="340" y="178"/>
                  </a:lnTo>
                  <a:lnTo>
                    <a:pt x="340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011"/>
            <p:cNvSpPr/>
            <p:nvPr/>
          </p:nvSpPr>
          <p:spPr bwMode="auto">
            <a:xfrm>
              <a:off x="2117489" y="2853652"/>
              <a:ext cx="39583" cy="31971"/>
            </a:xfrm>
            <a:custGeom>
              <a:avLst/>
              <a:gdLst>
                <a:gd name="T0" fmla="*/ 51 w 104"/>
                <a:gd name="T1" fmla="*/ 9 h 85"/>
                <a:gd name="T2" fmla="*/ 51 w 104"/>
                <a:gd name="T3" fmla="*/ 9 h 85"/>
                <a:gd name="T4" fmla="*/ 39 w 104"/>
                <a:gd name="T5" fmla="*/ 9 h 85"/>
                <a:gd name="T6" fmla="*/ 27 w 104"/>
                <a:gd name="T7" fmla="*/ 7 h 85"/>
                <a:gd name="T8" fmla="*/ 15 w 104"/>
                <a:gd name="T9" fmla="*/ 5 h 85"/>
                <a:gd name="T10" fmla="*/ 5 w 104"/>
                <a:gd name="T11" fmla="*/ 2 h 85"/>
                <a:gd name="T12" fmla="*/ 0 w 104"/>
                <a:gd name="T13" fmla="*/ 0 h 85"/>
                <a:gd name="T14" fmla="*/ 5 w 104"/>
                <a:gd name="T15" fmla="*/ 60 h 85"/>
                <a:gd name="T16" fmla="*/ 34 w 104"/>
                <a:gd name="T17" fmla="*/ 85 h 85"/>
                <a:gd name="T18" fmla="*/ 68 w 104"/>
                <a:gd name="T19" fmla="*/ 85 h 85"/>
                <a:gd name="T20" fmla="*/ 98 w 104"/>
                <a:gd name="T21" fmla="*/ 58 h 85"/>
                <a:gd name="T22" fmla="*/ 104 w 104"/>
                <a:gd name="T23" fmla="*/ 0 h 85"/>
                <a:gd name="T24" fmla="*/ 98 w 104"/>
                <a:gd name="T25" fmla="*/ 2 h 85"/>
                <a:gd name="T26" fmla="*/ 98 w 104"/>
                <a:gd name="T27" fmla="*/ 2 h 85"/>
                <a:gd name="T28" fmla="*/ 85 w 104"/>
                <a:gd name="T29" fmla="*/ 5 h 85"/>
                <a:gd name="T30" fmla="*/ 69 w 104"/>
                <a:gd name="T31" fmla="*/ 7 h 85"/>
                <a:gd name="T32" fmla="*/ 51 w 104"/>
                <a:gd name="T33" fmla="*/ 9 h 85"/>
                <a:gd name="T34" fmla="*/ 51 w 104"/>
                <a:gd name="T35" fmla="*/ 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85">
                  <a:moveTo>
                    <a:pt x="51" y="9"/>
                  </a:moveTo>
                  <a:lnTo>
                    <a:pt x="51" y="9"/>
                  </a:lnTo>
                  <a:lnTo>
                    <a:pt x="39" y="9"/>
                  </a:lnTo>
                  <a:lnTo>
                    <a:pt x="27" y="7"/>
                  </a:lnTo>
                  <a:lnTo>
                    <a:pt x="15" y="5"/>
                  </a:lnTo>
                  <a:lnTo>
                    <a:pt x="5" y="2"/>
                  </a:lnTo>
                  <a:lnTo>
                    <a:pt x="0" y="0"/>
                  </a:lnTo>
                  <a:lnTo>
                    <a:pt x="5" y="60"/>
                  </a:lnTo>
                  <a:lnTo>
                    <a:pt x="34" y="85"/>
                  </a:lnTo>
                  <a:lnTo>
                    <a:pt x="68" y="85"/>
                  </a:lnTo>
                  <a:lnTo>
                    <a:pt x="98" y="58"/>
                  </a:lnTo>
                  <a:lnTo>
                    <a:pt x="104" y="0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85" y="5"/>
                  </a:lnTo>
                  <a:lnTo>
                    <a:pt x="69" y="7"/>
                  </a:lnTo>
                  <a:lnTo>
                    <a:pt x="51" y="9"/>
                  </a:lnTo>
                  <a:lnTo>
                    <a:pt x="51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1012"/>
            <p:cNvSpPr/>
            <p:nvPr/>
          </p:nvSpPr>
          <p:spPr bwMode="auto">
            <a:xfrm>
              <a:off x="2009396" y="2739469"/>
              <a:ext cx="25882" cy="16747"/>
            </a:xfrm>
            <a:custGeom>
              <a:avLst/>
              <a:gdLst>
                <a:gd name="T0" fmla="*/ 67 w 67"/>
                <a:gd name="T1" fmla="*/ 0 h 47"/>
                <a:gd name="T2" fmla="*/ 0 w 67"/>
                <a:gd name="T3" fmla="*/ 0 h 47"/>
                <a:gd name="T4" fmla="*/ 0 w 67"/>
                <a:gd name="T5" fmla="*/ 47 h 47"/>
                <a:gd name="T6" fmla="*/ 67 w 67"/>
                <a:gd name="T7" fmla="*/ 47 h 47"/>
                <a:gd name="T8" fmla="*/ 67 w 67"/>
                <a:gd name="T9" fmla="*/ 47 h 47"/>
                <a:gd name="T10" fmla="*/ 66 w 67"/>
                <a:gd name="T11" fmla="*/ 35 h 47"/>
                <a:gd name="T12" fmla="*/ 64 w 67"/>
                <a:gd name="T13" fmla="*/ 24 h 47"/>
                <a:gd name="T14" fmla="*/ 64 w 67"/>
                <a:gd name="T15" fmla="*/ 24 h 47"/>
                <a:gd name="T16" fmla="*/ 66 w 67"/>
                <a:gd name="T17" fmla="*/ 12 h 47"/>
                <a:gd name="T18" fmla="*/ 67 w 67"/>
                <a:gd name="T19" fmla="*/ 0 h 47"/>
                <a:gd name="T20" fmla="*/ 67 w 67"/>
                <a:gd name="T2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47">
                  <a:moveTo>
                    <a:pt x="67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6" y="35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6" y="12"/>
                  </a:lnTo>
                  <a:lnTo>
                    <a:pt x="67" y="0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1013"/>
            <p:cNvSpPr/>
            <p:nvPr/>
          </p:nvSpPr>
          <p:spPr bwMode="auto">
            <a:xfrm>
              <a:off x="2239284" y="2739469"/>
              <a:ext cx="25882" cy="16747"/>
            </a:xfrm>
            <a:custGeom>
              <a:avLst/>
              <a:gdLst>
                <a:gd name="T0" fmla="*/ 0 w 68"/>
                <a:gd name="T1" fmla="*/ 47 h 47"/>
                <a:gd name="T2" fmla="*/ 68 w 68"/>
                <a:gd name="T3" fmla="*/ 47 h 47"/>
                <a:gd name="T4" fmla="*/ 68 w 68"/>
                <a:gd name="T5" fmla="*/ 0 h 47"/>
                <a:gd name="T6" fmla="*/ 0 w 68"/>
                <a:gd name="T7" fmla="*/ 0 h 47"/>
                <a:gd name="T8" fmla="*/ 0 w 68"/>
                <a:gd name="T9" fmla="*/ 0 h 47"/>
                <a:gd name="T10" fmla="*/ 1 w 68"/>
                <a:gd name="T11" fmla="*/ 12 h 47"/>
                <a:gd name="T12" fmla="*/ 3 w 68"/>
                <a:gd name="T13" fmla="*/ 24 h 47"/>
                <a:gd name="T14" fmla="*/ 3 w 68"/>
                <a:gd name="T15" fmla="*/ 24 h 47"/>
                <a:gd name="T16" fmla="*/ 1 w 68"/>
                <a:gd name="T17" fmla="*/ 35 h 47"/>
                <a:gd name="T18" fmla="*/ 0 w 68"/>
                <a:gd name="T19" fmla="*/ 47 h 47"/>
                <a:gd name="T20" fmla="*/ 0 w 68"/>
                <a:gd name="T2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47">
                  <a:moveTo>
                    <a:pt x="0" y="47"/>
                  </a:moveTo>
                  <a:lnTo>
                    <a:pt x="68" y="47"/>
                  </a:lnTo>
                  <a:lnTo>
                    <a:pt x="6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2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1" y="35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11014"/>
            <p:cNvSpPr/>
            <p:nvPr/>
          </p:nvSpPr>
          <p:spPr bwMode="auto">
            <a:xfrm>
              <a:off x="2134236" y="2616151"/>
              <a:ext cx="18269" cy="28926"/>
            </a:xfrm>
            <a:custGeom>
              <a:avLst/>
              <a:gdLst>
                <a:gd name="T0" fmla="*/ 47 w 47"/>
                <a:gd name="T1" fmla="*/ 77 h 77"/>
                <a:gd name="T2" fmla="*/ 47 w 47"/>
                <a:gd name="T3" fmla="*/ 0 h 77"/>
                <a:gd name="T4" fmla="*/ 0 w 47"/>
                <a:gd name="T5" fmla="*/ 0 h 77"/>
                <a:gd name="T6" fmla="*/ 0 w 47"/>
                <a:gd name="T7" fmla="*/ 73 h 77"/>
                <a:gd name="T8" fmla="*/ 0 w 47"/>
                <a:gd name="T9" fmla="*/ 73 h 77"/>
                <a:gd name="T10" fmla="*/ 8 w 47"/>
                <a:gd name="T11" fmla="*/ 73 h 77"/>
                <a:gd name="T12" fmla="*/ 8 w 47"/>
                <a:gd name="T13" fmla="*/ 73 h 77"/>
                <a:gd name="T14" fmla="*/ 28 w 47"/>
                <a:gd name="T15" fmla="*/ 74 h 77"/>
                <a:gd name="T16" fmla="*/ 47 w 47"/>
                <a:gd name="T17" fmla="*/ 77 h 77"/>
                <a:gd name="T18" fmla="*/ 47 w 47"/>
                <a:gd name="T1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77">
                  <a:moveTo>
                    <a:pt x="47" y="77"/>
                  </a:moveTo>
                  <a:lnTo>
                    <a:pt x="47" y="0"/>
                  </a:lnTo>
                  <a:lnTo>
                    <a:pt x="0" y="0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28" y="74"/>
                  </a:lnTo>
                  <a:lnTo>
                    <a:pt x="47" y="77"/>
                  </a:lnTo>
                  <a:lnTo>
                    <a:pt x="47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11015"/>
            <p:cNvSpPr/>
            <p:nvPr/>
          </p:nvSpPr>
          <p:spPr bwMode="auto">
            <a:xfrm>
              <a:off x="2036800" y="2651168"/>
              <a:ext cx="33494" cy="31971"/>
            </a:xfrm>
            <a:custGeom>
              <a:avLst/>
              <a:gdLst>
                <a:gd name="T0" fmla="*/ 84 w 84"/>
                <a:gd name="T1" fmla="*/ 51 h 85"/>
                <a:gd name="T2" fmla="*/ 33 w 84"/>
                <a:gd name="T3" fmla="*/ 0 h 85"/>
                <a:gd name="T4" fmla="*/ 0 w 84"/>
                <a:gd name="T5" fmla="*/ 33 h 85"/>
                <a:gd name="T6" fmla="*/ 52 w 84"/>
                <a:gd name="T7" fmla="*/ 85 h 85"/>
                <a:gd name="T8" fmla="*/ 52 w 84"/>
                <a:gd name="T9" fmla="*/ 85 h 85"/>
                <a:gd name="T10" fmla="*/ 67 w 84"/>
                <a:gd name="T11" fmla="*/ 67 h 85"/>
                <a:gd name="T12" fmla="*/ 84 w 84"/>
                <a:gd name="T13" fmla="*/ 51 h 85"/>
                <a:gd name="T14" fmla="*/ 84 w 84"/>
                <a:gd name="T15" fmla="*/ 5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85">
                  <a:moveTo>
                    <a:pt x="84" y="51"/>
                  </a:moveTo>
                  <a:lnTo>
                    <a:pt x="33" y="0"/>
                  </a:lnTo>
                  <a:lnTo>
                    <a:pt x="0" y="33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67" y="67"/>
                  </a:lnTo>
                  <a:lnTo>
                    <a:pt x="84" y="51"/>
                  </a:lnTo>
                  <a:lnTo>
                    <a:pt x="84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1016"/>
            <p:cNvSpPr/>
            <p:nvPr/>
          </p:nvSpPr>
          <p:spPr bwMode="auto">
            <a:xfrm>
              <a:off x="2202746" y="2651168"/>
              <a:ext cx="31971" cy="30449"/>
            </a:xfrm>
            <a:custGeom>
              <a:avLst/>
              <a:gdLst>
                <a:gd name="T0" fmla="*/ 32 w 81"/>
                <a:gd name="T1" fmla="*/ 81 h 81"/>
                <a:gd name="T2" fmla="*/ 81 w 81"/>
                <a:gd name="T3" fmla="*/ 33 h 81"/>
                <a:gd name="T4" fmla="*/ 47 w 81"/>
                <a:gd name="T5" fmla="*/ 0 h 81"/>
                <a:gd name="T6" fmla="*/ 0 w 81"/>
                <a:gd name="T7" fmla="*/ 47 h 81"/>
                <a:gd name="T8" fmla="*/ 0 w 81"/>
                <a:gd name="T9" fmla="*/ 47 h 81"/>
                <a:gd name="T10" fmla="*/ 17 w 81"/>
                <a:gd name="T11" fmla="*/ 63 h 81"/>
                <a:gd name="T12" fmla="*/ 32 w 81"/>
                <a:gd name="T13" fmla="*/ 81 h 81"/>
                <a:gd name="T14" fmla="*/ 32 w 81"/>
                <a:gd name="T1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32" y="81"/>
                  </a:moveTo>
                  <a:lnTo>
                    <a:pt x="81" y="33"/>
                  </a:lnTo>
                  <a:lnTo>
                    <a:pt x="47" y="0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7" y="63"/>
                  </a:lnTo>
                  <a:lnTo>
                    <a:pt x="32" y="81"/>
                  </a:lnTo>
                  <a:lnTo>
                    <a:pt x="32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Freeform 2890"/>
          <p:cNvSpPr>
            <a:spLocks noEditPoints="1"/>
          </p:cNvSpPr>
          <p:nvPr/>
        </p:nvSpPr>
        <p:spPr bwMode="auto">
          <a:xfrm>
            <a:off x="9106109" y="2845255"/>
            <a:ext cx="351312" cy="288508"/>
          </a:xfrm>
          <a:custGeom>
            <a:avLst/>
            <a:gdLst>
              <a:gd name="T0" fmla="*/ 498 w 719"/>
              <a:gd name="T1" fmla="*/ 263 h 586"/>
              <a:gd name="T2" fmla="*/ 480 w 719"/>
              <a:gd name="T3" fmla="*/ 248 h 586"/>
              <a:gd name="T4" fmla="*/ 474 w 719"/>
              <a:gd name="T5" fmla="*/ 227 h 586"/>
              <a:gd name="T6" fmla="*/ 480 w 719"/>
              <a:gd name="T7" fmla="*/ 206 h 586"/>
              <a:gd name="T8" fmla="*/ 498 w 719"/>
              <a:gd name="T9" fmla="*/ 191 h 586"/>
              <a:gd name="T10" fmla="*/ 520 w 719"/>
              <a:gd name="T11" fmla="*/ 189 h 586"/>
              <a:gd name="T12" fmla="*/ 540 w 719"/>
              <a:gd name="T13" fmla="*/ 200 h 586"/>
              <a:gd name="T14" fmla="*/ 551 w 719"/>
              <a:gd name="T15" fmla="*/ 219 h 586"/>
              <a:gd name="T16" fmla="*/ 549 w 719"/>
              <a:gd name="T17" fmla="*/ 242 h 586"/>
              <a:gd name="T18" fmla="*/ 534 w 719"/>
              <a:gd name="T19" fmla="*/ 259 h 586"/>
              <a:gd name="T20" fmla="*/ 513 w 719"/>
              <a:gd name="T21" fmla="*/ 266 h 586"/>
              <a:gd name="T22" fmla="*/ 367 w 719"/>
              <a:gd name="T23" fmla="*/ 265 h 586"/>
              <a:gd name="T24" fmla="*/ 348 w 719"/>
              <a:gd name="T25" fmla="*/ 254 h 586"/>
              <a:gd name="T26" fmla="*/ 337 w 719"/>
              <a:gd name="T27" fmla="*/ 235 h 586"/>
              <a:gd name="T28" fmla="*/ 339 w 719"/>
              <a:gd name="T29" fmla="*/ 212 h 586"/>
              <a:gd name="T30" fmla="*/ 354 w 719"/>
              <a:gd name="T31" fmla="*/ 195 h 586"/>
              <a:gd name="T32" fmla="*/ 375 w 719"/>
              <a:gd name="T33" fmla="*/ 188 h 586"/>
              <a:gd name="T34" fmla="*/ 397 w 719"/>
              <a:gd name="T35" fmla="*/ 195 h 586"/>
              <a:gd name="T36" fmla="*/ 411 w 719"/>
              <a:gd name="T37" fmla="*/ 212 h 586"/>
              <a:gd name="T38" fmla="*/ 413 w 719"/>
              <a:gd name="T39" fmla="*/ 235 h 586"/>
              <a:gd name="T40" fmla="*/ 402 w 719"/>
              <a:gd name="T41" fmla="*/ 254 h 586"/>
              <a:gd name="T42" fmla="*/ 383 w 719"/>
              <a:gd name="T43" fmla="*/ 265 h 586"/>
              <a:gd name="T44" fmla="*/ 237 w 719"/>
              <a:gd name="T45" fmla="*/ 266 h 586"/>
              <a:gd name="T46" fmla="*/ 216 w 719"/>
              <a:gd name="T47" fmla="*/ 259 h 586"/>
              <a:gd name="T48" fmla="*/ 201 w 719"/>
              <a:gd name="T49" fmla="*/ 242 h 586"/>
              <a:gd name="T50" fmla="*/ 199 w 719"/>
              <a:gd name="T51" fmla="*/ 219 h 586"/>
              <a:gd name="T52" fmla="*/ 210 w 719"/>
              <a:gd name="T53" fmla="*/ 200 h 586"/>
              <a:gd name="T54" fmla="*/ 229 w 719"/>
              <a:gd name="T55" fmla="*/ 189 h 586"/>
              <a:gd name="T56" fmla="*/ 253 w 719"/>
              <a:gd name="T57" fmla="*/ 191 h 586"/>
              <a:gd name="T58" fmla="*/ 269 w 719"/>
              <a:gd name="T59" fmla="*/ 206 h 586"/>
              <a:gd name="T60" fmla="*/ 276 w 719"/>
              <a:gd name="T61" fmla="*/ 227 h 586"/>
              <a:gd name="T62" fmla="*/ 269 w 719"/>
              <a:gd name="T63" fmla="*/ 248 h 586"/>
              <a:gd name="T64" fmla="*/ 253 w 719"/>
              <a:gd name="T65" fmla="*/ 263 h 586"/>
              <a:gd name="T66" fmla="*/ 237 w 719"/>
              <a:gd name="T67" fmla="*/ 266 h 586"/>
              <a:gd name="T68" fmla="*/ 34 w 719"/>
              <a:gd name="T69" fmla="*/ 0 h 586"/>
              <a:gd name="T70" fmla="*/ 12 w 719"/>
              <a:gd name="T71" fmla="*/ 13 h 586"/>
              <a:gd name="T72" fmla="*/ 2 w 719"/>
              <a:gd name="T73" fmla="*/ 37 h 586"/>
              <a:gd name="T74" fmla="*/ 2 w 719"/>
              <a:gd name="T75" fmla="*/ 445 h 586"/>
              <a:gd name="T76" fmla="*/ 13 w 719"/>
              <a:gd name="T77" fmla="*/ 466 h 586"/>
              <a:gd name="T78" fmla="*/ 34 w 719"/>
              <a:gd name="T79" fmla="*/ 478 h 586"/>
              <a:gd name="T80" fmla="*/ 73 w 719"/>
              <a:gd name="T81" fmla="*/ 574 h 586"/>
              <a:gd name="T82" fmla="*/ 77 w 719"/>
              <a:gd name="T83" fmla="*/ 583 h 586"/>
              <a:gd name="T84" fmla="*/ 85 w 719"/>
              <a:gd name="T85" fmla="*/ 586 h 586"/>
              <a:gd name="T86" fmla="*/ 228 w 719"/>
              <a:gd name="T87" fmla="*/ 478 h 586"/>
              <a:gd name="T88" fmla="*/ 694 w 719"/>
              <a:gd name="T89" fmla="*/ 476 h 586"/>
              <a:gd name="T90" fmla="*/ 712 w 719"/>
              <a:gd name="T91" fmla="*/ 460 h 586"/>
              <a:gd name="T92" fmla="*/ 719 w 719"/>
              <a:gd name="T93" fmla="*/ 436 h 586"/>
              <a:gd name="T94" fmla="*/ 716 w 719"/>
              <a:gd name="T95" fmla="*/ 27 h 586"/>
              <a:gd name="T96" fmla="*/ 702 w 719"/>
              <a:gd name="T97" fmla="*/ 7 h 586"/>
              <a:gd name="T98" fmla="*/ 677 w 719"/>
              <a:gd name="T99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19" h="586">
                <a:moveTo>
                  <a:pt x="513" y="266"/>
                </a:moveTo>
                <a:lnTo>
                  <a:pt x="505" y="265"/>
                </a:lnTo>
                <a:lnTo>
                  <a:pt x="498" y="263"/>
                </a:lnTo>
                <a:lnTo>
                  <a:pt x="490" y="259"/>
                </a:lnTo>
                <a:lnTo>
                  <a:pt x="485" y="254"/>
                </a:lnTo>
                <a:lnTo>
                  <a:pt x="480" y="248"/>
                </a:lnTo>
                <a:lnTo>
                  <a:pt x="476" y="242"/>
                </a:lnTo>
                <a:lnTo>
                  <a:pt x="474" y="235"/>
                </a:lnTo>
                <a:lnTo>
                  <a:pt x="474" y="227"/>
                </a:lnTo>
                <a:lnTo>
                  <a:pt x="474" y="219"/>
                </a:lnTo>
                <a:lnTo>
                  <a:pt x="476" y="212"/>
                </a:lnTo>
                <a:lnTo>
                  <a:pt x="480" y="206"/>
                </a:lnTo>
                <a:lnTo>
                  <a:pt x="485" y="200"/>
                </a:lnTo>
                <a:lnTo>
                  <a:pt x="490" y="195"/>
                </a:lnTo>
                <a:lnTo>
                  <a:pt x="498" y="191"/>
                </a:lnTo>
                <a:lnTo>
                  <a:pt x="505" y="189"/>
                </a:lnTo>
                <a:lnTo>
                  <a:pt x="513" y="188"/>
                </a:lnTo>
                <a:lnTo>
                  <a:pt x="520" y="189"/>
                </a:lnTo>
                <a:lnTo>
                  <a:pt x="527" y="191"/>
                </a:lnTo>
                <a:lnTo>
                  <a:pt x="534" y="195"/>
                </a:lnTo>
                <a:lnTo>
                  <a:pt x="540" y="200"/>
                </a:lnTo>
                <a:lnTo>
                  <a:pt x="545" y="206"/>
                </a:lnTo>
                <a:lnTo>
                  <a:pt x="549" y="212"/>
                </a:lnTo>
                <a:lnTo>
                  <a:pt x="551" y="219"/>
                </a:lnTo>
                <a:lnTo>
                  <a:pt x="551" y="227"/>
                </a:lnTo>
                <a:lnTo>
                  <a:pt x="551" y="235"/>
                </a:lnTo>
                <a:lnTo>
                  <a:pt x="549" y="242"/>
                </a:lnTo>
                <a:lnTo>
                  <a:pt x="545" y="248"/>
                </a:lnTo>
                <a:lnTo>
                  <a:pt x="540" y="254"/>
                </a:lnTo>
                <a:lnTo>
                  <a:pt x="534" y="259"/>
                </a:lnTo>
                <a:lnTo>
                  <a:pt x="527" y="263"/>
                </a:lnTo>
                <a:lnTo>
                  <a:pt x="520" y="265"/>
                </a:lnTo>
                <a:lnTo>
                  <a:pt x="513" y="266"/>
                </a:lnTo>
                <a:lnTo>
                  <a:pt x="513" y="266"/>
                </a:lnTo>
                <a:close/>
                <a:moveTo>
                  <a:pt x="375" y="266"/>
                </a:moveTo>
                <a:lnTo>
                  <a:pt x="367" y="265"/>
                </a:lnTo>
                <a:lnTo>
                  <a:pt x="360" y="263"/>
                </a:lnTo>
                <a:lnTo>
                  <a:pt x="354" y="259"/>
                </a:lnTo>
                <a:lnTo>
                  <a:pt x="348" y="254"/>
                </a:lnTo>
                <a:lnTo>
                  <a:pt x="343" y="248"/>
                </a:lnTo>
                <a:lnTo>
                  <a:pt x="339" y="242"/>
                </a:lnTo>
                <a:lnTo>
                  <a:pt x="337" y="235"/>
                </a:lnTo>
                <a:lnTo>
                  <a:pt x="336" y="227"/>
                </a:lnTo>
                <a:lnTo>
                  <a:pt x="337" y="219"/>
                </a:lnTo>
                <a:lnTo>
                  <a:pt x="339" y="212"/>
                </a:lnTo>
                <a:lnTo>
                  <a:pt x="343" y="206"/>
                </a:lnTo>
                <a:lnTo>
                  <a:pt x="348" y="200"/>
                </a:lnTo>
                <a:lnTo>
                  <a:pt x="354" y="195"/>
                </a:lnTo>
                <a:lnTo>
                  <a:pt x="360" y="191"/>
                </a:lnTo>
                <a:lnTo>
                  <a:pt x="367" y="189"/>
                </a:lnTo>
                <a:lnTo>
                  <a:pt x="375" y="188"/>
                </a:lnTo>
                <a:lnTo>
                  <a:pt x="383" y="189"/>
                </a:lnTo>
                <a:lnTo>
                  <a:pt x="391" y="191"/>
                </a:lnTo>
                <a:lnTo>
                  <a:pt x="397" y="195"/>
                </a:lnTo>
                <a:lnTo>
                  <a:pt x="402" y="200"/>
                </a:lnTo>
                <a:lnTo>
                  <a:pt x="407" y="206"/>
                </a:lnTo>
                <a:lnTo>
                  <a:pt x="411" y="212"/>
                </a:lnTo>
                <a:lnTo>
                  <a:pt x="413" y="219"/>
                </a:lnTo>
                <a:lnTo>
                  <a:pt x="414" y="227"/>
                </a:lnTo>
                <a:lnTo>
                  <a:pt x="413" y="235"/>
                </a:lnTo>
                <a:lnTo>
                  <a:pt x="411" y="242"/>
                </a:lnTo>
                <a:lnTo>
                  <a:pt x="407" y="248"/>
                </a:lnTo>
                <a:lnTo>
                  <a:pt x="402" y="254"/>
                </a:lnTo>
                <a:lnTo>
                  <a:pt x="397" y="259"/>
                </a:lnTo>
                <a:lnTo>
                  <a:pt x="391" y="263"/>
                </a:lnTo>
                <a:lnTo>
                  <a:pt x="383" y="265"/>
                </a:lnTo>
                <a:lnTo>
                  <a:pt x="375" y="266"/>
                </a:lnTo>
                <a:lnTo>
                  <a:pt x="375" y="266"/>
                </a:lnTo>
                <a:close/>
                <a:moveTo>
                  <a:pt x="237" y="266"/>
                </a:moveTo>
                <a:lnTo>
                  <a:pt x="229" y="265"/>
                </a:lnTo>
                <a:lnTo>
                  <a:pt x="222" y="263"/>
                </a:lnTo>
                <a:lnTo>
                  <a:pt x="216" y="259"/>
                </a:lnTo>
                <a:lnTo>
                  <a:pt x="210" y="254"/>
                </a:lnTo>
                <a:lnTo>
                  <a:pt x="205" y="248"/>
                </a:lnTo>
                <a:lnTo>
                  <a:pt x="201" y="242"/>
                </a:lnTo>
                <a:lnTo>
                  <a:pt x="199" y="235"/>
                </a:lnTo>
                <a:lnTo>
                  <a:pt x="198" y="227"/>
                </a:lnTo>
                <a:lnTo>
                  <a:pt x="199" y="219"/>
                </a:lnTo>
                <a:lnTo>
                  <a:pt x="201" y="212"/>
                </a:lnTo>
                <a:lnTo>
                  <a:pt x="205" y="206"/>
                </a:lnTo>
                <a:lnTo>
                  <a:pt x="210" y="200"/>
                </a:lnTo>
                <a:lnTo>
                  <a:pt x="216" y="195"/>
                </a:lnTo>
                <a:lnTo>
                  <a:pt x="222" y="191"/>
                </a:lnTo>
                <a:lnTo>
                  <a:pt x="229" y="189"/>
                </a:lnTo>
                <a:lnTo>
                  <a:pt x="237" y="188"/>
                </a:lnTo>
                <a:lnTo>
                  <a:pt x="245" y="189"/>
                </a:lnTo>
                <a:lnTo>
                  <a:pt x="253" y="191"/>
                </a:lnTo>
                <a:lnTo>
                  <a:pt x="259" y="195"/>
                </a:lnTo>
                <a:lnTo>
                  <a:pt x="264" y="200"/>
                </a:lnTo>
                <a:lnTo>
                  <a:pt x="269" y="206"/>
                </a:lnTo>
                <a:lnTo>
                  <a:pt x="273" y="212"/>
                </a:lnTo>
                <a:lnTo>
                  <a:pt x="275" y="219"/>
                </a:lnTo>
                <a:lnTo>
                  <a:pt x="276" y="227"/>
                </a:lnTo>
                <a:lnTo>
                  <a:pt x="275" y="235"/>
                </a:lnTo>
                <a:lnTo>
                  <a:pt x="273" y="242"/>
                </a:lnTo>
                <a:lnTo>
                  <a:pt x="269" y="248"/>
                </a:lnTo>
                <a:lnTo>
                  <a:pt x="264" y="254"/>
                </a:lnTo>
                <a:lnTo>
                  <a:pt x="259" y="259"/>
                </a:lnTo>
                <a:lnTo>
                  <a:pt x="253" y="263"/>
                </a:lnTo>
                <a:lnTo>
                  <a:pt x="245" y="265"/>
                </a:lnTo>
                <a:lnTo>
                  <a:pt x="237" y="266"/>
                </a:lnTo>
                <a:lnTo>
                  <a:pt x="237" y="266"/>
                </a:lnTo>
                <a:close/>
                <a:moveTo>
                  <a:pt x="677" y="0"/>
                </a:moveTo>
                <a:lnTo>
                  <a:pt x="43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3"/>
                </a:lnTo>
                <a:lnTo>
                  <a:pt x="8" y="19"/>
                </a:lnTo>
                <a:lnTo>
                  <a:pt x="4" y="27"/>
                </a:lnTo>
                <a:lnTo>
                  <a:pt x="2" y="37"/>
                </a:lnTo>
                <a:lnTo>
                  <a:pt x="0" y="47"/>
                </a:lnTo>
                <a:lnTo>
                  <a:pt x="0" y="436"/>
                </a:lnTo>
                <a:lnTo>
                  <a:pt x="2" y="445"/>
                </a:lnTo>
                <a:lnTo>
                  <a:pt x="4" y="453"/>
                </a:lnTo>
                <a:lnTo>
                  <a:pt x="8" y="460"/>
                </a:lnTo>
                <a:lnTo>
                  <a:pt x="13" y="466"/>
                </a:lnTo>
                <a:lnTo>
                  <a:pt x="19" y="471"/>
                </a:lnTo>
                <a:lnTo>
                  <a:pt x="27" y="476"/>
                </a:lnTo>
                <a:lnTo>
                  <a:pt x="34" y="478"/>
                </a:lnTo>
                <a:lnTo>
                  <a:pt x="43" y="478"/>
                </a:lnTo>
                <a:lnTo>
                  <a:pt x="73" y="478"/>
                </a:lnTo>
                <a:lnTo>
                  <a:pt x="73" y="574"/>
                </a:lnTo>
                <a:lnTo>
                  <a:pt x="73" y="578"/>
                </a:lnTo>
                <a:lnTo>
                  <a:pt x="74" y="580"/>
                </a:lnTo>
                <a:lnTo>
                  <a:pt x="77" y="583"/>
                </a:lnTo>
                <a:lnTo>
                  <a:pt x="79" y="585"/>
                </a:lnTo>
                <a:lnTo>
                  <a:pt x="81" y="586"/>
                </a:lnTo>
                <a:lnTo>
                  <a:pt x="85" y="586"/>
                </a:lnTo>
                <a:lnTo>
                  <a:pt x="88" y="586"/>
                </a:lnTo>
                <a:lnTo>
                  <a:pt x="92" y="584"/>
                </a:lnTo>
                <a:lnTo>
                  <a:pt x="228" y="478"/>
                </a:lnTo>
                <a:lnTo>
                  <a:pt x="677" y="478"/>
                </a:lnTo>
                <a:lnTo>
                  <a:pt x="686" y="478"/>
                </a:lnTo>
                <a:lnTo>
                  <a:pt x="694" y="476"/>
                </a:lnTo>
                <a:lnTo>
                  <a:pt x="701" y="471"/>
                </a:lnTo>
                <a:lnTo>
                  <a:pt x="707" y="466"/>
                </a:lnTo>
                <a:lnTo>
                  <a:pt x="712" y="460"/>
                </a:lnTo>
                <a:lnTo>
                  <a:pt x="716" y="453"/>
                </a:lnTo>
                <a:lnTo>
                  <a:pt x="719" y="445"/>
                </a:lnTo>
                <a:lnTo>
                  <a:pt x="719" y="436"/>
                </a:lnTo>
                <a:lnTo>
                  <a:pt x="719" y="47"/>
                </a:lnTo>
                <a:lnTo>
                  <a:pt x="719" y="37"/>
                </a:lnTo>
                <a:lnTo>
                  <a:pt x="716" y="27"/>
                </a:lnTo>
                <a:lnTo>
                  <a:pt x="713" y="19"/>
                </a:lnTo>
                <a:lnTo>
                  <a:pt x="708" y="12"/>
                </a:lnTo>
                <a:lnTo>
                  <a:pt x="702" y="7"/>
                </a:lnTo>
                <a:lnTo>
                  <a:pt x="695" y="2"/>
                </a:lnTo>
                <a:lnTo>
                  <a:pt x="687" y="0"/>
                </a:lnTo>
                <a:lnTo>
                  <a:pt x="677" y="0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Freeform 2890"/>
          <p:cNvSpPr>
            <a:spLocks noEditPoints="1"/>
          </p:cNvSpPr>
          <p:nvPr/>
        </p:nvSpPr>
        <p:spPr bwMode="auto">
          <a:xfrm flipH="1">
            <a:off x="8722655" y="2767960"/>
            <a:ext cx="351312" cy="288508"/>
          </a:xfrm>
          <a:custGeom>
            <a:avLst/>
            <a:gdLst>
              <a:gd name="T0" fmla="*/ 498 w 719"/>
              <a:gd name="T1" fmla="*/ 263 h 586"/>
              <a:gd name="T2" fmla="*/ 480 w 719"/>
              <a:gd name="T3" fmla="*/ 248 h 586"/>
              <a:gd name="T4" fmla="*/ 474 w 719"/>
              <a:gd name="T5" fmla="*/ 227 h 586"/>
              <a:gd name="T6" fmla="*/ 480 w 719"/>
              <a:gd name="T7" fmla="*/ 206 h 586"/>
              <a:gd name="T8" fmla="*/ 498 w 719"/>
              <a:gd name="T9" fmla="*/ 191 h 586"/>
              <a:gd name="T10" fmla="*/ 520 w 719"/>
              <a:gd name="T11" fmla="*/ 189 h 586"/>
              <a:gd name="T12" fmla="*/ 540 w 719"/>
              <a:gd name="T13" fmla="*/ 200 h 586"/>
              <a:gd name="T14" fmla="*/ 551 w 719"/>
              <a:gd name="T15" fmla="*/ 219 h 586"/>
              <a:gd name="T16" fmla="*/ 549 w 719"/>
              <a:gd name="T17" fmla="*/ 242 h 586"/>
              <a:gd name="T18" fmla="*/ 534 w 719"/>
              <a:gd name="T19" fmla="*/ 259 h 586"/>
              <a:gd name="T20" fmla="*/ 513 w 719"/>
              <a:gd name="T21" fmla="*/ 266 h 586"/>
              <a:gd name="T22" fmla="*/ 367 w 719"/>
              <a:gd name="T23" fmla="*/ 265 h 586"/>
              <a:gd name="T24" fmla="*/ 348 w 719"/>
              <a:gd name="T25" fmla="*/ 254 h 586"/>
              <a:gd name="T26" fmla="*/ 337 w 719"/>
              <a:gd name="T27" fmla="*/ 235 h 586"/>
              <a:gd name="T28" fmla="*/ 339 w 719"/>
              <a:gd name="T29" fmla="*/ 212 h 586"/>
              <a:gd name="T30" fmla="*/ 354 w 719"/>
              <a:gd name="T31" fmla="*/ 195 h 586"/>
              <a:gd name="T32" fmla="*/ 375 w 719"/>
              <a:gd name="T33" fmla="*/ 188 h 586"/>
              <a:gd name="T34" fmla="*/ 397 w 719"/>
              <a:gd name="T35" fmla="*/ 195 h 586"/>
              <a:gd name="T36" fmla="*/ 411 w 719"/>
              <a:gd name="T37" fmla="*/ 212 h 586"/>
              <a:gd name="T38" fmla="*/ 413 w 719"/>
              <a:gd name="T39" fmla="*/ 235 h 586"/>
              <a:gd name="T40" fmla="*/ 402 w 719"/>
              <a:gd name="T41" fmla="*/ 254 h 586"/>
              <a:gd name="T42" fmla="*/ 383 w 719"/>
              <a:gd name="T43" fmla="*/ 265 h 586"/>
              <a:gd name="T44" fmla="*/ 237 w 719"/>
              <a:gd name="T45" fmla="*/ 266 h 586"/>
              <a:gd name="T46" fmla="*/ 216 w 719"/>
              <a:gd name="T47" fmla="*/ 259 h 586"/>
              <a:gd name="T48" fmla="*/ 201 w 719"/>
              <a:gd name="T49" fmla="*/ 242 h 586"/>
              <a:gd name="T50" fmla="*/ 199 w 719"/>
              <a:gd name="T51" fmla="*/ 219 h 586"/>
              <a:gd name="T52" fmla="*/ 210 w 719"/>
              <a:gd name="T53" fmla="*/ 200 h 586"/>
              <a:gd name="T54" fmla="*/ 229 w 719"/>
              <a:gd name="T55" fmla="*/ 189 h 586"/>
              <a:gd name="T56" fmla="*/ 253 w 719"/>
              <a:gd name="T57" fmla="*/ 191 h 586"/>
              <a:gd name="T58" fmla="*/ 269 w 719"/>
              <a:gd name="T59" fmla="*/ 206 h 586"/>
              <a:gd name="T60" fmla="*/ 276 w 719"/>
              <a:gd name="T61" fmla="*/ 227 h 586"/>
              <a:gd name="T62" fmla="*/ 269 w 719"/>
              <a:gd name="T63" fmla="*/ 248 h 586"/>
              <a:gd name="T64" fmla="*/ 253 w 719"/>
              <a:gd name="T65" fmla="*/ 263 h 586"/>
              <a:gd name="T66" fmla="*/ 237 w 719"/>
              <a:gd name="T67" fmla="*/ 266 h 586"/>
              <a:gd name="T68" fmla="*/ 34 w 719"/>
              <a:gd name="T69" fmla="*/ 0 h 586"/>
              <a:gd name="T70" fmla="*/ 12 w 719"/>
              <a:gd name="T71" fmla="*/ 13 h 586"/>
              <a:gd name="T72" fmla="*/ 2 w 719"/>
              <a:gd name="T73" fmla="*/ 37 h 586"/>
              <a:gd name="T74" fmla="*/ 2 w 719"/>
              <a:gd name="T75" fmla="*/ 445 h 586"/>
              <a:gd name="T76" fmla="*/ 13 w 719"/>
              <a:gd name="T77" fmla="*/ 466 h 586"/>
              <a:gd name="T78" fmla="*/ 34 w 719"/>
              <a:gd name="T79" fmla="*/ 478 h 586"/>
              <a:gd name="T80" fmla="*/ 73 w 719"/>
              <a:gd name="T81" fmla="*/ 574 h 586"/>
              <a:gd name="T82" fmla="*/ 77 w 719"/>
              <a:gd name="T83" fmla="*/ 583 h 586"/>
              <a:gd name="T84" fmla="*/ 85 w 719"/>
              <a:gd name="T85" fmla="*/ 586 h 586"/>
              <a:gd name="T86" fmla="*/ 228 w 719"/>
              <a:gd name="T87" fmla="*/ 478 h 586"/>
              <a:gd name="T88" fmla="*/ 694 w 719"/>
              <a:gd name="T89" fmla="*/ 476 h 586"/>
              <a:gd name="T90" fmla="*/ 712 w 719"/>
              <a:gd name="T91" fmla="*/ 460 h 586"/>
              <a:gd name="T92" fmla="*/ 719 w 719"/>
              <a:gd name="T93" fmla="*/ 436 h 586"/>
              <a:gd name="T94" fmla="*/ 716 w 719"/>
              <a:gd name="T95" fmla="*/ 27 h 586"/>
              <a:gd name="T96" fmla="*/ 702 w 719"/>
              <a:gd name="T97" fmla="*/ 7 h 586"/>
              <a:gd name="T98" fmla="*/ 677 w 719"/>
              <a:gd name="T99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19" h="586">
                <a:moveTo>
                  <a:pt x="513" y="266"/>
                </a:moveTo>
                <a:lnTo>
                  <a:pt x="505" y="265"/>
                </a:lnTo>
                <a:lnTo>
                  <a:pt x="498" y="263"/>
                </a:lnTo>
                <a:lnTo>
                  <a:pt x="490" y="259"/>
                </a:lnTo>
                <a:lnTo>
                  <a:pt x="485" y="254"/>
                </a:lnTo>
                <a:lnTo>
                  <a:pt x="480" y="248"/>
                </a:lnTo>
                <a:lnTo>
                  <a:pt x="476" y="242"/>
                </a:lnTo>
                <a:lnTo>
                  <a:pt x="474" y="235"/>
                </a:lnTo>
                <a:lnTo>
                  <a:pt x="474" y="227"/>
                </a:lnTo>
                <a:lnTo>
                  <a:pt x="474" y="219"/>
                </a:lnTo>
                <a:lnTo>
                  <a:pt x="476" y="212"/>
                </a:lnTo>
                <a:lnTo>
                  <a:pt x="480" y="206"/>
                </a:lnTo>
                <a:lnTo>
                  <a:pt x="485" y="200"/>
                </a:lnTo>
                <a:lnTo>
                  <a:pt x="490" y="195"/>
                </a:lnTo>
                <a:lnTo>
                  <a:pt x="498" y="191"/>
                </a:lnTo>
                <a:lnTo>
                  <a:pt x="505" y="189"/>
                </a:lnTo>
                <a:lnTo>
                  <a:pt x="513" y="188"/>
                </a:lnTo>
                <a:lnTo>
                  <a:pt x="520" y="189"/>
                </a:lnTo>
                <a:lnTo>
                  <a:pt x="527" y="191"/>
                </a:lnTo>
                <a:lnTo>
                  <a:pt x="534" y="195"/>
                </a:lnTo>
                <a:lnTo>
                  <a:pt x="540" y="200"/>
                </a:lnTo>
                <a:lnTo>
                  <a:pt x="545" y="206"/>
                </a:lnTo>
                <a:lnTo>
                  <a:pt x="549" y="212"/>
                </a:lnTo>
                <a:lnTo>
                  <a:pt x="551" y="219"/>
                </a:lnTo>
                <a:lnTo>
                  <a:pt x="551" y="227"/>
                </a:lnTo>
                <a:lnTo>
                  <a:pt x="551" y="235"/>
                </a:lnTo>
                <a:lnTo>
                  <a:pt x="549" y="242"/>
                </a:lnTo>
                <a:lnTo>
                  <a:pt x="545" y="248"/>
                </a:lnTo>
                <a:lnTo>
                  <a:pt x="540" y="254"/>
                </a:lnTo>
                <a:lnTo>
                  <a:pt x="534" y="259"/>
                </a:lnTo>
                <a:lnTo>
                  <a:pt x="527" y="263"/>
                </a:lnTo>
                <a:lnTo>
                  <a:pt x="520" y="265"/>
                </a:lnTo>
                <a:lnTo>
                  <a:pt x="513" y="266"/>
                </a:lnTo>
                <a:lnTo>
                  <a:pt x="513" y="266"/>
                </a:lnTo>
                <a:close/>
                <a:moveTo>
                  <a:pt x="375" y="266"/>
                </a:moveTo>
                <a:lnTo>
                  <a:pt x="367" y="265"/>
                </a:lnTo>
                <a:lnTo>
                  <a:pt x="360" y="263"/>
                </a:lnTo>
                <a:lnTo>
                  <a:pt x="354" y="259"/>
                </a:lnTo>
                <a:lnTo>
                  <a:pt x="348" y="254"/>
                </a:lnTo>
                <a:lnTo>
                  <a:pt x="343" y="248"/>
                </a:lnTo>
                <a:lnTo>
                  <a:pt x="339" y="242"/>
                </a:lnTo>
                <a:lnTo>
                  <a:pt x="337" y="235"/>
                </a:lnTo>
                <a:lnTo>
                  <a:pt x="336" y="227"/>
                </a:lnTo>
                <a:lnTo>
                  <a:pt x="337" y="219"/>
                </a:lnTo>
                <a:lnTo>
                  <a:pt x="339" y="212"/>
                </a:lnTo>
                <a:lnTo>
                  <a:pt x="343" y="206"/>
                </a:lnTo>
                <a:lnTo>
                  <a:pt x="348" y="200"/>
                </a:lnTo>
                <a:lnTo>
                  <a:pt x="354" y="195"/>
                </a:lnTo>
                <a:lnTo>
                  <a:pt x="360" y="191"/>
                </a:lnTo>
                <a:lnTo>
                  <a:pt x="367" y="189"/>
                </a:lnTo>
                <a:lnTo>
                  <a:pt x="375" y="188"/>
                </a:lnTo>
                <a:lnTo>
                  <a:pt x="383" y="189"/>
                </a:lnTo>
                <a:lnTo>
                  <a:pt x="391" y="191"/>
                </a:lnTo>
                <a:lnTo>
                  <a:pt x="397" y="195"/>
                </a:lnTo>
                <a:lnTo>
                  <a:pt x="402" y="200"/>
                </a:lnTo>
                <a:lnTo>
                  <a:pt x="407" y="206"/>
                </a:lnTo>
                <a:lnTo>
                  <a:pt x="411" y="212"/>
                </a:lnTo>
                <a:lnTo>
                  <a:pt x="413" y="219"/>
                </a:lnTo>
                <a:lnTo>
                  <a:pt x="414" y="227"/>
                </a:lnTo>
                <a:lnTo>
                  <a:pt x="413" y="235"/>
                </a:lnTo>
                <a:lnTo>
                  <a:pt x="411" y="242"/>
                </a:lnTo>
                <a:lnTo>
                  <a:pt x="407" y="248"/>
                </a:lnTo>
                <a:lnTo>
                  <a:pt x="402" y="254"/>
                </a:lnTo>
                <a:lnTo>
                  <a:pt x="397" y="259"/>
                </a:lnTo>
                <a:lnTo>
                  <a:pt x="391" y="263"/>
                </a:lnTo>
                <a:lnTo>
                  <a:pt x="383" y="265"/>
                </a:lnTo>
                <a:lnTo>
                  <a:pt x="375" y="266"/>
                </a:lnTo>
                <a:lnTo>
                  <a:pt x="375" y="266"/>
                </a:lnTo>
                <a:close/>
                <a:moveTo>
                  <a:pt x="237" y="266"/>
                </a:moveTo>
                <a:lnTo>
                  <a:pt x="229" y="265"/>
                </a:lnTo>
                <a:lnTo>
                  <a:pt x="222" y="263"/>
                </a:lnTo>
                <a:lnTo>
                  <a:pt x="216" y="259"/>
                </a:lnTo>
                <a:lnTo>
                  <a:pt x="210" y="254"/>
                </a:lnTo>
                <a:lnTo>
                  <a:pt x="205" y="248"/>
                </a:lnTo>
                <a:lnTo>
                  <a:pt x="201" y="242"/>
                </a:lnTo>
                <a:lnTo>
                  <a:pt x="199" y="235"/>
                </a:lnTo>
                <a:lnTo>
                  <a:pt x="198" y="227"/>
                </a:lnTo>
                <a:lnTo>
                  <a:pt x="199" y="219"/>
                </a:lnTo>
                <a:lnTo>
                  <a:pt x="201" y="212"/>
                </a:lnTo>
                <a:lnTo>
                  <a:pt x="205" y="206"/>
                </a:lnTo>
                <a:lnTo>
                  <a:pt x="210" y="200"/>
                </a:lnTo>
                <a:lnTo>
                  <a:pt x="216" y="195"/>
                </a:lnTo>
                <a:lnTo>
                  <a:pt x="222" y="191"/>
                </a:lnTo>
                <a:lnTo>
                  <a:pt x="229" y="189"/>
                </a:lnTo>
                <a:lnTo>
                  <a:pt x="237" y="188"/>
                </a:lnTo>
                <a:lnTo>
                  <a:pt x="245" y="189"/>
                </a:lnTo>
                <a:lnTo>
                  <a:pt x="253" y="191"/>
                </a:lnTo>
                <a:lnTo>
                  <a:pt x="259" y="195"/>
                </a:lnTo>
                <a:lnTo>
                  <a:pt x="264" y="200"/>
                </a:lnTo>
                <a:lnTo>
                  <a:pt x="269" y="206"/>
                </a:lnTo>
                <a:lnTo>
                  <a:pt x="273" y="212"/>
                </a:lnTo>
                <a:lnTo>
                  <a:pt x="275" y="219"/>
                </a:lnTo>
                <a:lnTo>
                  <a:pt x="276" y="227"/>
                </a:lnTo>
                <a:lnTo>
                  <a:pt x="275" y="235"/>
                </a:lnTo>
                <a:lnTo>
                  <a:pt x="273" y="242"/>
                </a:lnTo>
                <a:lnTo>
                  <a:pt x="269" y="248"/>
                </a:lnTo>
                <a:lnTo>
                  <a:pt x="264" y="254"/>
                </a:lnTo>
                <a:lnTo>
                  <a:pt x="259" y="259"/>
                </a:lnTo>
                <a:lnTo>
                  <a:pt x="253" y="263"/>
                </a:lnTo>
                <a:lnTo>
                  <a:pt x="245" y="265"/>
                </a:lnTo>
                <a:lnTo>
                  <a:pt x="237" y="266"/>
                </a:lnTo>
                <a:lnTo>
                  <a:pt x="237" y="266"/>
                </a:lnTo>
                <a:close/>
                <a:moveTo>
                  <a:pt x="677" y="0"/>
                </a:moveTo>
                <a:lnTo>
                  <a:pt x="43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3"/>
                </a:lnTo>
                <a:lnTo>
                  <a:pt x="8" y="19"/>
                </a:lnTo>
                <a:lnTo>
                  <a:pt x="4" y="27"/>
                </a:lnTo>
                <a:lnTo>
                  <a:pt x="2" y="37"/>
                </a:lnTo>
                <a:lnTo>
                  <a:pt x="0" y="47"/>
                </a:lnTo>
                <a:lnTo>
                  <a:pt x="0" y="436"/>
                </a:lnTo>
                <a:lnTo>
                  <a:pt x="2" y="445"/>
                </a:lnTo>
                <a:lnTo>
                  <a:pt x="4" y="453"/>
                </a:lnTo>
                <a:lnTo>
                  <a:pt x="8" y="460"/>
                </a:lnTo>
                <a:lnTo>
                  <a:pt x="13" y="466"/>
                </a:lnTo>
                <a:lnTo>
                  <a:pt x="19" y="471"/>
                </a:lnTo>
                <a:lnTo>
                  <a:pt x="27" y="476"/>
                </a:lnTo>
                <a:lnTo>
                  <a:pt x="34" y="478"/>
                </a:lnTo>
                <a:lnTo>
                  <a:pt x="43" y="478"/>
                </a:lnTo>
                <a:lnTo>
                  <a:pt x="73" y="478"/>
                </a:lnTo>
                <a:lnTo>
                  <a:pt x="73" y="574"/>
                </a:lnTo>
                <a:lnTo>
                  <a:pt x="73" y="578"/>
                </a:lnTo>
                <a:lnTo>
                  <a:pt x="74" y="580"/>
                </a:lnTo>
                <a:lnTo>
                  <a:pt x="77" y="583"/>
                </a:lnTo>
                <a:lnTo>
                  <a:pt x="79" y="585"/>
                </a:lnTo>
                <a:lnTo>
                  <a:pt x="81" y="586"/>
                </a:lnTo>
                <a:lnTo>
                  <a:pt x="85" y="586"/>
                </a:lnTo>
                <a:lnTo>
                  <a:pt x="88" y="586"/>
                </a:lnTo>
                <a:lnTo>
                  <a:pt x="92" y="584"/>
                </a:lnTo>
                <a:lnTo>
                  <a:pt x="228" y="478"/>
                </a:lnTo>
                <a:lnTo>
                  <a:pt x="677" y="478"/>
                </a:lnTo>
                <a:lnTo>
                  <a:pt x="686" y="478"/>
                </a:lnTo>
                <a:lnTo>
                  <a:pt x="694" y="476"/>
                </a:lnTo>
                <a:lnTo>
                  <a:pt x="701" y="471"/>
                </a:lnTo>
                <a:lnTo>
                  <a:pt x="707" y="466"/>
                </a:lnTo>
                <a:lnTo>
                  <a:pt x="712" y="460"/>
                </a:lnTo>
                <a:lnTo>
                  <a:pt x="716" y="453"/>
                </a:lnTo>
                <a:lnTo>
                  <a:pt x="719" y="445"/>
                </a:lnTo>
                <a:lnTo>
                  <a:pt x="719" y="436"/>
                </a:lnTo>
                <a:lnTo>
                  <a:pt x="719" y="47"/>
                </a:lnTo>
                <a:lnTo>
                  <a:pt x="719" y="37"/>
                </a:lnTo>
                <a:lnTo>
                  <a:pt x="716" y="27"/>
                </a:lnTo>
                <a:lnTo>
                  <a:pt x="713" y="19"/>
                </a:lnTo>
                <a:lnTo>
                  <a:pt x="708" y="12"/>
                </a:lnTo>
                <a:lnTo>
                  <a:pt x="702" y="7"/>
                </a:lnTo>
                <a:lnTo>
                  <a:pt x="695" y="2"/>
                </a:lnTo>
                <a:lnTo>
                  <a:pt x="687" y="0"/>
                </a:lnTo>
                <a:lnTo>
                  <a:pt x="677" y="0"/>
                </a:lnTo>
                <a:close/>
              </a:path>
            </a:pathLst>
          </a:custGeom>
          <a:solidFill>
            <a:srgbClr val="F09D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106035" y="4205475"/>
            <a:ext cx="2338080" cy="903403"/>
            <a:chOff x="1284058" y="4491080"/>
            <a:chExt cx="2338080" cy="903403"/>
          </a:xfrm>
        </p:grpSpPr>
        <p:sp>
          <p:nvSpPr>
            <p:cNvPr id="50" name="TextBox 13"/>
            <p:cNvSpPr txBox="1"/>
            <p:nvPr/>
          </p:nvSpPr>
          <p:spPr>
            <a:xfrm>
              <a:off x="1284058" y="4491080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Box 13"/>
            <p:cNvSpPr txBox="1"/>
            <p:nvPr/>
          </p:nvSpPr>
          <p:spPr>
            <a:xfrm>
              <a:off x="1834239" y="4840485"/>
              <a:ext cx="1384263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982571" y="4205475"/>
            <a:ext cx="2338080" cy="903403"/>
            <a:chOff x="1284058" y="4491080"/>
            <a:chExt cx="2338080" cy="903403"/>
          </a:xfrm>
        </p:grpSpPr>
        <p:sp>
          <p:nvSpPr>
            <p:cNvPr id="53" name="TextBox 13"/>
            <p:cNvSpPr txBox="1"/>
            <p:nvPr/>
          </p:nvSpPr>
          <p:spPr>
            <a:xfrm>
              <a:off x="1284058" y="4491080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TextBox 13"/>
            <p:cNvSpPr txBox="1"/>
            <p:nvPr/>
          </p:nvSpPr>
          <p:spPr>
            <a:xfrm>
              <a:off x="1834239" y="4840485"/>
              <a:ext cx="1384263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859016" y="4205475"/>
            <a:ext cx="2338080" cy="903403"/>
            <a:chOff x="1284058" y="4491080"/>
            <a:chExt cx="2338080" cy="903403"/>
          </a:xfrm>
        </p:grpSpPr>
        <p:sp>
          <p:nvSpPr>
            <p:cNvPr id="56" name="TextBox 13"/>
            <p:cNvSpPr txBox="1"/>
            <p:nvPr/>
          </p:nvSpPr>
          <p:spPr>
            <a:xfrm>
              <a:off x="1284058" y="4491080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TextBox 13"/>
            <p:cNvSpPr txBox="1"/>
            <p:nvPr/>
          </p:nvSpPr>
          <p:spPr>
            <a:xfrm>
              <a:off x="1834239" y="4840485"/>
              <a:ext cx="1384263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699049" y="4205475"/>
            <a:ext cx="2338080" cy="903403"/>
            <a:chOff x="1284058" y="4491080"/>
            <a:chExt cx="2338080" cy="903403"/>
          </a:xfrm>
        </p:grpSpPr>
        <p:sp>
          <p:nvSpPr>
            <p:cNvPr id="59" name="TextBox 13"/>
            <p:cNvSpPr txBox="1"/>
            <p:nvPr/>
          </p:nvSpPr>
          <p:spPr>
            <a:xfrm>
              <a:off x="1284058" y="4491080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Box 13"/>
            <p:cNvSpPr txBox="1"/>
            <p:nvPr/>
          </p:nvSpPr>
          <p:spPr>
            <a:xfrm>
              <a:off x="1834239" y="4840485"/>
              <a:ext cx="1384263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542132" y="4205475"/>
            <a:ext cx="2338080" cy="903403"/>
            <a:chOff x="1284058" y="4491080"/>
            <a:chExt cx="2338080" cy="903403"/>
          </a:xfrm>
        </p:grpSpPr>
        <p:sp>
          <p:nvSpPr>
            <p:cNvPr id="62" name="TextBox 13"/>
            <p:cNvSpPr txBox="1"/>
            <p:nvPr/>
          </p:nvSpPr>
          <p:spPr>
            <a:xfrm>
              <a:off x="1284058" y="4491080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TextBox 13"/>
            <p:cNvSpPr txBox="1"/>
            <p:nvPr/>
          </p:nvSpPr>
          <p:spPr>
            <a:xfrm>
              <a:off x="1834239" y="4840485"/>
              <a:ext cx="1384263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4592" y="306364"/>
            <a:ext cx="399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blipFill>
                  <a:blip r:embed="rId1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第一章：单击此处添加标题</a:t>
            </a:r>
            <a:endParaRPr lang="zh-CN" altLang="en-US" sz="2400" b="1" dirty="0">
              <a:blipFill>
                <a:blip r:embed="rId1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Snip Single Corner Rectangle 53"/>
          <p:cNvSpPr/>
          <p:nvPr/>
        </p:nvSpPr>
        <p:spPr>
          <a:xfrm>
            <a:off x="1595936" y="2232076"/>
            <a:ext cx="1839344" cy="1716721"/>
          </a:xfrm>
          <a:prstGeom prst="snip1Rect">
            <a:avLst/>
          </a:prstGeom>
          <a:solidFill>
            <a:srgbClr val="F09D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endParaRPr lang="es-HN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Snip Single Corner Rectangle 59"/>
          <p:cNvSpPr/>
          <p:nvPr/>
        </p:nvSpPr>
        <p:spPr>
          <a:xfrm>
            <a:off x="3936919" y="2232076"/>
            <a:ext cx="1839344" cy="1716721"/>
          </a:xfrm>
          <a:prstGeom prst="snip1Rect">
            <a:avLst/>
          </a:prstGeom>
          <a:solidFill>
            <a:srgbClr val="F09D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endParaRPr lang="es-HN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Snip Single Corner Rectangle 62"/>
          <p:cNvSpPr/>
          <p:nvPr/>
        </p:nvSpPr>
        <p:spPr>
          <a:xfrm>
            <a:off x="6244460" y="2232076"/>
            <a:ext cx="1839344" cy="1716721"/>
          </a:xfrm>
          <a:prstGeom prst="snip1Rect">
            <a:avLst/>
          </a:prstGeom>
          <a:solidFill>
            <a:srgbClr val="F09D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endParaRPr lang="es-HN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nip Single Corner Rectangle 65"/>
          <p:cNvSpPr/>
          <p:nvPr/>
        </p:nvSpPr>
        <p:spPr>
          <a:xfrm>
            <a:off x="8618885" y="2232076"/>
            <a:ext cx="1839344" cy="1716721"/>
          </a:xfrm>
          <a:prstGeom prst="snip1Rect">
            <a:avLst/>
          </a:prstGeom>
          <a:solidFill>
            <a:srgbClr val="F09D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endParaRPr lang="es-HN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276464" y="2794511"/>
            <a:ext cx="591843" cy="660757"/>
            <a:chOff x="8431052" y="5110164"/>
            <a:chExt cx="591843" cy="660757"/>
          </a:xfrm>
          <a:solidFill>
            <a:schemeClr val="bg1"/>
          </a:solidFill>
        </p:grpSpPr>
        <p:sp>
          <p:nvSpPr>
            <p:cNvPr id="9" name="Rectangle 74@|1FFC:0|FBC:0|LFC:0|LBC:16777215"/>
            <p:cNvSpPr>
              <a:spLocks noChangeArrowheads="1"/>
            </p:cNvSpPr>
            <p:nvPr/>
          </p:nvSpPr>
          <p:spPr bwMode="auto">
            <a:xfrm>
              <a:off x="8694543" y="5547965"/>
              <a:ext cx="60807" cy="2229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75@|5FFC:0|FBC:0|LFC:0|LBC:16777215"/>
            <p:cNvSpPr/>
            <p:nvPr/>
          </p:nvSpPr>
          <p:spPr bwMode="auto">
            <a:xfrm>
              <a:off x="8431052" y="5110164"/>
              <a:ext cx="531038" cy="186471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76@|5FFC:0|FBC:0|LFC:0|LBC:16777215"/>
            <p:cNvSpPr/>
            <p:nvPr/>
          </p:nvSpPr>
          <p:spPr bwMode="auto">
            <a:xfrm>
              <a:off x="8491857" y="5333117"/>
              <a:ext cx="531038" cy="182419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Freeform 208"/>
          <p:cNvSpPr>
            <a:spLocks noEditPoints="1"/>
          </p:cNvSpPr>
          <p:nvPr/>
        </p:nvSpPr>
        <p:spPr bwMode="auto">
          <a:xfrm>
            <a:off x="2211024" y="2760057"/>
            <a:ext cx="575628" cy="660757"/>
          </a:xfrm>
          <a:custGeom>
            <a:avLst/>
            <a:gdLst>
              <a:gd name="T0" fmla="*/ 217 w 252"/>
              <a:gd name="T1" fmla="*/ 204 h 288"/>
              <a:gd name="T2" fmla="*/ 217 w 252"/>
              <a:gd name="T3" fmla="*/ 196 h 288"/>
              <a:gd name="T4" fmla="*/ 217 w 252"/>
              <a:gd name="T5" fmla="*/ 126 h 288"/>
              <a:gd name="T6" fmla="*/ 156 w 252"/>
              <a:gd name="T7" fmla="*/ 40 h 288"/>
              <a:gd name="T8" fmla="*/ 158 w 252"/>
              <a:gd name="T9" fmla="*/ 32 h 288"/>
              <a:gd name="T10" fmla="*/ 126 w 252"/>
              <a:gd name="T11" fmla="*/ 0 h 288"/>
              <a:gd name="T12" fmla="*/ 94 w 252"/>
              <a:gd name="T13" fmla="*/ 32 h 288"/>
              <a:gd name="T14" fmla="*/ 96 w 252"/>
              <a:gd name="T15" fmla="*/ 40 h 288"/>
              <a:gd name="T16" fmla="*/ 35 w 252"/>
              <a:gd name="T17" fmla="*/ 126 h 288"/>
              <a:gd name="T18" fmla="*/ 35 w 252"/>
              <a:gd name="T19" fmla="*/ 196 h 288"/>
              <a:gd name="T20" fmla="*/ 35 w 252"/>
              <a:gd name="T21" fmla="*/ 204 h 288"/>
              <a:gd name="T22" fmla="*/ 0 w 252"/>
              <a:gd name="T23" fmla="*/ 238 h 288"/>
              <a:gd name="T24" fmla="*/ 14 w 252"/>
              <a:gd name="T25" fmla="*/ 252 h 288"/>
              <a:gd name="T26" fmla="*/ 95 w 252"/>
              <a:gd name="T27" fmla="*/ 252 h 288"/>
              <a:gd name="T28" fmla="*/ 94 w 252"/>
              <a:gd name="T29" fmla="*/ 256 h 288"/>
              <a:gd name="T30" fmla="*/ 126 w 252"/>
              <a:gd name="T31" fmla="*/ 288 h 288"/>
              <a:gd name="T32" fmla="*/ 158 w 252"/>
              <a:gd name="T33" fmla="*/ 256 h 288"/>
              <a:gd name="T34" fmla="*/ 157 w 252"/>
              <a:gd name="T35" fmla="*/ 252 h 288"/>
              <a:gd name="T36" fmla="*/ 238 w 252"/>
              <a:gd name="T37" fmla="*/ 252 h 288"/>
              <a:gd name="T38" fmla="*/ 252 w 252"/>
              <a:gd name="T39" fmla="*/ 238 h 288"/>
              <a:gd name="T40" fmla="*/ 217 w 252"/>
              <a:gd name="T41" fmla="*/ 204 h 288"/>
              <a:gd name="T42" fmla="*/ 108 w 252"/>
              <a:gd name="T43" fmla="*/ 32 h 288"/>
              <a:gd name="T44" fmla="*/ 126 w 252"/>
              <a:gd name="T45" fmla="*/ 14 h 288"/>
              <a:gd name="T46" fmla="*/ 144 w 252"/>
              <a:gd name="T47" fmla="*/ 32 h 288"/>
              <a:gd name="T48" fmla="*/ 143 w 252"/>
              <a:gd name="T49" fmla="*/ 37 h 288"/>
              <a:gd name="T50" fmla="*/ 126 w 252"/>
              <a:gd name="T51" fmla="*/ 35 h 288"/>
              <a:gd name="T52" fmla="*/ 109 w 252"/>
              <a:gd name="T53" fmla="*/ 37 h 288"/>
              <a:gd name="T54" fmla="*/ 108 w 252"/>
              <a:gd name="T55" fmla="*/ 3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367"/>
          <p:cNvSpPr>
            <a:spLocks noEditPoints="1"/>
          </p:cNvSpPr>
          <p:nvPr/>
        </p:nvSpPr>
        <p:spPr bwMode="auto">
          <a:xfrm>
            <a:off x="4546480" y="2760056"/>
            <a:ext cx="620220" cy="660757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814957" y="2760056"/>
            <a:ext cx="664809" cy="660757"/>
            <a:chOff x="7069004" y="5110164"/>
            <a:chExt cx="664809" cy="660757"/>
          </a:xfrm>
          <a:solidFill>
            <a:schemeClr val="bg1"/>
          </a:solidFill>
        </p:grpSpPr>
        <p:sp>
          <p:nvSpPr>
            <p:cNvPr id="15" name="Freeform 368@|5FFC:0|FBC:0|LFC:0|LBC:16777215"/>
            <p:cNvSpPr/>
            <p:nvPr/>
          </p:nvSpPr>
          <p:spPr bwMode="auto">
            <a:xfrm>
              <a:off x="7170345" y="5531750"/>
              <a:ext cx="210793" cy="239171"/>
            </a:xfrm>
            <a:custGeom>
              <a:avLst/>
              <a:gdLst>
                <a:gd name="T0" fmla="*/ 0 w 92"/>
                <a:gd name="T1" fmla="*/ 0 h 104"/>
                <a:gd name="T2" fmla="*/ 18 w 92"/>
                <a:gd name="T3" fmla="*/ 24 h 104"/>
                <a:gd name="T4" fmla="*/ 18 w 92"/>
                <a:gd name="T5" fmla="*/ 89 h 104"/>
                <a:gd name="T6" fmla="*/ 33 w 92"/>
                <a:gd name="T7" fmla="*/ 104 h 104"/>
                <a:gd name="T8" fmla="*/ 76 w 92"/>
                <a:gd name="T9" fmla="*/ 104 h 104"/>
                <a:gd name="T10" fmla="*/ 92 w 92"/>
                <a:gd name="T11" fmla="*/ 89 h 104"/>
                <a:gd name="T12" fmla="*/ 74 w 92"/>
                <a:gd name="T13" fmla="*/ 24 h 104"/>
                <a:gd name="T14" fmla="*/ 84 w 92"/>
                <a:gd name="T15" fmla="*/ 9 h 104"/>
                <a:gd name="T16" fmla="*/ 22 w 92"/>
                <a:gd name="T17" fmla="*/ 2 h 104"/>
                <a:gd name="T18" fmla="*/ 0 w 92"/>
                <a:gd name="T1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4">
                  <a:moveTo>
                    <a:pt x="0" y="0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97"/>
                    <a:pt x="25" y="104"/>
                    <a:pt x="3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85" y="104"/>
                    <a:pt x="92" y="97"/>
                    <a:pt x="92" y="89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62" y="5"/>
                    <a:pt x="40" y="2"/>
                    <a:pt x="22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369@|5FFC:0|FBC:0|LFC:0|LBC:16777215"/>
            <p:cNvSpPr/>
            <p:nvPr/>
          </p:nvSpPr>
          <p:spPr bwMode="auto">
            <a:xfrm>
              <a:off x="7275742" y="5110164"/>
              <a:ext cx="458071" cy="502661"/>
            </a:xfrm>
            <a:custGeom>
              <a:avLst/>
              <a:gdLst>
                <a:gd name="T0" fmla="*/ 0 w 198"/>
                <a:gd name="T1" fmla="*/ 160 h 219"/>
                <a:gd name="T2" fmla="*/ 198 w 198"/>
                <a:gd name="T3" fmla="*/ 219 h 219"/>
                <a:gd name="T4" fmla="*/ 198 w 198"/>
                <a:gd name="T5" fmla="*/ 0 h 219"/>
                <a:gd name="T6" fmla="*/ 0 w 198"/>
                <a:gd name="T7" fmla="*/ 59 h 219"/>
                <a:gd name="T8" fmla="*/ 0 w 198"/>
                <a:gd name="T9" fmla="*/ 16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219">
                  <a:moveTo>
                    <a:pt x="0" y="160"/>
                  </a:moveTo>
                  <a:cubicBezTo>
                    <a:pt x="78" y="168"/>
                    <a:pt x="185" y="207"/>
                    <a:pt x="198" y="219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82" y="14"/>
                    <a:pt x="77" y="52"/>
                    <a:pt x="0" y="59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370@|5FFC:0|FBC:0|LFC:0|LBC:16777215"/>
            <p:cNvSpPr/>
            <p:nvPr/>
          </p:nvSpPr>
          <p:spPr bwMode="auto">
            <a:xfrm>
              <a:off x="7069004" y="5247990"/>
              <a:ext cx="133774" cy="227008"/>
            </a:xfrm>
            <a:custGeom>
              <a:avLst/>
              <a:gdLst>
                <a:gd name="T0" fmla="*/ 57 w 57"/>
                <a:gd name="T1" fmla="*/ 98 h 98"/>
                <a:gd name="T2" fmla="*/ 57 w 57"/>
                <a:gd name="T3" fmla="*/ 0 h 98"/>
                <a:gd name="T4" fmla="*/ 0 w 57"/>
                <a:gd name="T5" fmla="*/ 49 h 98"/>
                <a:gd name="T6" fmla="*/ 57 w 57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8">
                  <a:moveTo>
                    <a:pt x="57" y="9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1" y="3"/>
                    <a:pt x="0" y="31"/>
                    <a:pt x="0" y="49"/>
                  </a:cubicBezTo>
                  <a:cubicBezTo>
                    <a:pt x="0" y="68"/>
                    <a:pt x="10" y="94"/>
                    <a:pt x="57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Rounded Rectangle 71"/>
          <p:cNvSpPr/>
          <p:nvPr/>
        </p:nvSpPr>
        <p:spPr>
          <a:xfrm>
            <a:off x="1595434" y="4426536"/>
            <a:ext cx="1839845" cy="75227"/>
          </a:xfrm>
          <a:prstGeom prst="roundRect">
            <a:avLst/>
          </a:prstGeom>
          <a:solidFill>
            <a:srgbClr val="ADBAC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ounded Rectangle 72"/>
          <p:cNvSpPr/>
          <p:nvPr/>
        </p:nvSpPr>
        <p:spPr>
          <a:xfrm>
            <a:off x="1595435" y="4426536"/>
            <a:ext cx="957265" cy="75228"/>
          </a:xfrm>
          <a:prstGeom prst="roundRect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622386" y="407445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3945561" y="407445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6255587" y="407445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660224" y="407445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660224" y="4603040"/>
            <a:ext cx="1798005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ounded Rectangle 71"/>
          <p:cNvSpPr/>
          <p:nvPr/>
        </p:nvSpPr>
        <p:spPr>
          <a:xfrm>
            <a:off x="3945561" y="4426536"/>
            <a:ext cx="1839845" cy="75227"/>
          </a:xfrm>
          <a:prstGeom prst="roundRect">
            <a:avLst/>
          </a:prstGeom>
          <a:solidFill>
            <a:srgbClr val="ADBAC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Rounded Rectangle 72"/>
          <p:cNvSpPr/>
          <p:nvPr/>
        </p:nvSpPr>
        <p:spPr>
          <a:xfrm>
            <a:off x="3945562" y="4426536"/>
            <a:ext cx="957265" cy="75228"/>
          </a:xfrm>
          <a:prstGeom prst="roundRect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71"/>
          <p:cNvSpPr/>
          <p:nvPr/>
        </p:nvSpPr>
        <p:spPr>
          <a:xfrm>
            <a:off x="6207168" y="4426536"/>
            <a:ext cx="1839845" cy="75227"/>
          </a:xfrm>
          <a:prstGeom prst="roundRect">
            <a:avLst/>
          </a:prstGeom>
          <a:solidFill>
            <a:srgbClr val="ADBAC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ounded Rectangle 72"/>
          <p:cNvSpPr/>
          <p:nvPr/>
        </p:nvSpPr>
        <p:spPr>
          <a:xfrm>
            <a:off x="6207169" y="4426536"/>
            <a:ext cx="957265" cy="75228"/>
          </a:xfrm>
          <a:prstGeom prst="roundRect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ounded Rectangle 71"/>
          <p:cNvSpPr/>
          <p:nvPr/>
        </p:nvSpPr>
        <p:spPr>
          <a:xfrm>
            <a:off x="8680839" y="4426536"/>
            <a:ext cx="1839845" cy="75227"/>
          </a:xfrm>
          <a:prstGeom prst="roundRect">
            <a:avLst/>
          </a:prstGeom>
          <a:solidFill>
            <a:srgbClr val="ADBAC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ounded Rectangle 72"/>
          <p:cNvSpPr/>
          <p:nvPr/>
        </p:nvSpPr>
        <p:spPr>
          <a:xfrm>
            <a:off x="8680840" y="4426536"/>
            <a:ext cx="957265" cy="75228"/>
          </a:xfrm>
          <a:prstGeom prst="roundRect">
            <a:avLst/>
          </a:prstGeom>
          <a:solidFill>
            <a:srgbClr val="F09DB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6207168" y="4603040"/>
            <a:ext cx="1798005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3957587" y="4603040"/>
            <a:ext cx="1798005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1595434" y="4603040"/>
            <a:ext cx="1798005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5402" y="2918807"/>
            <a:ext cx="958032" cy="9922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207" y="2918807"/>
            <a:ext cx="958032" cy="9922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34739" y="3091767"/>
            <a:ext cx="6199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blipFill>
                  <a:blip r:embed="rId3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第二章：单击此处添加标题</a:t>
            </a:r>
            <a:endParaRPr lang="zh-CN" altLang="en-US" sz="3600" b="1" dirty="0">
              <a:blipFill>
                <a:blip r:embed="rId3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3576</Words>
  <Application>WPS 演示</Application>
  <PresentationFormat>自定义</PresentationFormat>
  <Paragraphs>480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8" baseType="lpstr">
      <vt:lpstr>Arial</vt:lpstr>
      <vt:lpstr>宋体</vt:lpstr>
      <vt:lpstr>Wingdings</vt:lpstr>
      <vt:lpstr>Calibri</vt:lpstr>
      <vt:lpstr>方正正大黑简体</vt:lpstr>
      <vt:lpstr>黑体</vt:lpstr>
      <vt:lpstr>Segoe Script</vt:lpstr>
      <vt:lpstr>Calibri</vt:lpstr>
      <vt:lpstr>微软雅黑</vt:lpstr>
      <vt:lpstr>Open Sans Condensed Light</vt:lpstr>
      <vt:lpstr>Open Sans</vt:lpstr>
      <vt:lpstr>Arial Unicode MS</vt:lpstr>
      <vt:lpstr>等线 Light</vt:lpstr>
      <vt:lpstr>等线</vt:lpstr>
      <vt:lpstr>PT Sans</vt:lpstr>
      <vt:lpstr>Source Sans Pro</vt:lpstr>
      <vt:lpstr>Lato Regular</vt:lpstr>
      <vt:lpstr>Segoe Print</vt:lpstr>
      <vt:lpstr>Open Sans Light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女王节</dc:title>
  <dc:creator>第一PPT</dc:creator>
  <cp:keywords>www.1ppt.com</cp:keywords>
  <dc:description>www.1ppt.com</dc:description>
  <cp:lastModifiedBy>yanchen</cp:lastModifiedBy>
  <cp:revision>15</cp:revision>
  <dcterms:created xsi:type="dcterms:W3CDTF">2017-03-03T13:44:00Z</dcterms:created>
  <dcterms:modified xsi:type="dcterms:W3CDTF">2020-03-04T09:16:05Z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