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256" r:id="rId3"/>
    <p:sldId id="259" r:id="rId5"/>
    <p:sldId id="261" r:id="rId6"/>
    <p:sldId id="257" r:id="rId7"/>
    <p:sldId id="262" r:id="rId8"/>
    <p:sldId id="260" r:id="rId9"/>
    <p:sldId id="266" r:id="rId10"/>
    <p:sldId id="267" r:id="rId11"/>
    <p:sldId id="282" r:id="rId12"/>
    <p:sldId id="269" r:id="rId13"/>
    <p:sldId id="270" r:id="rId14"/>
    <p:sldId id="271" r:id="rId15"/>
    <p:sldId id="272" r:id="rId16"/>
    <p:sldId id="281" r:id="rId17"/>
    <p:sldId id="273" r:id="rId18"/>
    <p:sldId id="274" r:id="rId19"/>
    <p:sldId id="275" r:id="rId20"/>
    <p:sldId id="276" r:id="rId21"/>
    <p:sldId id="280" r:id="rId22"/>
    <p:sldId id="277" r:id="rId23"/>
    <p:sldId id="278" r:id="rId24"/>
    <p:sldId id="279" r:id="rId25"/>
    <p:sldId id="258" r:id="rId26"/>
    <p:sldId id="268"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1" d="100"/>
          <a:sy n="101" d="100"/>
        </p:scale>
        <p:origin x="876" y="102"/>
      </p:cViewPr>
      <p:guideLst>
        <p:guide orient="horz" pos="2478"/>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41507E-744C-4AD5-892C-01DDEC72794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597A1E-670F-41AC-883A-3958278FBA3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97A1E-670F-41AC-883A-3958278FBA3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E2C4229D-255D-42C3-A781-335B8AAB1DE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487467-7A38-4E89-8263-A80B6A27634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485900" y="2324100"/>
            <a:ext cx="2209800" cy="2209800"/>
          </a:xfrm>
          <a:custGeom>
            <a:avLst/>
            <a:gdLst>
              <a:gd name="connsiteX0" fmla="*/ 1104900 w 2209800"/>
              <a:gd name="connsiteY0" fmla="*/ 0 h 2209800"/>
              <a:gd name="connsiteX1" fmla="*/ 2209800 w 2209800"/>
              <a:gd name="connsiteY1" fmla="*/ 1104900 h 2209800"/>
              <a:gd name="connsiteX2" fmla="*/ 1104900 w 2209800"/>
              <a:gd name="connsiteY2" fmla="*/ 2209800 h 2209800"/>
              <a:gd name="connsiteX3" fmla="*/ 0 w 2209800"/>
              <a:gd name="connsiteY3" fmla="*/ 1104900 h 2209800"/>
              <a:gd name="connsiteX4" fmla="*/ 1104900 w 2209800"/>
              <a:gd name="connsiteY4" fmla="*/ 0 h 2209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9800" h="2209800">
                <a:moveTo>
                  <a:pt x="1104900" y="0"/>
                </a:moveTo>
                <a:cubicBezTo>
                  <a:pt x="1715119" y="0"/>
                  <a:pt x="2209800" y="494681"/>
                  <a:pt x="2209800" y="1104900"/>
                </a:cubicBezTo>
                <a:cubicBezTo>
                  <a:pt x="2209800" y="1715119"/>
                  <a:pt x="1715119" y="2209800"/>
                  <a:pt x="1104900" y="2209800"/>
                </a:cubicBezTo>
                <a:cubicBezTo>
                  <a:pt x="494681" y="2209800"/>
                  <a:pt x="0" y="1715119"/>
                  <a:pt x="0" y="1104900"/>
                </a:cubicBezTo>
                <a:cubicBezTo>
                  <a:pt x="0" y="494681"/>
                  <a:pt x="494681" y="0"/>
                  <a:pt x="1104900"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1769918" y="1977003"/>
            <a:ext cx="2899064" cy="2899064"/>
          </a:xfrm>
          <a:custGeom>
            <a:avLst/>
            <a:gdLst>
              <a:gd name="connsiteX0" fmla="*/ 1449532 w 2899064"/>
              <a:gd name="connsiteY0" fmla="*/ 0 h 2899064"/>
              <a:gd name="connsiteX1" fmla="*/ 2899064 w 2899064"/>
              <a:gd name="connsiteY1" fmla="*/ 1449532 h 2899064"/>
              <a:gd name="connsiteX2" fmla="*/ 1449532 w 2899064"/>
              <a:gd name="connsiteY2" fmla="*/ 2899064 h 2899064"/>
              <a:gd name="connsiteX3" fmla="*/ 0 w 2899064"/>
              <a:gd name="connsiteY3" fmla="*/ 1449532 h 2899064"/>
              <a:gd name="connsiteX4" fmla="*/ 1449532 w 2899064"/>
              <a:gd name="connsiteY4" fmla="*/ 0 h 2899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9064" h="2899064">
                <a:moveTo>
                  <a:pt x="1449532" y="0"/>
                </a:moveTo>
                <a:cubicBezTo>
                  <a:pt x="2250086" y="0"/>
                  <a:pt x="2899064" y="648978"/>
                  <a:pt x="2899064" y="1449532"/>
                </a:cubicBezTo>
                <a:cubicBezTo>
                  <a:pt x="2899064" y="2250086"/>
                  <a:pt x="2250086" y="2899064"/>
                  <a:pt x="1449532" y="2899064"/>
                </a:cubicBezTo>
                <a:cubicBezTo>
                  <a:pt x="648978" y="2899064"/>
                  <a:pt x="0" y="2250086"/>
                  <a:pt x="0" y="1449532"/>
                </a:cubicBezTo>
                <a:cubicBezTo>
                  <a:pt x="0" y="648978"/>
                  <a:pt x="648978" y="0"/>
                  <a:pt x="1449532" y="0"/>
                </a:cubicBezTo>
                <a:close/>
              </a:path>
            </a:pathLst>
          </a:custGeom>
          <a:solidFill>
            <a:schemeClr val="bg1"/>
          </a:solidFill>
          <a:effectLst>
            <a:innerShdw blurRad="114300">
              <a:prstClr val="black"/>
            </a:innerShdw>
          </a:effectLst>
        </p:spPr>
        <p:txBody>
          <a:bodyPr wrap="square">
            <a:noAutofit/>
          </a:bodyPr>
          <a:lstStyle/>
          <a:p>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2C4229D-255D-42C3-A781-335B8AAB1DE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B487467-7A38-4E89-8263-A80B6A27634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5" name="图片占位符 14"/>
          <p:cNvSpPr>
            <a:spLocks noGrp="1"/>
          </p:cNvSpPr>
          <p:nvPr>
            <p:ph type="pic" sz="quarter" idx="10"/>
          </p:nvPr>
        </p:nvSpPr>
        <p:spPr>
          <a:xfrm>
            <a:off x="1082040" y="1940379"/>
            <a:ext cx="2249715" cy="1956934"/>
          </a:xfrm>
          <a:custGeom>
            <a:avLst/>
            <a:gdLst>
              <a:gd name="connsiteX0" fmla="*/ 162034 w 2249715"/>
              <a:gd name="connsiteY0" fmla="*/ 0 h 1956934"/>
              <a:gd name="connsiteX1" fmla="*/ 2087681 w 2249715"/>
              <a:gd name="connsiteY1" fmla="*/ 0 h 1956934"/>
              <a:gd name="connsiteX2" fmla="*/ 2249715 w 2249715"/>
              <a:gd name="connsiteY2" fmla="*/ 162034 h 1956934"/>
              <a:gd name="connsiteX3" fmla="*/ 2249715 w 2249715"/>
              <a:gd name="connsiteY3" fmla="*/ 1794900 h 1956934"/>
              <a:gd name="connsiteX4" fmla="*/ 2087681 w 2249715"/>
              <a:gd name="connsiteY4" fmla="*/ 1956934 h 1956934"/>
              <a:gd name="connsiteX5" fmla="*/ 162034 w 2249715"/>
              <a:gd name="connsiteY5" fmla="*/ 1956934 h 1956934"/>
              <a:gd name="connsiteX6" fmla="*/ 0 w 2249715"/>
              <a:gd name="connsiteY6" fmla="*/ 1794900 h 1956934"/>
              <a:gd name="connsiteX7" fmla="*/ 0 w 2249715"/>
              <a:gd name="connsiteY7" fmla="*/ 162034 h 1956934"/>
              <a:gd name="connsiteX8" fmla="*/ 162034 w 2249715"/>
              <a:gd name="connsiteY8" fmla="*/ 0 h 1956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9715" h="1956934">
                <a:moveTo>
                  <a:pt x="162034" y="0"/>
                </a:moveTo>
                <a:lnTo>
                  <a:pt x="2087681" y="0"/>
                </a:lnTo>
                <a:cubicBezTo>
                  <a:pt x="2177170" y="0"/>
                  <a:pt x="2249715" y="72545"/>
                  <a:pt x="2249715" y="162034"/>
                </a:cubicBezTo>
                <a:lnTo>
                  <a:pt x="2249715" y="1794900"/>
                </a:lnTo>
                <a:cubicBezTo>
                  <a:pt x="2249715" y="1884389"/>
                  <a:pt x="2177170" y="1956934"/>
                  <a:pt x="2087681" y="1956934"/>
                </a:cubicBezTo>
                <a:lnTo>
                  <a:pt x="162034" y="1956934"/>
                </a:lnTo>
                <a:cubicBezTo>
                  <a:pt x="72545" y="1956934"/>
                  <a:pt x="0" y="1884389"/>
                  <a:pt x="0" y="1794900"/>
                </a:cubicBezTo>
                <a:lnTo>
                  <a:pt x="0" y="162034"/>
                </a:lnTo>
                <a:cubicBezTo>
                  <a:pt x="0" y="72545"/>
                  <a:pt x="72545" y="0"/>
                  <a:pt x="162034"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dirty="0"/>
          </a:p>
        </p:txBody>
      </p:sp>
      <p:sp>
        <p:nvSpPr>
          <p:cNvPr id="16" name="图片占位符 15"/>
          <p:cNvSpPr>
            <a:spLocks noGrp="1"/>
          </p:cNvSpPr>
          <p:nvPr>
            <p:ph type="pic" sz="quarter" idx="11"/>
          </p:nvPr>
        </p:nvSpPr>
        <p:spPr>
          <a:xfrm>
            <a:off x="1082040" y="4044951"/>
            <a:ext cx="2249715" cy="1956934"/>
          </a:xfrm>
          <a:custGeom>
            <a:avLst/>
            <a:gdLst>
              <a:gd name="connsiteX0" fmla="*/ 162034 w 2249715"/>
              <a:gd name="connsiteY0" fmla="*/ 0 h 1956934"/>
              <a:gd name="connsiteX1" fmla="*/ 2087681 w 2249715"/>
              <a:gd name="connsiteY1" fmla="*/ 0 h 1956934"/>
              <a:gd name="connsiteX2" fmla="*/ 2249715 w 2249715"/>
              <a:gd name="connsiteY2" fmla="*/ 162034 h 1956934"/>
              <a:gd name="connsiteX3" fmla="*/ 2249715 w 2249715"/>
              <a:gd name="connsiteY3" fmla="*/ 1794900 h 1956934"/>
              <a:gd name="connsiteX4" fmla="*/ 2087681 w 2249715"/>
              <a:gd name="connsiteY4" fmla="*/ 1956934 h 1956934"/>
              <a:gd name="connsiteX5" fmla="*/ 162034 w 2249715"/>
              <a:gd name="connsiteY5" fmla="*/ 1956934 h 1956934"/>
              <a:gd name="connsiteX6" fmla="*/ 0 w 2249715"/>
              <a:gd name="connsiteY6" fmla="*/ 1794900 h 1956934"/>
              <a:gd name="connsiteX7" fmla="*/ 0 w 2249715"/>
              <a:gd name="connsiteY7" fmla="*/ 162034 h 1956934"/>
              <a:gd name="connsiteX8" fmla="*/ 162034 w 2249715"/>
              <a:gd name="connsiteY8" fmla="*/ 0 h 1956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9715" h="1956934">
                <a:moveTo>
                  <a:pt x="162034" y="0"/>
                </a:moveTo>
                <a:lnTo>
                  <a:pt x="2087681" y="0"/>
                </a:lnTo>
                <a:cubicBezTo>
                  <a:pt x="2177170" y="0"/>
                  <a:pt x="2249715" y="72545"/>
                  <a:pt x="2249715" y="162034"/>
                </a:cubicBezTo>
                <a:lnTo>
                  <a:pt x="2249715" y="1794900"/>
                </a:lnTo>
                <a:cubicBezTo>
                  <a:pt x="2249715" y="1884389"/>
                  <a:pt x="2177170" y="1956934"/>
                  <a:pt x="2087681" y="1956934"/>
                </a:cubicBezTo>
                <a:lnTo>
                  <a:pt x="162034" y="1956934"/>
                </a:lnTo>
                <a:cubicBezTo>
                  <a:pt x="72545" y="1956934"/>
                  <a:pt x="0" y="1884389"/>
                  <a:pt x="0" y="1794900"/>
                </a:cubicBezTo>
                <a:lnTo>
                  <a:pt x="0" y="162034"/>
                </a:lnTo>
                <a:cubicBezTo>
                  <a:pt x="0" y="72545"/>
                  <a:pt x="72545" y="0"/>
                  <a:pt x="162034"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
        <p:nvSpPr>
          <p:cNvPr id="18" name="图片占位符 17"/>
          <p:cNvSpPr>
            <a:spLocks noGrp="1"/>
          </p:cNvSpPr>
          <p:nvPr>
            <p:ph type="pic" sz="quarter" idx="12"/>
          </p:nvPr>
        </p:nvSpPr>
        <p:spPr>
          <a:xfrm>
            <a:off x="6119312" y="1940379"/>
            <a:ext cx="2429695" cy="4061506"/>
          </a:xfrm>
          <a:custGeom>
            <a:avLst/>
            <a:gdLst>
              <a:gd name="connsiteX0" fmla="*/ 84043 w 2429695"/>
              <a:gd name="connsiteY0" fmla="*/ 0 h 4061506"/>
              <a:gd name="connsiteX1" fmla="*/ 2345652 w 2429695"/>
              <a:gd name="connsiteY1" fmla="*/ 0 h 4061506"/>
              <a:gd name="connsiteX2" fmla="*/ 2429695 w 2429695"/>
              <a:gd name="connsiteY2" fmla="*/ 84043 h 4061506"/>
              <a:gd name="connsiteX3" fmla="*/ 2429695 w 2429695"/>
              <a:gd name="connsiteY3" fmla="*/ 3977463 h 4061506"/>
              <a:gd name="connsiteX4" fmla="*/ 2345652 w 2429695"/>
              <a:gd name="connsiteY4" fmla="*/ 4061506 h 4061506"/>
              <a:gd name="connsiteX5" fmla="*/ 84043 w 2429695"/>
              <a:gd name="connsiteY5" fmla="*/ 4061506 h 4061506"/>
              <a:gd name="connsiteX6" fmla="*/ 0 w 2429695"/>
              <a:gd name="connsiteY6" fmla="*/ 3977463 h 4061506"/>
              <a:gd name="connsiteX7" fmla="*/ 0 w 2429695"/>
              <a:gd name="connsiteY7" fmla="*/ 84043 h 4061506"/>
              <a:gd name="connsiteX8" fmla="*/ 84043 w 2429695"/>
              <a:gd name="connsiteY8" fmla="*/ 0 h 4061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9695" h="4061506">
                <a:moveTo>
                  <a:pt x="84043" y="0"/>
                </a:moveTo>
                <a:lnTo>
                  <a:pt x="2345652" y="0"/>
                </a:lnTo>
                <a:cubicBezTo>
                  <a:pt x="2392068" y="0"/>
                  <a:pt x="2429695" y="37627"/>
                  <a:pt x="2429695" y="84043"/>
                </a:cubicBezTo>
                <a:lnTo>
                  <a:pt x="2429695" y="3977463"/>
                </a:lnTo>
                <a:cubicBezTo>
                  <a:pt x="2429695" y="4023879"/>
                  <a:pt x="2392068" y="4061506"/>
                  <a:pt x="2345652" y="4061506"/>
                </a:cubicBezTo>
                <a:lnTo>
                  <a:pt x="84043" y="4061506"/>
                </a:lnTo>
                <a:cubicBezTo>
                  <a:pt x="37627" y="4061506"/>
                  <a:pt x="0" y="4023879"/>
                  <a:pt x="0" y="3977463"/>
                </a:cubicBezTo>
                <a:lnTo>
                  <a:pt x="0" y="84043"/>
                </a:lnTo>
                <a:cubicBezTo>
                  <a:pt x="0" y="37627"/>
                  <a:pt x="37627" y="0"/>
                  <a:pt x="84043"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
        <p:nvSpPr>
          <p:cNvPr id="17" name="图片占位符 16"/>
          <p:cNvSpPr>
            <a:spLocks noGrp="1"/>
          </p:cNvSpPr>
          <p:nvPr>
            <p:ph type="pic" sz="quarter" idx="13"/>
          </p:nvPr>
        </p:nvSpPr>
        <p:spPr>
          <a:xfrm>
            <a:off x="8727937" y="1940379"/>
            <a:ext cx="2429695" cy="4061506"/>
          </a:xfrm>
          <a:custGeom>
            <a:avLst/>
            <a:gdLst>
              <a:gd name="connsiteX0" fmla="*/ 84043 w 2429695"/>
              <a:gd name="connsiteY0" fmla="*/ 0 h 4061506"/>
              <a:gd name="connsiteX1" fmla="*/ 2345652 w 2429695"/>
              <a:gd name="connsiteY1" fmla="*/ 0 h 4061506"/>
              <a:gd name="connsiteX2" fmla="*/ 2429695 w 2429695"/>
              <a:gd name="connsiteY2" fmla="*/ 84043 h 4061506"/>
              <a:gd name="connsiteX3" fmla="*/ 2429695 w 2429695"/>
              <a:gd name="connsiteY3" fmla="*/ 3977463 h 4061506"/>
              <a:gd name="connsiteX4" fmla="*/ 2345652 w 2429695"/>
              <a:gd name="connsiteY4" fmla="*/ 4061506 h 4061506"/>
              <a:gd name="connsiteX5" fmla="*/ 84043 w 2429695"/>
              <a:gd name="connsiteY5" fmla="*/ 4061506 h 4061506"/>
              <a:gd name="connsiteX6" fmla="*/ 0 w 2429695"/>
              <a:gd name="connsiteY6" fmla="*/ 3977463 h 4061506"/>
              <a:gd name="connsiteX7" fmla="*/ 0 w 2429695"/>
              <a:gd name="connsiteY7" fmla="*/ 84043 h 4061506"/>
              <a:gd name="connsiteX8" fmla="*/ 84043 w 2429695"/>
              <a:gd name="connsiteY8" fmla="*/ 0 h 4061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9695" h="4061506">
                <a:moveTo>
                  <a:pt x="84043" y="0"/>
                </a:moveTo>
                <a:lnTo>
                  <a:pt x="2345652" y="0"/>
                </a:lnTo>
                <a:cubicBezTo>
                  <a:pt x="2392068" y="0"/>
                  <a:pt x="2429695" y="37627"/>
                  <a:pt x="2429695" y="84043"/>
                </a:cubicBezTo>
                <a:lnTo>
                  <a:pt x="2429695" y="3977463"/>
                </a:lnTo>
                <a:cubicBezTo>
                  <a:pt x="2429695" y="4023879"/>
                  <a:pt x="2392068" y="4061506"/>
                  <a:pt x="2345652" y="4061506"/>
                </a:cubicBezTo>
                <a:lnTo>
                  <a:pt x="84043" y="4061506"/>
                </a:lnTo>
                <a:cubicBezTo>
                  <a:pt x="37627" y="4061506"/>
                  <a:pt x="0" y="4023879"/>
                  <a:pt x="0" y="3977463"/>
                </a:cubicBezTo>
                <a:lnTo>
                  <a:pt x="0" y="84043"/>
                </a:lnTo>
                <a:cubicBezTo>
                  <a:pt x="0" y="37627"/>
                  <a:pt x="37627" y="0"/>
                  <a:pt x="84043"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1099458" y="1940379"/>
            <a:ext cx="2249715" cy="3913868"/>
          </a:xfrm>
          <a:custGeom>
            <a:avLst/>
            <a:gdLst>
              <a:gd name="connsiteX0" fmla="*/ 186276 w 2249715"/>
              <a:gd name="connsiteY0" fmla="*/ 0 h 3913868"/>
              <a:gd name="connsiteX1" fmla="*/ 2063439 w 2249715"/>
              <a:gd name="connsiteY1" fmla="*/ 0 h 3913868"/>
              <a:gd name="connsiteX2" fmla="*/ 2249715 w 2249715"/>
              <a:gd name="connsiteY2" fmla="*/ 186276 h 3913868"/>
              <a:gd name="connsiteX3" fmla="*/ 2249715 w 2249715"/>
              <a:gd name="connsiteY3" fmla="*/ 3727592 h 3913868"/>
              <a:gd name="connsiteX4" fmla="*/ 2063439 w 2249715"/>
              <a:gd name="connsiteY4" fmla="*/ 3913868 h 3913868"/>
              <a:gd name="connsiteX5" fmla="*/ 186276 w 2249715"/>
              <a:gd name="connsiteY5" fmla="*/ 3913868 h 3913868"/>
              <a:gd name="connsiteX6" fmla="*/ 0 w 2249715"/>
              <a:gd name="connsiteY6" fmla="*/ 3727592 h 3913868"/>
              <a:gd name="connsiteX7" fmla="*/ 0 w 2249715"/>
              <a:gd name="connsiteY7" fmla="*/ 186276 h 3913868"/>
              <a:gd name="connsiteX8" fmla="*/ 186276 w 2249715"/>
              <a:gd name="connsiteY8" fmla="*/ 0 h 391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9715" h="3913868">
                <a:moveTo>
                  <a:pt x="186276" y="0"/>
                </a:moveTo>
                <a:lnTo>
                  <a:pt x="2063439" y="0"/>
                </a:lnTo>
                <a:cubicBezTo>
                  <a:pt x="2166316" y="0"/>
                  <a:pt x="2249715" y="83399"/>
                  <a:pt x="2249715" y="186276"/>
                </a:cubicBezTo>
                <a:lnTo>
                  <a:pt x="2249715" y="3727592"/>
                </a:lnTo>
                <a:cubicBezTo>
                  <a:pt x="2249715" y="3830469"/>
                  <a:pt x="2166316" y="3913868"/>
                  <a:pt x="2063439" y="3913868"/>
                </a:cubicBezTo>
                <a:lnTo>
                  <a:pt x="186276" y="3913868"/>
                </a:lnTo>
                <a:cubicBezTo>
                  <a:pt x="83399" y="3913868"/>
                  <a:pt x="0" y="3830469"/>
                  <a:pt x="0" y="3727592"/>
                </a:cubicBezTo>
                <a:lnTo>
                  <a:pt x="0" y="186276"/>
                </a:lnTo>
                <a:cubicBezTo>
                  <a:pt x="0" y="83399"/>
                  <a:pt x="83399" y="0"/>
                  <a:pt x="186276"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
        <p:nvSpPr>
          <p:cNvPr id="12" name="图片占位符 11"/>
          <p:cNvSpPr>
            <a:spLocks noGrp="1"/>
          </p:cNvSpPr>
          <p:nvPr>
            <p:ph type="pic" sz="quarter" idx="11"/>
          </p:nvPr>
        </p:nvSpPr>
        <p:spPr>
          <a:xfrm>
            <a:off x="3524068" y="1940379"/>
            <a:ext cx="5143864" cy="3913868"/>
          </a:xfrm>
          <a:custGeom>
            <a:avLst/>
            <a:gdLst>
              <a:gd name="connsiteX0" fmla="*/ 135381 w 5143864"/>
              <a:gd name="connsiteY0" fmla="*/ 0 h 3913868"/>
              <a:gd name="connsiteX1" fmla="*/ 5008483 w 5143864"/>
              <a:gd name="connsiteY1" fmla="*/ 0 h 3913868"/>
              <a:gd name="connsiteX2" fmla="*/ 5143864 w 5143864"/>
              <a:gd name="connsiteY2" fmla="*/ 135381 h 3913868"/>
              <a:gd name="connsiteX3" fmla="*/ 5143864 w 5143864"/>
              <a:gd name="connsiteY3" fmla="*/ 3778487 h 3913868"/>
              <a:gd name="connsiteX4" fmla="*/ 5008483 w 5143864"/>
              <a:gd name="connsiteY4" fmla="*/ 3913868 h 3913868"/>
              <a:gd name="connsiteX5" fmla="*/ 135381 w 5143864"/>
              <a:gd name="connsiteY5" fmla="*/ 3913868 h 3913868"/>
              <a:gd name="connsiteX6" fmla="*/ 0 w 5143864"/>
              <a:gd name="connsiteY6" fmla="*/ 3778487 h 3913868"/>
              <a:gd name="connsiteX7" fmla="*/ 0 w 5143864"/>
              <a:gd name="connsiteY7" fmla="*/ 135381 h 3913868"/>
              <a:gd name="connsiteX8" fmla="*/ 135381 w 5143864"/>
              <a:gd name="connsiteY8" fmla="*/ 0 h 391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43864" h="3913868">
                <a:moveTo>
                  <a:pt x="135381" y="0"/>
                </a:moveTo>
                <a:lnTo>
                  <a:pt x="5008483" y="0"/>
                </a:lnTo>
                <a:cubicBezTo>
                  <a:pt x="5083252" y="0"/>
                  <a:pt x="5143864" y="60612"/>
                  <a:pt x="5143864" y="135381"/>
                </a:cubicBezTo>
                <a:lnTo>
                  <a:pt x="5143864" y="3778487"/>
                </a:lnTo>
                <a:cubicBezTo>
                  <a:pt x="5143864" y="3853256"/>
                  <a:pt x="5083252" y="3913868"/>
                  <a:pt x="5008483" y="3913868"/>
                </a:cubicBezTo>
                <a:lnTo>
                  <a:pt x="135381" y="3913868"/>
                </a:lnTo>
                <a:cubicBezTo>
                  <a:pt x="60612" y="3913868"/>
                  <a:pt x="0" y="3853256"/>
                  <a:pt x="0" y="3778487"/>
                </a:cubicBezTo>
                <a:lnTo>
                  <a:pt x="0" y="135381"/>
                </a:lnTo>
                <a:cubicBezTo>
                  <a:pt x="0" y="60612"/>
                  <a:pt x="60612" y="0"/>
                  <a:pt x="135381"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4310743" y="2112056"/>
            <a:ext cx="3570514" cy="3570514"/>
          </a:xfrm>
          <a:custGeom>
            <a:avLst/>
            <a:gdLst>
              <a:gd name="connsiteX0" fmla="*/ 1785257 w 3570514"/>
              <a:gd name="connsiteY0" fmla="*/ 0 h 3570514"/>
              <a:gd name="connsiteX1" fmla="*/ 3570514 w 3570514"/>
              <a:gd name="connsiteY1" fmla="*/ 1785257 h 3570514"/>
              <a:gd name="connsiteX2" fmla="*/ 1785257 w 3570514"/>
              <a:gd name="connsiteY2" fmla="*/ 3570514 h 3570514"/>
              <a:gd name="connsiteX3" fmla="*/ 0 w 3570514"/>
              <a:gd name="connsiteY3" fmla="*/ 1785257 h 3570514"/>
              <a:gd name="connsiteX4" fmla="*/ 1785257 w 3570514"/>
              <a:gd name="connsiteY4" fmla="*/ 0 h 3570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514" h="3570514">
                <a:moveTo>
                  <a:pt x="1785257" y="0"/>
                </a:moveTo>
                <a:cubicBezTo>
                  <a:pt x="2771227" y="0"/>
                  <a:pt x="3570514" y="799287"/>
                  <a:pt x="3570514" y="1785257"/>
                </a:cubicBezTo>
                <a:cubicBezTo>
                  <a:pt x="3570514" y="2771227"/>
                  <a:pt x="2771227" y="3570514"/>
                  <a:pt x="1785257" y="3570514"/>
                </a:cubicBezTo>
                <a:cubicBezTo>
                  <a:pt x="799287" y="3570514"/>
                  <a:pt x="0" y="2771227"/>
                  <a:pt x="0" y="1785257"/>
                </a:cubicBezTo>
                <a:cubicBezTo>
                  <a:pt x="0" y="799287"/>
                  <a:pt x="799287" y="0"/>
                  <a:pt x="1785257"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6" name="图片占位符 15"/>
          <p:cNvSpPr>
            <a:spLocks noGrp="1"/>
          </p:cNvSpPr>
          <p:nvPr>
            <p:ph type="pic" sz="quarter" idx="10"/>
          </p:nvPr>
        </p:nvSpPr>
        <p:spPr>
          <a:xfrm>
            <a:off x="1378856" y="2075542"/>
            <a:ext cx="1944916" cy="1944916"/>
          </a:xfrm>
          <a:custGeom>
            <a:avLst/>
            <a:gdLst>
              <a:gd name="connsiteX0" fmla="*/ 972458 w 1944916"/>
              <a:gd name="connsiteY0" fmla="*/ 0 h 1944916"/>
              <a:gd name="connsiteX1" fmla="*/ 1944916 w 1944916"/>
              <a:gd name="connsiteY1" fmla="*/ 972458 h 1944916"/>
              <a:gd name="connsiteX2" fmla="*/ 972458 w 1944916"/>
              <a:gd name="connsiteY2" fmla="*/ 1944916 h 1944916"/>
              <a:gd name="connsiteX3" fmla="*/ 0 w 1944916"/>
              <a:gd name="connsiteY3" fmla="*/ 972458 h 1944916"/>
              <a:gd name="connsiteX4" fmla="*/ 972458 w 1944916"/>
              <a:gd name="connsiteY4" fmla="*/ 0 h 1944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4916" h="1944916">
                <a:moveTo>
                  <a:pt x="972458" y="0"/>
                </a:moveTo>
                <a:cubicBezTo>
                  <a:pt x="1509532" y="0"/>
                  <a:pt x="1944916" y="435384"/>
                  <a:pt x="1944916" y="972458"/>
                </a:cubicBezTo>
                <a:cubicBezTo>
                  <a:pt x="1944916" y="1509532"/>
                  <a:pt x="1509532" y="1944916"/>
                  <a:pt x="972458" y="1944916"/>
                </a:cubicBezTo>
                <a:cubicBezTo>
                  <a:pt x="435384" y="1944916"/>
                  <a:pt x="0" y="1509532"/>
                  <a:pt x="0" y="972458"/>
                </a:cubicBezTo>
                <a:cubicBezTo>
                  <a:pt x="0" y="435384"/>
                  <a:pt x="435384" y="0"/>
                  <a:pt x="972458"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dirty="0">
                <a:solidFill>
                  <a:prstClr val="white"/>
                </a:solidFill>
                <a:latin typeface="+mj-ea"/>
                <a:ea typeface="+mj-ea"/>
              </a:defRPr>
            </a:lvl1pPr>
          </a:lstStyle>
          <a:p>
            <a:pPr marL="0" lvl="0" algn="ctr" fontAlgn="base">
              <a:spcBef>
                <a:spcPct val="0"/>
              </a:spcBef>
              <a:spcAft>
                <a:spcPct val="0"/>
              </a:spcAft>
            </a:pPr>
            <a:endParaRPr lang="zh-CN" altLang="en-US" dirty="0"/>
          </a:p>
        </p:txBody>
      </p:sp>
      <p:sp>
        <p:nvSpPr>
          <p:cNvPr id="17" name="图片占位符 16"/>
          <p:cNvSpPr>
            <a:spLocks noGrp="1"/>
          </p:cNvSpPr>
          <p:nvPr>
            <p:ph type="pic" sz="quarter" idx="11"/>
          </p:nvPr>
        </p:nvSpPr>
        <p:spPr>
          <a:xfrm>
            <a:off x="3875313" y="2075542"/>
            <a:ext cx="1944916" cy="1944916"/>
          </a:xfrm>
          <a:custGeom>
            <a:avLst/>
            <a:gdLst>
              <a:gd name="connsiteX0" fmla="*/ 972458 w 1944916"/>
              <a:gd name="connsiteY0" fmla="*/ 0 h 1944916"/>
              <a:gd name="connsiteX1" fmla="*/ 1944916 w 1944916"/>
              <a:gd name="connsiteY1" fmla="*/ 972458 h 1944916"/>
              <a:gd name="connsiteX2" fmla="*/ 972458 w 1944916"/>
              <a:gd name="connsiteY2" fmla="*/ 1944916 h 1944916"/>
              <a:gd name="connsiteX3" fmla="*/ 0 w 1944916"/>
              <a:gd name="connsiteY3" fmla="*/ 972458 h 1944916"/>
              <a:gd name="connsiteX4" fmla="*/ 972458 w 1944916"/>
              <a:gd name="connsiteY4" fmla="*/ 0 h 1944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4916" h="1944916">
                <a:moveTo>
                  <a:pt x="972458" y="0"/>
                </a:moveTo>
                <a:cubicBezTo>
                  <a:pt x="1509532" y="0"/>
                  <a:pt x="1944916" y="435384"/>
                  <a:pt x="1944916" y="972458"/>
                </a:cubicBezTo>
                <a:cubicBezTo>
                  <a:pt x="1944916" y="1509532"/>
                  <a:pt x="1509532" y="1944916"/>
                  <a:pt x="972458" y="1944916"/>
                </a:cubicBezTo>
                <a:cubicBezTo>
                  <a:pt x="435384" y="1944916"/>
                  <a:pt x="0" y="1509532"/>
                  <a:pt x="0" y="972458"/>
                </a:cubicBezTo>
                <a:cubicBezTo>
                  <a:pt x="0" y="435384"/>
                  <a:pt x="435384" y="0"/>
                  <a:pt x="972458"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
        <p:nvSpPr>
          <p:cNvPr id="18" name="图片占位符 17"/>
          <p:cNvSpPr>
            <a:spLocks noGrp="1"/>
          </p:cNvSpPr>
          <p:nvPr>
            <p:ph type="pic" sz="quarter" idx="12"/>
          </p:nvPr>
        </p:nvSpPr>
        <p:spPr>
          <a:xfrm>
            <a:off x="6371770" y="2075542"/>
            <a:ext cx="1944916" cy="1944916"/>
          </a:xfrm>
          <a:custGeom>
            <a:avLst/>
            <a:gdLst>
              <a:gd name="connsiteX0" fmla="*/ 972458 w 1944916"/>
              <a:gd name="connsiteY0" fmla="*/ 0 h 1944916"/>
              <a:gd name="connsiteX1" fmla="*/ 1944916 w 1944916"/>
              <a:gd name="connsiteY1" fmla="*/ 972458 h 1944916"/>
              <a:gd name="connsiteX2" fmla="*/ 972458 w 1944916"/>
              <a:gd name="connsiteY2" fmla="*/ 1944916 h 1944916"/>
              <a:gd name="connsiteX3" fmla="*/ 0 w 1944916"/>
              <a:gd name="connsiteY3" fmla="*/ 972458 h 1944916"/>
              <a:gd name="connsiteX4" fmla="*/ 972458 w 1944916"/>
              <a:gd name="connsiteY4" fmla="*/ 0 h 1944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4916" h="1944916">
                <a:moveTo>
                  <a:pt x="972458" y="0"/>
                </a:moveTo>
                <a:cubicBezTo>
                  <a:pt x="1509532" y="0"/>
                  <a:pt x="1944916" y="435384"/>
                  <a:pt x="1944916" y="972458"/>
                </a:cubicBezTo>
                <a:cubicBezTo>
                  <a:pt x="1944916" y="1509532"/>
                  <a:pt x="1509532" y="1944916"/>
                  <a:pt x="972458" y="1944916"/>
                </a:cubicBezTo>
                <a:cubicBezTo>
                  <a:pt x="435384" y="1944916"/>
                  <a:pt x="0" y="1509532"/>
                  <a:pt x="0" y="972458"/>
                </a:cubicBezTo>
                <a:cubicBezTo>
                  <a:pt x="0" y="435384"/>
                  <a:pt x="435384" y="0"/>
                  <a:pt x="972458"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
        <p:nvSpPr>
          <p:cNvPr id="19" name="图片占位符 18"/>
          <p:cNvSpPr>
            <a:spLocks noGrp="1"/>
          </p:cNvSpPr>
          <p:nvPr>
            <p:ph type="pic" sz="quarter" idx="13"/>
          </p:nvPr>
        </p:nvSpPr>
        <p:spPr>
          <a:xfrm>
            <a:off x="8868228" y="2075542"/>
            <a:ext cx="1944916" cy="1944916"/>
          </a:xfrm>
          <a:custGeom>
            <a:avLst/>
            <a:gdLst>
              <a:gd name="connsiteX0" fmla="*/ 972458 w 1944916"/>
              <a:gd name="connsiteY0" fmla="*/ 0 h 1944916"/>
              <a:gd name="connsiteX1" fmla="*/ 1944916 w 1944916"/>
              <a:gd name="connsiteY1" fmla="*/ 972458 h 1944916"/>
              <a:gd name="connsiteX2" fmla="*/ 972458 w 1944916"/>
              <a:gd name="connsiteY2" fmla="*/ 1944916 h 1944916"/>
              <a:gd name="connsiteX3" fmla="*/ 0 w 1944916"/>
              <a:gd name="connsiteY3" fmla="*/ 972458 h 1944916"/>
              <a:gd name="connsiteX4" fmla="*/ 972458 w 1944916"/>
              <a:gd name="connsiteY4" fmla="*/ 0 h 1944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4916" h="1944916">
                <a:moveTo>
                  <a:pt x="972458" y="0"/>
                </a:moveTo>
                <a:cubicBezTo>
                  <a:pt x="1509532" y="0"/>
                  <a:pt x="1944916" y="435384"/>
                  <a:pt x="1944916" y="972458"/>
                </a:cubicBezTo>
                <a:cubicBezTo>
                  <a:pt x="1944916" y="1509532"/>
                  <a:pt x="1509532" y="1944916"/>
                  <a:pt x="972458" y="1944916"/>
                </a:cubicBezTo>
                <a:cubicBezTo>
                  <a:pt x="435384" y="1944916"/>
                  <a:pt x="0" y="1509532"/>
                  <a:pt x="0" y="972458"/>
                </a:cubicBezTo>
                <a:cubicBezTo>
                  <a:pt x="0" y="435384"/>
                  <a:pt x="435384" y="0"/>
                  <a:pt x="972458"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4626311" y="2450956"/>
            <a:ext cx="2892719" cy="2892719"/>
          </a:xfrm>
          <a:custGeom>
            <a:avLst/>
            <a:gdLst>
              <a:gd name="connsiteX0" fmla="*/ 1446360 w 2892719"/>
              <a:gd name="connsiteY0" fmla="*/ 0 h 2892719"/>
              <a:gd name="connsiteX1" fmla="*/ 1713507 w 2892719"/>
              <a:gd name="connsiteY1" fmla="*/ 110656 h 2892719"/>
              <a:gd name="connsiteX2" fmla="*/ 2782064 w 2892719"/>
              <a:gd name="connsiteY2" fmla="*/ 1179213 h 2892719"/>
              <a:gd name="connsiteX3" fmla="*/ 2782064 w 2892719"/>
              <a:gd name="connsiteY3" fmla="*/ 1713507 h 2892719"/>
              <a:gd name="connsiteX4" fmla="*/ 1713508 w 2892719"/>
              <a:gd name="connsiteY4" fmla="*/ 2782064 h 2892719"/>
              <a:gd name="connsiteX5" fmla="*/ 1179214 w 2892719"/>
              <a:gd name="connsiteY5" fmla="*/ 2782064 h 2892719"/>
              <a:gd name="connsiteX6" fmla="*/ 110656 w 2892719"/>
              <a:gd name="connsiteY6" fmla="*/ 1713506 h 2892719"/>
              <a:gd name="connsiteX7" fmla="*/ 110656 w 2892719"/>
              <a:gd name="connsiteY7" fmla="*/ 1179212 h 2892719"/>
              <a:gd name="connsiteX8" fmla="*/ 1179213 w 2892719"/>
              <a:gd name="connsiteY8" fmla="*/ 110656 h 2892719"/>
              <a:gd name="connsiteX9" fmla="*/ 1446360 w 2892719"/>
              <a:gd name="connsiteY9" fmla="*/ 0 h 2892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2719" h="2892719">
                <a:moveTo>
                  <a:pt x="1446360" y="0"/>
                </a:moveTo>
                <a:cubicBezTo>
                  <a:pt x="1543048" y="0"/>
                  <a:pt x="1639736" y="36885"/>
                  <a:pt x="1713507" y="110656"/>
                </a:cubicBezTo>
                <a:lnTo>
                  <a:pt x="2782064" y="1179213"/>
                </a:lnTo>
                <a:cubicBezTo>
                  <a:pt x="2929605" y="1326754"/>
                  <a:pt x="2929605" y="1565966"/>
                  <a:pt x="2782064" y="1713507"/>
                </a:cubicBezTo>
                <a:lnTo>
                  <a:pt x="1713508" y="2782064"/>
                </a:lnTo>
                <a:cubicBezTo>
                  <a:pt x="1565966" y="2929605"/>
                  <a:pt x="1326755" y="2929605"/>
                  <a:pt x="1179214" y="2782064"/>
                </a:cubicBezTo>
                <a:lnTo>
                  <a:pt x="110656" y="1713506"/>
                </a:lnTo>
                <a:cubicBezTo>
                  <a:pt x="-36885" y="1565965"/>
                  <a:pt x="-36885" y="1326754"/>
                  <a:pt x="110656" y="1179212"/>
                </a:cubicBezTo>
                <a:lnTo>
                  <a:pt x="1179213" y="110656"/>
                </a:lnTo>
                <a:cubicBezTo>
                  <a:pt x="1252984" y="36885"/>
                  <a:pt x="1349672" y="0"/>
                  <a:pt x="1446360"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874713" y="2121569"/>
            <a:ext cx="2351314" cy="2351314"/>
          </a:xfrm>
          <a:custGeom>
            <a:avLst/>
            <a:gdLst>
              <a:gd name="connsiteX0" fmla="*/ 1175657 w 2351314"/>
              <a:gd name="connsiteY0" fmla="*/ 0 h 2351314"/>
              <a:gd name="connsiteX1" fmla="*/ 2351314 w 2351314"/>
              <a:gd name="connsiteY1" fmla="*/ 1175657 h 2351314"/>
              <a:gd name="connsiteX2" fmla="*/ 1175657 w 2351314"/>
              <a:gd name="connsiteY2" fmla="*/ 2351314 h 2351314"/>
              <a:gd name="connsiteX3" fmla="*/ 0 w 2351314"/>
              <a:gd name="connsiteY3" fmla="*/ 1175657 h 2351314"/>
              <a:gd name="connsiteX4" fmla="*/ 1175657 w 2351314"/>
              <a:gd name="connsiteY4" fmla="*/ 0 h 2351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314" h="2351314">
                <a:moveTo>
                  <a:pt x="1175657" y="0"/>
                </a:moveTo>
                <a:cubicBezTo>
                  <a:pt x="1824954" y="0"/>
                  <a:pt x="2351314" y="526360"/>
                  <a:pt x="2351314" y="1175657"/>
                </a:cubicBezTo>
                <a:cubicBezTo>
                  <a:pt x="2351314" y="1824954"/>
                  <a:pt x="1824954" y="2351314"/>
                  <a:pt x="1175657" y="2351314"/>
                </a:cubicBezTo>
                <a:cubicBezTo>
                  <a:pt x="526360" y="2351314"/>
                  <a:pt x="0" y="1824954"/>
                  <a:pt x="0" y="1175657"/>
                </a:cubicBezTo>
                <a:cubicBezTo>
                  <a:pt x="0" y="526360"/>
                  <a:pt x="526360" y="0"/>
                  <a:pt x="1175657"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
        <p:nvSpPr>
          <p:cNvPr id="12" name="图片占位符 11"/>
          <p:cNvSpPr>
            <a:spLocks noGrp="1"/>
          </p:cNvSpPr>
          <p:nvPr>
            <p:ph type="pic" sz="quarter" idx="11"/>
          </p:nvPr>
        </p:nvSpPr>
        <p:spPr>
          <a:xfrm>
            <a:off x="8965974" y="2121569"/>
            <a:ext cx="2351314" cy="2351314"/>
          </a:xfrm>
          <a:custGeom>
            <a:avLst/>
            <a:gdLst>
              <a:gd name="connsiteX0" fmla="*/ 1175657 w 2351314"/>
              <a:gd name="connsiteY0" fmla="*/ 0 h 2351314"/>
              <a:gd name="connsiteX1" fmla="*/ 2351314 w 2351314"/>
              <a:gd name="connsiteY1" fmla="*/ 1175657 h 2351314"/>
              <a:gd name="connsiteX2" fmla="*/ 1175657 w 2351314"/>
              <a:gd name="connsiteY2" fmla="*/ 2351314 h 2351314"/>
              <a:gd name="connsiteX3" fmla="*/ 0 w 2351314"/>
              <a:gd name="connsiteY3" fmla="*/ 1175657 h 2351314"/>
              <a:gd name="connsiteX4" fmla="*/ 1175657 w 2351314"/>
              <a:gd name="connsiteY4" fmla="*/ 0 h 2351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314" h="2351314">
                <a:moveTo>
                  <a:pt x="1175657" y="0"/>
                </a:moveTo>
                <a:cubicBezTo>
                  <a:pt x="1824954" y="0"/>
                  <a:pt x="2351314" y="526360"/>
                  <a:pt x="2351314" y="1175657"/>
                </a:cubicBezTo>
                <a:cubicBezTo>
                  <a:pt x="2351314" y="1824954"/>
                  <a:pt x="1824954" y="2351314"/>
                  <a:pt x="1175657" y="2351314"/>
                </a:cubicBezTo>
                <a:cubicBezTo>
                  <a:pt x="526360" y="2351314"/>
                  <a:pt x="0" y="1824954"/>
                  <a:pt x="0" y="1175657"/>
                </a:cubicBezTo>
                <a:cubicBezTo>
                  <a:pt x="0" y="526360"/>
                  <a:pt x="526360" y="0"/>
                  <a:pt x="1175657"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5048297" y="2865235"/>
            <a:ext cx="2092732" cy="2092732"/>
          </a:xfrm>
          <a:custGeom>
            <a:avLst/>
            <a:gdLst>
              <a:gd name="connsiteX0" fmla="*/ 1046366 w 2092732"/>
              <a:gd name="connsiteY0" fmla="*/ 0 h 2092732"/>
              <a:gd name="connsiteX1" fmla="*/ 2092732 w 2092732"/>
              <a:gd name="connsiteY1" fmla="*/ 1046366 h 2092732"/>
              <a:gd name="connsiteX2" fmla="*/ 1046366 w 2092732"/>
              <a:gd name="connsiteY2" fmla="*/ 2092732 h 2092732"/>
              <a:gd name="connsiteX3" fmla="*/ 0 w 2092732"/>
              <a:gd name="connsiteY3" fmla="*/ 1046366 h 2092732"/>
              <a:gd name="connsiteX4" fmla="*/ 1046366 w 2092732"/>
              <a:gd name="connsiteY4" fmla="*/ 0 h 20927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32" h="2092732">
                <a:moveTo>
                  <a:pt x="1046366" y="0"/>
                </a:moveTo>
                <a:cubicBezTo>
                  <a:pt x="1624258" y="0"/>
                  <a:pt x="2092732" y="468474"/>
                  <a:pt x="2092732" y="1046366"/>
                </a:cubicBezTo>
                <a:cubicBezTo>
                  <a:pt x="2092732" y="1624258"/>
                  <a:pt x="1624258" y="2092732"/>
                  <a:pt x="1046366" y="2092732"/>
                </a:cubicBezTo>
                <a:cubicBezTo>
                  <a:pt x="468474" y="2092732"/>
                  <a:pt x="0" y="1624258"/>
                  <a:pt x="0" y="1046366"/>
                </a:cubicBezTo>
                <a:cubicBezTo>
                  <a:pt x="0" y="468474"/>
                  <a:pt x="468474" y="0"/>
                  <a:pt x="1046366" y="0"/>
                </a:cubicBezTo>
                <a:close/>
              </a:path>
            </a:pathLst>
          </a:cu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prstClr val="white"/>
                </a:solidFill>
                <a:latin typeface="+mj-ea"/>
                <a:ea typeface="+mj-ea"/>
              </a:defRPr>
            </a:lvl1pPr>
          </a:lstStyle>
          <a:p>
            <a:pPr marL="0" lvl="0" algn="ctr" fontAlgn="base">
              <a:spcBef>
                <a:spcPct val="0"/>
              </a:spcBef>
              <a:spcAft>
                <a:spcPct val="0"/>
              </a:spcAft>
            </a:pP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C4229D-255D-42C3-A781-335B8AAB1DE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487467-7A38-4E89-8263-A80B6A27634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8.xml"/><Relationship Id="rId3" Type="http://schemas.openxmlformats.org/officeDocument/2006/relationships/themeOverride" Target="../theme/themeOverride12.xml"/><Relationship Id="rId2" Type="http://schemas.openxmlformats.org/officeDocument/2006/relationships/image" Target="../media/image5.jpe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1.xml"/><Relationship Id="rId2" Type="http://schemas.openxmlformats.org/officeDocument/2006/relationships/themeOverride" Target="../theme/themeOverride14.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themeOverride" Target="../theme/themeOverride16.xml"/><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6.xml"/><Relationship Id="rId5" Type="http://schemas.openxmlformats.org/officeDocument/2006/relationships/themeOverride" Target="../theme/themeOverride17.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image" Target="../media/image6.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4.xml"/><Relationship Id="rId3" Type="http://schemas.openxmlformats.org/officeDocument/2006/relationships/themeOverride" Target="../theme/themeOverride18.xml"/><Relationship Id="rId2" Type="http://schemas.openxmlformats.org/officeDocument/2006/relationships/image" Target="../media/image10.jpeg"/><Relationship Id="rId1" Type="http://schemas.openxmlformats.org/officeDocument/2006/relationships/image" Target="../media/image9.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1.xml"/><Relationship Id="rId2" Type="http://schemas.openxmlformats.org/officeDocument/2006/relationships/themeOverride" Target="../theme/themeOverride19.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3.xml"/><Relationship Id="rId5" Type="http://schemas.openxmlformats.org/officeDocument/2006/relationships/themeOverride" Target="../theme/themeOverride20.xml"/><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5.xml"/><Relationship Id="rId2" Type="http://schemas.openxmlformats.org/officeDocument/2006/relationships/themeOverride" Target="../theme/themeOverride22.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hemeOverride" Target="../theme/themeOverride24.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1.xml"/><Relationship Id="rId2" Type="http://schemas.openxmlformats.org/officeDocument/2006/relationships/themeOverride" Target="../theme/themeOverride3.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0.xml"/><Relationship Id="rId2" Type="http://schemas.openxmlformats.org/officeDocument/2006/relationships/themeOverride" Target="../theme/themeOverride4.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9.xml"/><Relationship Id="rId2" Type="http://schemas.openxmlformats.org/officeDocument/2006/relationships/themeOverride" Target="../theme/themeOverride6.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1.xml"/><Relationship Id="rId2" Type="http://schemas.openxmlformats.org/officeDocument/2006/relationships/themeOverride" Target="../theme/themeOverride9.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7330044" y="1668485"/>
            <a:ext cx="1050964" cy="105096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8" name="椭圆 7"/>
          <p:cNvSpPr/>
          <p:nvPr/>
        </p:nvSpPr>
        <p:spPr>
          <a:xfrm>
            <a:off x="4251368" y="1387929"/>
            <a:ext cx="679860" cy="67986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 name="椭圆 1"/>
          <p:cNvSpPr/>
          <p:nvPr/>
        </p:nvSpPr>
        <p:spPr>
          <a:xfrm>
            <a:off x="1099462" y="1387929"/>
            <a:ext cx="356260" cy="35626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3" name="椭圆 2"/>
          <p:cNvSpPr/>
          <p:nvPr/>
        </p:nvSpPr>
        <p:spPr>
          <a:xfrm>
            <a:off x="2254336" y="1070263"/>
            <a:ext cx="409700" cy="4097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4" name="椭圆 3"/>
          <p:cNvSpPr/>
          <p:nvPr/>
        </p:nvSpPr>
        <p:spPr>
          <a:xfrm>
            <a:off x="3372101" y="935677"/>
            <a:ext cx="475013" cy="475013"/>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5" name="椭圆 4"/>
          <p:cNvSpPr/>
          <p:nvPr/>
        </p:nvSpPr>
        <p:spPr>
          <a:xfrm>
            <a:off x="2459186" y="1977244"/>
            <a:ext cx="777834" cy="77783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6" name="椭圆 5"/>
          <p:cNvSpPr/>
          <p:nvPr/>
        </p:nvSpPr>
        <p:spPr>
          <a:xfrm>
            <a:off x="3642760" y="1646216"/>
            <a:ext cx="385948" cy="385948"/>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7" name="椭圆 6"/>
          <p:cNvSpPr/>
          <p:nvPr/>
        </p:nvSpPr>
        <p:spPr>
          <a:xfrm>
            <a:off x="4532416" y="867889"/>
            <a:ext cx="3127168" cy="3127168"/>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0" name="椭圆 9"/>
          <p:cNvSpPr/>
          <p:nvPr/>
        </p:nvSpPr>
        <p:spPr>
          <a:xfrm>
            <a:off x="8490857" y="1132115"/>
            <a:ext cx="557151" cy="557151"/>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1" name="椭圆 10"/>
          <p:cNvSpPr/>
          <p:nvPr/>
        </p:nvSpPr>
        <p:spPr>
          <a:xfrm>
            <a:off x="8819407" y="2063338"/>
            <a:ext cx="356260" cy="35626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2" name="椭圆 11"/>
          <p:cNvSpPr/>
          <p:nvPr/>
        </p:nvSpPr>
        <p:spPr>
          <a:xfrm>
            <a:off x="9548748" y="1566059"/>
            <a:ext cx="356260" cy="35626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3" name="椭圆 12"/>
          <p:cNvSpPr/>
          <p:nvPr/>
        </p:nvSpPr>
        <p:spPr>
          <a:xfrm>
            <a:off x="9548748" y="2330532"/>
            <a:ext cx="307771" cy="307771"/>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4" name="椭圆 13"/>
          <p:cNvSpPr/>
          <p:nvPr/>
        </p:nvSpPr>
        <p:spPr>
          <a:xfrm>
            <a:off x="10716489" y="1755568"/>
            <a:ext cx="221676" cy="221676"/>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5" name="文本框 14"/>
          <p:cNvSpPr txBox="1"/>
          <p:nvPr/>
        </p:nvSpPr>
        <p:spPr>
          <a:xfrm>
            <a:off x="1867920" y="4378199"/>
            <a:ext cx="8456161" cy="923330"/>
          </a:xfrm>
          <a:prstGeom prst="rect">
            <a:avLst/>
          </a:prstGeom>
          <a:noFill/>
        </p:spPr>
        <p:txBody>
          <a:bodyPr wrap="none" rtlCol="0">
            <a:spAutoFit/>
            <a:scene3d>
              <a:camera prst="orthographicFront"/>
              <a:lightRig rig="threePt" dir="t"/>
            </a:scene3d>
            <a:sp3d contourW="12700"/>
          </a:bodyPr>
          <a:lstStyle/>
          <a:p>
            <a:pPr algn="ctr"/>
            <a:r>
              <a:rPr lang="zh-CN" altLang="en-US" sz="5400" dirty="0">
                <a:solidFill>
                  <a:schemeClr val="tx1">
                    <a:lumMod val="75000"/>
                    <a:lumOff val="25000"/>
                  </a:schemeClr>
                </a:solidFill>
                <a:latin typeface="时尚中黑简体" panose="01010104010101010101" pitchFamily="2" charset="-122"/>
                <a:ea typeface="时尚中黑简体" panose="01010104010101010101" pitchFamily="2" charset="-122"/>
              </a:rPr>
              <a:t>求职面试个人简历</a:t>
            </a:r>
            <a:r>
              <a:rPr lang="en-US" altLang="zh-CN" sz="5400" dirty="0">
                <a:solidFill>
                  <a:schemeClr val="tx1">
                    <a:lumMod val="75000"/>
                    <a:lumOff val="25000"/>
                  </a:schemeClr>
                </a:solidFill>
                <a:latin typeface="时尚中黑简体" panose="01010104010101010101" pitchFamily="2" charset="-122"/>
                <a:ea typeface="时尚中黑简体" panose="01010104010101010101" pitchFamily="2" charset="-122"/>
              </a:rPr>
              <a:t>PPT</a:t>
            </a:r>
            <a:r>
              <a:rPr lang="zh-CN" altLang="en-US" sz="5400" dirty="0">
                <a:solidFill>
                  <a:schemeClr val="tx1">
                    <a:lumMod val="75000"/>
                    <a:lumOff val="25000"/>
                  </a:schemeClr>
                </a:solidFill>
                <a:latin typeface="时尚中黑简体" panose="01010104010101010101" pitchFamily="2" charset="-122"/>
                <a:ea typeface="时尚中黑简体" panose="01010104010101010101" pitchFamily="2" charset="-122"/>
              </a:rPr>
              <a:t>模板</a:t>
            </a:r>
            <a:endParaRPr lang="zh-CN" altLang="en-US" sz="5400" dirty="0">
              <a:solidFill>
                <a:schemeClr val="tx1">
                  <a:lumMod val="75000"/>
                  <a:lumOff val="25000"/>
                </a:schemeClr>
              </a:solidFill>
              <a:latin typeface="时尚中黑简体" panose="01010104010101010101" pitchFamily="2" charset="-122"/>
              <a:ea typeface="时尚中黑简体" panose="01010104010101010101" pitchFamily="2" charset="-122"/>
            </a:endParaRPr>
          </a:p>
        </p:txBody>
      </p:sp>
      <p:sp>
        <p:nvSpPr>
          <p:cNvPr id="17" name="文本框 16"/>
          <p:cNvSpPr txBox="1"/>
          <p:nvPr/>
        </p:nvSpPr>
        <p:spPr>
          <a:xfrm>
            <a:off x="3017273" y="5374979"/>
            <a:ext cx="6157455" cy="461665"/>
          </a:xfrm>
          <a:prstGeom prst="rect">
            <a:avLst/>
          </a:prstGeom>
          <a:noFill/>
        </p:spPr>
        <p:txBody>
          <a:bodyPr wrap="none" rtlCol="0">
            <a:spAutoFit/>
            <a:scene3d>
              <a:camera prst="orthographicFront"/>
              <a:lightRig rig="threePt" dir="t"/>
            </a:scene3d>
            <a:sp3d contourW="12700"/>
          </a:bodyPr>
          <a:lstStyle/>
          <a:p>
            <a:pPr algn="ctr"/>
            <a:r>
              <a:rPr lang="en-US" altLang="zh-CN" sz="2400" dirty="0">
                <a:solidFill>
                  <a:schemeClr val="accent2"/>
                </a:solidFill>
              </a:rPr>
              <a:t>ADD YOUR TEXT HERE ADD YOUR TEXT</a:t>
            </a:r>
            <a:endParaRPr lang="en-US" altLang="zh-CN" sz="2400" dirty="0">
              <a:solidFill>
                <a:schemeClr val="accent2"/>
              </a:solidFill>
            </a:endParaRPr>
          </a:p>
        </p:txBody>
      </p:sp>
      <p:sp>
        <p:nvSpPr>
          <p:cNvPr id="19" name="椭圆 17"/>
          <p:cNvSpPr/>
          <p:nvPr/>
        </p:nvSpPr>
        <p:spPr>
          <a:xfrm>
            <a:off x="5215954" y="1566059"/>
            <a:ext cx="1766029" cy="182731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Tm="4000">
        <p:fade/>
      </p:transition>
    </mc:Choice>
    <mc:Fallback>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anim calcmode="lin" valueType="num">
                                      <p:cBhvr>
                                        <p:cTn id="10" dur="500" fill="hold"/>
                                        <p:tgtEl>
                                          <p:spTgt spid="9"/>
                                        </p:tgtEl>
                                        <p:attrNameLst>
                                          <p:attrName>ppt_x</p:attrName>
                                        </p:attrNameLst>
                                      </p:cBhvr>
                                      <p:tavLst>
                                        <p:tav tm="0">
                                          <p:val>
                                            <p:fltVal val="0.5"/>
                                          </p:val>
                                        </p:tav>
                                        <p:tav tm="100000">
                                          <p:val>
                                            <p:strVal val="#ppt_x"/>
                                          </p:val>
                                        </p:tav>
                                      </p:tavLst>
                                    </p:anim>
                                    <p:anim calcmode="lin" valueType="num">
                                      <p:cBhvr>
                                        <p:cTn id="11" dur="500" fill="hold"/>
                                        <p:tgtEl>
                                          <p:spTgt spid="9"/>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125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anim calcmode="lin" valueType="num">
                                      <p:cBhvr>
                                        <p:cTn id="17" dur="500" fill="hold"/>
                                        <p:tgtEl>
                                          <p:spTgt spid="8"/>
                                        </p:tgtEl>
                                        <p:attrNameLst>
                                          <p:attrName>ppt_x</p:attrName>
                                        </p:attrNameLst>
                                      </p:cBhvr>
                                      <p:tavLst>
                                        <p:tav tm="0">
                                          <p:val>
                                            <p:fltVal val="0.5"/>
                                          </p:val>
                                        </p:tav>
                                        <p:tav tm="100000">
                                          <p:val>
                                            <p:strVal val="#ppt_x"/>
                                          </p:val>
                                        </p:tav>
                                      </p:tavLst>
                                    </p:anim>
                                    <p:anim calcmode="lin" valueType="num">
                                      <p:cBhvr>
                                        <p:cTn id="18" dur="500" fill="hold"/>
                                        <p:tgtEl>
                                          <p:spTgt spid="8"/>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00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anim calcmode="lin" valueType="num">
                                      <p:cBhvr>
                                        <p:cTn id="24" dur="500" fill="hold"/>
                                        <p:tgtEl>
                                          <p:spTgt spid="2"/>
                                        </p:tgtEl>
                                        <p:attrNameLst>
                                          <p:attrName>ppt_x</p:attrName>
                                        </p:attrNameLst>
                                      </p:cBhvr>
                                      <p:tavLst>
                                        <p:tav tm="0">
                                          <p:val>
                                            <p:fltVal val="0.5"/>
                                          </p:val>
                                        </p:tav>
                                        <p:tav tm="100000">
                                          <p:val>
                                            <p:strVal val="#ppt_x"/>
                                          </p:val>
                                        </p:tav>
                                      </p:tavLst>
                                    </p:anim>
                                    <p:anim calcmode="lin" valueType="num">
                                      <p:cBhvr>
                                        <p:cTn id="25" dur="500" fill="hold"/>
                                        <p:tgtEl>
                                          <p:spTgt spid="2"/>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anim calcmode="lin" valueType="num">
                                      <p:cBhvr>
                                        <p:cTn id="31" dur="500" fill="hold"/>
                                        <p:tgtEl>
                                          <p:spTgt spid="3"/>
                                        </p:tgtEl>
                                        <p:attrNameLst>
                                          <p:attrName>ppt_x</p:attrName>
                                        </p:attrNameLst>
                                      </p:cBhvr>
                                      <p:tavLst>
                                        <p:tav tm="0">
                                          <p:val>
                                            <p:fltVal val="0.5"/>
                                          </p:val>
                                        </p:tav>
                                        <p:tav tm="100000">
                                          <p:val>
                                            <p:strVal val="#ppt_x"/>
                                          </p:val>
                                        </p:tav>
                                      </p:tavLst>
                                    </p:anim>
                                    <p:anim calcmode="lin" valueType="num">
                                      <p:cBhvr>
                                        <p:cTn id="32" dur="500" fill="hold"/>
                                        <p:tgtEl>
                                          <p:spTgt spid="3"/>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275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anim calcmode="lin" valueType="num">
                                      <p:cBhvr>
                                        <p:cTn id="38" dur="500" fill="hold"/>
                                        <p:tgtEl>
                                          <p:spTgt spid="4"/>
                                        </p:tgtEl>
                                        <p:attrNameLst>
                                          <p:attrName>ppt_x</p:attrName>
                                        </p:attrNameLst>
                                      </p:cBhvr>
                                      <p:tavLst>
                                        <p:tav tm="0">
                                          <p:val>
                                            <p:fltVal val="0.5"/>
                                          </p:val>
                                        </p:tav>
                                        <p:tav tm="100000">
                                          <p:val>
                                            <p:strVal val="#ppt_x"/>
                                          </p:val>
                                        </p:tav>
                                      </p:tavLst>
                                    </p:anim>
                                    <p:anim calcmode="lin" valueType="num">
                                      <p:cBhvr>
                                        <p:cTn id="39" dur="500" fill="hold"/>
                                        <p:tgtEl>
                                          <p:spTgt spid="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150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anim calcmode="lin" valueType="num">
                                      <p:cBhvr>
                                        <p:cTn id="45" dur="500" fill="hold"/>
                                        <p:tgtEl>
                                          <p:spTgt spid="5"/>
                                        </p:tgtEl>
                                        <p:attrNameLst>
                                          <p:attrName>ppt_x</p:attrName>
                                        </p:attrNameLst>
                                      </p:cBhvr>
                                      <p:tavLst>
                                        <p:tav tm="0">
                                          <p:val>
                                            <p:fltVal val="0.5"/>
                                          </p:val>
                                        </p:tav>
                                        <p:tav tm="100000">
                                          <p:val>
                                            <p:strVal val="#ppt_x"/>
                                          </p:val>
                                        </p:tav>
                                      </p:tavLst>
                                    </p:anim>
                                    <p:anim calcmode="lin" valueType="num">
                                      <p:cBhvr>
                                        <p:cTn id="46" dur="500" fill="hold"/>
                                        <p:tgtEl>
                                          <p:spTgt spid="5"/>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325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anim calcmode="lin" valueType="num">
                                      <p:cBhvr>
                                        <p:cTn id="52" dur="500" fill="hold"/>
                                        <p:tgtEl>
                                          <p:spTgt spid="6"/>
                                        </p:tgtEl>
                                        <p:attrNameLst>
                                          <p:attrName>ppt_x</p:attrName>
                                        </p:attrNameLst>
                                      </p:cBhvr>
                                      <p:tavLst>
                                        <p:tav tm="0">
                                          <p:val>
                                            <p:fltVal val="0.5"/>
                                          </p:val>
                                        </p:tav>
                                        <p:tav tm="100000">
                                          <p:val>
                                            <p:strVal val="#ppt_x"/>
                                          </p:val>
                                        </p:tav>
                                      </p:tavLst>
                                    </p:anim>
                                    <p:anim calcmode="lin" valueType="num">
                                      <p:cBhvr>
                                        <p:cTn id="53" dur="500" fill="hold"/>
                                        <p:tgtEl>
                                          <p:spTgt spid="6"/>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2500"/>
                                  </p:stCondLst>
                                  <p:childTnLst>
                                    <p:set>
                                      <p:cBhvr>
                                        <p:cTn id="55" dur="1" fill="hold">
                                          <p:stCondLst>
                                            <p:cond delay="0"/>
                                          </p:stCondLst>
                                        </p:cTn>
                                        <p:tgtEl>
                                          <p:spTgt spid="7"/>
                                        </p:tgtEl>
                                        <p:attrNameLst>
                                          <p:attrName>style.visibility</p:attrName>
                                        </p:attrNameLst>
                                      </p:cBhvr>
                                      <p:to>
                                        <p:strVal val="visible"/>
                                      </p:to>
                                    </p:set>
                                    <p:anim calcmode="lin" valueType="num">
                                      <p:cBhvr>
                                        <p:cTn id="56" dur="500" fill="hold"/>
                                        <p:tgtEl>
                                          <p:spTgt spid="7"/>
                                        </p:tgtEl>
                                        <p:attrNameLst>
                                          <p:attrName>ppt_w</p:attrName>
                                        </p:attrNameLst>
                                      </p:cBhvr>
                                      <p:tavLst>
                                        <p:tav tm="0">
                                          <p:val>
                                            <p:fltVal val="0"/>
                                          </p:val>
                                        </p:tav>
                                        <p:tav tm="100000">
                                          <p:val>
                                            <p:strVal val="#ppt_w"/>
                                          </p:val>
                                        </p:tav>
                                      </p:tavLst>
                                    </p:anim>
                                    <p:anim calcmode="lin" valueType="num">
                                      <p:cBhvr>
                                        <p:cTn id="57" dur="500" fill="hold"/>
                                        <p:tgtEl>
                                          <p:spTgt spid="7"/>
                                        </p:tgtEl>
                                        <p:attrNameLst>
                                          <p:attrName>ppt_h</p:attrName>
                                        </p:attrNameLst>
                                      </p:cBhvr>
                                      <p:tavLst>
                                        <p:tav tm="0">
                                          <p:val>
                                            <p:fltVal val="0"/>
                                          </p:val>
                                        </p:tav>
                                        <p:tav tm="100000">
                                          <p:val>
                                            <p:strVal val="#ppt_h"/>
                                          </p:val>
                                        </p:tav>
                                      </p:tavLst>
                                    </p:anim>
                                    <p:animEffect transition="in" filter="fade">
                                      <p:cBhvr>
                                        <p:cTn id="58" dur="500"/>
                                        <p:tgtEl>
                                          <p:spTgt spid="7"/>
                                        </p:tgtEl>
                                      </p:cBhvr>
                                    </p:animEffect>
                                    <p:anim calcmode="lin" valueType="num">
                                      <p:cBhvr>
                                        <p:cTn id="59" dur="500" fill="hold"/>
                                        <p:tgtEl>
                                          <p:spTgt spid="7"/>
                                        </p:tgtEl>
                                        <p:attrNameLst>
                                          <p:attrName>ppt_x</p:attrName>
                                        </p:attrNameLst>
                                      </p:cBhvr>
                                      <p:tavLst>
                                        <p:tav tm="0">
                                          <p:val>
                                            <p:fltVal val="0.5"/>
                                          </p:val>
                                        </p:tav>
                                        <p:tav tm="100000">
                                          <p:val>
                                            <p:strVal val="#ppt_x"/>
                                          </p:val>
                                        </p:tav>
                                      </p:tavLst>
                                    </p:anim>
                                    <p:anim calcmode="lin" valueType="num">
                                      <p:cBhvr>
                                        <p:cTn id="60" dur="500" fill="hold"/>
                                        <p:tgtEl>
                                          <p:spTgt spid="7"/>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50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anim calcmode="lin" valueType="num">
                                      <p:cBhvr>
                                        <p:cTn id="66" dur="500" fill="hold"/>
                                        <p:tgtEl>
                                          <p:spTgt spid="10"/>
                                        </p:tgtEl>
                                        <p:attrNameLst>
                                          <p:attrName>ppt_x</p:attrName>
                                        </p:attrNameLst>
                                      </p:cBhvr>
                                      <p:tavLst>
                                        <p:tav tm="0">
                                          <p:val>
                                            <p:fltVal val="0.5"/>
                                          </p:val>
                                        </p:tav>
                                        <p:tav tm="100000">
                                          <p:val>
                                            <p:strVal val="#ppt_x"/>
                                          </p:val>
                                        </p:tav>
                                      </p:tavLst>
                                    </p:anim>
                                    <p:anim calcmode="lin" valueType="num">
                                      <p:cBhvr>
                                        <p:cTn id="67" dur="500" fill="hold"/>
                                        <p:tgtEl>
                                          <p:spTgt spid="10"/>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3000"/>
                                  </p:stCondLst>
                                  <p:childTnLst>
                                    <p:set>
                                      <p:cBhvr>
                                        <p:cTn id="69" dur="1" fill="hold">
                                          <p:stCondLst>
                                            <p:cond delay="0"/>
                                          </p:stCondLst>
                                        </p:cTn>
                                        <p:tgtEl>
                                          <p:spTgt spid="11"/>
                                        </p:tgtEl>
                                        <p:attrNameLst>
                                          <p:attrName>style.visibility</p:attrName>
                                        </p:attrNameLst>
                                      </p:cBhvr>
                                      <p:to>
                                        <p:strVal val="visible"/>
                                      </p:to>
                                    </p:set>
                                    <p:anim calcmode="lin" valueType="num">
                                      <p:cBhvr>
                                        <p:cTn id="70" dur="500" fill="hold"/>
                                        <p:tgtEl>
                                          <p:spTgt spid="11"/>
                                        </p:tgtEl>
                                        <p:attrNameLst>
                                          <p:attrName>ppt_w</p:attrName>
                                        </p:attrNameLst>
                                      </p:cBhvr>
                                      <p:tavLst>
                                        <p:tav tm="0">
                                          <p:val>
                                            <p:fltVal val="0"/>
                                          </p:val>
                                        </p:tav>
                                        <p:tav tm="100000">
                                          <p:val>
                                            <p:strVal val="#ppt_w"/>
                                          </p:val>
                                        </p:tav>
                                      </p:tavLst>
                                    </p:anim>
                                    <p:anim calcmode="lin" valueType="num">
                                      <p:cBhvr>
                                        <p:cTn id="71" dur="500" fill="hold"/>
                                        <p:tgtEl>
                                          <p:spTgt spid="11"/>
                                        </p:tgtEl>
                                        <p:attrNameLst>
                                          <p:attrName>ppt_h</p:attrName>
                                        </p:attrNameLst>
                                      </p:cBhvr>
                                      <p:tavLst>
                                        <p:tav tm="0">
                                          <p:val>
                                            <p:fltVal val="0"/>
                                          </p:val>
                                        </p:tav>
                                        <p:tav tm="100000">
                                          <p:val>
                                            <p:strVal val="#ppt_h"/>
                                          </p:val>
                                        </p:tav>
                                      </p:tavLst>
                                    </p:anim>
                                    <p:animEffect transition="in" filter="fade">
                                      <p:cBhvr>
                                        <p:cTn id="72" dur="500"/>
                                        <p:tgtEl>
                                          <p:spTgt spid="11"/>
                                        </p:tgtEl>
                                      </p:cBhvr>
                                    </p:animEffect>
                                    <p:anim calcmode="lin" valueType="num">
                                      <p:cBhvr>
                                        <p:cTn id="73" dur="500" fill="hold"/>
                                        <p:tgtEl>
                                          <p:spTgt spid="11"/>
                                        </p:tgtEl>
                                        <p:attrNameLst>
                                          <p:attrName>ppt_x</p:attrName>
                                        </p:attrNameLst>
                                      </p:cBhvr>
                                      <p:tavLst>
                                        <p:tav tm="0">
                                          <p:val>
                                            <p:fltVal val="0.5"/>
                                          </p:val>
                                        </p:tav>
                                        <p:tav tm="100000">
                                          <p:val>
                                            <p:strVal val="#ppt_x"/>
                                          </p:val>
                                        </p:tav>
                                      </p:tavLst>
                                    </p:anim>
                                    <p:anim calcmode="lin" valueType="num">
                                      <p:cBhvr>
                                        <p:cTn id="74" dur="500" fill="hold"/>
                                        <p:tgtEl>
                                          <p:spTgt spid="11"/>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1750"/>
                                  </p:stCondLst>
                                  <p:childTnLst>
                                    <p:set>
                                      <p:cBhvr>
                                        <p:cTn id="76" dur="1" fill="hold">
                                          <p:stCondLst>
                                            <p:cond delay="0"/>
                                          </p:stCondLst>
                                        </p:cTn>
                                        <p:tgtEl>
                                          <p:spTgt spid="12"/>
                                        </p:tgtEl>
                                        <p:attrNameLst>
                                          <p:attrName>style.visibility</p:attrName>
                                        </p:attrNameLst>
                                      </p:cBhvr>
                                      <p:to>
                                        <p:strVal val="visible"/>
                                      </p:to>
                                    </p:set>
                                    <p:anim calcmode="lin" valueType="num">
                                      <p:cBhvr>
                                        <p:cTn id="77" dur="500" fill="hold"/>
                                        <p:tgtEl>
                                          <p:spTgt spid="12"/>
                                        </p:tgtEl>
                                        <p:attrNameLst>
                                          <p:attrName>ppt_w</p:attrName>
                                        </p:attrNameLst>
                                      </p:cBhvr>
                                      <p:tavLst>
                                        <p:tav tm="0">
                                          <p:val>
                                            <p:fltVal val="0"/>
                                          </p:val>
                                        </p:tav>
                                        <p:tav tm="100000">
                                          <p:val>
                                            <p:strVal val="#ppt_w"/>
                                          </p:val>
                                        </p:tav>
                                      </p:tavLst>
                                    </p:anim>
                                    <p:anim calcmode="lin" valueType="num">
                                      <p:cBhvr>
                                        <p:cTn id="78" dur="500" fill="hold"/>
                                        <p:tgtEl>
                                          <p:spTgt spid="12"/>
                                        </p:tgtEl>
                                        <p:attrNameLst>
                                          <p:attrName>ppt_h</p:attrName>
                                        </p:attrNameLst>
                                      </p:cBhvr>
                                      <p:tavLst>
                                        <p:tav tm="0">
                                          <p:val>
                                            <p:fltVal val="0"/>
                                          </p:val>
                                        </p:tav>
                                        <p:tav tm="100000">
                                          <p:val>
                                            <p:strVal val="#ppt_h"/>
                                          </p:val>
                                        </p:tav>
                                      </p:tavLst>
                                    </p:anim>
                                    <p:animEffect transition="in" filter="fade">
                                      <p:cBhvr>
                                        <p:cTn id="79" dur="500"/>
                                        <p:tgtEl>
                                          <p:spTgt spid="12"/>
                                        </p:tgtEl>
                                      </p:cBhvr>
                                    </p:animEffect>
                                    <p:anim calcmode="lin" valueType="num">
                                      <p:cBhvr>
                                        <p:cTn id="80" dur="500" fill="hold"/>
                                        <p:tgtEl>
                                          <p:spTgt spid="12"/>
                                        </p:tgtEl>
                                        <p:attrNameLst>
                                          <p:attrName>ppt_x</p:attrName>
                                        </p:attrNameLst>
                                      </p:cBhvr>
                                      <p:tavLst>
                                        <p:tav tm="0">
                                          <p:val>
                                            <p:fltVal val="0.5"/>
                                          </p:val>
                                        </p:tav>
                                        <p:tav tm="100000">
                                          <p:val>
                                            <p:strVal val="#ppt_x"/>
                                          </p:val>
                                        </p:tav>
                                      </p:tavLst>
                                    </p:anim>
                                    <p:anim calcmode="lin" valueType="num">
                                      <p:cBhvr>
                                        <p:cTn id="81" dur="500" fill="hold"/>
                                        <p:tgtEl>
                                          <p:spTgt spid="12"/>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1000"/>
                                  </p:stCondLst>
                                  <p:childTnLst>
                                    <p:set>
                                      <p:cBhvr>
                                        <p:cTn id="83" dur="1" fill="hold">
                                          <p:stCondLst>
                                            <p:cond delay="0"/>
                                          </p:stCondLst>
                                        </p:cTn>
                                        <p:tgtEl>
                                          <p:spTgt spid="13"/>
                                        </p:tgtEl>
                                        <p:attrNameLst>
                                          <p:attrName>style.visibility</p:attrName>
                                        </p:attrNameLst>
                                      </p:cBhvr>
                                      <p:to>
                                        <p:strVal val="visible"/>
                                      </p:to>
                                    </p:set>
                                    <p:anim calcmode="lin" valueType="num">
                                      <p:cBhvr>
                                        <p:cTn id="84" dur="500" fill="hold"/>
                                        <p:tgtEl>
                                          <p:spTgt spid="13"/>
                                        </p:tgtEl>
                                        <p:attrNameLst>
                                          <p:attrName>ppt_w</p:attrName>
                                        </p:attrNameLst>
                                      </p:cBhvr>
                                      <p:tavLst>
                                        <p:tav tm="0">
                                          <p:val>
                                            <p:fltVal val="0"/>
                                          </p:val>
                                        </p:tav>
                                        <p:tav tm="100000">
                                          <p:val>
                                            <p:strVal val="#ppt_w"/>
                                          </p:val>
                                        </p:tav>
                                      </p:tavLst>
                                    </p:anim>
                                    <p:anim calcmode="lin" valueType="num">
                                      <p:cBhvr>
                                        <p:cTn id="85" dur="500" fill="hold"/>
                                        <p:tgtEl>
                                          <p:spTgt spid="13"/>
                                        </p:tgtEl>
                                        <p:attrNameLst>
                                          <p:attrName>ppt_h</p:attrName>
                                        </p:attrNameLst>
                                      </p:cBhvr>
                                      <p:tavLst>
                                        <p:tav tm="0">
                                          <p:val>
                                            <p:fltVal val="0"/>
                                          </p:val>
                                        </p:tav>
                                        <p:tav tm="100000">
                                          <p:val>
                                            <p:strVal val="#ppt_h"/>
                                          </p:val>
                                        </p:tav>
                                      </p:tavLst>
                                    </p:anim>
                                    <p:animEffect transition="in" filter="fade">
                                      <p:cBhvr>
                                        <p:cTn id="86" dur="500"/>
                                        <p:tgtEl>
                                          <p:spTgt spid="13"/>
                                        </p:tgtEl>
                                      </p:cBhvr>
                                    </p:animEffect>
                                    <p:anim calcmode="lin" valueType="num">
                                      <p:cBhvr>
                                        <p:cTn id="87" dur="500" fill="hold"/>
                                        <p:tgtEl>
                                          <p:spTgt spid="13"/>
                                        </p:tgtEl>
                                        <p:attrNameLst>
                                          <p:attrName>ppt_x</p:attrName>
                                        </p:attrNameLst>
                                      </p:cBhvr>
                                      <p:tavLst>
                                        <p:tav tm="0">
                                          <p:val>
                                            <p:fltVal val="0.5"/>
                                          </p:val>
                                        </p:tav>
                                        <p:tav tm="100000">
                                          <p:val>
                                            <p:strVal val="#ppt_x"/>
                                          </p:val>
                                        </p:tav>
                                      </p:tavLst>
                                    </p:anim>
                                    <p:anim calcmode="lin" valueType="num">
                                      <p:cBhvr>
                                        <p:cTn id="88" dur="500" fill="hold"/>
                                        <p:tgtEl>
                                          <p:spTgt spid="13"/>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2250"/>
                                  </p:stCondLst>
                                  <p:childTnLst>
                                    <p:set>
                                      <p:cBhvr>
                                        <p:cTn id="90" dur="1" fill="hold">
                                          <p:stCondLst>
                                            <p:cond delay="0"/>
                                          </p:stCondLst>
                                        </p:cTn>
                                        <p:tgtEl>
                                          <p:spTgt spid="14"/>
                                        </p:tgtEl>
                                        <p:attrNameLst>
                                          <p:attrName>style.visibility</p:attrName>
                                        </p:attrNameLst>
                                      </p:cBhvr>
                                      <p:to>
                                        <p:strVal val="visible"/>
                                      </p:to>
                                    </p:set>
                                    <p:anim calcmode="lin" valueType="num">
                                      <p:cBhvr>
                                        <p:cTn id="91" dur="500" fill="hold"/>
                                        <p:tgtEl>
                                          <p:spTgt spid="14"/>
                                        </p:tgtEl>
                                        <p:attrNameLst>
                                          <p:attrName>ppt_w</p:attrName>
                                        </p:attrNameLst>
                                      </p:cBhvr>
                                      <p:tavLst>
                                        <p:tav tm="0">
                                          <p:val>
                                            <p:fltVal val="0"/>
                                          </p:val>
                                        </p:tav>
                                        <p:tav tm="100000">
                                          <p:val>
                                            <p:strVal val="#ppt_w"/>
                                          </p:val>
                                        </p:tav>
                                      </p:tavLst>
                                    </p:anim>
                                    <p:anim calcmode="lin" valueType="num">
                                      <p:cBhvr>
                                        <p:cTn id="92" dur="500" fill="hold"/>
                                        <p:tgtEl>
                                          <p:spTgt spid="14"/>
                                        </p:tgtEl>
                                        <p:attrNameLst>
                                          <p:attrName>ppt_h</p:attrName>
                                        </p:attrNameLst>
                                      </p:cBhvr>
                                      <p:tavLst>
                                        <p:tav tm="0">
                                          <p:val>
                                            <p:fltVal val="0"/>
                                          </p:val>
                                        </p:tav>
                                        <p:tav tm="100000">
                                          <p:val>
                                            <p:strVal val="#ppt_h"/>
                                          </p:val>
                                        </p:tav>
                                      </p:tavLst>
                                    </p:anim>
                                    <p:animEffect transition="in" filter="fade">
                                      <p:cBhvr>
                                        <p:cTn id="93" dur="500"/>
                                        <p:tgtEl>
                                          <p:spTgt spid="14"/>
                                        </p:tgtEl>
                                      </p:cBhvr>
                                    </p:animEffect>
                                    <p:anim calcmode="lin" valueType="num">
                                      <p:cBhvr>
                                        <p:cTn id="94" dur="500" fill="hold"/>
                                        <p:tgtEl>
                                          <p:spTgt spid="14"/>
                                        </p:tgtEl>
                                        <p:attrNameLst>
                                          <p:attrName>ppt_x</p:attrName>
                                        </p:attrNameLst>
                                      </p:cBhvr>
                                      <p:tavLst>
                                        <p:tav tm="0">
                                          <p:val>
                                            <p:fltVal val="0.5"/>
                                          </p:val>
                                        </p:tav>
                                        <p:tav tm="100000">
                                          <p:val>
                                            <p:strVal val="#ppt_x"/>
                                          </p:val>
                                        </p:tav>
                                      </p:tavLst>
                                    </p:anim>
                                    <p:anim calcmode="lin" valueType="num">
                                      <p:cBhvr>
                                        <p:cTn id="95" dur="500" fill="hold"/>
                                        <p:tgtEl>
                                          <p:spTgt spid="14"/>
                                        </p:tgtEl>
                                        <p:attrNameLst>
                                          <p:attrName>ppt_y</p:attrName>
                                        </p:attrNameLst>
                                      </p:cBhvr>
                                      <p:tavLst>
                                        <p:tav tm="0">
                                          <p:val>
                                            <p:fltVal val="0.5"/>
                                          </p:val>
                                        </p:tav>
                                        <p:tav tm="100000">
                                          <p:val>
                                            <p:strVal val="#ppt_y"/>
                                          </p:val>
                                        </p:tav>
                                      </p:tavLst>
                                    </p:anim>
                                  </p:childTnLst>
                                </p:cTn>
                              </p:par>
                            </p:childTnLst>
                          </p:cTn>
                        </p:par>
                        <p:par>
                          <p:cTn id="96" fill="hold">
                            <p:stCondLst>
                              <p:cond delay="500"/>
                            </p:stCondLst>
                            <p:childTnLst>
                              <p:par>
                                <p:cTn id="97" presetID="10" presetClass="entr" presetSubtype="0" fill="hold" grpId="0" nodeType="after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fade">
                                      <p:cBhvr>
                                        <p:cTn id="99" dur="500"/>
                                        <p:tgtEl>
                                          <p:spTgt spid="19"/>
                                        </p:tgtEl>
                                      </p:cBhvr>
                                    </p:animEffect>
                                  </p:childTnLst>
                                </p:cTn>
                              </p:par>
                            </p:childTnLst>
                          </p:cTn>
                        </p:par>
                        <p:par>
                          <p:cTn id="100" fill="hold">
                            <p:stCondLst>
                              <p:cond delay="1000"/>
                            </p:stCondLst>
                            <p:childTnLst>
                              <p:par>
                                <p:cTn id="101" presetID="42" presetClass="entr" presetSubtype="0" fill="hold" grpId="0" nodeType="afterEffect">
                                  <p:stCondLst>
                                    <p:cond delay="0"/>
                                  </p:stCondLst>
                                  <p:childTnLst>
                                    <p:set>
                                      <p:cBhvr>
                                        <p:cTn id="102" dur="1" fill="hold">
                                          <p:stCondLst>
                                            <p:cond delay="0"/>
                                          </p:stCondLst>
                                        </p:cTn>
                                        <p:tgtEl>
                                          <p:spTgt spid="15"/>
                                        </p:tgtEl>
                                        <p:attrNameLst>
                                          <p:attrName>style.visibility</p:attrName>
                                        </p:attrNameLst>
                                      </p:cBhvr>
                                      <p:to>
                                        <p:strVal val="visible"/>
                                      </p:to>
                                    </p:set>
                                    <p:animEffect transition="in" filter="fade">
                                      <p:cBhvr>
                                        <p:cTn id="103" dur="1000"/>
                                        <p:tgtEl>
                                          <p:spTgt spid="15"/>
                                        </p:tgtEl>
                                      </p:cBhvr>
                                    </p:animEffect>
                                    <p:anim calcmode="lin" valueType="num">
                                      <p:cBhvr>
                                        <p:cTn id="104" dur="1000" fill="hold"/>
                                        <p:tgtEl>
                                          <p:spTgt spid="15"/>
                                        </p:tgtEl>
                                        <p:attrNameLst>
                                          <p:attrName>ppt_x</p:attrName>
                                        </p:attrNameLst>
                                      </p:cBhvr>
                                      <p:tavLst>
                                        <p:tav tm="0">
                                          <p:val>
                                            <p:strVal val="#ppt_x"/>
                                          </p:val>
                                        </p:tav>
                                        <p:tav tm="100000">
                                          <p:val>
                                            <p:strVal val="#ppt_x"/>
                                          </p:val>
                                        </p:tav>
                                      </p:tavLst>
                                    </p:anim>
                                    <p:anim calcmode="lin" valueType="num">
                                      <p:cBhvr>
                                        <p:cTn id="105" dur="1000" fill="hold"/>
                                        <p:tgtEl>
                                          <p:spTgt spid="15"/>
                                        </p:tgtEl>
                                        <p:attrNameLst>
                                          <p:attrName>ppt_y</p:attrName>
                                        </p:attrNameLst>
                                      </p:cBhvr>
                                      <p:tavLst>
                                        <p:tav tm="0">
                                          <p:val>
                                            <p:strVal val="#ppt_y+.1"/>
                                          </p:val>
                                        </p:tav>
                                        <p:tav tm="100000">
                                          <p:val>
                                            <p:strVal val="#ppt_y"/>
                                          </p:val>
                                        </p:tav>
                                      </p:tavLst>
                                    </p:anim>
                                  </p:childTnLst>
                                </p:cTn>
                              </p:par>
                            </p:childTnLst>
                          </p:cTn>
                        </p:par>
                        <p:par>
                          <p:cTn id="106" fill="hold">
                            <p:stCondLst>
                              <p:cond delay="2000"/>
                            </p:stCondLst>
                            <p:childTnLst>
                              <p:par>
                                <p:cTn id="107" presetID="16" presetClass="entr" presetSubtype="21" fill="hold" grpId="0" nodeType="after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barn(inVertical)">
                                      <p:cBhvr>
                                        <p:cTn id="10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2" grpId="0" animBg="1"/>
      <p:bldP spid="3" grpId="0" animBg="1"/>
      <p:bldP spid="4" grpId="0" animBg="1"/>
      <p:bldP spid="5" grpId="0" animBg="1"/>
      <p:bldP spid="6" grpId="0" animBg="1"/>
      <p:bldP spid="7" grpId="0" animBg="1"/>
      <p:bldP spid="10" grpId="0" animBg="1"/>
      <p:bldP spid="11" grpId="0" animBg="1"/>
      <p:bldP spid="12" grpId="0" animBg="1"/>
      <p:bldP spid="13" grpId="0" animBg="1"/>
      <p:bldP spid="14" grpId="0" animBg="1"/>
      <p:bldP spid="15" grpId="0"/>
      <p:bldP spid="17" grpId="0"/>
      <p:bldP spid="1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269358" y="1727061"/>
            <a:ext cx="7653284" cy="3160212"/>
            <a:chOff x="2612572" y="1797148"/>
            <a:chExt cx="6821714" cy="2816838"/>
          </a:xfrm>
        </p:grpSpPr>
        <p:sp>
          <p:nvSpPr>
            <p:cNvPr id="4" name="椭圆 3"/>
            <p:cNvSpPr/>
            <p:nvPr/>
          </p:nvSpPr>
          <p:spPr>
            <a:xfrm>
              <a:off x="2612572" y="2249713"/>
              <a:ext cx="2218282" cy="2218282"/>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8" name="椭圆 17"/>
            <p:cNvSpPr/>
            <p:nvPr/>
          </p:nvSpPr>
          <p:spPr>
            <a:xfrm>
              <a:off x="4437310" y="1797148"/>
              <a:ext cx="1706713" cy="1706713"/>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9" name="椭圆 18"/>
            <p:cNvSpPr/>
            <p:nvPr/>
          </p:nvSpPr>
          <p:spPr>
            <a:xfrm>
              <a:off x="5750479" y="2774240"/>
              <a:ext cx="1839746" cy="1839746"/>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0" name="椭圆 19"/>
            <p:cNvSpPr/>
            <p:nvPr/>
          </p:nvSpPr>
          <p:spPr>
            <a:xfrm>
              <a:off x="7196682" y="2136668"/>
              <a:ext cx="2237604" cy="223760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grpSp>
      <p:sp>
        <p:nvSpPr>
          <p:cNvPr id="21" name="文本框 20"/>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22" name="文本框 21"/>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grpSp>
        <p:nvGrpSpPr>
          <p:cNvPr id="23" name="组合 22"/>
          <p:cNvGrpSpPr/>
          <p:nvPr/>
        </p:nvGrpSpPr>
        <p:grpSpPr>
          <a:xfrm>
            <a:off x="1152690" y="5046667"/>
            <a:ext cx="4675187" cy="962022"/>
            <a:chOff x="1257063" y="4407828"/>
            <a:chExt cx="4675187" cy="962022"/>
          </a:xfrm>
        </p:grpSpPr>
        <p:sp>
          <p:nvSpPr>
            <p:cNvPr id="24" name="矩形 23"/>
            <p:cNvSpPr/>
            <p:nvPr/>
          </p:nvSpPr>
          <p:spPr>
            <a:xfrm>
              <a:off x="1257063" y="4760452"/>
              <a:ext cx="467518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5" name="矩形 24"/>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6" name="组合 25"/>
          <p:cNvGrpSpPr/>
          <p:nvPr/>
        </p:nvGrpSpPr>
        <p:grpSpPr>
          <a:xfrm>
            <a:off x="6367963" y="5046667"/>
            <a:ext cx="4675187" cy="962022"/>
            <a:chOff x="1257063" y="4407828"/>
            <a:chExt cx="4675187" cy="962022"/>
          </a:xfrm>
        </p:grpSpPr>
        <p:sp>
          <p:nvSpPr>
            <p:cNvPr id="27" name="矩形 26"/>
            <p:cNvSpPr/>
            <p:nvPr/>
          </p:nvSpPr>
          <p:spPr>
            <a:xfrm>
              <a:off x="1257063" y="4760452"/>
              <a:ext cx="4675187"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8" name="矩形 27"/>
            <p:cNvSpPr/>
            <p:nvPr/>
          </p:nvSpPr>
          <p:spPr>
            <a:xfrm>
              <a:off x="3690276" y="440782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34" name="椭圆 28"/>
          <p:cNvSpPr/>
          <p:nvPr/>
        </p:nvSpPr>
        <p:spPr>
          <a:xfrm>
            <a:off x="2917142" y="2822351"/>
            <a:ext cx="1146283" cy="1313578"/>
          </a:xfrm>
          <a:custGeom>
            <a:avLst/>
            <a:gdLst>
              <a:gd name="connsiteX0" fmla="*/ 123825 w 293688"/>
              <a:gd name="connsiteY0" fmla="*/ 284163 h 336550"/>
              <a:gd name="connsiteX1" fmla="*/ 123825 w 293688"/>
              <a:gd name="connsiteY1" fmla="*/ 312738 h 336550"/>
              <a:gd name="connsiteX2" fmla="*/ 169863 w 293688"/>
              <a:gd name="connsiteY2" fmla="*/ 312738 h 336550"/>
              <a:gd name="connsiteX3" fmla="*/ 169863 w 293688"/>
              <a:gd name="connsiteY3" fmla="*/ 284163 h 336550"/>
              <a:gd name="connsiteX4" fmla="*/ 233363 w 293688"/>
              <a:gd name="connsiteY4" fmla="*/ 58738 h 336550"/>
              <a:gd name="connsiteX5" fmla="*/ 233363 w 293688"/>
              <a:gd name="connsiteY5" fmla="*/ 97959 h 336550"/>
              <a:gd name="connsiteX6" fmla="*/ 233363 w 293688"/>
              <a:gd name="connsiteY6" fmla="*/ 103188 h 336550"/>
              <a:gd name="connsiteX7" fmla="*/ 263526 w 293688"/>
              <a:gd name="connsiteY7" fmla="*/ 74426 h 336550"/>
              <a:gd name="connsiteX8" fmla="*/ 263526 w 293688"/>
              <a:gd name="connsiteY8" fmla="*/ 58738 h 336550"/>
              <a:gd name="connsiteX9" fmla="*/ 30163 w 293688"/>
              <a:gd name="connsiteY9" fmla="*/ 58738 h 336550"/>
              <a:gd name="connsiteX10" fmla="*/ 30163 w 293688"/>
              <a:gd name="connsiteY10" fmla="*/ 74426 h 336550"/>
              <a:gd name="connsiteX11" fmla="*/ 60326 w 293688"/>
              <a:gd name="connsiteY11" fmla="*/ 103188 h 336550"/>
              <a:gd name="connsiteX12" fmla="*/ 60326 w 293688"/>
              <a:gd name="connsiteY12" fmla="*/ 97959 h 336550"/>
              <a:gd name="connsiteX13" fmla="*/ 60326 w 293688"/>
              <a:gd name="connsiteY13" fmla="*/ 58738 h 336550"/>
              <a:gd name="connsiteX14" fmla="*/ 30163 w 293688"/>
              <a:gd name="connsiteY14" fmla="*/ 58738 h 336550"/>
              <a:gd name="connsiteX15" fmla="*/ 142753 w 293688"/>
              <a:gd name="connsiteY15" fmla="*/ 46781 h 336550"/>
              <a:gd name="connsiteX16" fmla="*/ 133521 w 293688"/>
              <a:gd name="connsiteY16" fmla="*/ 67674 h 336550"/>
              <a:gd name="connsiteX17" fmla="*/ 109782 w 293688"/>
              <a:gd name="connsiteY17" fmla="*/ 70286 h 336550"/>
              <a:gd name="connsiteX18" fmla="*/ 107144 w 293688"/>
              <a:gd name="connsiteY18" fmla="*/ 78121 h 336550"/>
              <a:gd name="connsiteX19" fmla="*/ 125608 w 293688"/>
              <a:gd name="connsiteY19" fmla="*/ 93791 h 336550"/>
              <a:gd name="connsiteX20" fmla="*/ 119014 w 293688"/>
              <a:gd name="connsiteY20" fmla="*/ 115991 h 336550"/>
              <a:gd name="connsiteX21" fmla="*/ 126927 w 293688"/>
              <a:gd name="connsiteY21" fmla="*/ 121214 h 336550"/>
              <a:gd name="connsiteX22" fmla="*/ 146710 w 293688"/>
              <a:gd name="connsiteY22" fmla="*/ 109462 h 336550"/>
              <a:gd name="connsiteX23" fmla="*/ 166493 w 293688"/>
              <a:gd name="connsiteY23" fmla="*/ 121214 h 336550"/>
              <a:gd name="connsiteX24" fmla="*/ 174406 w 293688"/>
              <a:gd name="connsiteY24" fmla="*/ 115991 h 336550"/>
              <a:gd name="connsiteX25" fmla="*/ 167811 w 293688"/>
              <a:gd name="connsiteY25" fmla="*/ 93791 h 336550"/>
              <a:gd name="connsiteX26" fmla="*/ 186275 w 293688"/>
              <a:gd name="connsiteY26" fmla="*/ 78121 h 336550"/>
              <a:gd name="connsiteX27" fmla="*/ 183638 w 293688"/>
              <a:gd name="connsiteY27" fmla="*/ 70286 h 336550"/>
              <a:gd name="connsiteX28" fmla="*/ 159898 w 293688"/>
              <a:gd name="connsiteY28" fmla="*/ 67674 h 336550"/>
              <a:gd name="connsiteX29" fmla="*/ 150666 w 293688"/>
              <a:gd name="connsiteY29" fmla="*/ 46781 h 336550"/>
              <a:gd name="connsiteX30" fmla="*/ 142753 w 293688"/>
              <a:gd name="connsiteY30" fmla="*/ 46781 h 336550"/>
              <a:gd name="connsiteX31" fmla="*/ 59531 w 293688"/>
              <a:gd name="connsiteY31" fmla="*/ 0 h 336550"/>
              <a:gd name="connsiteX32" fmla="*/ 234157 w 293688"/>
              <a:gd name="connsiteY32" fmla="*/ 0 h 336550"/>
              <a:gd name="connsiteX33" fmla="*/ 234157 w 293688"/>
              <a:gd name="connsiteY33" fmla="*/ 27608 h 336550"/>
              <a:gd name="connsiteX34" fmla="*/ 293688 w 293688"/>
              <a:gd name="connsiteY34" fmla="*/ 27608 h 336550"/>
              <a:gd name="connsiteX35" fmla="*/ 293688 w 293688"/>
              <a:gd name="connsiteY35" fmla="*/ 73620 h 336550"/>
              <a:gd name="connsiteX36" fmla="*/ 234157 w 293688"/>
              <a:gd name="connsiteY36" fmla="*/ 132780 h 336550"/>
              <a:gd name="connsiteX37" fmla="*/ 226219 w 293688"/>
              <a:gd name="connsiteY37" fmla="*/ 132780 h 336550"/>
              <a:gd name="connsiteX38" fmla="*/ 190500 w 293688"/>
              <a:gd name="connsiteY38" fmla="*/ 170904 h 336550"/>
              <a:gd name="connsiteX39" fmla="*/ 165365 w 293688"/>
              <a:gd name="connsiteY39" fmla="*/ 216917 h 336550"/>
              <a:gd name="connsiteX40" fmla="*/ 165365 w 293688"/>
              <a:gd name="connsiteY40" fmla="*/ 253727 h 336550"/>
              <a:gd name="connsiteX41" fmla="*/ 186531 w 293688"/>
              <a:gd name="connsiteY41" fmla="*/ 253727 h 336550"/>
              <a:gd name="connsiteX42" fmla="*/ 198438 w 293688"/>
              <a:gd name="connsiteY42" fmla="*/ 265559 h 336550"/>
              <a:gd name="connsiteX43" fmla="*/ 198438 w 293688"/>
              <a:gd name="connsiteY43" fmla="*/ 281335 h 336550"/>
              <a:gd name="connsiteX44" fmla="*/ 216959 w 293688"/>
              <a:gd name="connsiteY44" fmla="*/ 281335 h 336550"/>
              <a:gd name="connsiteX45" fmla="*/ 216959 w 293688"/>
              <a:gd name="connsiteY45" fmla="*/ 336550 h 336550"/>
              <a:gd name="connsiteX46" fmla="*/ 76729 w 293688"/>
              <a:gd name="connsiteY46" fmla="*/ 336550 h 336550"/>
              <a:gd name="connsiteX47" fmla="*/ 76729 w 293688"/>
              <a:gd name="connsiteY47" fmla="*/ 281335 h 336550"/>
              <a:gd name="connsiteX48" fmla="*/ 95250 w 293688"/>
              <a:gd name="connsiteY48" fmla="*/ 281335 h 336550"/>
              <a:gd name="connsiteX49" fmla="*/ 95250 w 293688"/>
              <a:gd name="connsiteY49" fmla="*/ 265559 h 336550"/>
              <a:gd name="connsiteX50" fmla="*/ 107156 w 293688"/>
              <a:gd name="connsiteY50" fmla="*/ 253727 h 336550"/>
              <a:gd name="connsiteX51" fmla="*/ 128323 w 293688"/>
              <a:gd name="connsiteY51" fmla="*/ 253727 h 336550"/>
              <a:gd name="connsiteX52" fmla="*/ 128323 w 293688"/>
              <a:gd name="connsiteY52" fmla="*/ 216917 h 336550"/>
              <a:gd name="connsiteX53" fmla="*/ 103188 w 293688"/>
              <a:gd name="connsiteY53" fmla="*/ 170904 h 336550"/>
              <a:gd name="connsiteX54" fmla="*/ 67469 w 293688"/>
              <a:gd name="connsiteY54" fmla="*/ 132780 h 336550"/>
              <a:gd name="connsiteX55" fmla="*/ 59531 w 293688"/>
              <a:gd name="connsiteY55" fmla="*/ 132780 h 336550"/>
              <a:gd name="connsiteX56" fmla="*/ 0 w 293688"/>
              <a:gd name="connsiteY56" fmla="*/ 73620 h 336550"/>
              <a:gd name="connsiteX57" fmla="*/ 0 w 293688"/>
              <a:gd name="connsiteY57" fmla="*/ 27608 h 336550"/>
              <a:gd name="connsiteX58" fmla="*/ 59531 w 293688"/>
              <a:gd name="connsiteY58" fmla="*/ 27608 h 336550"/>
              <a:gd name="connsiteX59" fmla="*/ 59531 w 293688"/>
              <a:gd name="connsiteY5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688" h="336550">
                <a:moveTo>
                  <a:pt x="123825" y="284163"/>
                </a:moveTo>
                <a:lnTo>
                  <a:pt x="123825" y="312738"/>
                </a:lnTo>
                <a:lnTo>
                  <a:pt x="169863" y="312738"/>
                </a:lnTo>
                <a:lnTo>
                  <a:pt x="169863" y="284163"/>
                </a:lnTo>
                <a:close/>
                <a:moveTo>
                  <a:pt x="233363" y="58738"/>
                </a:moveTo>
                <a:cubicBezTo>
                  <a:pt x="233363" y="58738"/>
                  <a:pt x="233363" y="58738"/>
                  <a:pt x="233363" y="97959"/>
                </a:cubicBezTo>
                <a:cubicBezTo>
                  <a:pt x="233363" y="99266"/>
                  <a:pt x="233363" y="101881"/>
                  <a:pt x="233363" y="103188"/>
                </a:cubicBezTo>
                <a:cubicBezTo>
                  <a:pt x="249816" y="103188"/>
                  <a:pt x="263526" y="90114"/>
                  <a:pt x="263526" y="74426"/>
                </a:cubicBezTo>
                <a:cubicBezTo>
                  <a:pt x="263526" y="74426"/>
                  <a:pt x="263526" y="74426"/>
                  <a:pt x="263526" y="58738"/>
                </a:cubicBezTo>
                <a:close/>
                <a:moveTo>
                  <a:pt x="30163" y="58738"/>
                </a:moveTo>
                <a:cubicBezTo>
                  <a:pt x="30163" y="58738"/>
                  <a:pt x="30163" y="58738"/>
                  <a:pt x="30163" y="74426"/>
                </a:cubicBezTo>
                <a:cubicBezTo>
                  <a:pt x="30163" y="90114"/>
                  <a:pt x="43873" y="103188"/>
                  <a:pt x="60326" y="103188"/>
                </a:cubicBezTo>
                <a:cubicBezTo>
                  <a:pt x="60326" y="101881"/>
                  <a:pt x="60326" y="99266"/>
                  <a:pt x="60326" y="97959"/>
                </a:cubicBezTo>
                <a:cubicBezTo>
                  <a:pt x="60326" y="97959"/>
                  <a:pt x="60326" y="97959"/>
                  <a:pt x="60326" y="58738"/>
                </a:cubicBezTo>
                <a:cubicBezTo>
                  <a:pt x="60326" y="58738"/>
                  <a:pt x="60326" y="58738"/>
                  <a:pt x="30163" y="58738"/>
                </a:cubicBezTo>
                <a:close/>
                <a:moveTo>
                  <a:pt x="142753" y="46781"/>
                </a:moveTo>
                <a:cubicBezTo>
                  <a:pt x="142753" y="46781"/>
                  <a:pt x="142753" y="46781"/>
                  <a:pt x="133521" y="67674"/>
                </a:cubicBezTo>
                <a:cubicBezTo>
                  <a:pt x="133521" y="67674"/>
                  <a:pt x="133521" y="67674"/>
                  <a:pt x="109782" y="70286"/>
                </a:cubicBezTo>
                <a:cubicBezTo>
                  <a:pt x="105826" y="70286"/>
                  <a:pt x="103188" y="75509"/>
                  <a:pt x="107144" y="78121"/>
                </a:cubicBezTo>
                <a:cubicBezTo>
                  <a:pt x="107144" y="78121"/>
                  <a:pt x="107144" y="78121"/>
                  <a:pt x="125608" y="93791"/>
                </a:cubicBezTo>
                <a:cubicBezTo>
                  <a:pt x="125608" y="93791"/>
                  <a:pt x="125608" y="93791"/>
                  <a:pt x="119014" y="115991"/>
                </a:cubicBezTo>
                <a:cubicBezTo>
                  <a:pt x="119014" y="119908"/>
                  <a:pt x="122971" y="123826"/>
                  <a:pt x="126927" y="121214"/>
                </a:cubicBezTo>
                <a:cubicBezTo>
                  <a:pt x="126927" y="121214"/>
                  <a:pt x="126927" y="121214"/>
                  <a:pt x="146710" y="109462"/>
                </a:cubicBezTo>
                <a:cubicBezTo>
                  <a:pt x="146710" y="109462"/>
                  <a:pt x="146710" y="109462"/>
                  <a:pt x="166493" y="121214"/>
                </a:cubicBezTo>
                <a:cubicBezTo>
                  <a:pt x="170449" y="123826"/>
                  <a:pt x="174406" y="119908"/>
                  <a:pt x="174406" y="115991"/>
                </a:cubicBezTo>
                <a:cubicBezTo>
                  <a:pt x="174406" y="115991"/>
                  <a:pt x="174406" y="115991"/>
                  <a:pt x="167811" y="93791"/>
                </a:cubicBezTo>
                <a:cubicBezTo>
                  <a:pt x="167811" y="93791"/>
                  <a:pt x="167811" y="93791"/>
                  <a:pt x="186275" y="78121"/>
                </a:cubicBezTo>
                <a:cubicBezTo>
                  <a:pt x="188913" y="75509"/>
                  <a:pt x="187594" y="70286"/>
                  <a:pt x="183638" y="70286"/>
                </a:cubicBezTo>
                <a:cubicBezTo>
                  <a:pt x="183638" y="70286"/>
                  <a:pt x="183638" y="70286"/>
                  <a:pt x="159898" y="67674"/>
                </a:cubicBezTo>
                <a:cubicBezTo>
                  <a:pt x="159898" y="67674"/>
                  <a:pt x="159898" y="67674"/>
                  <a:pt x="150666" y="46781"/>
                </a:cubicBezTo>
                <a:cubicBezTo>
                  <a:pt x="149348" y="42863"/>
                  <a:pt x="144072" y="42863"/>
                  <a:pt x="142753" y="46781"/>
                </a:cubicBezTo>
                <a:close/>
                <a:moveTo>
                  <a:pt x="59531" y="0"/>
                </a:moveTo>
                <a:cubicBezTo>
                  <a:pt x="59531" y="0"/>
                  <a:pt x="59531" y="0"/>
                  <a:pt x="234157" y="0"/>
                </a:cubicBezTo>
                <a:lnTo>
                  <a:pt x="234157" y="27608"/>
                </a:lnTo>
                <a:cubicBezTo>
                  <a:pt x="234157" y="27608"/>
                  <a:pt x="234157" y="27608"/>
                  <a:pt x="293688" y="27608"/>
                </a:cubicBezTo>
                <a:cubicBezTo>
                  <a:pt x="293688" y="27608"/>
                  <a:pt x="293688" y="27608"/>
                  <a:pt x="293688" y="73620"/>
                </a:cubicBezTo>
                <a:cubicBezTo>
                  <a:pt x="293688" y="106487"/>
                  <a:pt x="267230" y="132780"/>
                  <a:pt x="234157" y="132780"/>
                </a:cubicBezTo>
                <a:cubicBezTo>
                  <a:pt x="234157" y="132780"/>
                  <a:pt x="234157" y="132780"/>
                  <a:pt x="226219" y="132780"/>
                </a:cubicBezTo>
                <a:cubicBezTo>
                  <a:pt x="218282" y="148555"/>
                  <a:pt x="206375" y="163016"/>
                  <a:pt x="190500" y="170904"/>
                </a:cubicBezTo>
                <a:cubicBezTo>
                  <a:pt x="174625" y="181421"/>
                  <a:pt x="165365" y="198512"/>
                  <a:pt x="165365" y="216917"/>
                </a:cubicBezTo>
                <a:cubicBezTo>
                  <a:pt x="165365" y="216917"/>
                  <a:pt x="165365" y="216917"/>
                  <a:pt x="165365" y="253727"/>
                </a:cubicBezTo>
                <a:cubicBezTo>
                  <a:pt x="165365" y="253727"/>
                  <a:pt x="165365" y="253727"/>
                  <a:pt x="186531" y="253727"/>
                </a:cubicBezTo>
                <a:cubicBezTo>
                  <a:pt x="193146" y="253727"/>
                  <a:pt x="198438" y="258986"/>
                  <a:pt x="198438" y="265559"/>
                </a:cubicBezTo>
                <a:cubicBezTo>
                  <a:pt x="198438" y="265559"/>
                  <a:pt x="198438" y="265559"/>
                  <a:pt x="198438" y="281335"/>
                </a:cubicBezTo>
                <a:cubicBezTo>
                  <a:pt x="198438" y="281335"/>
                  <a:pt x="198438" y="281335"/>
                  <a:pt x="216959" y="281335"/>
                </a:cubicBezTo>
                <a:cubicBezTo>
                  <a:pt x="216959" y="281335"/>
                  <a:pt x="216959" y="281335"/>
                  <a:pt x="216959" y="336550"/>
                </a:cubicBezTo>
                <a:cubicBezTo>
                  <a:pt x="216959" y="336550"/>
                  <a:pt x="216959" y="336550"/>
                  <a:pt x="76729" y="336550"/>
                </a:cubicBezTo>
                <a:cubicBezTo>
                  <a:pt x="76729" y="336550"/>
                  <a:pt x="76729" y="336550"/>
                  <a:pt x="76729" y="281335"/>
                </a:cubicBezTo>
                <a:cubicBezTo>
                  <a:pt x="76729" y="281335"/>
                  <a:pt x="76729" y="281335"/>
                  <a:pt x="95250" y="281335"/>
                </a:cubicBezTo>
                <a:cubicBezTo>
                  <a:pt x="95250" y="281335"/>
                  <a:pt x="95250" y="281335"/>
                  <a:pt x="95250" y="265559"/>
                </a:cubicBezTo>
                <a:cubicBezTo>
                  <a:pt x="95250" y="258986"/>
                  <a:pt x="100542" y="253727"/>
                  <a:pt x="107156" y="253727"/>
                </a:cubicBezTo>
                <a:cubicBezTo>
                  <a:pt x="107156" y="253727"/>
                  <a:pt x="107156" y="253727"/>
                  <a:pt x="128323" y="253727"/>
                </a:cubicBezTo>
                <a:cubicBezTo>
                  <a:pt x="128323" y="253727"/>
                  <a:pt x="128323" y="253727"/>
                  <a:pt x="128323" y="216917"/>
                </a:cubicBezTo>
                <a:cubicBezTo>
                  <a:pt x="128323" y="198512"/>
                  <a:pt x="119063" y="181421"/>
                  <a:pt x="103188" y="170904"/>
                </a:cubicBezTo>
                <a:cubicBezTo>
                  <a:pt x="87313" y="163016"/>
                  <a:pt x="75406" y="148555"/>
                  <a:pt x="67469" y="132780"/>
                </a:cubicBezTo>
                <a:cubicBezTo>
                  <a:pt x="67469" y="132780"/>
                  <a:pt x="67469" y="132780"/>
                  <a:pt x="59531" y="132780"/>
                </a:cubicBezTo>
                <a:cubicBezTo>
                  <a:pt x="26458" y="132780"/>
                  <a:pt x="0" y="106487"/>
                  <a:pt x="0" y="73620"/>
                </a:cubicBezTo>
                <a:cubicBezTo>
                  <a:pt x="0" y="73620"/>
                  <a:pt x="0" y="73620"/>
                  <a:pt x="0" y="27608"/>
                </a:cubicBezTo>
                <a:cubicBezTo>
                  <a:pt x="0" y="27608"/>
                  <a:pt x="0" y="27608"/>
                  <a:pt x="59531" y="27608"/>
                </a:cubicBezTo>
                <a:cubicBezTo>
                  <a:pt x="59531" y="27608"/>
                  <a:pt x="59531" y="27608"/>
                  <a:pt x="595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29"/>
          <p:cNvSpPr/>
          <p:nvPr/>
        </p:nvSpPr>
        <p:spPr>
          <a:xfrm>
            <a:off x="4824265" y="2234793"/>
            <a:ext cx="899298" cy="899298"/>
          </a:xfrm>
          <a:custGeom>
            <a:avLst/>
            <a:gdLst>
              <a:gd name="connsiteX0" fmla="*/ 15554 w 331788"/>
              <a:gd name="connsiteY0" fmla="*/ 301625 h 331788"/>
              <a:gd name="connsiteX1" fmla="*/ 127029 w 331788"/>
              <a:gd name="connsiteY1" fmla="*/ 301625 h 331788"/>
              <a:gd name="connsiteX2" fmla="*/ 141288 w 331788"/>
              <a:gd name="connsiteY2" fmla="*/ 316051 h 331788"/>
              <a:gd name="connsiteX3" fmla="*/ 127029 w 331788"/>
              <a:gd name="connsiteY3" fmla="*/ 331788 h 331788"/>
              <a:gd name="connsiteX4" fmla="*/ 15554 w 331788"/>
              <a:gd name="connsiteY4" fmla="*/ 331788 h 331788"/>
              <a:gd name="connsiteX5" fmla="*/ 0 w 331788"/>
              <a:gd name="connsiteY5" fmla="*/ 316051 h 331788"/>
              <a:gd name="connsiteX6" fmla="*/ 15554 w 331788"/>
              <a:gd name="connsiteY6" fmla="*/ 301625 h 331788"/>
              <a:gd name="connsiteX7" fmla="*/ 15554 w 331788"/>
              <a:gd name="connsiteY7" fmla="*/ 263525 h 331788"/>
              <a:gd name="connsiteX8" fmla="*/ 95920 w 331788"/>
              <a:gd name="connsiteY8" fmla="*/ 263525 h 331788"/>
              <a:gd name="connsiteX9" fmla="*/ 141288 w 331788"/>
              <a:gd name="connsiteY9" fmla="*/ 283634 h 331788"/>
              <a:gd name="connsiteX10" fmla="*/ 127029 w 331788"/>
              <a:gd name="connsiteY10" fmla="*/ 293688 h 331788"/>
              <a:gd name="connsiteX11" fmla="*/ 15554 w 331788"/>
              <a:gd name="connsiteY11" fmla="*/ 293688 h 331788"/>
              <a:gd name="connsiteX12" fmla="*/ 0 w 331788"/>
              <a:gd name="connsiteY12" fmla="*/ 278607 h 331788"/>
              <a:gd name="connsiteX13" fmla="*/ 15554 w 331788"/>
              <a:gd name="connsiteY13" fmla="*/ 263525 h 331788"/>
              <a:gd name="connsiteX14" fmla="*/ 270156 w 331788"/>
              <a:gd name="connsiteY14" fmla="*/ 228600 h 331788"/>
              <a:gd name="connsiteX15" fmla="*/ 316380 w 331788"/>
              <a:gd name="connsiteY15" fmla="*/ 228600 h 331788"/>
              <a:gd name="connsiteX16" fmla="*/ 331788 w 331788"/>
              <a:gd name="connsiteY16" fmla="*/ 244337 h 331788"/>
              <a:gd name="connsiteX17" fmla="*/ 316380 w 331788"/>
              <a:gd name="connsiteY17" fmla="*/ 258763 h 331788"/>
              <a:gd name="connsiteX18" fmla="*/ 244475 w 331788"/>
              <a:gd name="connsiteY18" fmla="*/ 258763 h 331788"/>
              <a:gd name="connsiteX19" fmla="*/ 270156 w 331788"/>
              <a:gd name="connsiteY19" fmla="*/ 228600 h 331788"/>
              <a:gd name="connsiteX20" fmla="*/ 15586 w 331788"/>
              <a:gd name="connsiteY20" fmla="*/ 225425 h 331788"/>
              <a:gd name="connsiteX21" fmla="*/ 61046 w 331788"/>
              <a:gd name="connsiteY21" fmla="*/ 225425 h 331788"/>
              <a:gd name="connsiteX22" fmla="*/ 85725 w 331788"/>
              <a:gd name="connsiteY22" fmla="*/ 255588 h 331788"/>
              <a:gd name="connsiteX23" fmla="*/ 15586 w 331788"/>
              <a:gd name="connsiteY23" fmla="*/ 255588 h 331788"/>
              <a:gd name="connsiteX24" fmla="*/ 0 w 331788"/>
              <a:gd name="connsiteY24" fmla="*/ 241162 h 331788"/>
              <a:gd name="connsiteX25" fmla="*/ 15586 w 331788"/>
              <a:gd name="connsiteY25" fmla="*/ 225425 h 331788"/>
              <a:gd name="connsiteX26" fmla="*/ 283493 w 331788"/>
              <a:gd name="connsiteY26" fmla="*/ 190500 h 331788"/>
              <a:gd name="connsiteX27" fmla="*/ 316125 w 331788"/>
              <a:gd name="connsiteY27" fmla="*/ 190500 h 331788"/>
              <a:gd name="connsiteX28" fmla="*/ 331788 w 331788"/>
              <a:gd name="connsiteY28" fmla="*/ 204926 h 331788"/>
              <a:gd name="connsiteX29" fmla="*/ 316125 w 331788"/>
              <a:gd name="connsiteY29" fmla="*/ 220663 h 331788"/>
              <a:gd name="connsiteX30" fmla="*/ 273050 w 331788"/>
              <a:gd name="connsiteY30" fmla="*/ 220663 h 331788"/>
              <a:gd name="connsiteX31" fmla="*/ 283493 w 331788"/>
              <a:gd name="connsiteY31" fmla="*/ 190500 h 331788"/>
              <a:gd name="connsiteX32" fmla="*/ 15586 w 331788"/>
              <a:gd name="connsiteY32" fmla="*/ 188912 h 331788"/>
              <a:gd name="connsiteX33" fmla="*/ 46759 w 331788"/>
              <a:gd name="connsiteY33" fmla="*/ 188912 h 331788"/>
              <a:gd name="connsiteX34" fmla="*/ 57150 w 331788"/>
              <a:gd name="connsiteY34" fmla="*/ 217487 h 331788"/>
              <a:gd name="connsiteX35" fmla="*/ 15586 w 331788"/>
              <a:gd name="connsiteY35" fmla="*/ 217487 h 331788"/>
              <a:gd name="connsiteX36" fmla="*/ 0 w 331788"/>
              <a:gd name="connsiteY36" fmla="*/ 202578 h 331788"/>
              <a:gd name="connsiteX37" fmla="*/ 15586 w 331788"/>
              <a:gd name="connsiteY37" fmla="*/ 188912 h 331788"/>
              <a:gd name="connsiteX38" fmla="*/ 169863 w 331788"/>
              <a:gd name="connsiteY38" fmla="*/ 174625 h 331788"/>
              <a:gd name="connsiteX39" fmla="*/ 169863 w 331788"/>
              <a:gd name="connsiteY39" fmla="*/ 201613 h 331788"/>
              <a:gd name="connsiteX40" fmla="*/ 187326 w 331788"/>
              <a:gd name="connsiteY40" fmla="*/ 188762 h 331788"/>
              <a:gd name="connsiteX41" fmla="*/ 169863 w 331788"/>
              <a:gd name="connsiteY41" fmla="*/ 174625 h 331788"/>
              <a:gd name="connsiteX42" fmla="*/ 285750 w 331788"/>
              <a:gd name="connsiteY42" fmla="*/ 152400 h 331788"/>
              <a:gd name="connsiteX43" fmla="*/ 316442 w 331788"/>
              <a:gd name="connsiteY43" fmla="*/ 152400 h 331788"/>
              <a:gd name="connsiteX44" fmla="*/ 331788 w 331788"/>
              <a:gd name="connsiteY44" fmla="*/ 167481 h 331788"/>
              <a:gd name="connsiteX45" fmla="*/ 316442 w 331788"/>
              <a:gd name="connsiteY45" fmla="*/ 182563 h 331788"/>
              <a:gd name="connsiteX46" fmla="*/ 285750 w 331788"/>
              <a:gd name="connsiteY46" fmla="*/ 182563 h 331788"/>
              <a:gd name="connsiteX47" fmla="*/ 287029 w 331788"/>
              <a:gd name="connsiteY47" fmla="*/ 166225 h 331788"/>
              <a:gd name="connsiteX48" fmla="*/ 285750 w 331788"/>
              <a:gd name="connsiteY48" fmla="*/ 152400 h 331788"/>
              <a:gd name="connsiteX49" fmla="*/ 15875 w 331788"/>
              <a:gd name="connsiteY49" fmla="*/ 149225 h 331788"/>
              <a:gd name="connsiteX50" fmla="*/ 47625 w 331788"/>
              <a:gd name="connsiteY50" fmla="*/ 149225 h 331788"/>
              <a:gd name="connsiteX51" fmla="*/ 46302 w 331788"/>
              <a:gd name="connsiteY51" fmla="*/ 166423 h 331788"/>
              <a:gd name="connsiteX52" fmla="*/ 47625 w 331788"/>
              <a:gd name="connsiteY52" fmla="*/ 180975 h 331788"/>
              <a:gd name="connsiteX53" fmla="*/ 15875 w 331788"/>
              <a:gd name="connsiteY53" fmla="*/ 180975 h 331788"/>
              <a:gd name="connsiteX54" fmla="*/ 0 w 331788"/>
              <a:gd name="connsiteY54" fmla="*/ 165100 h 331788"/>
              <a:gd name="connsiteX55" fmla="*/ 15875 w 331788"/>
              <a:gd name="connsiteY55" fmla="*/ 149225 h 331788"/>
              <a:gd name="connsiteX56" fmla="*/ 161925 w 331788"/>
              <a:gd name="connsiteY56" fmla="*/ 130175 h 331788"/>
              <a:gd name="connsiteX57" fmla="*/ 146050 w 331788"/>
              <a:gd name="connsiteY57" fmla="*/ 141455 h 331788"/>
              <a:gd name="connsiteX58" fmla="*/ 161925 w 331788"/>
              <a:gd name="connsiteY58" fmla="*/ 153988 h 331788"/>
              <a:gd name="connsiteX59" fmla="*/ 274638 w 331788"/>
              <a:gd name="connsiteY59" fmla="*/ 114300 h 331788"/>
              <a:gd name="connsiteX60" fmla="*/ 316202 w 331788"/>
              <a:gd name="connsiteY60" fmla="*/ 114300 h 331788"/>
              <a:gd name="connsiteX61" fmla="*/ 331788 w 331788"/>
              <a:gd name="connsiteY61" fmla="*/ 130037 h 331788"/>
              <a:gd name="connsiteX62" fmla="*/ 316202 w 331788"/>
              <a:gd name="connsiteY62" fmla="*/ 144463 h 331788"/>
              <a:gd name="connsiteX63" fmla="*/ 283730 w 331788"/>
              <a:gd name="connsiteY63" fmla="*/ 144463 h 331788"/>
              <a:gd name="connsiteX64" fmla="*/ 274638 w 331788"/>
              <a:gd name="connsiteY64" fmla="*/ 114300 h 331788"/>
              <a:gd name="connsiteX65" fmla="*/ 15663 w 331788"/>
              <a:gd name="connsiteY65" fmla="*/ 111125 h 331788"/>
              <a:gd name="connsiteX66" fmla="*/ 58738 w 331788"/>
              <a:gd name="connsiteY66" fmla="*/ 111125 h 331788"/>
              <a:gd name="connsiteX67" fmla="*/ 48295 w 331788"/>
              <a:gd name="connsiteY67" fmla="*/ 141288 h 331788"/>
              <a:gd name="connsiteX68" fmla="*/ 15663 w 331788"/>
              <a:gd name="connsiteY68" fmla="*/ 141288 h 331788"/>
              <a:gd name="connsiteX69" fmla="*/ 0 w 331788"/>
              <a:gd name="connsiteY69" fmla="*/ 126862 h 331788"/>
              <a:gd name="connsiteX70" fmla="*/ 15663 w 331788"/>
              <a:gd name="connsiteY70" fmla="*/ 111125 h 331788"/>
              <a:gd name="connsiteX71" fmla="*/ 165894 w 331788"/>
              <a:gd name="connsiteY71" fmla="*/ 104775 h 331788"/>
              <a:gd name="connsiteX72" fmla="*/ 169783 w 331788"/>
              <a:gd name="connsiteY72" fmla="*/ 109934 h 331788"/>
              <a:gd name="connsiteX73" fmla="*/ 169783 w 331788"/>
              <a:gd name="connsiteY73" fmla="*/ 116383 h 331788"/>
              <a:gd name="connsiteX74" fmla="*/ 203492 w 331788"/>
              <a:gd name="connsiteY74" fmla="*/ 137021 h 331788"/>
              <a:gd name="connsiteX75" fmla="*/ 194417 w 331788"/>
              <a:gd name="connsiteY75" fmla="*/ 146050 h 331788"/>
              <a:gd name="connsiteX76" fmla="*/ 169783 w 331788"/>
              <a:gd name="connsiteY76" fmla="*/ 130572 h 331788"/>
              <a:gd name="connsiteX77" fmla="*/ 169783 w 331788"/>
              <a:gd name="connsiteY77" fmla="*/ 156369 h 331788"/>
              <a:gd name="connsiteX78" fmla="*/ 204788 w 331788"/>
              <a:gd name="connsiteY78" fmla="*/ 187325 h 331788"/>
              <a:gd name="connsiteX79" fmla="*/ 169783 w 331788"/>
              <a:gd name="connsiteY79" fmla="*/ 215702 h 331788"/>
              <a:gd name="connsiteX80" fmla="*/ 169783 w 331788"/>
              <a:gd name="connsiteY80" fmla="*/ 223441 h 331788"/>
              <a:gd name="connsiteX81" fmla="*/ 165894 w 331788"/>
              <a:gd name="connsiteY81" fmla="*/ 228600 h 331788"/>
              <a:gd name="connsiteX82" fmla="*/ 162004 w 331788"/>
              <a:gd name="connsiteY82" fmla="*/ 223441 h 331788"/>
              <a:gd name="connsiteX83" fmla="*/ 162004 w 331788"/>
              <a:gd name="connsiteY83" fmla="*/ 215702 h 331788"/>
              <a:gd name="connsiteX84" fmla="*/ 127000 w 331788"/>
              <a:gd name="connsiteY84" fmla="*/ 189905 h 331788"/>
              <a:gd name="connsiteX85" fmla="*/ 136075 w 331788"/>
              <a:gd name="connsiteY85" fmla="*/ 182166 h 331788"/>
              <a:gd name="connsiteX86" fmla="*/ 162004 w 331788"/>
              <a:gd name="connsiteY86" fmla="*/ 201513 h 331788"/>
              <a:gd name="connsiteX87" fmla="*/ 162004 w 331788"/>
              <a:gd name="connsiteY87" fmla="*/ 173137 h 331788"/>
              <a:gd name="connsiteX88" fmla="*/ 129593 w 331788"/>
              <a:gd name="connsiteY88" fmla="*/ 144760 h 331788"/>
              <a:gd name="connsiteX89" fmla="*/ 162004 w 331788"/>
              <a:gd name="connsiteY89" fmla="*/ 116383 h 331788"/>
              <a:gd name="connsiteX90" fmla="*/ 162004 w 331788"/>
              <a:gd name="connsiteY90" fmla="*/ 109934 h 331788"/>
              <a:gd name="connsiteX91" fmla="*/ 165894 w 331788"/>
              <a:gd name="connsiteY91" fmla="*/ 104775 h 331788"/>
              <a:gd name="connsiteX92" fmla="*/ 165895 w 331788"/>
              <a:gd name="connsiteY92" fmla="*/ 90487 h 331788"/>
              <a:gd name="connsiteX93" fmla="*/ 90488 w 331788"/>
              <a:gd name="connsiteY93" fmla="*/ 165894 h 331788"/>
              <a:gd name="connsiteX94" fmla="*/ 165895 w 331788"/>
              <a:gd name="connsiteY94" fmla="*/ 241301 h 331788"/>
              <a:gd name="connsiteX95" fmla="*/ 241302 w 331788"/>
              <a:gd name="connsiteY95" fmla="*/ 165894 h 331788"/>
              <a:gd name="connsiteX96" fmla="*/ 165895 w 331788"/>
              <a:gd name="connsiteY96" fmla="*/ 90487 h 331788"/>
              <a:gd name="connsiteX97" fmla="*/ 246063 w 331788"/>
              <a:gd name="connsiteY97" fmla="*/ 76200 h 331788"/>
              <a:gd name="connsiteX98" fmla="*/ 316202 w 331788"/>
              <a:gd name="connsiteY98" fmla="*/ 76200 h 331788"/>
              <a:gd name="connsiteX99" fmla="*/ 331788 w 331788"/>
              <a:gd name="connsiteY99" fmla="*/ 90626 h 331788"/>
              <a:gd name="connsiteX100" fmla="*/ 316202 w 331788"/>
              <a:gd name="connsiteY100" fmla="*/ 106363 h 331788"/>
              <a:gd name="connsiteX101" fmla="*/ 270742 w 331788"/>
              <a:gd name="connsiteY101" fmla="*/ 106363 h 331788"/>
              <a:gd name="connsiteX102" fmla="*/ 246063 w 331788"/>
              <a:gd name="connsiteY102" fmla="*/ 76200 h 331788"/>
              <a:gd name="connsiteX103" fmla="*/ 15688 w 331788"/>
              <a:gd name="connsiteY103" fmla="*/ 74612 h 331788"/>
              <a:gd name="connsiteX104" fmla="*/ 88900 w 331788"/>
              <a:gd name="connsiteY104" fmla="*/ 74612 h 331788"/>
              <a:gd name="connsiteX105" fmla="*/ 62753 w 331788"/>
              <a:gd name="connsiteY105" fmla="*/ 104775 h 331788"/>
              <a:gd name="connsiteX106" fmla="*/ 15688 w 331788"/>
              <a:gd name="connsiteY106" fmla="*/ 104775 h 331788"/>
              <a:gd name="connsiteX107" fmla="*/ 0 w 331788"/>
              <a:gd name="connsiteY107" fmla="*/ 89038 h 331788"/>
              <a:gd name="connsiteX108" fmla="*/ 15688 w 331788"/>
              <a:gd name="connsiteY108" fmla="*/ 74612 h 331788"/>
              <a:gd name="connsiteX109" fmla="*/ 166688 w 331788"/>
              <a:gd name="connsiteY109" fmla="*/ 61912 h 331788"/>
              <a:gd name="connsiteX110" fmla="*/ 271463 w 331788"/>
              <a:gd name="connsiteY110" fmla="*/ 166687 h 331788"/>
              <a:gd name="connsiteX111" fmla="*/ 166688 w 331788"/>
              <a:gd name="connsiteY111" fmla="*/ 271462 h 331788"/>
              <a:gd name="connsiteX112" fmla="*/ 61913 w 331788"/>
              <a:gd name="connsiteY112" fmla="*/ 166687 h 331788"/>
              <a:gd name="connsiteX113" fmla="*/ 166688 w 331788"/>
              <a:gd name="connsiteY113" fmla="*/ 61912 h 331788"/>
              <a:gd name="connsiteX114" fmla="*/ 204759 w 331788"/>
              <a:gd name="connsiteY114" fmla="*/ 38100 h 331788"/>
              <a:gd name="connsiteX115" fmla="*/ 316234 w 331788"/>
              <a:gd name="connsiteY115" fmla="*/ 38100 h 331788"/>
              <a:gd name="connsiteX116" fmla="*/ 331788 w 331788"/>
              <a:gd name="connsiteY116" fmla="*/ 53975 h 331788"/>
              <a:gd name="connsiteX117" fmla="*/ 316234 w 331788"/>
              <a:gd name="connsiteY117" fmla="*/ 69850 h 331788"/>
              <a:gd name="connsiteX118" fmla="*/ 235868 w 331788"/>
              <a:gd name="connsiteY118" fmla="*/ 69850 h 331788"/>
              <a:gd name="connsiteX119" fmla="*/ 190500 w 331788"/>
              <a:gd name="connsiteY119" fmla="*/ 48683 h 331788"/>
              <a:gd name="connsiteX120" fmla="*/ 204759 w 331788"/>
              <a:gd name="connsiteY120" fmla="*/ 38100 h 331788"/>
              <a:gd name="connsiteX121" fmla="*/ 204759 w 331788"/>
              <a:gd name="connsiteY121" fmla="*/ 0 h 331788"/>
              <a:gd name="connsiteX122" fmla="*/ 316234 w 331788"/>
              <a:gd name="connsiteY122" fmla="*/ 0 h 331788"/>
              <a:gd name="connsiteX123" fmla="*/ 331788 w 331788"/>
              <a:gd name="connsiteY123" fmla="*/ 15737 h 331788"/>
              <a:gd name="connsiteX124" fmla="*/ 316234 w 331788"/>
              <a:gd name="connsiteY124" fmla="*/ 30163 h 331788"/>
              <a:gd name="connsiteX125" fmla="*/ 204759 w 331788"/>
              <a:gd name="connsiteY125" fmla="*/ 30163 h 331788"/>
              <a:gd name="connsiteX126" fmla="*/ 190500 w 331788"/>
              <a:gd name="connsiteY126" fmla="*/ 15737 h 331788"/>
              <a:gd name="connsiteX127" fmla="*/ 204759 w 331788"/>
              <a:gd name="connsiteY12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331788" h="331788">
                <a:moveTo>
                  <a:pt x="15554" y="301625"/>
                </a:moveTo>
                <a:cubicBezTo>
                  <a:pt x="15554" y="301625"/>
                  <a:pt x="15554" y="301625"/>
                  <a:pt x="127029" y="301625"/>
                </a:cubicBezTo>
                <a:cubicBezTo>
                  <a:pt x="134807" y="301625"/>
                  <a:pt x="141288" y="308182"/>
                  <a:pt x="141288" y="316051"/>
                </a:cubicBezTo>
                <a:cubicBezTo>
                  <a:pt x="141288" y="325231"/>
                  <a:pt x="134807" y="331788"/>
                  <a:pt x="127029" y="331788"/>
                </a:cubicBezTo>
                <a:cubicBezTo>
                  <a:pt x="127029" y="331788"/>
                  <a:pt x="127029" y="331788"/>
                  <a:pt x="15554" y="331788"/>
                </a:cubicBezTo>
                <a:cubicBezTo>
                  <a:pt x="6481" y="331788"/>
                  <a:pt x="0" y="325231"/>
                  <a:pt x="0" y="316051"/>
                </a:cubicBezTo>
                <a:cubicBezTo>
                  <a:pt x="0" y="308182"/>
                  <a:pt x="6481" y="301625"/>
                  <a:pt x="15554" y="301625"/>
                </a:cubicBezTo>
                <a:close/>
                <a:moveTo>
                  <a:pt x="15554" y="263525"/>
                </a:moveTo>
                <a:cubicBezTo>
                  <a:pt x="15554" y="263525"/>
                  <a:pt x="15554" y="263525"/>
                  <a:pt x="95920" y="263525"/>
                </a:cubicBezTo>
                <a:cubicBezTo>
                  <a:pt x="108882" y="273579"/>
                  <a:pt x="124437" y="279863"/>
                  <a:pt x="141288" y="283634"/>
                </a:cubicBezTo>
                <a:cubicBezTo>
                  <a:pt x="138695" y="288661"/>
                  <a:pt x="133510" y="293688"/>
                  <a:pt x="127029" y="293688"/>
                </a:cubicBezTo>
                <a:cubicBezTo>
                  <a:pt x="127029" y="293688"/>
                  <a:pt x="127029" y="293688"/>
                  <a:pt x="15554" y="293688"/>
                </a:cubicBezTo>
                <a:cubicBezTo>
                  <a:pt x="6481" y="293688"/>
                  <a:pt x="0" y="286147"/>
                  <a:pt x="0" y="278607"/>
                </a:cubicBezTo>
                <a:cubicBezTo>
                  <a:pt x="0" y="271066"/>
                  <a:pt x="6481" y="263525"/>
                  <a:pt x="15554" y="263525"/>
                </a:cubicBezTo>
                <a:close/>
                <a:moveTo>
                  <a:pt x="270156" y="228600"/>
                </a:moveTo>
                <a:cubicBezTo>
                  <a:pt x="270156" y="228600"/>
                  <a:pt x="270156" y="228600"/>
                  <a:pt x="316380" y="228600"/>
                </a:cubicBezTo>
                <a:cubicBezTo>
                  <a:pt x="325368" y="228600"/>
                  <a:pt x="331788" y="235157"/>
                  <a:pt x="331788" y="244337"/>
                </a:cubicBezTo>
                <a:cubicBezTo>
                  <a:pt x="331788" y="252206"/>
                  <a:pt x="325368" y="258763"/>
                  <a:pt x="316380" y="258763"/>
                </a:cubicBezTo>
                <a:cubicBezTo>
                  <a:pt x="316380" y="258763"/>
                  <a:pt x="316380" y="258763"/>
                  <a:pt x="244475" y="258763"/>
                </a:cubicBezTo>
                <a:cubicBezTo>
                  <a:pt x="254747" y="250895"/>
                  <a:pt x="262451" y="240403"/>
                  <a:pt x="270156" y="228600"/>
                </a:cubicBezTo>
                <a:close/>
                <a:moveTo>
                  <a:pt x="15586" y="225425"/>
                </a:moveTo>
                <a:cubicBezTo>
                  <a:pt x="15586" y="225425"/>
                  <a:pt x="15586" y="225425"/>
                  <a:pt x="61046" y="225425"/>
                </a:cubicBezTo>
                <a:cubicBezTo>
                  <a:pt x="67541" y="237228"/>
                  <a:pt x="76633" y="247720"/>
                  <a:pt x="85725" y="255588"/>
                </a:cubicBezTo>
                <a:cubicBezTo>
                  <a:pt x="85725" y="255588"/>
                  <a:pt x="85725" y="255588"/>
                  <a:pt x="15586" y="255588"/>
                </a:cubicBezTo>
                <a:cubicBezTo>
                  <a:pt x="6494" y="255588"/>
                  <a:pt x="0" y="249031"/>
                  <a:pt x="0" y="241162"/>
                </a:cubicBezTo>
                <a:cubicBezTo>
                  <a:pt x="0" y="231982"/>
                  <a:pt x="6494" y="225425"/>
                  <a:pt x="15586" y="225425"/>
                </a:cubicBezTo>
                <a:close/>
                <a:moveTo>
                  <a:pt x="283493" y="190500"/>
                </a:moveTo>
                <a:cubicBezTo>
                  <a:pt x="283493" y="190500"/>
                  <a:pt x="283493" y="190500"/>
                  <a:pt x="316125" y="190500"/>
                </a:cubicBezTo>
                <a:cubicBezTo>
                  <a:pt x="325262" y="190500"/>
                  <a:pt x="331788" y="197057"/>
                  <a:pt x="331788" y="204926"/>
                </a:cubicBezTo>
                <a:cubicBezTo>
                  <a:pt x="331788" y="214106"/>
                  <a:pt x="325262" y="220663"/>
                  <a:pt x="316125" y="220663"/>
                </a:cubicBezTo>
                <a:cubicBezTo>
                  <a:pt x="316125" y="220663"/>
                  <a:pt x="316125" y="220663"/>
                  <a:pt x="273050" y="220663"/>
                </a:cubicBezTo>
                <a:cubicBezTo>
                  <a:pt x="278271" y="211483"/>
                  <a:pt x="282187" y="200992"/>
                  <a:pt x="283493" y="190500"/>
                </a:cubicBezTo>
                <a:close/>
                <a:moveTo>
                  <a:pt x="15586" y="188912"/>
                </a:moveTo>
                <a:cubicBezTo>
                  <a:pt x="15586" y="188912"/>
                  <a:pt x="15586" y="188912"/>
                  <a:pt x="46759" y="188912"/>
                </a:cubicBezTo>
                <a:cubicBezTo>
                  <a:pt x="49357" y="198851"/>
                  <a:pt x="53253" y="208790"/>
                  <a:pt x="57150" y="217487"/>
                </a:cubicBezTo>
                <a:cubicBezTo>
                  <a:pt x="57150" y="217487"/>
                  <a:pt x="57150" y="217487"/>
                  <a:pt x="15586" y="217487"/>
                </a:cubicBezTo>
                <a:cubicBezTo>
                  <a:pt x="6494" y="217487"/>
                  <a:pt x="0" y="211275"/>
                  <a:pt x="0" y="202578"/>
                </a:cubicBezTo>
                <a:cubicBezTo>
                  <a:pt x="0" y="195124"/>
                  <a:pt x="6494" y="188912"/>
                  <a:pt x="15586" y="188912"/>
                </a:cubicBezTo>
                <a:close/>
                <a:moveTo>
                  <a:pt x="169863" y="174625"/>
                </a:moveTo>
                <a:cubicBezTo>
                  <a:pt x="169863" y="174625"/>
                  <a:pt x="169863" y="174625"/>
                  <a:pt x="169863" y="201613"/>
                </a:cubicBezTo>
                <a:cubicBezTo>
                  <a:pt x="179266" y="201613"/>
                  <a:pt x="187326" y="197758"/>
                  <a:pt x="187326" y="188762"/>
                </a:cubicBezTo>
                <a:cubicBezTo>
                  <a:pt x="187326" y="178481"/>
                  <a:pt x="177923" y="175910"/>
                  <a:pt x="169863" y="174625"/>
                </a:cubicBezTo>
                <a:close/>
                <a:moveTo>
                  <a:pt x="285750" y="152400"/>
                </a:moveTo>
                <a:cubicBezTo>
                  <a:pt x="285750" y="152400"/>
                  <a:pt x="285750" y="152400"/>
                  <a:pt x="316442" y="152400"/>
                </a:cubicBezTo>
                <a:cubicBezTo>
                  <a:pt x="325394" y="152400"/>
                  <a:pt x="331788" y="159941"/>
                  <a:pt x="331788" y="167481"/>
                </a:cubicBezTo>
                <a:cubicBezTo>
                  <a:pt x="331788" y="175022"/>
                  <a:pt x="325394" y="182563"/>
                  <a:pt x="316442" y="182563"/>
                </a:cubicBezTo>
                <a:cubicBezTo>
                  <a:pt x="316442" y="182563"/>
                  <a:pt x="316442" y="182563"/>
                  <a:pt x="285750" y="182563"/>
                </a:cubicBezTo>
                <a:cubicBezTo>
                  <a:pt x="287029" y="176279"/>
                  <a:pt x="287029" y="171252"/>
                  <a:pt x="287029" y="166225"/>
                </a:cubicBezTo>
                <a:cubicBezTo>
                  <a:pt x="287029" y="161197"/>
                  <a:pt x="287029" y="157427"/>
                  <a:pt x="285750" y="152400"/>
                </a:cubicBezTo>
                <a:close/>
                <a:moveTo>
                  <a:pt x="15875" y="149225"/>
                </a:moveTo>
                <a:cubicBezTo>
                  <a:pt x="15875" y="149225"/>
                  <a:pt x="15875" y="149225"/>
                  <a:pt x="47625" y="149225"/>
                </a:cubicBezTo>
                <a:cubicBezTo>
                  <a:pt x="46302" y="155839"/>
                  <a:pt x="46302" y="161131"/>
                  <a:pt x="46302" y="166423"/>
                </a:cubicBezTo>
                <a:cubicBezTo>
                  <a:pt x="46302" y="171714"/>
                  <a:pt x="46302" y="175683"/>
                  <a:pt x="47625" y="180975"/>
                </a:cubicBezTo>
                <a:cubicBezTo>
                  <a:pt x="47625" y="180975"/>
                  <a:pt x="47625" y="180975"/>
                  <a:pt x="15875" y="180975"/>
                </a:cubicBezTo>
                <a:cubicBezTo>
                  <a:pt x="6614" y="180975"/>
                  <a:pt x="0" y="173037"/>
                  <a:pt x="0" y="165100"/>
                </a:cubicBezTo>
                <a:cubicBezTo>
                  <a:pt x="0" y="157162"/>
                  <a:pt x="6614" y="149225"/>
                  <a:pt x="15875" y="149225"/>
                </a:cubicBezTo>
                <a:close/>
                <a:moveTo>
                  <a:pt x="161925" y="130175"/>
                </a:moveTo>
                <a:cubicBezTo>
                  <a:pt x="152664" y="130175"/>
                  <a:pt x="146050" y="135188"/>
                  <a:pt x="146050" y="141455"/>
                </a:cubicBezTo>
                <a:cubicBezTo>
                  <a:pt x="146050" y="147721"/>
                  <a:pt x="151341" y="151481"/>
                  <a:pt x="161925" y="153988"/>
                </a:cubicBezTo>
                <a:close/>
                <a:moveTo>
                  <a:pt x="274638" y="114300"/>
                </a:moveTo>
                <a:cubicBezTo>
                  <a:pt x="274638" y="114300"/>
                  <a:pt x="274638" y="114300"/>
                  <a:pt x="316202" y="114300"/>
                </a:cubicBezTo>
                <a:cubicBezTo>
                  <a:pt x="325294" y="114300"/>
                  <a:pt x="331788" y="120857"/>
                  <a:pt x="331788" y="130037"/>
                </a:cubicBezTo>
                <a:cubicBezTo>
                  <a:pt x="331788" y="137906"/>
                  <a:pt x="325294" y="144463"/>
                  <a:pt x="316202" y="144463"/>
                </a:cubicBezTo>
                <a:cubicBezTo>
                  <a:pt x="316202" y="144463"/>
                  <a:pt x="316202" y="144463"/>
                  <a:pt x="283730" y="144463"/>
                </a:cubicBezTo>
                <a:cubicBezTo>
                  <a:pt x="282431" y="133971"/>
                  <a:pt x="278535" y="123480"/>
                  <a:pt x="274638" y="114300"/>
                </a:cubicBezTo>
                <a:close/>
                <a:moveTo>
                  <a:pt x="15663" y="111125"/>
                </a:moveTo>
                <a:cubicBezTo>
                  <a:pt x="15663" y="111125"/>
                  <a:pt x="15663" y="111125"/>
                  <a:pt x="58738" y="111125"/>
                </a:cubicBezTo>
                <a:cubicBezTo>
                  <a:pt x="53517" y="120305"/>
                  <a:pt x="49601" y="130796"/>
                  <a:pt x="48295" y="141288"/>
                </a:cubicBezTo>
                <a:cubicBezTo>
                  <a:pt x="48295" y="141288"/>
                  <a:pt x="48295" y="141288"/>
                  <a:pt x="15663" y="141288"/>
                </a:cubicBezTo>
                <a:cubicBezTo>
                  <a:pt x="6526" y="141288"/>
                  <a:pt x="0" y="134731"/>
                  <a:pt x="0" y="126862"/>
                </a:cubicBezTo>
                <a:cubicBezTo>
                  <a:pt x="0" y="117682"/>
                  <a:pt x="6526" y="111125"/>
                  <a:pt x="15663" y="111125"/>
                </a:cubicBezTo>
                <a:close/>
                <a:moveTo>
                  <a:pt x="165894" y="104775"/>
                </a:moveTo>
                <a:cubicBezTo>
                  <a:pt x="168487" y="104775"/>
                  <a:pt x="169783" y="107355"/>
                  <a:pt x="169783" y="109934"/>
                </a:cubicBezTo>
                <a:cubicBezTo>
                  <a:pt x="169783" y="109934"/>
                  <a:pt x="169783" y="109934"/>
                  <a:pt x="169783" y="116383"/>
                </a:cubicBezTo>
                <a:cubicBezTo>
                  <a:pt x="181452" y="116383"/>
                  <a:pt x="203492" y="124123"/>
                  <a:pt x="203492" y="137021"/>
                </a:cubicBezTo>
                <a:cubicBezTo>
                  <a:pt x="203492" y="142180"/>
                  <a:pt x="198306" y="146050"/>
                  <a:pt x="194417" y="146050"/>
                </a:cubicBezTo>
                <a:cubicBezTo>
                  <a:pt x="185341" y="146050"/>
                  <a:pt x="185341" y="130572"/>
                  <a:pt x="169783" y="130572"/>
                </a:cubicBezTo>
                <a:cubicBezTo>
                  <a:pt x="169783" y="130572"/>
                  <a:pt x="169783" y="130572"/>
                  <a:pt x="169783" y="156369"/>
                </a:cubicBezTo>
                <a:cubicBezTo>
                  <a:pt x="187934" y="160238"/>
                  <a:pt x="204788" y="165398"/>
                  <a:pt x="204788" y="187325"/>
                </a:cubicBezTo>
                <a:cubicBezTo>
                  <a:pt x="204788" y="205383"/>
                  <a:pt x="190527" y="214412"/>
                  <a:pt x="169783" y="215702"/>
                </a:cubicBezTo>
                <a:cubicBezTo>
                  <a:pt x="169783" y="215702"/>
                  <a:pt x="169783" y="215702"/>
                  <a:pt x="169783" y="223441"/>
                </a:cubicBezTo>
                <a:cubicBezTo>
                  <a:pt x="169783" y="226020"/>
                  <a:pt x="168487" y="228600"/>
                  <a:pt x="165894" y="228600"/>
                </a:cubicBezTo>
                <a:cubicBezTo>
                  <a:pt x="163301" y="228600"/>
                  <a:pt x="162004" y="226020"/>
                  <a:pt x="162004" y="223441"/>
                </a:cubicBezTo>
                <a:cubicBezTo>
                  <a:pt x="162004" y="223441"/>
                  <a:pt x="162004" y="223441"/>
                  <a:pt x="162004" y="215702"/>
                </a:cubicBezTo>
                <a:cubicBezTo>
                  <a:pt x="138668" y="214412"/>
                  <a:pt x="127000" y="201513"/>
                  <a:pt x="127000" y="189905"/>
                </a:cubicBezTo>
                <a:cubicBezTo>
                  <a:pt x="127000" y="184745"/>
                  <a:pt x="130889" y="182166"/>
                  <a:pt x="136075" y="182166"/>
                </a:cubicBezTo>
                <a:cubicBezTo>
                  <a:pt x="151633" y="182166"/>
                  <a:pt x="138668" y="200224"/>
                  <a:pt x="162004" y="201513"/>
                </a:cubicBezTo>
                <a:cubicBezTo>
                  <a:pt x="162004" y="201513"/>
                  <a:pt x="162004" y="201513"/>
                  <a:pt x="162004" y="173137"/>
                </a:cubicBezTo>
                <a:cubicBezTo>
                  <a:pt x="141261" y="169267"/>
                  <a:pt x="129593" y="160238"/>
                  <a:pt x="129593" y="144760"/>
                </a:cubicBezTo>
                <a:cubicBezTo>
                  <a:pt x="129593" y="126702"/>
                  <a:pt x="145150" y="117673"/>
                  <a:pt x="162004" y="116383"/>
                </a:cubicBezTo>
                <a:cubicBezTo>
                  <a:pt x="162004" y="116383"/>
                  <a:pt x="162004" y="116383"/>
                  <a:pt x="162004" y="109934"/>
                </a:cubicBezTo>
                <a:cubicBezTo>
                  <a:pt x="162004" y="107355"/>
                  <a:pt x="163301" y="104775"/>
                  <a:pt x="165894" y="104775"/>
                </a:cubicBezTo>
                <a:close/>
                <a:moveTo>
                  <a:pt x="165895" y="90487"/>
                </a:moveTo>
                <a:cubicBezTo>
                  <a:pt x="124249" y="90487"/>
                  <a:pt x="90488" y="124248"/>
                  <a:pt x="90488" y="165894"/>
                </a:cubicBezTo>
                <a:cubicBezTo>
                  <a:pt x="90488" y="207540"/>
                  <a:pt x="124249" y="241301"/>
                  <a:pt x="165895" y="241301"/>
                </a:cubicBezTo>
                <a:cubicBezTo>
                  <a:pt x="207541" y="241301"/>
                  <a:pt x="241302" y="207540"/>
                  <a:pt x="241302" y="165894"/>
                </a:cubicBezTo>
                <a:cubicBezTo>
                  <a:pt x="241302" y="124248"/>
                  <a:pt x="207541" y="90487"/>
                  <a:pt x="165895" y="90487"/>
                </a:cubicBezTo>
                <a:close/>
                <a:moveTo>
                  <a:pt x="246063" y="76200"/>
                </a:moveTo>
                <a:cubicBezTo>
                  <a:pt x="246063" y="76200"/>
                  <a:pt x="246063" y="76200"/>
                  <a:pt x="316202" y="76200"/>
                </a:cubicBezTo>
                <a:cubicBezTo>
                  <a:pt x="325294" y="76200"/>
                  <a:pt x="331788" y="82757"/>
                  <a:pt x="331788" y="90626"/>
                </a:cubicBezTo>
                <a:cubicBezTo>
                  <a:pt x="331788" y="99806"/>
                  <a:pt x="325294" y="106363"/>
                  <a:pt x="316202" y="106363"/>
                </a:cubicBezTo>
                <a:cubicBezTo>
                  <a:pt x="316202" y="106363"/>
                  <a:pt x="316202" y="106363"/>
                  <a:pt x="270742" y="106363"/>
                </a:cubicBezTo>
                <a:cubicBezTo>
                  <a:pt x="264247" y="94560"/>
                  <a:pt x="255155" y="84068"/>
                  <a:pt x="246063" y="76200"/>
                </a:cubicBezTo>
                <a:close/>
                <a:moveTo>
                  <a:pt x="15688" y="74612"/>
                </a:moveTo>
                <a:cubicBezTo>
                  <a:pt x="15688" y="74612"/>
                  <a:pt x="15688" y="74612"/>
                  <a:pt x="88900" y="74612"/>
                </a:cubicBezTo>
                <a:cubicBezTo>
                  <a:pt x="78441" y="82480"/>
                  <a:pt x="70597" y="92972"/>
                  <a:pt x="62753" y="104775"/>
                </a:cubicBezTo>
                <a:cubicBezTo>
                  <a:pt x="62753" y="104775"/>
                  <a:pt x="62753" y="104775"/>
                  <a:pt x="15688" y="104775"/>
                </a:cubicBezTo>
                <a:cubicBezTo>
                  <a:pt x="6537" y="104775"/>
                  <a:pt x="0" y="98218"/>
                  <a:pt x="0" y="89038"/>
                </a:cubicBezTo>
                <a:cubicBezTo>
                  <a:pt x="0" y="81169"/>
                  <a:pt x="6537" y="74612"/>
                  <a:pt x="15688" y="74612"/>
                </a:cubicBezTo>
                <a:close/>
                <a:moveTo>
                  <a:pt x="166688" y="61912"/>
                </a:moveTo>
                <a:cubicBezTo>
                  <a:pt x="224554" y="61912"/>
                  <a:pt x="271463" y="108821"/>
                  <a:pt x="271463" y="166687"/>
                </a:cubicBezTo>
                <a:cubicBezTo>
                  <a:pt x="271463" y="224553"/>
                  <a:pt x="224554" y="271462"/>
                  <a:pt x="166688" y="271462"/>
                </a:cubicBezTo>
                <a:cubicBezTo>
                  <a:pt x="108822" y="271462"/>
                  <a:pt x="61913" y="224553"/>
                  <a:pt x="61913" y="166687"/>
                </a:cubicBezTo>
                <a:cubicBezTo>
                  <a:pt x="61913" y="108821"/>
                  <a:pt x="108822" y="61912"/>
                  <a:pt x="166688" y="61912"/>
                </a:cubicBezTo>
                <a:close/>
                <a:moveTo>
                  <a:pt x="204759" y="38100"/>
                </a:moveTo>
                <a:cubicBezTo>
                  <a:pt x="204759" y="38100"/>
                  <a:pt x="204759" y="38100"/>
                  <a:pt x="316234" y="38100"/>
                </a:cubicBezTo>
                <a:cubicBezTo>
                  <a:pt x="325307" y="38100"/>
                  <a:pt x="331788" y="46037"/>
                  <a:pt x="331788" y="53975"/>
                </a:cubicBezTo>
                <a:cubicBezTo>
                  <a:pt x="331788" y="61912"/>
                  <a:pt x="325307" y="69850"/>
                  <a:pt x="316234" y="69850"/>
                </a:cubicBezTo>
                <a:cubicBezTo>
                  <a:pt x="316234" y="69850"/>
                  <a:pt x="316234" y="69850"/>
                  <a:pt x="235868" y="69850"/>
                </a:cubicBezTo>
                <a:cubicBezTo>
                  <a:pt x="222906" y="59267"/>
                  <a:pt x="207351" y="52652"/>
                  <a:pt x="190500" y="48683"/>
                </a:cubicBezTo>
                <a:cubicBezTo>
                  <a:pt x="193093" y="43392"/>
                  <a:pt x="198278" y="38100"/>
                  <a:pt x="204759" y="38100"/>
                </a:cubicBezTo>
                <a:close/>
                <a:moveTo>
                  <a:pt x="204759" y="0"/>
                </a:moveTo>
                <a:cubicBezTo>
                  <a:pt x="204759" y="0"/>
                  <a:pt x="204759" y="0"/>
                  <a:pt x="316234" y="0"/>
                </a:cubicBezTo>
                <a:cubicBezTo>
                  <a:pt x="325307" y="0"/>
                  <a:pt x="331788" y="6557"/>
                  <a:pt x="331788" y="15737"/>
                </a:cubicBezTo>
                <a:cubicBezTo>
                  <a:pt x="331788" y="23606"/>
                  <a:pt x="325307" y="30163"/>
                  <a:pt x="316234" y="30163"/>
                </a:cubicBezTo>
                <a:cubicBezTo>
                  <a:pt x="316234" y="30163"/>
                  <a:pt x="316234" y="30163"/>
                  <a:pt x="204759" y="30163"/>
                </a:cubicBezTo>
                <a:cubicBezTo>
                  <a:pt x="196981" y="30163"/>
                  <a:pt x="190500" y="23606"/>
                  <a:pt x="190500" y="15737"/>
                </a:cubicBezTo>
                <a:cubicBezTo>
                  <a:pt x="190500" y="6557"/>
                  <a:pt x="196981" y="0"/>
                  <a:pt x="20475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30"/>
          <p:cNvSpPr/>
          <p:nvPr/>
        </p:nvSpPr>
        <p:spPr>
          <a:xfrm>
            <a:off x="6432577" y="3414029"/>
            <a:ext cx="778411" cy="882476"/>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椭圆 31"/>
          <p:cNvSpPr/>
          <p:nvPr/>
        </p:nvSpPr>
        <p:spPr>
          <a:xfrm>
            <a:off x="8263492" y="2823260"/>
            <a:ext cx="884128" cy="1079786"/>
          </a:xfrm>
          <a:custGeom>
            <a:avLst/>
            <a:gdLst>
              <a:gd name="connsiteX0" fmla="*/ 257144 w 271667"/>
              <a:gd name="connsiteY0" fmla="*/ 19113 h 331787"/>
              <a:gd name="connsiteX1" fmla="*/ 267707 w 271667"/>
              <a:gd name="connsiteY1" fmla="*/ 24066 h 331787"/>
              <a:gd name="connsiteX2" fmla="*/ 267707 w 271667"/>
              <a:gd name="connsiteY2" fmla="*/ 46517 h 331787"/>
              <a:gd name="connsiteX3" fmla="*/ 199047 w 271667"/>
              <a:gd name="connsiteY3" fmla="*/ 115193 h 331787"/>
              <a:gd name="connsiteX4" fmla="*/ 188484 w 271667"/>
              <a:gd name="connsiteY4" fmla="*/ 144249 h 331787"/>
              <a:gd name="connsiteX5" fmla="*/ 188484 w 271667"/>
              <a:gd name="connsiteY5" fmla="*/ 331787 h 331787"/>
              <a:gd name="connsiteX6" fmla="*/ 146232 w 271667"/>
              <a:gd name="connsiteY6" fmla="*/ 331787 h 331787"/>
              <a:gd name="connsiteX7" fmla="*/ 146232 w 271667"/>
              <a:gd name="connsiteY7" fmla="*/ 207642 h 331787"/>
              <a:gd name="connsiteX8" fmla="*/ 126427 w 271667"/>
              <a:gd name="connsiteY8" fmla="*/ 207642 h 331787"/>
              <a:gd name="connsiteX9" fmla="*/ 126427 w 271667"/>
              <a:gd name="connsiteY9" fmla="*/ 331787 h 331787"/>
              <a:gd name="connsiteX10" fmla="*/ 84175 w 271667"/>
              <a:gd name="connsiteY10" fmla="*/ 331787 h 331787"/>
              <a:gd name="connsiteX11" fmla="*/ 84175 w 271667"/>
              <a:gd name="connsiteY11" fmla="*/ 144249 h 331787"/>
              <a:gd name="connsiteX12" fmla="*/ 73612 w 271667"/>
              <a:gd name="connsiteY12" fmla="*/ 113873 h 331787"/>
              <a:gd name="connsiteX13" fmla="*/ 4952 w 271667"/>
              <a:gd name="connsiteY13" fmla="*/ 45197 h 331787"/>
              <a:gd name="connsiteX14" fmla="*/ 4952 w 271667"/>
              <a:gd name="connsiteY14" fmla="*/ 24066 h 331787"/>
              <a:gd name="connsiteX15" fmla="*/ 26078 w 271667"/>
              <a:gd name="connsiteY15" fmla="*/ 25386 h 331787"/>
              <a:gd name="connsiteX16" fmla="*/ 76252 w 271667"/>
              <a:gd name="connsiteY16" fmla="*/ 74252 h 331787"/>
              <a:gd name="connsiteX17" fmla="*/ 92097 w 271667"/>
              <a:gd name="connsiteY17" fmla="*/ 82176 h 331787"/>
              <a:gd name="connsiteX18" fmla="*/ 128861 w 271667"/>
              <a:gd name="connsiteY18" fmla="*/ 82176 h 331787"/>
              <a:gd name="connsiteX19" fmla="*/ 135559 w 271667"/>
              <a:gd name="connsiteY19" fmla="*/ 82176 h 331787"/>
              <a:gd name="connsiteX20" fmla="*/ 136462 w 271667"/>
              <a:gd name="connsiteY20" fmla="*/ 82550 h 331787"/>
              <a:gd name="connsiteX21" fmla="*/ 137365 w 271667"/>
              <a:gd name="connsiteY21" fmla="*/ 82176 h 331787"/>
              <a:gd name="connsiteX22" fmla="*/ 150477 w 271667"/>
              <a:gd name="connsiteY22" fmla="*/ 82176 h 331787"/>
              <a:gd name="connsiteX23" fmla="*/ 179242 w 271667"/>
              <a:gd name="connsiteY23" fmla="*/ 82176 h 331787"/>
              <a:gd name="connsiteX24" fmla="*/ 199047 w 271667"/>
              <a:gd name="connsiteY24" fmla="*/ 74252 h 331787"/>
              <a:gd name="connsiteX25" fmla="*/ 246581 w 271667"/>
              <a:gd name="connsiteY25" fmla="*/ 24066 h 331787"/>
              <a:gd name="connsiteX26" fmla="*/ 257144 w 271667"/>
              <a:gd name="connsiteY26" fmla="*/ 19113 h 331787"/>
              <a:gd name="connsiteX27" fmla="*/ 136462 w 271667"/>
              <a:gd name="connsiteY27" fmla="*/ 0 h 331787"/>
              <a:gd name="connsiteX28" fmla="*/ 177737 w 271667"/>
              <a:gd name="connsiteY28" fmla="*/ 41275 h 331787"/>
              <a:gd name="connsiteX29" fmla="*/ 165648 w 271667"/>
              <a:gd name="connsiteY29" fmla="*/ 70461 h 331787"/>
              <a:gd name="connsiteX30" fmla="*/ 137365 w 271667"/>
              <a:gd name="connsiteY30" fmla="*/ 82176 h 331787"/>
              <a:gd name="connsiteX31" fmla="*/ 135559 w 271667"/>
              <a:gd name="connsiteY31" fmla="*/ 82176 h 331787"/>
              <a:gd name="connsiteX32" fmla="*/ 107276 w 271667"/>
              <a:gd name="connsiteY32" fmla="*/ 70461 h 331787"/>
              <a:gd name="connsiteX33" fmla="*/ 95187 w 271667"/>
              <a:gd name="connsiteY33" fmla="*/ 41275 h 331787"/>
              <a:gd name="connsiteX34" fmla="*/ 136462 w 271667"/>
              <a:gd name="connsiteY34"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1667" h="331787">
                <a:moveTo>
                  <a:pt x="257144" y="19113"/>
                </a:moveTo>
                <a:cubicBezTo>
                  <a:pt x="260775" y="19113"/>
                  <a:pt x="264406" y="20764"/>
                  <a:pt x="267707" y="24066"/>
                </a:cubicBezTo>
                <a:cubicBezTo>
                  <a:pt x="272988" y="30669"/>
                  <a:pt x="272988" y="41235"/>
                  <a:pt x="267707" y="46517"/>
                </a:cubicBezTo>
                <a:cubicBezTo>
                  <a:pt x="267707" y="46517"/>
                  <a:pt x="267707" y="46517"/>
                  <a:pt x="199047" y="115193"/>
                </a:cubicBezTo>
                <a:cubicBezTo>
                  <a:pt x="199047" y="115193"/>
                  <a:pt x="188484" y="125759"/>
                  <a:pt x="188484" y="144249"/>
                </a:cubicBezTo>
                <a:cubicBezTo>
                  <a:pt x="188484" y="144249"/>
                  <a:pt x="188484" y="144249"/>
                  <a:pt x="188484" y="331787"/>
                </a:cubicBezTo>
                <a:cubicBezTo>
                  <a:pt x="188484" y="331787"/>
                  <a:pt x="188484" y="331787"/>
                  <a:pt x="146232" y="331787"/>
                </a:cubicBezTo>
                <a:cubicBezTo>
                  <a:pt x="146232" y="331787"/>
                  <a:pt x="146232" y="331787"/>
                  <a:pt x="146232" y="207642"/>
                </a:cubicBezTo>
                <a:cubicBezTo>
                  <a:pt x="146232" y="207642"/>
                  <a:pt x="146232" y="207642"/>
                  <a:pt x="126427" y="207642"/>
                </a:cubicBezTo>
                <a:cubicBezTo>
                  <a:pt x="126427" y="207642"/>
                  <a:pt x="126427" y="207642"/>
                  <a:pt x="126427" y="331787"/>
                </a:cubicBezTo>
                <a:cubicBezTo>
                  <a:pt x="126427" y="331787"/>
                  <a:pt x="126427" y="331787"/>
                  <a:pt x="84175" y="331787"/>
                </a:cubicBezTo>
                <a:cubicBezTo>
                  <a:pt x="84175" y="331787"/>
                  <a:pt x="84175" y="331787"/>
                  <a:pt x="84175" y="144249"/>
                </a:cubicBezTo>
                <a:cubicBezTo>
                  <a:pt x="84175" y="125759"/>
                  <a:pt x="73612" y="115193"/>
                  <a:pt x="73612" y="113873"/>
                </a:cubicBezTo>
                <a:cubicBezTo>
                  <a:pt x="73612" y="113873"/>
                  <a:pt x="73612" y="113873"/>
                  <a:pt x="4952" y="45197"/>
                </a:cubicBezTo>
                <a:cubicBezTo>
                  <a:pt x="-1650" y="41235"/>
                  <a:pt x="-1650" y="30669"/>
                  <a:pt x="4952" y="24066"/>
                </a:cubicBezTo>
                <a:cubicBezTo>
                  <a:pt x="11554" y="20104"/>
                  <a:pt x="22117" y="20104"/>
                  <a:pt x="26078" y="25386"/>
                </a:cubicBezTo>
                <a:cubicBezTo>
                  <a:pt x="26078" y="25386"/>
                  <a:pt x="26078" y="25386"/>
                  <a:pt x="76252" y="74252"/>
                </a:cubicBezTo>
                <a:cubicBezTo>
                  <a:pt x="80213" y="79535"/>
                  <a:pt x="86815" y="82176"/>
                  <a:pt x="92097" y="82176"/>
                </a:cubicBezTo>
                <a:cubicBezTo>
                  <a:pt x="92097" y="82176"/>
                  <a:pt x="92097" y="82176"/>
                  <a:pt x="128861" y="82176"/>
                </a:cubicBezTo>
                <a:lnTo>
                  <a:pt x="135559" y="82176"/>
                </a:lnTo>
                <a:lnTo>
                  <a:pt x="136462" y="82550"/>
                </a:lnTo>
                <a:lnTo>
                  <a:pt x="137365" y="82176"/>
                </a:lnTo>
                <a:lnTo>
                  <a:pt x="150477" y="82176"/>
                </a:lnTo>
                <a:cubicBezTo>
                  <a:pt x="158817" y="82176"/>
                  <a:pt x="168349" y="82176"/>
                  <a:pt x="179242" y="82176"/>
                </a:cubicBezTo>
                <a:cubicBezTo>
                  <a:pt x="185843" y="82176"/>
                  <a:pt x="192445" y="79535"/>
                  <a:pt x="199047" y="74252"/>
                </a:cubicBezTo>
                <a:cubicBezTo>
                  <a:pt x="199047" y="74252"/>
                  <a:pt x="199047" y="74252"/>
                  <a:pt x="246581" y="24066"/>
                </a:cubicBezTo>
                <a:cubicBezTo>
                  <a:pt x="249882" y="20764"/>
                  <a:pt x="253513" y="19113"/>
                  <a:pt x="257144" y="19113"/>
                </a:cubicBezTo>
                <a:close/>
                <a:moveTo>
                  <a:pt x="136462" y="0"/>
                </a:moveTo>
                <a:cubicBezTo>
                  <a:pt x="159258" y="0"/>
                  <a:pt x="177737" y="18479"/>
                  <a:pt x="177737" y="41275"/>
                </a:cubicBezTo>
                <a:cubicBezTo>
                  <a:pt x="177737" y="52673"/>
                  <a:pt x="173118" y="62992"/>
                  <a:pt x="165648" y="70461"/>
                </a:cubicBezTo>
                <a:lnTo>
                  <a:pt x="137365" y="82176"/>
                </a:lnTo>
                <a:lnTo>
                  <a:pt x="135559" y="82176"/>
                </a:lnTo>
                <a:lnTo>
                  <a:pt x="107276" y="70461"/>
                </a:lnTo>
                <a:cubicBezTo>
                  <a:pt x="99807" y="62992"/>
                  <a:pt x="95187" y="52673"/>
                  <a:pt x="95187" y="41275"/>
                </a:cubicBezTo>
                <a:cubicBezTo>
                  <a:pt x="95187" y="18479"/>
                  <a:pt x="113666" y="0"/>
                  <a:pt x="13646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 presetClass="entr" presetSubtype="8"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0-#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1+#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六边形 8"/>
          <p:cNvSpPr/>
          <p:nvPr/>
        </p:nvSpPr>
        <p:spPr>
          <a:xfrm>
            <a:off x="1059543" y="3910171"/>
            <a:ext cx="1425656" cy="1229011"/>
          </a:xfrm>
          <a:prstGeom prst="hexagon">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0" name="六边形 9"/>
          <p:cNvSpPr/>
          <p:nvPr/>
        </p:nvSpPr>
        <p:spPr>
          <a:xfrm>
            <a:off x="2383379" y="3162767"/>
            <a:ext cx="1425656" cy="1229011"/>
          </a:xfrm>
          <a:prstGeom prst="hexagon">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1" name="六边形 10"/>
          <p:cNvSpPr/>
          <p:nvPr/>
        </p:nvSpPr>
        <p:spPr>
          <a:xfrm>
            <a:off x="3707216" y="2415363"/>
            <a:ext cx="1425656" cy="1229011"/>
          </a:xfrm>
          <a:prstGeom prst="hexagon">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2" name="六边形 11"/>
          <p:cNvSpPr/>
          <p:nvPr/>
        </p:nvSpPr>
        <p:spPr>
          <a:xfrm>
            <a:off x="4927748" y="2916857"/>
            <a:ext cx="2304493" cy="1986628"/>
          </a:xfrm>
          <a:prstGeom prst="hexagon">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6" name="六边形 15"/>
          <p:cNvSpPr/>
          <p:nvPr/>
        </p:nvSpPr>
        <p:spPr>
          <a:xfrm>
            <a:off x="7059129" y="4150252"/>
            <a:ext cx="1425656" cy="1229011"/>
          </a:xfrm>
          <a:prstGeom prst="hexagon">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7" name="六边形 16"/>
          <p:cNvSpPr/>
          <p:nvPr/>
        </p:nvSpPr>
        <p:spPr>
          <a:xfrm>
            <a:off x="8382965" y="3402848"/>
            <a:ext cx="1425656" cy="1229011"/>
          </a:xfrm>
          <a:prstGeom prst="hexagon">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1" name="六边形 20"/>
          <p:cNvSpPr/>
          <p:nvPr/>
        </p:nvSpPr>
        <p:spPr>
          <a:xfrm>
            <a:off x="9706801" y="2655444"/>
            <a:ext cx="1425656" cy="1229011"/>
          </a:xfrm>
          <a:prstGeom prst="hexagon">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2" name="文本框 21"/>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23" name="文本框 22"/>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grpSp>
        <p:nvGrpSpPr>
          <p:cNvPr id="24" name="组合 23"/>
          <p:cNvGrpSpPr/>
          <p:nvPr/>
        </p:nvGrpSpPr>
        <p:grpSpPr>
          <a:xfrm>
            <a:off x="2485199" y="4833757"/>
            <a:ext cx="3327636" cy="1220554"/>
            <a:chOff x="1257064" y="4407828"/>
            <a:chExt cx="3327636" cy="1220554"/>
          </a:xfrm>
        </p:grpSpPr>
        <p:sp>
          <p:nvSpPr>
            <p:cNvPr id="25" name="矩形 24"/>
            <p:cNvSpPr/>
            <p:nvPr/>
          </p:nvSpPr>
          <p:spPr>
            <a:xfrm>
              <a:off x="1257064" y="4760452"/>
              <a:ext cx="3327636"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6" name="矩形 25"/>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7" name="组合 26"/>
          <p:cNvGrpSpPr/>
          <p:nvPr/>
        </p:nvGrpSpPr>
        <p:grpSpPr>
          <a:xfrm>
            <a:off x="6456708" y="1747665"/>
            <a:ext cx="3327636" cy="1220554"/>
            <a:chOff x="1257064" y="4407828"/>
            <a:chExt cx="3327636" cy="1220554"/>
          </a:xfrm>
        </p:grpSpPr>
        <p:sp>
          <p:nvSpPr>
            <p:cNvPr id="28" name="矩形 27"/>
            <p:cNvSpPr/>
            <p:nvPr/>
          </p:nvSpPr>
          <p:spPr>
            <a:xfrm>
              <a:off x="1257064" y="4760452"/>
              <a:ext cx="3327636"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9" name="矩形 28"/>
            <p:cNvSpPr/>
            <p:nvPr/>
          </p:nvSpPr>
          <p:spPr>
            <a:xfrm>
              <a:off x="2342726" y="440782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38" name="椭圆 29"/>
          <p:cNvSpPr/>
          <p:nvPr/>
        </p:nvSpPr>
        <p:spPr>
          <a:xfrm>
            <a:off x="1493622" y="4267199"/>
            <a:ext cx="520573" cy="540988"/>
          </a:xfrm>
          <a:custGeom>
            <a:avLst/>
            <a:gdLst>
              <a:gd name="connsiteX0" fmla="*/ 200025 w 323850"/>
              <a:gd name="connsiteY0" fmla="*/ 303213 h 336550"/>
              <a:gd name="connsiteX1" fmla="*/ 188912 w 323850"/>
              <a:gd name="connsiteY1" fmla="*/ 314326 h 336550"/>
              <a:gd name="connsiteX2" fmla="*/ 200025 w 323850"/>
              <a:gd name="connsiteY2" fmla="*/ 325439 h 336550"/>
              <a:gd name="connsiteX3" fmla="*/ 211138 w 323850"/>
              <a:gd name="connsiteY3" fmla="*/ 314326 h 336550"/>
              <a:gd name="connsiteX4" fmla="*/ 200025 w 323850"/>
              <a:gd name="connsiteY4" fmla="*/ 303213 h 336550"/>
              <a:gd name="connsiteX5" fmla="*/ 267890 w 323850"/>
              <a:gd name="connsiteY5" fmla="*/ 200026 h 336550"/>
              <a:gd name="connsiteX6" fmla="*/ 306529 w 323850"/>
              <a:gd name="connsiteY6" fmla="*/ 200026 h 336550"/>
              <a:gd name="connsiteX7" fmla="*/ 323850 w 323850"/>
              <a:gd name="connsiteY7" fmla="*/ 217105 h 336550"/>
              <a:gd name="connsiteX8" fmla="*/ 323850 w 323850"/>
              <a:gd name="connsiteY8" fmla="*/ 219733 h 336550"/>
              <a:gd name="connsiteX9" fmla="*/ 306529 w 323850"/>
              <a:gd name="connsiteY9" fmla="*/ 238126 h 336550"/>
              <a:gd name="connsiteX10" fmla="*/ 267890 w 323850"/>
              <a:gd name="connsiteY10" fmla="*/ 238126 h 336550"/>
              <a:gd name="connsiteX11" fmla="*/ 249237 w 323850"/>
              <a:gd name="connsiteY11" fmla="*/ 219733 h 336550"/>
              <a:gd name="connsiteX12" fmla="*/ 249237 w 323850"/>
              <a:gd name="connsiteY12" fmla="*/ 217105 h 336550"/>
              <a:gd name="connsiteX13" fmla="*/ 267890 w 323850"/>
              <a:gd name="connsiteY13" fmla="*/ 200026 h 336550"/>
              <a:gd name="connsiteX14" fmla="*/ 267890 w 323850"/>
              <a:gd name="connsiteY14" fmla="*/ 155576 h 336550"/>
              <a:gd name="connsiteX15" fmla="*/ 306529 w 323850"/>
              <a:gd name="connsiteY15" fmla="*/ 155576 h 336550"/>
              <a:gd name="connsiteX16" fmla="*/ 323850 w 323850"/>
              <a:gd name="connsiteY16" fmla="*/ 172528 h 336550"/>
              <a:gd name="connsiteX17" fmla="*/ 323850 w 323850"/>
              <a:gd name="connsiteY17" fmla="*/ 175137 h 336550"/>
              <a:gd name="connsiteX18" fmla="*/ 306529 w 323850"/>
              <a:gd name="connsiteY18" fmla="*/ 192089 h 336550"/>
              <a:gd name="connsiteX19" fmla="*/ 267890 w 323850"/>
              <a:gd name="connsiteY19" fmla="*/ 192089 h 336550"/>
              <a:gd name="connsiteX20" fmla="*/ 249237 w 323850"/>
              <a:gd name="connsiteY20" fmla="*/ 175137 h 336550"/>
              <a:gd name="connsiteX21" fmla="*/ 249237 w 323850"/>
              <a:gd name="connsiteY21" fmla="*/ 172528 h 336550"/>
              <a:gd name="connsiteX22" fmla="*/ 267890 w 323850"/>
              <a:gd name="connsiteY22" fmla="*/ 155576 h 336550"/>
              <a:gd name="connsiteX23" fmla="*/ 175670 w 323850"/>
              <a:gd name="connsiteY23" fmla="*/ 15876 h 336550"/>
              <a:gd name="connsiteX24" fmla="*/ 173037 w 323850"/>
              <a:gd name="connsiteY24" fmla="*/ 19686 h 336550"/>
              <a:gd name="connsiteX25" fmla="*/ 175670 w 323850"/>
              <a:gd name="connsiteY25" fmla="*/ 22226 h 336550"/>
              <a:gd name="connsiteX26" fmla="*/ 224379 w 323850"/>
              <a:gd name="connsiteY26" fmla="*/ 22226 h 336550"/>
              <a:gd name="connsiteX27" fmla="*/ 227012 w 323850"/>
              <a:gd name="connsiteY27" fmla="*/ 19686 h 336550"/>
              <a:gd name="connsiteX28" fmla="*/ 224379 w 323850"/>
              <a:gd name="connsiteY28" fmla="*/ 15876 h 336550"/>
              <a:gd name="connsiteX29" fmla="*/ 175670 w 323850"/>
              <a:gd name="connsiteY29" fmla="*/ 15876 h 336550"/>
              <a:gd name="connsiteX30" fmla="*/ 125064 w 323850"/>
              <a:gd name="connsiteY30" fmla="*/ 0 h 336550"/>
              <a:gd name="connsiteX31" fmla="*/ 276458 w 323850"/>
              <a:gd name="connsiteY31" fmla="*/ 0 h 336550"/>
              <a:gd name="connsiteX32" fmla="*/ 298837 w 323850"/>
              <a:gd name="connsiteY32" fmla="*/ 22349 h 336550"/>
              <a:gd name="connsiteX33" fmla="*/ 298837 w 323850"/>
              <a:gd name="connsiteY33" fmla="*/ 109116 h 336550"/>
              <a:gd name="connsiteX34" fmla="*/ 306736 w 323850"/>
              <a:gd name="connsiteY34" fmla="*/ 109116 h 336550"/>
              <a:gd name="connsiteX35" fmla="*/ 323850 w 323850"/>
              <a:gd name="connsiteY35" fmla="*/ 127521 h 336550"/>
              <a:gd name="connsiteX36" fmla="*/ 323850 w 323850"/>
              <a:gd name="connsiteY36" fmla="*/ 130150 h 336550"/>
              <a:gd name="connsiteX37" fmla="*/ 306736 w 323850"/>
              <a:gd name="connsiteY37" fmla="*/ 147241 h 336550"/>
              <a:gd name="connsiteX38" fmla="*/ 268559 w 323850"/>
              <a:gd name="connsiteY38" fmla="*/ 147241 h 336550"/>
              <a:gd name="connsiteX39" fmla="*/ 250128 w 323850"/>
              <a:gd name="connsiteY39" fmla="*/ 130150 h 336550"/>
              <a:gd name="connsiteX40" fmla="*/ 250128 w 323850"/>
              <a:gd name="connsiteY40" fmla="*/ 127521 h 336550"/>
              <a:gd name="connsiteX41" fmla="*/ 268559 w 323850"/>
              <a:gd name="connsiteY41" fmla="*/ 109116 h 336550"/>
              <a:gd name="connsiteX42" fmla="*/ 272508 w 323850"/>
              <a:gd name="connsiteY42" fmla="*/ 109116 h 336550"/>
              <a:gd name="connsiteX43" fmla="*/ 283040 w 323850"/>
              <a:gd name="connsiteY43" fmla="*/ 109116 h 336550"/>
              <a:gd name="connsiteX44" fmla="*/ 283040 w 323850"/>
              <a:gd name="connsiteY44" fmla="*/ 35496 h 336550"/>
              <a:gd name="connsiteX45" fmla="*/ 118481 w 323850"/>
              <a:gd name="connsiteY45" fmla="*/ 35496 h 336550"/>
              <a:gd name="connsiteX46" fmla="*/ 118481 w 323850"/>
              <a:gd name="connsiteY46" fmla="*/ 76250 h 336550"/>
              <a:gd name="connsiteX47" fmla="*/ 155342 w 323850"/>
              <a:gd name="connsiteY47" fmla="*/ 56530 h 336550"/>
              <a:gd name="connsiteX48" fmla="*/ 184305 w 323850"/>
              <a:gd name="connsiteY48" fmla="*/ 74935 h 336550"/>
              <a:gd name="connsiteX49" fmla="*/ 139545 w 323850"/>
              <a:gd name="connsiteY49" fmla="*/ 117004 h 336550"/>
              <a:gd name="connsiteX50" fmla="*/ 118481 w 323850"/>
              <a:gd name="connsiteY50" fmla="*/ 131465 h 336550"/>
              <a:gd name="connsiteX51" fmla="*/ 118481 w 323850"/>
              <a:gd name="connsiteY51" fmla="*/ 294481 h 336550"/>
              <a:gd name="connsiteX52" fmla="*/ 283040 w 323850"/>
              <a:gd name="connsiteY52" fmla="*/ 294481 h 336550"/>
              <a:gd name="connsiteX53" fmla="*/ 283040 w 323850"/>
              <a:gd name="connsiteY53" fmla="*/ 282649 h 336550"/>
              <a:gd name="connsiteX54" fmla="*/ 268559 w 323850"/>
              <a:gd name="connsiteY54" fmla="*/ 282649 h 336550"/>
              <a:gd name="connsiteX55" fmla="*/ 250128 w 323850"/>
              <a:gd name="connsiteY55" fmla="*/ 264244 h 336550"/>
              <a:gd name="connsiteX56" fmla="*/ 250128 w 323850"/>
              <a:gd name="connsiteY56" fmla="*/ 262930 h 336550"/>
              <a:gd name="connsiteX57" fmla="*/ 268559 w 323850"/>
              <a:gd name="connsiteY57" fmla="*/ 244525 h 336550"/>
              <a:gd name="connsiteX58" fmla="*/ 306736 w 323850"/>
              <a:gd name="connsiteY58" fmla="*/ 244525 h 336550"/>
              <a:gd name="connsiteX59" fmla="*/ 323850 w 323850"/>
              <a:gd name="connsiteY59" fmla="*/ 262930 h 336550"/>
              <a:gd name="connsiteX60" fmla="*/ 323850 w 323850"/>
              <a:gd name="connsiteY60" fmla="*/ 264244 h 336550"/>
              <a:gd name="connsiteX61" fmla="*/ 306736 w 323850"/>
              <a:gd name="connsiteY61" fmla="*/ 282649 h 336550"/>
              <a:gd name="connsiteX62" fmla="*/ 301470 w 323850"/>
              <a:gd name="connsiteY62" fmla="*/ 282649 h 336550"/>
              <a:gd name="connsiteX63" fmla="*/ 298837 w 323850"/>
              <a:gd name="connsiteY63" fmla="*/ 282649 h 336550"/>
              <a:gd name="connsiteX64" fmla="*/ 298837 w 323850"/>
              <a:gd name="connsiteY64" fmla="*/ 314201 h 336550"/>
              <a:gd name="connsiteX65" fmla="*/ 276458 w 323850"/>
              <a:gd name="connsiteY65" fmla="*/ 336550 h 336550"/>
              <a:gd name="connsiteX66" fmla="*/ 125064 w 323850"/>
              <a:gd name="connsiteY66" fmla="*/ 336550 h 336550"/>
              <a:gd name="connsiteX67" fmla="*/ 102684 w 323850"/>
              <a:gd name="connsiteY67" fmla="*/ 314201 h 336550"/>
              <a:gd name="connsiteX68" fmla="*/ 102684 w 323850"/>
              <a:gd name="connsiteY68" fmla="*/ 287908 h 336550"/>
              <a:gd name="connsiteX69" fmla="*/ 75038 w 323850"/>
              <a:gd name="connsiteY69" fmla="*/ 287908 h 336550"/>
              <a:gd name="connsiteX70" fmla="*/ 13164 w 323850"/>
              <a:gd name="connsiteY70" fmla="*/ 255042 h 336550"/>
              <a:gd name="connsiteX71" fmla="*/ 11848 w 323850"/>
              <a:gd name="connsiteY71" fmla="*/ 253727 h 336550"/>
              <a:gd name="connsiteX72" fmla="*/ 9215 w 323850"/>
              <a:gd name="connsiteY72" fmla="*/ 249783 h 336550"/>
              <a:gd name="connsiteX73" fmla="*/ 7899 w 323850"/>
              <a:gd name="connsiteY73" fmla="*/ 244525 h 336550"/>
              <a:gd name="connsiteX74" fmla="*/ 6582 w 323850"/>
              <a:gd name="connsiteY74" fmla="*/ 240581 h 336550"/>
              <a:gd name="connsiteX75" fmla="*/ 2633 w 323850"/>
              <a:gd name="connsiteY75" fmla="*/ 231378 h 336550"/>
              <a:gd name="connsiteX76" fmla="*/ 2633 w 323850"/>
              <a:gd name="connsiteY76" fmla="*/ 228749 h 336550"/>
              <a:gd name="connsiteX77" fmla="*/ 0 w 323850"/>
              <a:gd name="connsiteY77" fmla="*/ 219546 h 336550"/>
              <a:gd name="connsiteX78" fmla="*/ 0 w 323850"/>
              <a:gd name="connsiteY78" fmla="*/ 215602 h 336550"/>
              <a:gd name="connsiteX79" fmla="*/ 0 w 323850"/>
              <a:gd name="connsiteY79" fmla="*/ 202456 h 336550"/>
              <a:gd name="connsiteX80" fmla="*/ 40810 w 323850"/>
              <a:gd name="connsiteY80" fmla="*/ 119633 h 336550"/>
              <a:gd name="connsiteX81" fmla="*/ 102684 w 323850"/>
              <a:gd name="connsiteY81" fmla="*/ 85452 h 336550"/>
              <a:gd name="connsiteX82" fmla="*/ 102684 w 323850"/>
              <a:gd name="connsiteY82" fmla="*/ 22349 h 336550"/>
              <a:gd name="connsiteX83" fmla="*/ 125064 w 323850"/>
              <a:gd name="connsiteY8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23850" h="336550">
                <a:moveTo>
                  <a:pt x="200025" y="303213"/>
                </a:moveTo>
                <a:cubicBezTo>
                  <a:pt x="193887" y="303213"/>
                  <a:pt x="188912" y="308188"/>
                  <a:pt x="188912" y="314326"/>
                </a:cubicBezTo>
                <a:cubicBezTo>
                  <a:pt x="188912" y="320464"/>
                  <a:pt x="193887" y="325439"/>
                  <a:pt x="200025" y="325439"/>
                </a:cubicBezTo>
                <a:cubicBezTo>
                  <a:pt x="206163" y="325439"/>
                  <a:pt x="211138" y="320464"/>
                  <a:pt x="211138" y="314326"/>
                </a:cubicBezTo>
                <a:cubicBezTo>
                  <a:pt x="211138" y="308188"/>
                  <a:pt x="206163" y="303213"/>
                  <a:pt x="200025" y="303213"/>
                </a:cubicBezTo>
                <a:close/>
                <a:moveTo>
                  <a:pt x="267890" y="200026"/>
                </a:moveTo>
                <a:cubicBezTo>
                  <a:pt x="267890" y="200026"/>
                  <a:pt x="267890" y="200026"/>
                  <a:pt x="306529" y="200026"/>
                </a:cubicBezTo>
                <a:cubicBezTo>
                  <a:pt x="315856" y="200026"/>
                  <a:pt x="323850" y="207909"/>
                  <a:pt x="323850" y="217105"/>
                </a:cubicBezTo>
                <a:cubicBezTo>
                  <a:pt x="323850" y="217105"/>
                  <a:pt x="323850" y="217105"/>
                  <a:pt x="323850" y="219733"/>
                </a:cubicBezTo>
                <a:cubicBezTo>
                  <a:pt x="323850" y="228929"/>
                  <a:pt x="315856" y="238126"/>
                  <a:pt x="306529" y="238126"/>
                </a:cubicBezTo>
                <a:cubicBezTo>
                  <a:pt x="306529" y="238126"/>
                  <a:pt x="306529" y="238126"/>
                  <a:pt x="267890" y="238126"/>
                </a:cubicBezTo>
                <a:cubicBezTo>
                  <a:pt x="257231" y="238126"/>
                  <a:pt x="249237" y="228929"/>
                  <a:pt x="249237" y="219733"/>
                </a:cubicBezTo>
                <a:cubicBezTo>
                  <a:pt x="249237" y="219733"/>
                  <a:pt x="249237" y="219733"/>
                  <a:pt x="249237" y="217105"/>
                </a:cubicBezTo>
                <a:cubicBezTo>
                  <a:pt x="249237" y="207909"/>
                  <a:pt x="257231" y="200026"/>
                  <a:pt x="267890" y="200026"/>
                </a:cubicBezTo>
                <a:close/>
                <a:moveTo>
                  <a:pt x="267890" y="155576"/>
                </a:moveTo>
                <a:cubicBezTo>
                  <a:pt x="267890" y="155576"/>
                  <a:pt x="267890" y="155576"/>
                  <a:pt x="306529" y="155576"/>
                </a:cubicBezTo>
                <a:cubicBezTo>
                  <a:pt x="315856" y="155576"/>
                  <a:pt x="323850" y="163400"/>
                  <a:pt x="323850" y="172528"/>
                </a:cubicBezTo>
                <a:cubicBezTo>
                  <a:pt x="323850" y="172528"/>
                  <a:pt x="323850" y="172528"/>
                  <a:pt x="323850" y="175137"/>
                </a:cubicBezTo>
                <a:cubicBezTo>
                  <a:pt x="323850" y="184265"/>
                  <a:pt x="315856" y="192089"/>
                  <a:pt x="306529" y="192089"/>
                </a:cubicBezTo>
                <a:cubicBezTo>
                  <a:pt x="306529" y="192089"/>
                  <a:pt x="306529" y="192089"/>
                  <a:pt x="267890" y="192089"/>
                </a:cubicBezTo>
                <a:cubicBezTo>
                  <a:pt x="257231" y="192089"/>
                  <a:pt x="249237" y="184265"/>
                  <a:pt x="249237" y="175137"/>
                </a:cubicBezTo>
                <a:cubicBezTo>
                  <a:pt x="249237" y="175137"/>
                  <a:pt x="249237" y="175137"/>
                  <a:pt x="249237" y="172528"/>
                </a:cubicBezTo>
                <a:cubicBezTo>
                  <a:pt x="249237" y="163400"/>
                  <a:pt x="257231" y="155576"/>
                  <a:pt x="267890" y="155576"/>
                </a:cubicBezTo>
                <a:close/>
                <a:moveTo>
                  <a:pt x="175670" y="15876"/>
                </a:moveTo>
                <a:cubicBezTo>
                  <a:pt x="174353" y="15876"/>
                  <a:pt x="173037" y="17146"/>
                  <a:pt x="173037" y="19686"/>
                </a:cubicBezTo>
                <a:cubicBezTo>
                  <a:pt x="173037" y="20956"/>
                  <a:pt x="174353" y="22226"/>
                  <a:pt x="175670" y="22226"/>
                </a:cubicBezTo>
                <a:cubicBezTo>
                  <a:pt x="175670" y="22226"/>
                  <a:pt x="175670" y="22226"/>
                  <a:pt x="224379" y="22226"/>
                </a:cubicBezTo>
                <a:cubicBezTo>
                  <a:pt x="225695" y="22226"/>
                  <a:pt x="227012" y="20956"/>
                  <a:pt x="227012" y="19686"/>
                </a:cubicBezTo>
                <a:cubicBezTo>
                  <a:pt x="227012" y="17146"/>
                  <a:pt x="225695" y="15876"/>
                  <a:pt x="224379" y="15876"/>
                </a:cubicBezTo>
                <a:cubicBezTo>
                  <a:pt x="224379" y="15876"/>
                  <a:pt x="224379" y="15876"/>
                  <a:pt x="175670" y="15876"/>
                </a:cubicBezTo>
                <a:close/>
                <a:moveTo>
                  <a:pt x="125064" y="0"/>
                </a:moveTo>
                <a:cubicBezTo>
                  <a:pt x="125064" y="0"/>
                  <a:pt x="125064" y="0"/>
                  <a:pt x="276458" y="0"/>
                </a:cubicBezTo>
                <a:cubicBezTo>
                  <a:pt x="288306" y="0"/>
                  <a:pt x="298837" y="10517"/>
                  <a:pt x="298837" y="22349"/>
                </a:cubicBezTo>
                <a:cubicBezTo>
                  <a:pt x="298837" y="22349"/>
                  <a:pt x="298837" y="22349"/>
                  <a:pt x="298837" y="109116"/>
                </a:cubicBezTo>
                <a:cubicBezTo>
                  <a:pt x="298837" y="109116"/>
                  <a:pt x="298837" y="109116"/>
                  <a:pt x="306736" y="109116"/>
                </a:cubicBezTo>
                <a:cubicBezTo>
                  <a:pt x="315951" y="109116"/>
                  <a:pt x="323850" y="118318"/>
                  <a:pt x="323850" y="127521"/>
                </a:cubicBezTo>
                <a:cubicBezTo>
                  <a:pt x="323850" y="127521"/>
                  <a:pt x="323850" y="127521"/>
                  <a:pt x="323850" y="130150"/>
                </a:cubicBezTo>
                <a:cubicBezTo>
                  <a:pt x="323850" y="139353"/>
                  <a:pt x="315951" y="147241"/>
                  <a:pt x="306736" y="147241"/>
                </a:cubicBezTo>
                <a:cubicBezTo>
                  <a:pt x="306736" y="147241"/>
                  <a:pt x="306736" y="147241"/>
                  <a:pt x="268559" y="147241"/>
                </a:cubicBezTo>
                <a:cubicBezTo>
                  <a:pt x="258027" y="147241"/>
                  <a:pt x="250128" y="139353"/>
                  <a:pt x="250128" y="130150"/>
                </a:cubicBezTo>
                <a:cubicBezTo>
                  <a:pt x="250128" y="130150"/>
                  <a:pt x="250128" y="130150"/>
                  <a:pt x="250128" y="127521"/>
                </a:cubicBezTo>
                <a:cubicBezTo>
                  <a:pt x="250128" y="118318"/>
                  <a:pt x="258027" y="109116"/>
                  <a:pt x="268559" y="109116"/>
                </a:cubicBezTo>
                <a:cubicBezTo>
                  <a:pt x="268559" y="109116"/>
                  <a:pt x="268559" y="109116"/>
                  <a:pt x="272508" y="109116"/>
                </a:cubicBezTo>
                <a:cubicBezTo>
                  <a:pt x="272508" y="109116"/>
                  <a:pt x="272508" y="109116"/>
                  <a:pt x="283040" y="109116"/>
                </a:cubicBezTo>
                <a:cubicBezTo>
                  <a:pt x="283040" y="109116"/>
                  <a:pt x="283040" y="109116"/>
                  <a:pt x="283040" y="35496"/>
                </a:cubicBezTo>
                <a:cubicBezTo>
                  <a:pt x="283040" y="35496"/>
                  <a:pt x="283040" y="35496"/>
                  <a:pt x="118481" y="35496"/>
                </a:cubicBezTo>
                <a:cubicBezTo>
                  <a:pt x="118481" y="35496"/>
                  <a:pt x="118481" y="35496"/>
                  <a:pt x="118481" y="76250"/>
                </a:cubicBezTo>
                <a:cubicBezTo>
                  <a:pt x="134279" y="67047"/>
                  <a:pt x="148760" y="59159"/>
                  <a:pt x="155342" y="56530"/>
                </a:cubicBezTo>
                <a:cubicBezTo>
                  <a:pt x="176406" y="44698"/>
                  <a:pt x="188254" y="59159"/>
                  <a:pt x="184305" y="74935"/>
                </a:cubicBezTo>
                <a:cubicBezTo>
                  <a:pt x="181672" y="86767"/>
                  <a:pt x="160608" y="99913"/>
                  <a:pt x="139545" y="117004"/>
                </a:cubicBezTo>
                <a:cubicBezTo>
                  <a:pt x="134279" y="120948"/>
                  <a:pt x="126380" y="126206"/>
                  <a:pt x="118481" y="131465"/>
                </a:cubicBezTo>
                <a:cubicBezTo>
                  <a:pt x="118481" y="131465"/>
                  <a:pt x="118481" y="131465"/>
                  <a:pt x="118481" y="294481"/>
                </a:cubicBezTo>
                <a:cubicBezTo>
                  <a:pt x="118481" y="294481"/>
                  <a:pt x="118481" y="294481"/>
                  <a:pt x="283040" y="294481"/>
                </a:cubicBezTo>
                <a:cubicBezTo>
                  <a:pt x="283040" y="294481"/>
                  <a:pt x="283040" y="294481"/>
                  <a:pt x="283040" y="282649"/>
                </a:cubicBezTo>
                <a:cubicBezTo>
                  <a:pt x="283040" y="282649"/>
                  <a:pt x="283040" y="282649"/>
                  <a:pt x="268559" y="282649"/>
                </a:cubicBezTo>
                <a:cubicBezTo>
                  <a:pt x="258027" y="282649"/>
                  <a:pt x="250128" y="274762"/>
                  <a:pt x="250128" y="264244"/>
                </a:cubicBezTo>
                <a:cubicBezTo>
                  <a:pt x="250128" y="264244"/>
                  <a:pt x="250128" y="264244"/>
                  <a:pt x="250128" y="262930"/>
                </a:cubicBezTo>
                <a:cubicBezTo>
                  <a:pt x="250128" y="252413"/>
                  <a:pt x="258027" y="244525"/>
                  <a:pt x="268559" y="244525"/>
                </a:cubicBezTo>
                <a:cubicBezTo>
                  <a:pt x="268559" y="244525"/>
                  <a:pt x="268559" y="244525"/>
                  <a:pt x="306736" y="244525"/>
                </a:cubicBezTo>
                <a:cubicBezTo>
                  <a:pt x="315951" y="244525"/>
                  <a:pt x="323850" y="252413"/>
                  <a:pt x="323850" y="262930"/>
                </a:cubicBezTo>
                <a:cubicBezTo>
                  <a:pt x="323850" y="262930"/>
                  <a:pt x="323850" y="262930"/>
                  <a:pt x="323850" y="264244"/>
                </a:cubicBezTo>
                <a:cubicBezTo>
                  <a:pt x="323850" y="274762"/>
                  <a:pt x="315951" y="282649"/>
                  <a:pt x="306736" y="282649"/>
                </a:cubicBezTo>
                <a:cubicBezTo>
                  <a:pt x="306736" y="282649"/>
                  <a:pt x="306736" y="282649"/>
                  <a:pt x="301470" y="282649"/>
                </a:cubicBezTo>
                <a:cubicBezTo>
                  <a:pt x="301470" y="282649"/>
                  <a:pt x="301470" y="282649"/>
                  <a:pt x="298837" y="282649"/>
                </a:cubicBezTo>
                <a:cubicBezTo>
                  <a:pt x="298837" y="282649"/>
                  <a:pt x="298837" y="282649"/>
                  <a:pt x="298837" y="314201"/>
                </a:cubicBezTo>
                <a:cubicBezTo>
                  <a:pt x="298837" y="326033"/>
                  <a:pt x="288306" y="336550"/>
                  <a:pt x="276458" y="336550"/>
                </a:cubicBezTo>
                <a:cubicBezTo>
                  <a:pt x="276458" y="336550"/>
                  <a:pt x="276458" y="336550"/>
                  <a:pt x="125064" y="336550"/>
                </a:cubicBezTo>
                <a:cubicBezTo>
                  <a:pt x="113216" y="336550"/>
                  <a:pt x="102684" y="326033"/>
                  <a:pt x="102684" y="314201"/>
                </a:cubicBezTo>
                <a:cubicBezTo>
                  <a:pt x="102684" y="314201"/>
                  <a:pt x="102684" y="314201"/>
                  <a:pt x="102684" y="287908"/>
                </a:cubicBezTo>
                <a:cubicBezTo>
                  <a:pt x="102684" y="287908"/>
                  <a:pt x="102684" y="287908"/>
                  <a:pt x="75038" y="287908"/>
                </a:cubicBezTo>
                <a:cubicBezTo>
                  <a:pt x="75038" y="287908"/>
                  <a:pt x="35544" y="287908"/>
                  <a:pt x="13164" y="255042"/>
                </a:cubicBezTo>
                <a:cubicBezTo>
                  <a:pt x="13164" y="253727"/>
                  <a:pt x="13164" y="253727"/>
                  <a:pt x="11848" y="253727"/>
                </a:cubicBezTo>
                <a:cubicBezTo>
                  <a:pt x="11848" y="252413"/>
                  <a:pt x="10531" y="251098"/>
                  <a:pt x="9215" y="249783"/>
                </a:cubicBezTo>
                <a:cubicBezTo>
                  <a:pt x="9215" y="248469"/>
                  <a:pt x="7899" y="245839"/>
                  <a:pt x="7899" y="244525"/>
                </a:cubicBezTo>
                <a:cubicBezTo>
                  <a:pt x="6582" y="243210"/>
                  <a:pt x="6582" y="241895"/>
                  <a:pt x="6582" y="240581"/>
                </a:cubicBezTo>
                <a:cubicBezTo>
                  <a:pt x="5266" y="237951"/>
                  <a:pt x="3949" y="235322"/>
                  <a:pt x="2633" y="231378"/>
                </a:cubicBezTo>
                <a:cubicBezTo>
                  <a:pt x="2633" y="230063"/>
                  <a:pt x="2633" y="230063"/>
                  <a:pt x="2633" y="228749"/>
                </a:cubicBezTo>
                <a:cubicBezTo>
                  <a:pt x="1316" y="226120"/>
                  <a:pt x="1316" y="223490"/>
                  <a:pt x="0" y="219546"/>
                </a:cubicBezTo>
                <a:cubicBezTo>
                  <a:pt x="0" y="218232"/>
                  <a:pt x="0" y="216917"/>
                  <a:pt x="0" y="215602"/>
                </a:cubicBezTo>
                <a:cubicBezTo>
                  <a:pt x="0" y="211658"/>
                  <a:pt x="0" y="207714"/>
                  <a:pt x="0" y="202456"/>
                </a:cubicBezTo>
                <a:cubicBezTo>
                  <a:pt x="0" y="149870"/>
                  <a:pt x="23696" y="127521"/>
                  <a:pt x="40810" y="119633"/>
                </a:cubicBezTo>
                <a:cubicBezTo>
                  <a:pt x="40810" y="119633"/>
                  <a:pt x="72405" y="102543"/>
                  <a:pt x="102684" y="85452"/>
                </a:cubicBezTo>
                <a:cubicBezTo>
                  <a:pt x="102684" y="85452"/>
                  <a:pt x="102684" y="85452"/>
                  <a:pt x="102684" y="22349"/>
                </a:cubicBezTo>
                <a:cubicBezTo>
                  <a:pt x="102684" y="10517"/>
                  <a:pt x="113216" y="0"/>
                  <a:pt x="12506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30"/>
          <p:cNvSpPr/>
          <p:nvPr/>
        </p:nvSpPr>
        <p:spPr>
          <a:xfrm>
            <a:off x="2868881" y="3506778"/>
            <a:ext cx="456140" cy="540988"/>
          </a:xfrm>
          <a:custGeom>
            <a:avLst/>
            <a:gdLst>
              <a:gd name="connsiteX0" fmla="*/ 90598 w 275736"/>
              <a:gd name="connsiteY0" fmla="*/ 104482 h 327026"/>
              <a:gd name="connsiteX1" fmla="*/ 166540 w 275736"/>
              <a:gd name="connsiteY1" fmla="*/ 123890 h 327026"/>
              <a:gd name="connsiteX2" fmla="*/ 178125 w 275736"/>
              <a:gd name="connsiteY2" fmla="*/ 123890 h 327026"/>
              <a:gd name="connsiteX3" fmla="*/ 138223 w 275736"/>
              <a:gd name="connsiteY3" fmla="*/ 178232 h 327026"/>
              <a:gd name="connsiteX4" fmla="*/ 152381 w 275736"/>
              <a:gd name="connsiteY4" fmla="*/ 188583 h 327026"/>
              <a:gd name="connsiteX5" fmla="*/ 157530 w 275736"/>
              <a:gd name="connsiteY5" fmla="*/ 187289 h 327026"/>
              <a:gd name="connsiteX6" fmla="*/ 193571 w 275736"/>
              <a:gd name="connsiteY6" fmla="*/ 135535 h 327026"/>
              <a:gd name="connsiteX7" fmla="*/ 214165 w 275736"/>
              <a:gd name="connsiteY7" fmla="*/ 114833 h 327026"/>
              <a:gd name="connsiteX8" fmla="*/ 234760 w 275736"/>
              <a:gd name="connsiteY8" fmla="*/ 134241 h 327026"/>
              <a:gd name="connsiteX9" fmla="*/ 172976 w 275736"/>
              <a:gd name="connsiteY9" fmla="*/ 226105 h 327026"/>
              <a:gd name="connsiteX10" fmla="*/ 178125 w 275736"/>
              <a:gd name="connsiteY10" fmla="*/ 286917 h 327026"/>
              <a:gd name="connsiteX11" fmla="*/ 178125 w 275736"/>
              <a:gd name="connsiteY11" fmla="*/ 316675 h 327026"/>
              <a:gd name="connsiteX12" fmla="*/ 167827 w 275736"/>
              <a:gd name="connsiteY12" fmla="*/ 327026 h 327026"/>
              <a:gd name="connsiteX13" fmla="*/ 58419 w 275736"/>
              <a:gd name="connsiteY13" fmla="*/ 327026 h 327026"/>
              <a:gd name="connsiteX14" fmla="*/ 48121 w 275736"/>
              <a:gd name="connsiteY14" fmla="*/ 316675 h 327026"/>
              <a:gd name="connsiteX15" fmla="*/ 48121 w 275736"/>
              <a:gd name="connsiteY15" fmla="*/ 286917 h 327026"/>
              <a:gd name="connsiteX16" fmla="*/ 48121 w 275736"/>
              <a:gd name="connsiteY16" fmla="*/ 285623 h 327026"/>
              <a:gd name="connsiteX17" fmla="*/ 48121 w 275736"/>
              <a:gd name="connsiteY17" fmla="*/ 272684 h 327026"/>
              <a:gd name="connsiteX18" fmla="*/ 40398 w 275736"/>
              <a:gd name="connsiteY18" fmla="*/ 298561 h 327026"/>
              <a:gd name="connsiteX19" fmla="*/ 19804 w 275736"/>
              <a:gd name="connsiteY19" fmla="*/ 315381 h 327026"/>
              <a:gd name="connsiteX20" fmla="*/ 17229 w 275736"/>
              <a:gd name="connsiteY20" fmla="*/ 315381 h 327026"/>
              <a:gd name="connsiteX21" fmla="*/ 496 w 275736"/>
              <a:gd name="connsiteY21" fmla="*/ 292092 h 327026"/>
              <a:gd name="connsiteX22" fmla="*/ 77726 w 275736"/>
              <a:gd name="connsiteY22" fmla="*/ 180820 h 327026"/>
              <a:gd name="connsiteX23" fmla="*/ 88023 w 275736"/>
              <a:gd name="connsiteY23" fmla="*/ 179526 h 327026"/>
              <a:gd name="connsiteX24" fmla="*/ 91885 w 275736"/>
              <a:gd name="connsiteY24" fmla="*/ 178232 h 327026"/>
              <a:gd name="connsiteX25" fmla="*/ 51983 w 275736"/>
              <a:gd name="connsiteY25" fmla="*/ 120008 h 327026"/>
              <a:gd name="connsiteX26" fmla="*/ 82875 w 275736"/>
              <a:gd name="connsiteY26" fmla="*/ 105776 h 327026"/>
              <a:gd name="connsiteX27" fmla="*/ 90598 w 275736"/>
              <a:gd name="connsiteY27" fmla="*/ 104482 h 327026"/>
              <a:gd name="connsiteX28" fmla="*/ 229697 w 275736"/>
              <a:gd name="connsiteY28" fmla="*/ 88106 h 327026"/>
              <a:gd name="connsiteX29" fmla="*/ 229697 w 275736"/>
              <a:gd name="connsiteY29" fmla="*/ 89429 h 327026"/>
              <a:gd name="connsiteX30" fmla="*/ 229543 w 275736"/>
              <a:gd name="connsiteY30" fmla="*/ 88547 h 327026"/>
              <a:gd name="connsiteX31" fmla="*/ 217195 w 275736"/>
              <a:gd name="connsiteY31" fmla="*/ 76200 h 327026"/>
              <a:gd name="connsiteX32" fmla="*/ 221363 w 275736"/>
              <a:gd name="connsiteY32" fmla="*/ 77523 h 327026"/>
              <a:gd name="connsiteX33" fmla="*/ 228308 w 275736"/>
              <a:gd name="connsiteY33" fmla="*/ 81492 h 327026"/>
              <a:gd name="connsiteX34" fmla="*/ 229543 w 275736"/>
              <a:gd name="connsiteY34" fmla="*/ 88547 h 327026"/>
              <a:gd name="connsiteX35" fmla="*/ 228308 w 275736"/>
              <a:gd name="connsiteY35" fmla="*/ 92075 h 327026"/>
              <a:gd name="connsiteX36" fmla="*/ 222752 w 275736"/>
              <a:gd name="connsiteY36" fmla="*/ 97367 h 327026"/>
              <a:gd name="connsiteX37" fmla="*/ 214417 w 275736"/>
              <a:gd name="connsiteY37" fmla="*/ 98690 h 327026"/>
              <a:gd name="connsiteX38" fmla="*/ 208861 w 275736"/>
              <a:gd name="connsiteY38" fmla="*/ 93398 h 327026"/>
              <a:gd name="connsiteX39" fmla="*/ 207472 w 275736"/>
              <a:gd name="connsiteY39" fmla="*/ 86783 h 327026"/>
              <a:gd name="connsiteX40" fmla="*/ 208861 w 275736"/>
              <a:gd name="connsiteY40" fmla="*/ 81492 h 327026"/>
              <a:gd name="connsiteX41" fmla="*/ 211639 w 275736"/>
              <a:gd name="connsiteY41" fmla="*/ 78846 h 327026"/>
              <a:gd name="connsiteX42" fmla="*/ 217195 w 275736"/>
              <a:gd name="connsiteY42" fmla="*/ 76200 h 327026"/>
              <a:gd name="connsiteX43" fmla="*/ 122277 w 275736"/>
              <a:gd name="connsiteY43" fmla="*/ 36513 h 327026"/>
              <a:gd name="connsiteX44" fmla="*/ 179192 w 275736"/>
              <a:gd name="connsiteY44" fmla="*/ 85701 h 327026"/>
              <a:gd name="connsiteX45" fmla="*/ 177898 w 275736"/>
              <a:gd name="connsiteY45" fmla="*/ 118062 h 327026"/>
              <a:gd name="connsiteX46" fmla="*/ 92526 w 275736"/>
              <a:gd name="connsiteY46" fmla="*/ 99940 h 327026"/>
              <a:gd name="connsiteX47" fmla="*/ 79591 w 275736"/>
              <a:gd name="connsiteY47" fmla="*/ 101234 h 327026"/>
              <a:gd name="connsiteX48" fmla="*/ 51133 w 275736"/>
              <a:gd name="connsiteY48" fmla="*/ 114179 h 327026"/>
              <a:gd name="connsiteX49" fmla="*/ 44666 w 275736"/>
              <a:gd name="connsiteY49" fmla="*/ 89584 h 327026"/>
              <a:gd name="connsiteX50" fmla="*/ 61481 w 275736"/>
              <a:gd name="connsiteY50" fmla="*/ 66285 h 327026"/>
              <a:gd name="connsiteX51" fmla="*/ 67949 w 275736"/>
              <a:gd name="connsiteY51" fmla="*/ 67579 h 327026"/>
              <a:gd name="connsiteX52" fmla="*/ 122277 w 275736"/>
              <a:gd name="connsiteY52" fmla="*/ 36513 h 327026"/>
              <a:gd name="connsiteX53" fmla="*/ 237441 w 275736"/>
              <a:gd name="connsiteY53" fmla="*/ 0 h 327026"/>
              <a:gd name="connsiteX54" fmla="*/ 243920 w 275736"/>
              <a:gd name="connsiteY54" fmla="*/ 0 h 327026"/>
              <a:gd name="connsiteX55" fmla="*/ 250400 w 275736"/>
              <a:gd name="connsiteY55" fmla="*/ 1304 h 327026"/>
              <a:gd name="connsiteX56" fmla="*/ 252992 w 275736"/>
              <a:gd name="connsiteY56" fmla="*/ 2608 h 327026"/>
              <a:gd name="connsiteX57" fmla="*/ 255584 w 275736"/>
              <a:gd name="connsiteY57" fmla="*/ 2608 h 327026"/>
              <a:gd name="connsiteX58" fmla="*/ 267247 w 275736"/>
              <a:gd name="connsiteY58" fmla="*/ 11736 h 327026"/>
              <a:gd name="connsiteX59" fmla="*/ 272430 w 275736"/>
              <a:gd name="connsiteY59" fmla="*/ 19560 h 327026"/>
              <a:gd name="connsiteX60" fmla="*/ 273726 w 275736"/>
              <a:gd name="connsiteY60" fmla="*/ 40424 h 327026"/>
              <a:gd name="connsiteX61" fmla="*/ 269839 w 275736"/>
              <a:gd name="connsiteY61" fmla="*/ 45640 h 327026"/>
              <a:gd name="connsiteX62" fmla="*/ 250400 w 275736"/>
              <a:gd name="connsiteY62" fmla="*/ 57377 h 327026"/>
              <a:gd name="connsiteX63" fmla="*/ 246512 w 275736"/>
              <a:gd name="connsiteY63" fmla="*/ 58681 h 327026"/>
              <a:gd name="connsiteX64" fmla="*/ 242624 w 275736"/>
              <a:gd name="connsiteY64" fmla="*/ 59985 h 327026"/>
              <a:gd name="connsiteX65" fmla="*/ 237441 w 275736"/>
              <a:gd name="connsiteY65" fmla="*/ 61289 h 327026"/>
              <a:gd name="connsiteX66" fmla="*/ 233553 w 275736"/>
              <a:gd name="connsiteY66" fmla="*/ 63897 h 327026"/>
              <a:gd name="connsiteX67" fmla="*/ 233553 w 275736"/>
              <a:gd name="connsiteY67" fmla="*/ 65201 h 327026"/>
              <a:gd name="connsiteX68" fmla="*/ 232257 w 275736"/>
              <a:gd name="connsiteY68" fmla="*/ 69113 h 327026"/>
              <a:gd name="connsiteX69" fmla="*/ 230961 w 275736"/>
              <a:gd name="connsiteY69" fmla="*/ 71721 h 327026"/>
              <a:gd name="connsiteX70" fmla="*/ 227073 w 275736"/>
              <a:gd name="connsiteY70" fmla="*/ 73025 h 327026"/>
              <a:gd name="connsiteX71" fmla="*/ 223186 w 275736"/>
              <a:gd name="connsiteY71" fmla="*/ 71721 h 327026"/>
              <a:gd name="connsiteX72" fmla="*/ 221890 w 275736"/>
              <a:gd name="connsiteY72" fmla="*/ 71721 h 327026"/>
              <a:gd name="connsiteX73" fmla="*/ 219298 w 275736"/>
              <a:gd name="connsiteY73" fmla="*/ 70417 h 327026"/>
              <a:gd name="connsiteX74" fmla="*/ 216706 w 275736"/>
              <a:gd name="connsiteY74" fmla="*/ 69113 h 327026"/>
              <a:gd name="connsiteX75" fmla="*/ 215410 w 275736"/>
              <a:gd name="connsiteY75" fmla="*/ 66505 h 327026"/>
              <a:gd name="connsiteX76" fmla="*/ 215410 w 275736"/>
              <a:gd name="connsiteY76" fmla="*/ 62593 h 327026"/>
              <a:gd name="connsiteX77" fmla="*/ 216706 w 275736"/>
              <a:gd name="connsiteY77" fmla="*/ 61289 h 327026"/>
              <a:gd name="connsiteX78" fmla="*/ 216706 w 275736"/>
              <a:gd name="connsiteY78" fmla="*/ 59985 h 327026"/>
              <a:gd name="connsiteX79" fmla="*/ 216706 w 275736"/>
              <a:gd name="connsiteY79" fmla="*/ 57377 h 327026"/>
              <a:gd name="connsiteX80" fmla="*/ 218002 w 275736"/>
              <a:gd name="connsiteY80" fmla="*/ 54769 h 327026"/>
              <a:gd name="connsiteX81" fmla="*/ 220594 w 275736"/>
              <a:gd name="connsiteY81" fmla="*/ 52160 h 327026"/>
              <a:gd name="connsiteX82" fmla="*/ 223186 w 275736"/>
              <a:gd name="connsiteY82" fmla="*/ 49552 h 327026"/>
              <a:gd name="connsiteX83" fmla="*/ 229665 w 275736"/>
              <a:gd name="connsiteY83" fmla="*/ 46944 h 327026"/>
              <a:gd name="connsiteX84" fmla="*/ 237441 w 275736"/>
              <a:gd name="connsiteY84" fmla="*/ 45640 h 327026"/>
              <a:gd name="connsiteX85" fmla="*/ 242624 w 275736"/>
              <a:gd name="connsiteY85" fmla="*/ 43032 h 327026"/>
              <a:gd name="connsiteX86" fmla="*/ 249104 w 275736"/>
              <a:gd name="connsiteY86" fmla="*/ 41728 h 327026"/>
              <a:gd name="connsiteX87" fmla="*/ 252992 w 275736"/>
              <a:gd name="connsiteY87" fmla="*/ 39120 h 327026"/>
              <a:gd name="connsiteX88" fmla="*/ 255584 w 275736"/>
              <a:gd name="connsiteY88" fmla="*/ 35208 h 327026"/>
              <a:gd name="connsiteX89" fmla="*/ 255584 w 275736"/>
              <a:gd name="connsiteY89" fmla="*/ 26080 h 327026"/>
              <a:gd name="connsiteX90" fmla="*/ 247808 w 275736"/>
              <a:gd name="connsiteY90" fmla="*/ 18256 h 327026"/>
              <a:gd name="connsiteX91" fmla="*/ 238737 w 275736"/>
              <a:gd name="connsiteY91" fmla="*/ 15648 h 327026"/>
              <a:gd name="connsiteX92" fmla="*/ 232257 w 275736"/>
              <a:gd name="connsiteY92" fmla="*/ 19560 h 327026"/>
              <a:gd name="connsiteX93" fmla="*/ 230961 w 275736"/>
              <a:gd name="connsiteY93" fmla="*/ 20864 h 327026"/>
              <a:gd name="connsiteX94" fmla="*/ 229665 w 275736"/>
              <a:gd name="connsiteY94" fmla="*/ 23472 h 327026"/>
              <a:gd name="connsiteX95" fmla="*/ 228369 w 275736"/>
              <a:gd name="connsiteY95" fmla="*/ 26080 h 327026"/>
              <a:gd name="connsiteX96" fmla="*/ 227073 w 275736"/>
              <a:gd name="connsiteY96" fmla="*/ 27384 h 327026"/>
              <a:gd name="connsiteX97" fmla="*/ 225777 w 275736"/>
              <a:gd name="connsiteY97" fmla="*/ 28688 h 327026"/>
              <a:gd name="connsiteX98" fmla="*/ 223186 w 275736"/>
              <a:gd name="connsiteY98" fmla="*/ 27384 h 327026"/>
              <a:gd name="connsiteX99" fmla="*/ 219298 w 275736"/>
              <a:gd name="connsiteY99" fmla="*/ 23472 h 327026"/>
              <a:gd name="connsiteX100" fmla="*/ 219298 w 275736"/>
              <a:gd name="connsiteY100" fmla="*/ 19560 h 327026"/>
              <a:gd name="connsiteX101" fmla="*/ 219298 w 275736"/>
              <a:gd name="connsiteY101" fmla="*/ 15648 h 327026"/>
              <a:gd name="connsiteX102" fmla="*/ 221890 w 275736"/>
              <a:gd name="connsiteY102" fmla="*/ 10432 h 327026"/>
              <a:gd name="connsiteX103" fmla="*/ 223186 w 275736"/>
              <a:gd name="connsiteY103" fmla="*/ 6520 h 327026"/>
              <a:gd name="connsiteX104" fmla="*/ 225777 w 275736"/>
              <a:gd name="connsiteY104" fmla="*/ 3912 h 327026"/>
              <a:gd name="connsiteX105" fmla="*/ 232257 w 275736"/>
              <a:gd name="connsiteY105" fmla="*/ 1304 h 327026"/>
              <a:gd name="connsiteX106" fmla="*/ 237441 w 275736"/>
              <a:gd name="connsiteY106" fmla="*/ 0 h 327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275736" h="327026">
                <a:moveTo>
                  <a:pt x="90598" y="104482"/>
                </a:moveTo>
                <a:cubicBezTo>
                  <a:pt x="100895" y="110951"/>
                  <a:pt x="124064" y="123890"/>
                  <a:pt x="166540" y="123890"/>
                </a:cubicBezTo>
                <a:cubicBezTo>
                  <a:pt x="170402" y="123890"/>
                  <a:pt x="174263" y="123890"/>
                  <a:pt x="178125" y="123890"/>
                </a:cubicBezTo>
                <a:cubicBezTo>
                  <a:pt x="175550" y="148473"/>
                  <a:pt x="160104" y="169175"/>
                  <a:pt x="138223" y="178232"/>
                </a:cubicBezTo>
                <a:cubicBezTo>
                  <a:pt x="138223" y="178232"/>
                  <a:pt x="144659" y="180820"/>
                  <a:pt x="152381" y="188583"/>
                </a:cubicBezTo>
                <a:cubicBezTo>
                  <a:pt x="153669" y="188583"/>
                  <a:pt x="156243" y="188583"/>
                  <a:pt x="157530" y="187289"/>
                </a:cubicBezTo>
                <a:cubicBezTo>
                  <a:pt x="161392" y="187289"/>
                  <a:pt x="194858" y="178232"/>
                  <a:pt x="193571" y="135535"/>
                </a:cubicBezTo>
                <a:cubicBezTo>
                  <a:pt x="193571" y="123890"/>
                  <a:pt x="202581" y="114833"/>
                  <a:pt x="214165" y="114833"/>
                </a:cubicBezTo>
                <a:cubicBezTo>
                  <a:pt x="225750" y="114833"/>
                  <a:pt x="234760" y="123890"/>
                  <a:pt x="234760" y="134241"/>
                </a:cubicBezTo>
                <a:cubicBezTo>
                  <a:pt x="236047" y="191171"/>
                  <a:pt x="197432" y="217048"/>
                  <a:pt x="172976" y="226105"/>
                </a:cubicBezTo>
                <a:cubicBezTo>
                  <a:pt x="176838" y="240338"/>
                  <a:pt x="179412" y="261039"/>
                  <a:pt x="178125" y="286917"/>
                </a:cubicBezTo>
                <a:cubicBezTo>
                  <a:pt x="178125" y="286917"/>
                  <a:pt x="178125" y="286917"/>
                  <a:pt x="178125" y="316675"/>
                </a:cubicBezTo>
                <a:cubicBezTo>
                  <a:pt x="178125" y="321851"/>
                  <a:pt x="174263" y="327026"/>
                  <a:pt x="167827" y="327026"/>
                </a:cubicBezTo>
                <a:cubicBezTo>
                  <a:pt x="167827" y="327026"/>
                  <a:pt x="167827" y="327026"/>
                  <a:pt x="58419" y="327026"/>
                </a:cubicBezTo>
                <a:cubicBezTo>
                  <a:pt x="51983" y="327026"/>
                  <a:pt x="48121" y="321851"/>
                  <a:pt x="48121" y="316675"/>
                </a:cubicBezTo>
                <a:cubicBezTo>
                  <a:pt x="48121" y="316675"/>
                  <a:pt x="48121" y="316675"/>
                  <a:pt x="48121" y="286917"/>
                </a:cubicBezTo>
                <a:cubicBezTo>
                  <a:pt x="48121" y="286917"/>
                  <a:pt x="48121" y="285623"/>
                  <a:pt x="48121" y="285623"/>
                </a:cubicBezTo>
                <a:cubicBezTo>
                  <a:pt x="48121" y="280447"/>
                  <a:pt x="48121" y="276566"/>
                  <a:pt x="48121" y="272684"/>
                </a:cubicBezTo>
                <a:cubicBezTo>
                  <a:pt x="44260" y="280447"/>
                  <a:pt x="41686" y="288210"/>
                  <a:pt x="40398" y="298561"/>
                </a:cubicBezTo>
                <a:cubicBezTo>
                  <a:pt x="37824" y="308912"/>
                  <a:pt x="30101" y="315381"/>
                  <a:pt x="19804" y="315381"/>
                </a:cubicBezTo>
                <a:cubicBezTo>
                  <a:pt x="18517" y="315381"/>
                  <a:pt x="17229" y="315381"/>
                  <a:pt x="17229" y="315381"/>
                </a:cubicBezTo>
                <a:cubicBezTo>
                  <a:pt x="5645" y="312794"/>
                  <a:pt x="-2078" y="302443"/>
                  <a:pt x="496" y="292092"/>
                </a:cubicBezTo>
                <a:cubicBezTo>
                  <a:pt x="13368" y="214460"/>
                  <a:pt x="75152" y="182114"/>
                  <a:pt x="77726" y="180820"/>
                </a:cubicBezTo>
                <a:cubicBezTo>
                  <a:pt x="81588" y="179526"/>
                  <a:pt x="85449" y="179526"/>
                  <a:pt x="88023" y="179526"/>
                </a:cubicBezTo>
                <a:cubicBezTo>
                  <a:pt x="90598" y="178232"/>
                  <a:pt x="91885" y="178232"/>
                  <a:pt x="91885" y="178232"/>
                </a:cubicBezTo>
                <a:cubicBezTo>
                  <a:pt x="68716" y="169175"/>
                  <a:pt x="51983" y="147180"/>
                  <a:pt x="51983" y="120008"/>
                </a:cubicBezTo>
                <a:cubicBezTo>
                  <a:pt x="53270" y="120008"/>
                  <a:pt x="71290" y="114833"/>
                  <a:pt x="82875" y="105776"/>
                </a:cubicBezTo>
                <a:cubicBezTo>
                  <a:pt x="85449" y="103188"/>
                  <a:pt x="88023" y="103188"/>
                  <a:pt x="90598" y="104482"/>
                </a:cubicBezTo>
                <a:close/>
                <a:moveTo>
                  <a:pt x="229697" y="88106"/>
                </a:moveTo>
                <a:cubicBezTo>
                  <a:pt x="229697" y="89429"/>
                  <a:pt x="229697" y="89429"/>
                  <a:pt x="229697" y="89429"/>
                </a:cubicBezTo>
                <a:lnTo>
                  <a:pt x="229543" y="88547"/>
                </a:lnTo>
                <a:close/>
                <a:moveTo>
                  <a:pt x="217195" y="76200"/>
                </a:moveTo>
                <a:cubicBezTo>
                  <a:pt x="218585" y="76200"/>
                  <a:pt x="219974" y="76200"/>
                  <a:pt x="221363" y="77523"/>
                </a:cubicBezTo>
                <a:cubicBezTo>
                  <a:pt x="224141" y="77523"/>
                  <a:pt x="226919" y="80169"/>
                  <a:pt x="228308" y="81492"/>
                </a:cubicBezTo>
                <a:lnTo>
                  <a:pt x="229543" y="88547"/>
                </a:lnTo>
                <a:lnTo>
                  <a:pt x="228308" y="92075"/>
                </a:lnTo>
                <a:cubicBezTo>
                  <a:pt x="228308" y="94721"/>
                  <a:pt x="225530" y="96044"/>
                  <a:pt x="222752" y="97367"/>
                </a:cubicBezTo>
                <a:cubicBezTo>
                  <a:pt x="221363" y="98690"/>
                  <a:pt x="217195" y="100013"/>
                  <a:pt x="214417" y="98690"/>
                </a:cubicBezTo>
                <a:cubicBezTo>
                  <a:pt x="213028" y="97367"/>
                  <a:pt x="210250" y="96044"/>
                  <a:pt x="208861" y="93398"/>
                </a:cubicBezTo>
                <a:cubicBezTo>
                  <a:pt x="207472" y="92075"/>
                  <a:pt x="207472" y="89429"/>
                  <a:pt x="207472" y="86783"/>
                </a:cubicBezTo>
                <a:cubicBezTo>
                  <a:pt x="207472" y="85460"/>
                  <a:pt x="207472" y="82814"/>
                  <a:pt x="208861" y="81492"/>
                </a:cubicBezTo>
                <a:cubicBezTo>
                  <a:pt x="210250" y="80169"/>
                  <a:pt x="210250" y="78846"/>
                  <a:pt x="211639" y="78846"/>
                </a:cubicBezTo>
                <a:cubicBezTo>
                  <a:pt x="213028" y="77523"/>
                  <a:pt x="214417" y="76200"/>
                  <a:pt x="217195" y="76200"/>
                </a:cubicBezTo>
                <a:close/>
                <a:moveTo>
                  <a:pt x="122277" y="36513"/>
                </a:moveTo>
                <a:cubicBezTo>
                  <a:pt x="154615" y="36513"/>
                  <a:pt x="177898" y="57224"/>
                  <a:pt x="179192" y="85701"/>
                </a:cubicBezTo>
                <a:cubicBezTo>
                  <a:pt x="180485" y="101234"/>
                  <a:pt x="177898" y="118062"/>
                  <a:pt x="177898" y="118062"/>
                </a:cubicBezTo>
                <a:cubicBezTo>
                  <a:pt x="130038" y="120651"/>
                  <a:pt x="102874" y="107707"/>
                  <a:pt x="92526" y="99940"/>
                </a:cubicBezTo>
                <a:cubicBezTo>
                  <a:pt x="88645" y="96057"/>
                  <a:pt x="83471" y="97351"/>
                  <a:pt x="79591" y="101234"/>
                </a:cubicBezTo>
                <a:cubicBezTo>
                  <a:pt x="69242" y="110296"/>
                  <a:pt x="51133" y="114179"/>
                  <a:pt x="51133" y="114179"/>
                </a:cubicBezTo>
                <a:cubicBezTo>
                  <a:pt x="40785" y="111590"/>
                  <a:pt x="42079" y="98645"/>
                  <a:pt x="44666" y="89584"/>
                </a:cubicBezTo>
                <a:cubicBezTo>
                  <a:pt x="47253" y="77935"/>
                  <a:pt x="52427" y="66285"/>
                  <a:pt x="61481" y="66285"/>
                </a:cubicBezTo>
                <a:cubicBezTo>
                  <a:pt x="64068" y="66285"/>
                  <a:pt x="66655" y="66285"/>
                  <a:pt x="67949" y="67579"/>
                </a:cubicBezTo>
                <a:cubicBezTo>
                  <a:pt x="77004" y="49457"/>
                  <a:pt x="97700" y="36513"/>
                  <a:pt x="122277" y="36513"/>
                </a:cubicBezTo>
                <a:close/>
                <a:moveTo>
                  <a:pt x="237441" y="0"/>
                </a:moveTo>
                <a:cubicBezTo>
                  <a:pt x="240032" y="0"/>
                  <a:pt x="241328" y="0"/>
                  <a:pt x="243920" y="0"/>
                </a:cubicBezTo>
                <a:cubicBezTo>
                  <a:pt x="246512" y="0"/>
                  <a:pt x="247808" y="1304"/>
                  <a:pt x="250400" y="1304"/>
                </a:cubicBezTo>
                <a:cubicBezTo>
                  <a:pt x="251696" y="1304"/>
                  <a:pt x="251696" y="2608"/>
                  <a:pt x="252992" y="2608"/>
                </a:cubicBezTo>
                <a:cubicBezTo>
                  <a:pt x="252992" y="2608"/>
                  <a:pt x="254288" y="2608"/>
                  <a:pt x="255584" y="2608"/>
                </a:cubicBezTo>
                <a:cubicBezTo>
                  <a:pt x="259471" y="5216"/>
                  <a:pt x="264655" y="7824"/>
                  <a:pt x="267247" y="11736"/>
                </a:cubicBezTo>
                <a:cubicBezTo>
                  <a:pt x="269839" y="13040"/>
                  <a:pt x="272430" y="19560"/>
                  <a:pt x="272430" y="19560"/>
                </a:cubicBezTo>
                <a:cubicBezTo>
                  <a:pt x="272430" y="19560"/>
                  <a:pt x="278910" y="28688"/>
                  <a:pt x="273726" y="40424"/>
                </a:cubicBezTo>
                <a:cubicBezTo>
                  <a:pt x="272430" y="43032"/>
                  <a:pt x="271135" y="44336"/>
                  <a:pt x="269839" y="45640"/>
                </a:cubicBezTo>
                <a:cubicBezTo>
                  <a:pt x="265951" y="50856"/>
                  <a:pt x="259471" y="54769"/>
                  <a:pt x="250400" y="57377"/>
                </a:cubicBezTo>
                <a:cubicBezTo>
                  <a:pt x="249104" y="58681"/>
                  <a:pt x="247808" y="58681"/>
                  <a:pt x="246512" y="58681"/>
                </a:cubicBezTo>
                <a:cubicBezTo>
                  <a:pt x="245216" y="58681"/>
                  <a:pt x="243920" y="59985"/>
                  <a:pt x="242624" y="59985"/>
                </a:cubicBezTo>
                <a:cubicBezTo>
                  <a:pt x="240032" y="59985"/>
                  <a:pt x="237441" y="61289"/>
                  <a:pt x="237441" y="61289"/>
                </a:cubicBezTo>
                <a:cubicBezTo>
                  <a:pt x="236145" y="62593"/>
                  <a:pt x="234849" y="62593"/>
                  <a:pt x="233553" y="63897"/>
                </a:cubicBezTo>
                <a:cubicBezTo>
                  <a:pt x="233553" y="63897"/>
                  <a:pt x="233553" y="63897"/>
                  <a:pt x="233553" y="65201"/>
                </a:cubicBezTo>
                <a:cubicBezTo>
                  <a:pt x="233553" y="66505"/>
                  <a:pt x="232257" y="67809"/>
                  <a:pt x="232257" y="69113"/>
                </a:cubicBezTo>
                <a:cubicBezTo>
                  <a:pt x="232257" y="70417"/>
                  <a:pt x="230961" y="71721"/>
                  <a:pt x="230961" y="71721"/>
                </a:cubicBezTo>
                <a:cubicBezTo>
                  <a:pt x="229665" y="73025"/>
                  <a:pt x="228369" y="73025"/>
                  <a:pt x="227073" y="73025"/>
                </a:cubicBezTo>
                <a:cubicBezTo>
                  <a:pt x="225777" y="73025"/>
                  <a:pt x="224481" y="73025"/>
                  <a:pt x="223186" y="71721"/>
                </a:cubicBezTo>
                <a:cubicBezTo>
                  <a:pt x="223186" y="71721"/>
                  <a:pt x="223186" y="71721"/>
                  <a:pt x="221890" y="71721"/>
                </a:cubicBezTo>
                <a:cubicBezTo>
                  <a:pt x="220594" y="71721"/>
                  <a:pt x="219298" y="71721"/>
                  <a:pt x="219298" y="70417"/>
                </a:cubicBezTo>
                <a:cubicBezTo>
                  <a:pt x="218002" y="70417"/>
                  <a:pt x="216706" y="70417"/>
                  <a:pt x="216706" y="69113"/>
                </a:cubicBezTo>
                <a:cubicBezTo>
                  <a:pt x="215410" y="69113"/>
                  <a:pt x="215410" y="67809"/>
                  <a:pt x="215410" y="66505"/>
                </a:cubicBezTo>
                <a:cubicBezTo>
                  <a:pt x="215410" y="65201"/>
                  <a:pt x="215410" y="63897"/>
                  <a:pt x="215410" y="62593"/>
                </a:cubicBezTo>
                <a:cubicBezTo>
                  <a:pt x="215410" y="62593"/>
                  <a:pt x="216706" y="61289"/>
                  <a:pt x="216706" y="61289"/>
                </a:cubicBezTo>
                <a:cubicBezTo>
                  <a:pt x="216706" y="61289"/>
                  <a:pt x="216706" y="61289"/>
                  <a:pt x="216706" y="59985"/>
                </a:cubicBezTo>
                <a:cubicBezTo>
                  <a:pt x="216706" y="59985"/>
                  <a:pt x="216706" y="58681"/>
                  <a:pt x="216706" y="57377"/>
                </a:cubicBezTo>
                <a:cubicBezTo>
                  <a:pt x="218002" y="56073"/>
                  <a:pt x="218002" y="56073"/>
                  <a:pt x="218002" y="54769"/>
                </a:cubicBezTo>
                <a:cubicBezTo>
                  <a:pt x="219298" y="53464"/>
                  <a:pt x="219298" y="52160"/>
                  <a:pt x="220594" y="52160"/>
                </a:cubicBezTo>
                <a:cubicBezTo>
                  <a:pt x="220594" y="50856"/>
                  <a:pt x="221890" y="50856"/>
                  <a:pt x="223186" y="49552"/>
                </a:cubicBezTo>
                <a:cubicBezTo>
                  <a:pt x="224481" y="48248"/>
                  <a:pt x="227073" y="48248"/>
                  <a:pt x="229665" y="46944"/>
                </a:cubicBezTo>
                <a:cubicBezTo>
                  <a:pt x="232257" y="46944"/>
                  <a:pt x="234849" y="45640"/>
                  <a:pt x="237441" y="45640"/>
                </a:cubicBezTo>
                <a:cubicBezTo>
                  <a:pt x="238737" y="44336"/>
                  <a:pt x="241328" y="44336"/>
                  <a:pt x="242624" y="43032"/>
                </a:cubicBezTo>
                <a:cubicBezTo>
                  <a:pt x="245216" y="43032"/>
                  <a:pt x="246512" y="41728"/>
                  <a:pt x="249104" y="41728"/>
                </a:cubicBezTo>
                <a:cubicBezTo>
                  <a:pt x="250400" y="40424"/>
                  <a:pt x="251696" y="40424"/>
                  <a:pt x="252992" y="39120"/>
                </a:cubicBezTo>
                <a:cubicBezTo>
                  <a:pt x="254288" y="37816"/>
                  <a:pt x="255584" y="36512"/>
                  <a:pt x="255584" y="35208"/>
                </a:cubicBezTo>
                <a:cubicBezTo>
                  <a:pt x="256879" y="32600"/>
                  <a:pt x="256879" y="28688"/>
                  <a:pt x="255584" y="26080"/>
                </a:cubicBezTo>
                <a:cubicBezTo>
                  <a:pt x="254288" y="22168"/>
                  <a:pt x="251696" y="19560"/>
                  <a:pt x="247808" y="18256"/>
                </a:cubicBezTo>
                <a:cubicBezTo>
                  <a:pt x="245216" y="16952"/>
                  <a:pt x="242624" y="15648"/>
                  <a:pt x="238737" y="15648"/>
                </a:cubicBezTo>
                <a:cubicBezTo>
                  <a:pt x="236145" y="15648"/>
                  <a:pt x="233553" y="16952"/>
                  <a:pt x="232257" y="19560"/>
                </a:cubicBezTo>
                <a:cubicBezTo>
                  <a:pt x="230961" y="19560"/>
                  <a:pt x="230961" y="20864"/>
                  <a:pt x="230961" y="20864"/>
                </a:cubicBezTo>
                <a:cubicBezTo>
                  <a:pt x="229665" y="22168"/>
                  <a:pt x="229665" y="22168"/>
                  <a:pt x="229665" y="23472"/>
                </a:cubicBezTo>
                <a:cubicBezTo>
                  <a:pt x="229665" y="24776"/>
                  <a:pt x="229665" y="24776"/>
                  <a:pt x="228369" y="26080"/>
                </a:cubicBezTo>
                <a:cubicBezTo>
                  <a:pt x="228369" y="27384"/>
                  <a:pt x="228369" y="27384"/>
                  <a:pt x="227073" y="27384"/>
                </a:cubicBezTo>
                <a:cubicBezTo>
                  <a:pt x="227073" y="28688"/>
                  <a:pt x="225777" y="28688"/>
                  <a:pt x="225777" y="28688"/>
                </a:cubicBezTo>
                <a:cubicBezTo>
                  <a:pt x="224481" y="28688"/>
                  <a:pt x="223186" y="27384"/>
                  <a:pt x="223186" y="27384"/>
                </a:cubicBezTo>
                <a:cubicBezTo>
                  <a:pt x="221890" y="26080"/>
                  <a:pt x="220594" y="26080"/>
                  <a:pt x="219298" y="23472"/>
                </a:cubicBezTo>
                <a:cubicBezTo>
                  <a:pt x="219298" y="22168"/>
                  <a:pt x="219298" y="20864"/>
                  <a:pt x="219298" y="19560"/>
                </a:cubicBezTo>
                <a:cubicBezTo>
                  <a:pt x="219298" y="18256"/>
                  <a:pt x="219298" y="18256"/>
                  <a:pt x="219298" y="15648"/>
                </a:cubicBezTo>
                <a:cubicBezTo>
                  <a:pt x="220594" y="14344"/>
                  <a:pt x="220594" y="11736"/>
                  <a:pt x="221890" y="10432"/>
                </a:cubicBezTo>
                <a:cubicBezTo>
                  <a:pt x="221890" y="9128"/>
                  <a:pt x="223186" y="7824"/>
                  <a:pt x="223186" y="6520"/>
                </a:cubicBezTo>
                <a:cubicBezTo>
                  <a:pt x="224481" y="5216"/>
                  <a:pt x="224481" y="5216"/>
                  <a:pt x="225777" y="3912"/>
                </a:cubicBezTo>
                <a:cubicBezTo>
                  <a:pt x="227073" y="2608"/>
                  <a:pt x="229665" y="1304"/>
                  <a:pt x="232257" y="1304"/>
                </a:cubicBezTo>
                <a:cubicBezTo>
                  <a:pt x="233553" y="0"/>
                  <a:pt x="236145" y="0"/>
                  <a:pt x="23744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椭圆 31"/>
          <p:cNvSpPr/>
          <p:nvPr/>
        </p:nvSpPr>
        <p:spPr>
          <a:xfrm>
            <a:off x="4148806" y="2781615"/>
            <a:ext cx="540988" cy="540988"/>
          </a:xfrm>
          <a:custGeom>
            <a:avLst/>
            <a:gdLst>
              <a:gd name="T0" fmla="*/ 196 w 260"/>
              <a:gd name="T1" fmla="*/ 164 h 260"/>
              <a:gd name="T2" fmla="*/ 150 w 260"/>
              <a:gd name="T3" fmla="*/ 118 h 260"/>
              <a:gd name="T4" fmla="*/ 260 w 260"/>
              <a:gd name="T5" fmla="*/ 36 h 260"/>
              <a:gd name="T6" fmla="*/ 228 w 260"/>
              <a:gd name="T7" fmla="*/ 4 h 260"/>
              <a:gd name="T8" fmla="*/ 91 w 260"/>
              <a:gd name="T9" fmla="*/ 59 h 260"/>
              <a:gd name="T10" fmla="*/ 48 w 260"/>
              <a:gd name="T11" fmla="*/ 16 h 260"/>
              <a:gd name="T12" fmla="*/ 9 w 260"/>
              <a:gd name="T13" fmla="*/ 9 h 260"/>
              <a:gd name="T14" fmla="*/ 16 w 260"/>
              <a:gd name="T15" fmla="*/ 48 h 260"/>
              <a:gd name="T16" fmla="*/ 59 w 260"/>
              <a:gd name="T17" fmla="*/ 91 h 260"/>
              <a:gd name="T18" fmla="*/ 4 w 260"/>
              <a:gd name="T19" fmla="*/ 228 h 260"/>
              <a:gd name="T20" fmla="*/ 36 w 260"/>
              <a:gd name="T21" fmla="*/ 260 h 260"/>
              <a:gd name="T22" fmla="*/ 118 w 260"/>
              <a:gd name="T23" fmla="*/ 150 h 260"/>
              <a:gd name="T24" fmla="*/ 164 w 260"/>
              <a:gd name="T25" fmla="*/ 196 h 260"/>
              <a:gd name="T26" fmla="*/ 164 w 260"/>
              <a:gd name="T27" fmla="*/ 260 h 260"/>
              <a:gd name="T28" fmla="*/ 196 w 260"/>
              <a:gd name="T29" fmla="*/ 260 h 260"/>
              <a:gd name="T30" fmla="*/ 212 w 260"/>
              <a:gd name="T31" fmla="*/ 212 h 260"/>
              <a:gd name="T32" fmla="*/ 260 w 260"/>
              <a:gd name="T33" fmla="*/ 196 h 260"/>
              <a:gd name="T34" fmla="*/ 260 w 260"/>
              <a:gd name="T35" fmla="*/ 164 h 260"/>
              <a:gd name="T36" fmla="*/ 196 w 260"/>
              <a:gd name="T37" fmla="*/ 16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60">
                <a:moveTo>
                  <a:pt x="196" y="164"/>
                </a:moveTo>
                <a:cubicBezTo>
                  <a:pt x="150" y="118"/>
                  <a:pt x="150" y="118"/>
                  <a:pt x="150" y="118"/>
                </a:cubicBezTo>
                <a:cubicBezTo>
                  <a:pt x="260" y="36"/>
                  <a:pt x="260" y="36"/>
                  <a:pt x="260" y="36"/>
                </a:cubicBezTo>
                <a:cubicBezTo>
                  <a:pt x="228" y="4"/>
                  <a:pt x="228" y="4"/>
                  <a:pt x="228" y="4"/>
                </a:cubicBezTo>
                <a:cubicBezTo>
                  <a:pt x="91" y="59"/>
                  <a:pt x="91" y="59"/>
                  <a:pt x="91" y="59"/>
                </a:cubicBezTo>
                <a:cubicBezTo>
                  <a:pt x="48" y="16"/>
                  <a:pt x="48" y="16"/>
                  <a:pt x="48" y="16"/>
                </a:cubicBezTo>
                <a:cubicBezTo>
                  <a:pt x="35" y="3"/>
                  <a:pt x="18" y="0"/>
                  <a:pt x="9" y="9"/>
                </a:cubicBezTo>
                <a:cubicBezTo>
                  <a:pt x="0" y="18"/>
                  <a:pt x="3" y="35"/>
                  <a:pt x="16" y="48"/>
                </a:cubicBezTo>
                <a:cubicBezTo>
                  <a:pt x="59" y="91"/>
                  <a:pt x="59" y="91"/>
                  <a:pt x="59" y="91"/>
                </a:cubicBezTo>
                <a:cubicBezTo>
                  <a:pt x="4" y="228"/>
                  <a:pt x="4" y="228"/>
                  <a:pt x="4" y="228"/>
                </a:cubicBezTo>
                <a:cubicBezTo>
                  <a:pt x="36" y="260"/>
                  <a:pt x="36" y="260"/>
                  <a:pt x="36" y="260"/>
                </a:cubicBezTo>
                <a:cubicBezTo>
                  <a:pt x="118" y="150"/>
                  <a:pt x="118" y="150"/>
                  <a:pt x="118" y="150"/>
                </a:cubicBezTo>
                <a:cubicBezTo>
                  <a:pt x="164" y="196"/>
                  <a:pt x="164" y="196"/>
                  <a:pt x="164" y="196"/>
                </a:cubicBezTo>
                <a:cubicBezTo>
                  <a:pt x="164" y="260"/>
                  <a:pt x="164" y="260"/>
                  <a:pt x="164" y="260"/>
                </a:cubicBezTo>
                <a:cubicBezTo>
                  <a:pt x="196" y="260"/>
                  <a:pt x="196" y="260"/>
                  <a:pt x="196" y="260"/>
                </a:cubicBezTo>
                <a:cubicBezTo>
                  <a:pt x="212" y="212"/>
                  <a:pt x="212" y="212"/>
                  <a:pt x="212" y="212"/>
                </a:cubicBezTo>
                <a:cubicBezTo>
                  <a:pt x="260" y="196"/>
                  <a:pt x="260" y="196"/>
                  <a:pt x="260" y="196"/>
                </a:cubicBezTo>
                <a:cubicBezTo>
                  <a:pt x="260" y="164"/>
                  <a:pt x="260" y="164"/>
                  <a:pt x="260" y="164"/>
                </a:cubicBezTo>
                <a:lnTo>
                  <a:pt x="196" y="1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32"/>
          <p:cNvSpPr/>
          <p:nvPr/>
        </p:nvSpPr>
        <p:spPr>
          <a:xfrm>
            <a:off x="5660068" y="3438524"/>
            <a:ext cx="871865" cy="990602"/>
          </a:xfrm>
          <a:custGeom>
            <a:avLst/>
            <a:gdLst>
              <a:gd name="connsiteX0" fmla="*/ 112848 w 296210"/>
              <a:gd name="connsiteY0" fmla="*/ 312737 h 336550"/>
              <a:gd name="connsiteX1" fmla="*/ 183364 w 296210"/>
              <a:gd name="connsiteY1" fmla="*/ 312737 h 336550"/>
              <a:gd name="connsiteX2" fmla="*/ 187281 w 296210"/>
              <a:gd name="connsiteY2" fmla="*/ 314060 h 336550"/>
              <a:gd name="connsiteX3" fmla="*/ 188587 w 296210"/>
              <a:gd name="connsiteY3" fmla="*/ 318029 h 336550"/>
              <a:gd name="connsiteX4" fmla="*/ 188587 w 296210"/>
              <a:gd name="connsiteY4" fmla="*/ 331258 h 336550"/>
              <a:gd name="connsiteX5" fmla="*/ 187281 w 296210"/>
              <a:gd name="connsiteY5" fmla="*/ 335227 h 336550"/>
              <a:gd name="connsiteX6" fmla="*/ 183364 w 296210"/>
              <a:gd name="connsiteY6" fmla="*/ 336550 h 336550"/>
              <a:gd name="connsiteX7" fmla="*/ 112848 w 296210"/>
              <a:gd name="connsiteY7" fmla="*/ 336550 h 336550"/>
              <a:gd name="connsiteX8" fmla="*/ 107624 w 296210"/>
              <a:gd name="connsiteY8" fmla="*/ 331258 h 336550"/>
              <a:gd name="connsiteX9" fmla="*/ 107624 w 296210"/>
              <a:gd name="connsiteY9" fmla="*/ 318029 h 336550"/>
              <a:gd name="connsiteX10" fmla="*/ 108930 w 296210"/>
              <a:gd name="connsiteY10" fmla="*/ 314060 h 336550"/>
              <a:gd name="connsiteX11" fmla="*/ 112848 w 296210"/>
              <a:gd name="connsiteY11" fmla="*/ 312737 h 336550"/>
              <a:gd name="connsiteX12" fmla="*/ 112848 w 296210"/>
              <a:gd name="connsiteY12" fmla="*/ 277812 h 336550"/>
              <a:gd name="connsiteX13" fmla="*/ 183364 w 296210"/>
              <a:gd name="connsiteY13" fmla="*/ 277812 h 336550"/>
              <a:gd name="connsiteX14" fmla="*/ 187281 w 296210"/>
              <a:gd name="connsiteY14" fmla="*/ 280282 h 336550"/>
              <a:gd name="connsiteX15" fmla="*/ 188587 w 296210"/>
              <a:gd name="connsiteY15" fmla="*/ 283986 h 336550"/>
              <a:gd name="connsiteX16" fmla="*/ 188587 w 296210"/>
              <a:gd name="connsiteY16" fmla="*/ 295098 h 336550"/>
              <a:gd name="connsiteX17" fmla="*/ 187281 w 296210"/>
              <a:gd name="connsiteY17" fmla="*/ 298802 h 336550"/>
              <a:gd name="connsiteX18" fmla="*/ 183364 w 296210"/>
              <a:gd name="connsiteY18" fmla="*/ 300037 h 336550"/>
              <a:gd name="connsiteX19" fmla="*/ 112848 w 296210"/>
              <a:gd name="connsiteY19" fmla="*/ 300037 h 336550"/>
              <a:gd name="connsiteX20" fmla="*/ 108930 w 296210"/>
              <a:gd name="connsiteY20" fmla="*/ 298802 h 336550"/>
              <a:gd name="connsiteX21" fmla="*/ 107624 w 296210"/>
              <a:gd name="connsiteY21" fmla="*/ 295098 h 336550"/>
              <a:gd name="connsiteX22" fmla="*/ 107624 w 296210"/>
              <a:gd name="connsiteY22" fmla="*/ 283986 h 336550"/>
              <a:gd name="connsiteX23" fmla="*/ 112848 w 296210"/>
              <a:gd name="connsiteY23" fmla="*/ 277812 h 336550"/>
              <a:gd name="connsiteX24" fmla="*/ 255726 w 296210"/>
              <a:gd name="connsiteY24" fmla="*/ 165100 h 336550"/>
              <a:gd name="connsiteX25" fmla="*/ 286005 w 296210"/>
              <a:gd name="connsiteY25" fmla="*/ 170447 h 336550"/>
              <a:gd name="connsiteX26" fmla="*/ 293903 w 296210"/>
              <a:gd name="connsiteY26" fmla="*/ 174458 h 336550"/>
              <a:gd name="connsiteX27" fmla="*/ 295220 w 296210"/>
              <a:gd name="connsiteY27" fmla="*/ 182479 h 336550"/>
              <a:gd name="connsiteX28" fmla="*/ 291270 w 296210"/>
              <a:gd name="connsiteY28" fmla="*/ 189163 h 336550"/>
              <a:gd name="connsiteX29" fmla="*/ 283372 w 296210"/>
              <a:gd name="connsiteY29" fmla="*/ 190500 h 336550"/>
              <a:gd name="connsiteX30" fmla="*/ 253093 w 296210"/>
              <a:gd name="connsiteY30" fmla="*/ 185153 h 336550"/>
              <a:gd name="connsiteX31" fmla="*/ 245194 w 296210"/>
              <a:gd name="connsiteY31" fmla="*/ 181142 h 336550"/>
              <a:gd name="connsiteX32" fmla="*/ 242561 w 296210"/>
              <a:gd name="connsiteY32" fmla="*/ 173121 h 336550"/>
              <a:gd name="connsiteX33" fmla="*/ 247827 w 296210"/>
              <a:gd name="connsiteY33" fmla="*/ 166437 h 336550"/>
              <a:gd name="connsiteX34" fmla="*/ 255726 w 296210"/>
              <a:gd name="connsiteY34" fmla="*/ 165100 h 336550"/>
              <a:gd name="connsiteX35" fmla="*/ 40484 w 296210"/>
              <a:gd name="connsiteY35" fmla="*/ 165100 h 336550"/>
              <a:gd name="connsiteX36" fmla="*/ 49699 w 296210"/>
              <a:gd name="connsiteY36" fmla="*/ 166437 h 336550"/>
              <a:gd name="connsiteX37" fmla="*/ 53649 w 296210"/>
              <a:gd name="connsiteY37" fmla="*/ 173121 h 336550"/>
              <a:gd name="connsiteX38" fmla="*/ 51016 w 296210"/>
              <a:gd name="connsiteY38" fmla="*/ 181142 h 336550"/>
              <a:gd name="connsiteX39" fmla="*/ 43117 w 296210"/>
              <a:gd name="connsiteY39" fmla="*/ 185153 h 336550"/>
              <a:gd name="connsiteX40" fmla="*/ 12838 w 296210"/>
              <a:gd name="connsiteY40" fmla="*/ 190500 h 336550"/>
              <a:gd name="connsiteX41" fmla="*/ 4940 w 296210"/>
              <a:gd name="connsiteY41" fmla="*/ 189163 h 336550"/>
              <a:gd name="connsiteX42" fmla="*/ 990 w 296210"/>
              <a:gd name="connsiteY42" fmla="*/ 182479 h 336550"/>
              <a:gd name="connsiteX43" fmla="*/ 2307 w 296210"/>
              <a:gd name="connsiteY43" fmla="*/ 174458 h 336550"/>
              <a:gd name="connsiteX44" fmla="*/ 10205 w 296210"/>
              <a:gd name="connsiteY44" fmla="*/ 170447 h 336550"/>
              <a:gd name="connsiteX45" fmla="*/ 288721 w 296210"/>
              <a:gd name="connsiteY45" fmla="*/ 84137 h 336550"/>
              <a:gd name="connsiteX46" fmla="*/ 295234 w 296210"/>
              <a:gd name="connsiteY46" fmla="*/ 89217 h 336550"/>
              <a:gd name="connsiteX47" fmla="*/ 295234 w 296210"/>
              <a:gd name="connsiteY47" fmla="*/ 96837 h 336550"/>
              <a:gd name="connsiteX48" fmla="*/ 288721 w 296210"/>
              <a:gd name="connsiteY48" fmla="*/ 103187 h 336550"/>
              <a:gd name="connsiteX49" fmla="*/ 261367 w 296210"/>
              <a:gd name="connsiteY49" fmla="*/ 114617 h 336550"/>
              <a:gd name="connsiteX50" fmla="*/ 252249 w 296210"/>
              <a:gd name="connsiteY50" fmla="*/ 115887 h 336550"/>
              <a:gd name="connsiteX51" fmla="*/ 247039 w 296210"/>
              <a:gd name="connsiteY51" fmla="*/ 110807 h 336550"/>
              <a:gd name="connsiteX52" fmla="*/ 247039 w 296210"/>
              <a:gd name="connsiteY52" fmla="*/ 103187 h 336550"/>
              <a:gd name="connsiteX53" fmla="*/ 253552 w 296210"/>
              <a:gd name="connsiteY53" fmla="*/ 96837 h 336550"/>
              <a:gd name="connsiteX54" fmla="*/ 280905 w 296210"/>
              <a:gd name="connsiteY54" fmla="*/ 85407 h 336550"/>
              <a:gd name="connsiteX55" fmla="*/ 288721 w 296210"/>
              <a:gd name="connsiteY55" fmla="*/ 84137 h 336550"/>
              <a:gd name="connsiteX56" fmla="*/ 7489 w 296210"/>
              <a:gd name="connsiteY56" fmla="*/ 84137 h 336550"/>
              <a:gd name="connsiteX57" fmla="*/ 15305 w 296210"/>
              <a:gd name="connsiteY57" fmla="*/ 85407 h 336550"/>
              <a:gd name="connsiteX58" fmla="*/ 43961 w 296210"/>
              <a:gd name="connsiteY58" fmla="*/ 96837 h 336550"/>
              <a:gd name="connsiteX59" fmla="*/ 49171 w 296210"/>
              <a:gd name="connsiteY59" fmla="*/ 103187 h 336550"/>
              <a:gd name="connsiteX60" fmla="*/ 49171 w 296210"/>
              <a:gd name="connsiteY60" fmla="*/ 110807 h 336550"/>
              <a:gd name="connsiteX61" fmla="*/ 43961 w 296210"/>
              <a:gd name="connsiteY61" fmla="*/ 115887 h 336550"/>
              <a:gd name="connsiteX62" fmla="*/ 34843 w 296210"/>
              <a:gd name="connsiteY62" fmla="*/ 114617 h 336550"/>
              <a:gd name="connsiteX63" fmla="*/ 7489 w 296210"/>
              <a:gd name="connsiteY63" fmla="*/ 103187 h 336550"/>
              <a:gd name="connsiteX64" fmla="*/ 976 w 296210"/>
              <a:gd name="connsiteY64" fmla="*/ 96837 h 336550"/>
              <a:gd name="connsiteX65" fmla="*/ 976 w 296210"/>
              <a:gd name="connsiteY65" fmla="*/ 89217 h 336550"/>
              <a:gd name="connsiteX66" fmla="*/ 7489 w 296210"/>
              <a:gd name="connsiteY66" fmla="*/ 84137 h 336550"/>
              <a:gd name="connsiteX67" fmla="*/ 148105 w 296210"/>
              <a:gd name="connsiteY67" fmla="*/ 68262 h 336550"/>
              <a:gd name="connsiteX68" fmla="*/ 180961 w 296210"/>
              <a:gd name="connsiteY68" fmla="*/ 73519 h 336550"/>
              <a:gd name="connsiteX69" fmla="*/ 205932 w 296210"/>
              <a:gd name="connsiteY69" fmla="*/ 86660 h 336550"/>
              <a:gd name="connsiteX70" fmla="*/ 223017 w 296210"/>
              <a:gd name="connsiteY70" fmla="*/ 109001 h 336550"/>
              <a:gd name="connsiteX71" fmla="*/ 228274 w 296210"/>
              <a:gd name="connsiteY71" fmla="*/ 139227 h 336550"/>
              <a:gd name="connsiteX72" fmla="*/ 228274 w 296210"/>
              <a:gd name="connsiteY72" fmla="*/ 140541 h 336550"/>
              <a:gd name="connsiteX73" fmla="*/ 228274 w 296210"/>
              <a:gd name="connsiteY73" fmla="*/ 141855 h 336550"/>
              <a:gd name="connsiteX74" fmla="*/ 226960 w 296210"/>
              <a:gd name="connsiteY74" fmla="*/ 156311 h 336550"/>
              <a:gd name="connsiteX75" fmla="*/ 216446 w 296210"/>
              <a:gd name="connsiteY75" fmla="*/ 185222 h 336550"/>
              <a:gd name="connsiteX76" fmla="*/ 201989 w 296210"/>
              <a:gd name="connsiteY76" fmla="*/ 216762 h 336550"/>
              <a:gd name="connsiteX77" fmla="*/ 194104 w 296210"/>
              <a:gd name="connsiteY77" fmla="*/ 236474 h 336550"/>
              <a:gd name="connsiteX78" fmla="*/ 190161 w 296210"/>
              <a:gd name="connsiteY78" fmla="*/ 250930 h 336550"/>
              <a:gd name="connsiteX79" fmla="*/ 187533 w 296210"/>
              <a:gd name="connsiteY79" fmla="*/ 261443 h 336550"/>
              <a:gd name="connsiteX80" fmla="*/ 182276 w 296210"/>
              <a:gd name="connsiteY80" fmla="*/ 266700 h 336550"/>
              <a:gd name="connsiteX81" fmla="*/ 113935 w 296210"/>
              <a:gd name="connsiteY81" fmla="*/ 266700 h 336550"/>
              <a:gd name="connsiteX82" fmla="*/ 108678 w 296210"/>
              <a:gd name="connsiteY82" fmla="*/ 261443 h 336550"/>
              <a:gd name="connsiteX83" fmla="*/ 106049 w 296210"/>
              <a:gd name="connsiteY83" fmla="*/ 250930 h 336550"/>
              <a:gd name="connsiteX84" fmla="*/ 102107 w 296210"/>
              <a:gd name="connsiteY84" fmla="*/ 236474 h 336550"/>
              <a:gd name="connsiteX85" fmla="*/ 94221 w 296210"/>
              <a:gd name="connsiteY85" fmla="*/ 216762 h 336550"/>
              <a:gd name="connsiteX86" fmla="*/ 79764 w 296210"/>
              <a:gd name="connsiteY86" fmla="*/ 185222 h 336550"/>
              <a:gd name="connsiteX87" fmla="*/ 69250 w 296210"/>
              <a:gd name="connsiteY87" fmla="*/ 156311 h 336550"/>
              <a:gd name="connsiteX88" fmla="*/ 67936 w 296210"/>
              <a:gd name="connsiteY88" fmla="*/ 149740 h 336550"/>
              <a:gd name="connsiteX89" fmla="*/ 67936 w 296210"/>
              <a:gd name="connsiteY89" fmla="*/ 141855 h 336550"/>
              <a:gd name="connsiteX90" fmla="*/ 67936 w 296210"/>
              <a:gd name="connsiteY90" fmla="*/ 139227 h 336550"/>
              <a:gd name="connsiteX91" fmla="*/ 73193 w 296210"/>
              <a:gd name="connsiteY91" fmla="*/ 109001 h 336550"/>
              <a:gd name="connsiteX92" fmla="*/ 90278 w 296210"/>
              <a:gd name="connsiteY92" fmla="*/ 86660 h 336550"/>
              <a:gd name="connsiteX93" fmla="*/ 115249 w 296210"/>
              <a:gd name="connsiteY93" fmla="*/ 73519 h 336550"/>
              <a:gd name="connsiteX94" fmla="*/ 148105 w 296210"/>
              <a:gd name="connsiteY94" fmla="*/ 68262 h 336550"/>
              <a:gd name="connsiteX95" fmla="*/ 230737 w 296210"/>
              <a:gd name="connsiteY95" fmla="*/ 20380 h 336550"/>
              <a:gd name="connsiteX96" fmla="*/ 238620 w 296210"/>
              <a:gd name="connsiteY96" fmla="*/ 20380 h 336550"/>
              <a:gd name="connsiteX97" fmla="*/ 242561 w 296210"/>
              <a:gd name="connsiteY97" fmla="*/ 27030 h 336550"/>
              <a:gd name="connsiteX98" fmla="*/ 241247 w 296210"/>
              <a:gd name="connsiteY98" fmla="*/ 36341 h 336550"/>
              <a:gd name="connsiteX99" fmla="*/ 224168 w 296210"/>
              <a:gd name="connsiteY99" fmla="*/ 61613 h 336550"/>
              <a:gd name="connsiteX100" fmla="*/ 217599 w 296210"/>
              <a:gd name="connsiteY100" fmla="*/ 66933 h 336550"/>
              <a:gd name="connsiteX101" fmla="*/ 209716 w 296210"/>
              <a:gd name="connsiteY101" fmla="*/ 66933 h 336550"/>
              <a:gd name="connsiteX102" fmla="*/ 204461 w 296210"/>
              <a:gd name="connsiteY102" fmla="*/ 60282 h 336550"/>
              <a:gd name="connsiteX103" fmla="*/ 207089 w 296210"/>
              <a:gd name="connsiteY103" fmla="*/ 50972 h 336550"/>
              <a:gd name="connsiteX104" fmla="*/ 224168 w 296210"/>
              <a:gd name="connsiteY104" fmla="*/ 25700 h 336550"/>
              <a:gd name="connsiteX105" fmla="*/ 230737 w 296210"/>
              <a:gd name="connsiteY105" fmla="*/ 20380 h 336550"/>
              <a:gd name="connsiteX106" fmla="*/ 59177 w 296210"/>
              <a:gd name="connsiteY106" fmla="*/ 20380 h 336550"/>
              <a:gd name="connsiteX107" fmla="*/ 67060 w 296210"/>
              <a:gd name="connsiteY107" fmla="*/ 20380 h 336550"/>
              <a:gd name="connsiteX108" fmla="*/ 73629 w 296210"/>
              <a:gd name="connsiteY108" fmla="*/ 25700 h 336550"/>
              <a:gd name="connsiteX109" fmla="*/ 90709 w 296210"/>
              <a:gd name="connsiteY109" fmla="*/ 50972 h 336550"/>
              <a:gd name="connsiteX110" fmla="*/ 93336 w 296210"/>
              <a:gd name="connsiteY110" fmla="*/ 60282 h 336550"/>
              <a:gd name="connsiteX111" fmla="*/ 88081 w 296210"/>
              <a:gd name="connsiteY111" fmla="*/ 66933 h 336550"/>
              <a:gd name="connsiteX112" fmla="*/ 81512 w 296210"/>
              <a:gd name="connsiteY112" fmla="*/ 66933 h 336550"/>
              <a:gd name="connsiteX113" fmla="*/ 73629 w 296210"/>
              <a:gd name="connsiteY113" fmla="*/ 61613 h 336550"/>
              <a:gd name="connsiteX114" fmla="*/ 57863 w 296210"/>
              <a:gd name="connsiteY114" fmla="*/ 36341 h 336550"/>
              <a:gd name="connsiteX115" fmla="*/ 55236 w 296210"/>
              <a:gd name="connsiteY115" fmla="*/ 27030 h 336550"/>
              <a:gd name="connsiteX116" fmla="*/ 59177 w 296210"/>
              <a:gd name="connsiteY116" fmla="*/ 20380 h 336550"/>
              <a:gd name="connsiteX117" fmla="*/ 148264 w 296210"/>
              <a:gd name="connsiteY117" fmla="*/ 0 h 336550"/>
              <a:gd name="connsiteX118" fmla="*/ 155884 w 296210"/>
              <a:gd name="connsiteY118" fmla="*/ 2633 h 336550"/>
              <a:gd name="connsiteX119" fmla="*/ 158424 w 296210"/>
              <a:gd name="connsiteY119" fmla="*/ 11848 h 336550"/>
              <a:gd name="connsiteX120" fmla="*/ 158424 w 296210"/>
              <a:gd name="connsiteY120" fmla="*/ 42127 h 336550"/>
              <a:gd name="connsiteX121" fmla="*/ 155884 w 296210"/>
              <a:gd name="connsiteY121" fmla="*/ 50026 h 336550"/>
              <a:gd name="connsiteX122" fmla="*/ 148264 w 296210"/>
              <a:gd name="connsiteY122" fmla="*/ 53975 h 336550"/>
              <a:gd name="connsiteX123" fmla="*/ 141914 w 296210"/>
              <a:gd name="connsiteY123" fmla="*/ 50026 h 336550"/>
              <a:gd name="connsiteX124" fmla="*/ 139374 w 296210"/>
              <a:gd name="connsiteY124" fmla="*/ 42127 h 336550"/>
              <a:gd name="connsiteX125" fmla="*/ 139374 w 296210"/>
              <a:gd name="connsiteY125" fmla="*/ 11848 h 336550"/>
              <a:gd name="connsiteX126" fmla="*/ 141914 w 296210"/>
              <a:gd name="connsiteY126" fmla="*/ 2633 h 336550"/>
              <a:gd name="connsiteX127" fmla="*/ 148264 w 296210"/>
              <a:gd name="connsiteY127"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96210" h="336550">
                <a:moveTo>
                  <a:pt x="112848" y="312737"/>
                </a:moveTo>
                <a:lnTo>
                  <a:pt x="183364" y="312737"/>
                </a:lnTo>
                <a:cubicBezTo>
                  <a:pt x="184670" y="312737"/>
                  <a:pt x="185976" y="314060"/>
                  <a:pt x="187281" y="314060"/>
                </a:cubicBezTo>
                <a:cubicBezTo>
                  <a:pt x="188587" y="315383"/>
                  <a:pt x="188587" y="316706"/>
                  <a:pt x="188587" y="318029"/>
                </a:cubicBezTo>
                <a:cubicBezTo>
                  <a:pt x="188587" y="331258"/>
                  <a:pt x="188587" y="331258"/>
                  <a:pt x="188587" y="331258"/>
                </a:cubicBezTo>
                <a:cubicBezTo>
                  <a:pt x="188587" y="332581"/>
                  <a:pt x="188587" y="333904"/>
                  <a:pt x="187281" y="335227"/>
                </a:cubicBezTo>
                <a:cubicBezTo>
                  <a:pt x="185976" y="336550"/>
                  <a:pt x="184670" y="336550"/>
                  <a:pt x="183364" y="336550"/>
                </a:cubicBezTo>
                <a:cubicBezTo>
                  <a:pt x="112848" y="336550"/>
                  <a:pt x="112848" y="336550"/>
                  <a:pt x="112848" y="336550"/>
                </a:cubicBezTo>
                <a:cubicBezTo>
                  <a:pt x="108930" y="336550"/>
                  <a:pt x="107624" y="335227"/>
                  <a:pt x="107624" y="331258"/>
                </a:cubicBezTo>
                <a:cubicBezTo>
                  <a:pt x="107624" y="318029"/>
                  <a:pt x="107624" y="318029"/>
                  <a:pt x="107624" y="318029"/>
                </a:cubicBezTo>
                <a:cubicBezTo>
                  <a:pt x="107624" y="316706"/>
                  <a:pt x="107624" y="315383"/>
                  <a:pt x="108930" y="314060"/>
                </a:cubicBezTo>
                <a:cubicBezTo>
                  <a:pt x="110236" y="314060"/>
                  <a:pt x="111542" y="312737"/>
                  <a:pt x="112848" y="312737"/>
                </a:cubicBezTo>
                <a:close/>
                <a:moveTo>
                  <a:pt x="112848" y="277812"/>
                </a:moveTo>
                <a:lnTo>
                  <a:pt x="183364" y="277812"/>
                </a:lnTo>
                <a:cubicBezTo>
                  <a:pt x="184670" y="277812"/>
                  <a:pt x="185976" y="279047"/>
                  <a:pt x="187281" y="280282"/>
                </a:cubicBezTo>
                <a:cubicBezTo>
                  <a:pt x="188587" y="281516"/>
                  <a:pt x="188587" y="282751"/>
                  <a:pt x="188587" y="283986"/>
                </a:cubicBezTo>
                <a:cubicBezTo>
                  <a:pt x="188587" y="295098"/>
                  <a:pt x="188587" y="295098"/>
                  <a:pt x="188587" y="295098"/>
                </a:cubicBezTo>
                <a:cubicBezTo>
                  <a:pt x="188587" y="296333"/>
                  <a:pt x="188587" y="297568"/>
                  <a:pt x="187281" y="298802"/>
                </a:cubicBezTo>
                <a:cubicBezTo>
                  <a:pt x="185976" y="300037"/>
                  <a:pt x="184670" y="300037"/>
                  <a:pt x="183364" y="300037"/>
                </a:cubicBezTo>
                <a:cubicBezTo>
                  <a:pt x="112848" y="300037"/>
                  <a:pt x="112848" y="300037"/>
                  <a:pt x="112848" y="300037"/>
                </a:cubicBezTo>
                <a:cubicBezTo>
                  <a:pt x="111542" y="300037"/>
                  <a:pt x="110236" y="300037"/>
                  <a:pt x="108930" y="298802"/>
                </a:cubicBezTo>
                <a:cubicBezTo>
                  <a:pt x="107624" y="297568"/>
                  <a:pt x="107624" y="296333"/>
                  <a:pt x="107624" y="295098"/>
                </a:cubicBezTo>
                <a:cubicBezTo>
                  <a:pt x="107624" y="283986"/>
                  <a:pt x="107624" y="283986"/>
                  <a:pt x="107624" y="283986"/>
                </a:cubicBezTo>
                <a:cubicBezTo>
                  <a:pt x="107624" y="280282"/>
                  <a:pt x="108930" y="277812"/>
                  <a:pt x="112848" y="277812"/>
                </a:cubicBezTo>
                <a:close/>
                <a:moveTo>
                  <a:pt x="255726" y="165100"/>
                </a:moveTo>
                <a:lnTo>
                  <a:pt x="286005" y="170447"/>
                </a:lnTo>
                <a:cubicBezTo>
                  <a:pt x="288637" y="170447"/>
                  <a:pt x="291270" y="171784"/>
                  <a:pt x="293903" y="174458"/>
                </a:cubicBezTo>
                <a:cubicBezTo>
                  <a:pt x="295220" y="177132"/>
                  <a:pt x="296536" y="179805"/>
                  <a:pt x="295220" y="182479"/>
                </a:cubicBezTo>
                <a:cubicBezTo>
                  <a:pt x="295220" y="185153"/>
                  <a:pt x="293903" y="186490"/>
                  <a:pt x="291270" y="189163"/>
                </a:cubicBezTo>
                <a:cubicBezTo>
                  <a:pt x="288637" y="190500"/>
                  <a:pt x="286005" y="190500"/>
                  <a:pt x="283372" y="190500"/>
                </a:cubicBezTo>
                <a:cubicBezTo>
                  <a:pt x="283372" y="190500"/>
                  <a:pt x="283372" y="190500"/>
                  <a:pt x="253093" y="185153"/>
                </a:cubicBezTo>
                <a:cubicBezTo>
                  <a:pt x="249144" y="185153"/>
                  <a:pt x="246511" y="183816"/>
                  <a:pt x="245194" y="181142"/>
                </a:cubicBezTo>
                <a:cubicBezTo>
                  <a:pt x="242561" y="178468"/>
                  <a:pt x="242561" y="175795"/>
                  <a:pt x="242561" y="173121"/>
                </a:cubicBezTo>
                <a:cubicBezTo>
                  <a:pt x="243878" y="170447"/>
                  <a:pt x="245194" y="169111"/>
                  <a:pt x="247827" y="166437"/>
                </a:cubicBezTo>
                <a:cubicBezTo>
                  <a:pt x="249144" y="165100"/>
                  <a:pt x="253093" y="165100"/>
                  <a:pt x="255726" y="165100"/>
                </a:cubicBezTo>
                <a:close/>
                <a:moveTo>
                  <a:pt x="40484" y="165100"/>
                </a:moveTo>
                <a:cubicBezTo>
                  <a:pt x="43117" y="165100"/>
                  <a:pt x="47066" y="165100"/>
                  <a:pt x="49699" y="166437"/>
                </a:cubicBezTo>
                <a:cubicBezTo>
                  <a:pt x="51016" y="169111"/>
                  <a:pt x="53649" y="170447"/>
                  <a:pt x="53649" y="173121"/>
                </a:cubicBezTo>
                <a:cubicBezTo>
                  <a:pt x="53649" y="175795"/>
                  <a:pt x="53649" y="178468"/>
                  <a:pt x="51016" y="181142"/>
                </a:cubicBezTo>
                <a:cubicBezTo>
                  <a:pt x="49699" y="183816"/>
                  <a:pt x="47066" y="185153"/>
                  <a:pt x="43117" y="185153"/>
                </a:cubicBezTo>
                <a:cubicBezTo>
                  <a:pt x="12838" y="190500"/>
                  <a:pt x="12838" y="190500"/>
                  <a:pt x="12838" y="190500"/>
                </a:cubicBezTo>
                <a:cubicBezTo>
                  <a:pt x="10205" y="190500"/>
                  <a:pt x="7573" y="190500"/>
                  <a:pt x="4940" y="189163"/>
                </a:cubicBezTo>
                <a:cubicBezTo>
                  <a:pt x="2307" y="186490"/>
                  <a:pt x="990" y="185153"/>
                  <a:pt x="990" y="182479"/>
                </a:cubicBezTo>
                <a:cubicBezTo>
                  <a:pt x="-326" y="179805"/>
                  <a:pt x="990" y="177132"/>
                  <a:pt x="2307" y="174458"/>
                </a:cubicBezTo>
                <a:cubicBezTo>
                  <a:pt x="4940" y="171784"/>
                  <a:pt x="7573" y="170447"/>
                  <a:pt x="10205" y="170447"/>
                </a:cubicBezTo>
                <a:close/>
                <a:moveTo>
                  <a:pt x="288721" y="84137"/>
                </a:moveTo>
                <a:cubicBezTo>
                  <a:pt x="291326" y="85407"/>
                  <a:pt x="293931" y="86677"/>
                  <a:pt x="295234" y="89217"/>
                </a:cubicBezTo>
                <a:cubicBezTo>
                  <a:pt x="296536" y="91757"/>
                  <a:pt x="296536" y="94297"/>
                  <a:pt x="295234" y="96837"/>
                </a:cubicBezTo>
                <a:cubicBezTo>
                  <a:pt x="293931" y="99377"/>
                  <a:pt x="291326" y="101917"/>
                  <a:pt x="288721" y="103187"/>
                </a:cubicBezTo>
                <a:cubicBezTo>
                  <a:pt x="288721" y="103187"/>
                  <a:pt x="288721" y="103187"/>
                  <a:pt x="261367" y="114617"/>
                </a:cubicBezTo>
                <a:cubicBezTo>
                  <a:pt x="258762" y="115887"/>
                  <a:pt x="254854" y="115887"/>
                  <a:pt x="252249" y="115887"/>
                </a:cubicBezTo>
                <a:cubicBezTo>
                  <a:pt x="249644" y="114617"/>
                  <a:pt x="248341" y="113347"/>
                  <a:pt x="247039" y="110807"/>
                </a:cubicBezTo>
                <a:cubicBezTo>
                  <a:pt x="245736" y="108267"/>
                  <a:pt x="245736" y="105727"/>
                  <a:pt x="247039" y="103187"/>
                </a:cubicBezTo>
                <a:cubicBezTo>
                  <a:pt x="248341" y="100647"/>
                  <a:pt x="250947" y="98107"/>
                  <a:pt x="253552" y="96837"/>
                </a:cubicBezTo>
                <a:lnTo>
                  <a:pt x="280905" y="85407"/>
                </a:lnTo>
                <a:cubicBezTo>
                  <a:pt x="283511" y="84137"/>
                  <a:pt x="286116" y="84137"/>
                  <a:pt x="288721" y="84137"/>
                </a:cubicBezTo>
                <a:close/>
                <a:moveTo>
                  <a:pt x="7489" y="84137"/>
                </a:moveTo>
                <a:cubicBezTo>
                  <a:pt x="10094" y="84137"/>
                  <a:pt x="12699" y="84137"/>
                  <a:pt x="15305" y="85407"/>
                </a:cubicBezTo>
                <a:lnTo>
                  <a:pt x="43961" y="96837"/>
                </a:lnTo>
                <a:cubicBezTo>
                  <a:pt x="46566" y="98107"/>
                  <a:pt x="47869" y="100647"/>
                  <a:pt x="49171" y="103187"/>
                </a:cubicBezTo>
                <a:cubicBezTo>
                  <a:pt x="50474" y="105727"/>
                  <a:pt x="50474" y="108267"/>
                  <a:pt x="49171" y="110807"/>
                </a:cubicBezTo>
                <a:cubicBezTo>
                  <a:pt x="49171" y="113347"/>
                  <a:pt x="46566" y="114617"/>
                  <a:pt x="43961" y="115887"/>
                </a:cubicBezTo>
                <a:cubicBezTo>
                  <a:pt x="41356" y="115887"/>
                  <a:pt x="37448" y="115887"/>
                  <a:pt x="34843" y="114617"/>
                </a:cubicBezTo>
                <a:cubicBezTo>
                  <a:pt x="7489" y="103187"/>
                  <a:pt x="7489" y="103187"/>
                  <a:pt x="7489" y="103187"/>
                </a:cubicBezTo>
                <a:cubicBezTo>
                  <a:pt x="4884" y="101917"/>
                  <a:pt x="2279" y="99377"/>
                  <a:pt x="976" y="96837"/>
                </a:cubicBezTo>
                <a:cubicBezTo>
                  <a:pt x="-326" y="94297"/>
                  <a:pt x="-326" y="91757"/>
                  <a:pt x="976" y="89217"/>
                </a:cubicBezTo>
                <a:cubicBezTo>
                  <a:pt x="2279" y="86677"/>
                  <a:pt x="4884" y="85407"/>
                  <a:pt x="7489" y="84137"/>
                </a:cubicBezTo>
                <a:close/>
                <a:moveTo>
                  <a:pt x="148105" y="68262"/>
                </a:moveTo>
                <a:cubicBezTo>
                  <a:pt x="159933" y="68262"/>
                  <a:pt x="170447" y="69576"/>
                  <a:pt x="180961" y="73519"/>
                </a:cubicBezTo>
                <a:cubicBezTo>
                  <a:pt x="190161" y="76147"/>
                  <a:pt x="198047" y="80089"/>
                  <a:pt x="205932" y="86660"/>
                </a:cubicBezTo>
                <a:cubicBezTo>
                  <a:pt x="212503" y="93231"/>
                  <a:pt x="219075" y="99802"/>
                  <a:pt x="223017" y="109001"/>
                </a:cubicBezTo>
                <a:cubicBezTo>
                  <a:pt x="226960" y="116886"/>
                  <a:pt x="228274" y="127399"/>
                  <a:pt x="228274" y="139227"/>
                </a:cubicBezTo>
                <a:cubicBezTo>
                  <a:pt x="228274" y="139227"/>
                  <a:pt x="228274" y="140541"/>
                  <a:pt x="228274" y="140541"/>
                </a:cubicBezTo>
                <a:cubicBezTo>
                  <a:pt x="228274" y="140541"/>
                  <a:pt x="228274" y="140541"/>
                  <a:pt x="228274" y="141855"/>
                </a:cubicBezTo>
                <a:cubicBezTo>
                  <a:pt x="228274" y="147112"/>
                  <a:pt x="228274" y="151054"/>
                  <a:pt x="226960" y="156311"/>
                </a:cubicBezTo>
                <a:cubicBezTo>
                  <a:pt x="224332" y="165510"/>
                  <a:pt x="221703" y="174709"/>
                  <a:pt x="216446" y="185222"/>
                </a:cubicBezTo>
                <a:cubicBezTo>
                  <a:pt x="212503" y="194421"/>
                  <a:pt x="207246" y="204935"/>
                  <a:pt x="201989" y="216762"/>
                </a:cubicBezTo>
                <a:cubicBezTo>
                  <a:pt x="198047" y="223333"/>
                  <a:pt x="195418" y="229904"/>
                  <a:pt x="194104" y="236474"/>
                </a:cubicBezTo>
                <a:cubicBezTo>
                  <a:pt x="192790" y="241731"/>
                  <a:pt x="191475" y="246988"/>
                  <a:pt x="190161" y="250930"/>
                </a:cubicBezTo>
                <a:cubicBezTo>
                  <a:pt x="190161" y="256187"/>
                  <a:pt x="188847" y="258815"/>
                  <a:pt x="187533" y="261443"/>
                </a:cubicBezTo>
                <a:cubicBezTo>
                  <a:pt x="186218" y="264072"/>
                  <a:pt x="184904" y="265386"/>
                  <a:pt x="182276" y="266700"/>
                </a:cubicBezTo>
                <a:cubicBezTo>
                  <a:pt x="113935" y="266700"/>
                  <a:pt x="113935" y="266700"/>
                  <a:pt x="113935" y="266700"/>
                </a:cubicBezTo>
                <a:cubicBezTo>
                  <a:pt x="111306" y="265386"/>
                  <a:pt x="108678" y="264072"/>
                  <a:pt x="108678" y="261443"/>
                </a:cubicBezTo>
                <a:cubicBezTo>
                  <a:pt x="107364" y="258815"/>
                  <a:pt x="106049" y="256187"/>
                  <a:pt x="106049" y="250930"/>
                </a:cubicBezTo>
                <a:cubicBezTo>
                  <a:pt x="104735" y="246988"/>
                  <a:pt x="103421" y="241731"/>
                  <a:pt x="102107" y="236474"/>
                </a:cubicBezTo>
                <a:cubicBezTo>
                  <a:pt x="100792" y="229904"/>
                  <a:pt x="98164" y="223333"/>
                  <a:pt x="94221" y="216762"/>
                </a:cubicBezTo>
                <a:cubicBezTo>
                  <a:pt x="88964" y="204935"/>
                  <a:pt x="83707" y="194421"/>
                  <a:pt x="79764" y="185222"/>
                </a:cubicBezTo>
                <a:cubicBezTo>
                  <a:pt x="74507" y="174709"/>
                  <a:pt x="71879" y="165510"/>
                  <a:pt x="69250" y="156311"/>
                </a:cubicBezTo>
                <a:cubicBezTo>
                  <a:pt x="69250" y="154997"/>
                  <a:pt x="69250" y="152368"/>
                  <a:pt x="67936" y="149740"/>
                </a:cubicBezTo>
                <a:cubicBezTo>
                  <a:pt x="67936" y="141855"/>
                  <a:pt x="67936" y="141855"/>
                  <a:pt x="67936" y="141855"/>
                </a:cubicBezTo>
                <a:cubicBezTo>
                  <a:pt x="67936" y="139227"/>
                  <a:pt x="67936" y="139227"/>
                  <a:pt x="67936" y="139227"/>
                </a:cubicBezTo>
                <a:cubicBezTo>
                  <a:pt x="67936" y="127399"/>
                  <a:pt x="69250" y="116886"/>
                  <a:pt x="73193" y="109001"/>
                </a:cubicBezTo>
                <a:cubicBezTo>
                  <a:pt x="78450" y="99802"/>
                  <a:pt x="83707" y="93231"/>
                  <a:pt x="90278" y="86660"/>
                </a:cubicBezTo>
                <a:cubicBezTo>
                  <a:pt x="98164" y="80089"/>
                  <a:pt x="106049" y="76147"/>
                  <a:pt x="115249" y="73519"/>
                </a:cubicBezTo>
                <a:cubicBezTo>
                  <a:pt x="125763" y="69576"/>
                  <a:pt x="136277" y="68262"/>
                  <a:pt x="148105" y="68262"/>
                </a:cubicBezTo>
                <a:close/>
                <a:moveTo>
                  <a:pt x="230737" y="20380"/>
                </a:moveTo>
                <a:cubicBezTo>
                  <a:pt x="233365" y="19050"/>
                  <a:pt x="235992" y="19050"/>
                  <a:pt x="238620" y="20380"/>
                </a:cubicBezTo>
                <a:cubicBezTo>
                  <a:pt x="241247" y="23040"/>
                  <a:pt x="242561" y="24370"/>
                  <a:pt x="242561" y="27030"/>
                </a:cubicBezTo>
                <a:cubicBezTo>
                  <a:pt x="242561" y="31021"/>
                  <a:pt x="242561" y="33681"/>
                  <a:pt x="241247" y="36341"/>
                </a:cubicBezTo>
                <a:cubicBezTo>
                  <a:pt x="241247" y="36341"/>
                  <a:pt x="241247" y="36341"/>
                  <a:pt x="224168" y="61613"/>
                </a:cubicBezTo>
                <a:cubicBezTo>
                  <a:pt x="221541" y="64273"/>
                  <a:pt x="220227" y="66933"/>
                  <a:pt x="217599" y="66933"/>
                </a:cubicBezTo>
                <a:cubicBezTo>
                  <a:pt x="213658" y="68263"/>
                  <a:pt x="211030" y="68263"/>
                  <a:pt x="209716" y="66933"/>
                </a:cubicBezTo>
                <a:cubicBezTo>
                  <a:pt x="207089" y="64273"/>
                  <a:pt x="205775" y="62943"/>
                  <a:pt x="204461" y="60282"/>
                </a:cubicBezTo>
                <a:cubicBezTo>
                  <a:pt x="204461" y="56292"/>
                  <a:pt x="205775" y="53632"/>
                  <a:pt x="207089" y="50972"/>
                </a:cubicBezTo>
                <a:lnTo>
                  <a:pt x="224168" y="25700"/>
                </a:lnTo>
                <a:cubicBezTo>
                  <a:pt x="225482" y="23040"/>
                  <a:pt x="228110" y="20380"/>
                  <a:pt x="230737" y="20380"/>
                </a:cubicBezTo>
                <a:close/>
                <a:moveTo>
                  <a:pt x="59177" y="20380"/>
                </a:moveTo>
                <a:cubicBezTo>
                  <a:pt x="61805" y="19050"/>
                  <a:pt x="64432" y="19050"/>
                  <a:pt x="67060" y="20380"/>
                </a:cubicBezTo>
                <a:cubicBezTo>
                  <a:pt x="69688" y="20380"/>
                  <a:pt x="72316" y="23040"/>
                  <a:pt x="73629" y="25700"/>
                </a:cubicBezTo>
                <a:lnTo>
                  <a:pt x="90709" y="50972"/>
                </a:lnTo>
                <a:cubicBezTo>
                  <a:pt x="92022" y="53632"/>
                  <a:pt x="93336" y="56292"/>
                  <a:pt x="93336" y="60282"/>
                </a:cubicBezTo>
                <a:cubicBezTo>
                  <a:pt x="92022" y="62943"/>
                  <a:pt x="90709" y="64273"/>
                  <a:pt x="88081" y="66933"/>
                </a:cubicBezTo>
                <a:cubicBezTo>
                  <a:pt x="86767" y="68263"/>
                  <a:pt x="84140" y="68263"/>
                  <a:pt x="81512" y="66933"/>
                </a:cubicBezTo>
                <a:cubicBezTo>
                  <a:pt x="77571" y="66933"/>
                  <a:pt x="76257" y="64273"/>
                  <a:pt x="73629" y="61613"/>
                </a:cubicBezTo>
                <a:cubicBezTo>
                  <a:pt x="57863" y="36341"/>
                  <a:pt x="57863" y="36341"/>
                  <a:pt x="57863" y="36341"/>
                </a:cubicBezTo>
                <a:cubicBezTo>
                  <a:pt x="55236" y="33681"/>
                  <a:pt x="55236" y="31021"/>
                  <a:pt x="55236" y="27030"/>
                </a:cubicBezTo>
                <a:cubicBezTo>
                  <a:pt x="55236" y="24370"/>
                  <a:pt x="57863" y="23040"/>
                  <a:pt x="59177" y="20380"/>
                </a:cubicBezTo>
                <a:close/>
                <a:moveTo>
                  <a:pt x="148264" y="0"/>
                </a:moveTo>
                <a:cubicBezTo>
                  <a:pt x="150804" y="0"/>
                  <a:pt x="153344" y="1316"/>
                  <a:pt x="155884" y="2633"/>
                </a:cubicBezTo>
                <a:cubicBezTo>
                  <a:pt x="157154" y="5266"/>
                  <a:pt x="158424" y="7899"/>
                  <a:pt x="158424" y="11848"/>
                </a:cubicBezTo>
                <a:lnTo>
                  <a:pt x="158424" y="42127"/>
                </a:lnTo>
                <a:cubicBezTo>
                  <a:pt x="158424" y="44760"/>
                  <a:pt x="157154" y="48709"/>
                  <a:pt x="155884" y="50026"/>
                </a:cubicBezTo>
                <a:cubicBezTo>
                  <a:pt x="153344" y="52658"/>
                  <a:pt x="150804" y="53975"/>
                  <a:pt x="148264" y="53975"/>
                </a:cubicBezTo>
                <a:cubicBezTo>
                  <a:pt x="145724" y="53975"/>
                  <a:pt x="144454" y="52658"/>
                  <a:pt x="141914" y="50026"/>
                </a:cubicBezTo>
                <a:cubicBezTo>
                  <a:pt x="140644" y="48709"/>
                  <a:pt x="139374" y="44760"/>
                  <a:pt x="139374" y="42127"/>
                </a:cubicBezTo>
                <a:cubicBezTo>
                  <a:pt x="139374" y="11848"/>
                  <a:pt x="139374" y="11848"/>
                  <a:pt x="139374" y="11848"/>
                </a:cubicBezTo>
                <a:cubicBezTo>
                  <a:pt x="139374" y="7899"/>
                  <a:pt x="140644" y="5266"/>
                  <a:pt x="141914" y="2633"/>
                </a:cubicBezTo>
                <a:cubicBezTo>
                  <a:pt x="144454" y="1316"/>
                  <a:pt x="145724" y="0"/>
                  <a:pt x="14826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34"/>
          <p:cNvSpPr/>
          <p:nvPr/>
        </p:nvSpPr>
        <p:spPr>
          <a:xfrm>
            <a:off x="7477528" y="4535181"/>
            <a:ext cx="540988" cy="521629"/>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35"/>
          <p:cNvSpPr/>
          <p:nvPr/>
        </p:nvSpPr>
        <p:spPr>
          <a:xfrm>
            <a:off x="8820570" y="3788489"/>
            <a:ext cx="540988" cy="494171"/>
          </a:xfrm>
          <a:custGeom>
            <a:avLst/>
            <a:gdLst>
              <a:gd name="T0" fmla="*/ 250 w 250"/>
              <a:gd name="T1" fmla="*/ 106 h 230"/>
              <a:gd name="T2" fmla="*/ 250 w 250"/>
              <a:gd name="T3" fmla="*/ 146 h 230"/>
              <a:gd name="T4" fmla="*/ 237 w 250"/>
              <a:gd name="T5" fmla="*/ 160 h 230"/>
              <a:gd name="T6" fmla="*/ 237 w 250"/>
              <a:gd name="T7" fmla="*/ 213 h 230"/>
              <a:gd name="T8" fmla="*/ 220 w 250"/>
              <a:gd name="T9" fmla="*/ 230 h 230"/>
              <a:gd name="T10" fmla="*/ 207 w 250"/>
              <a:gd name="T11" fmla="*/ 223 h 230"/>
              <a:gd name="T12" fmla="*/ 194 w 250"/>
              <a:gd name="T13" fmla="*/ 230 h 230"/>
              <a:gd name="T14" fmla="*/ 177 w 250"/>
              <a:gd name="T15" fmla="*/ 213 h 230"/>
              <a:gd name="T16" fmla="*/ 177 w 250"/>
              <a:gd name="T17" fmla="*/ 160 h 230"/>
              <a:gd name="T18" fmla="*/ 164 w 250"/>
              <a:gd name="T19" fmla="*/ 146 h 230"/>
              <a:gd name="T20" fmla="*/ 164 w 250"/>
              <a:gd name="T21" fmla="*/ 119 h 230"/>
              <a:gd name="T22" fmla="*/ 155 w 250"/>
              <a:gd name="T23" fmla="*/ 123 h 230"/>
              <a:gd name="T24" fmla="*/ 155 w 250"/>
              <a:gd name="T25" fmla="*/ 176 h 230"/>
              <a:gd name="T26" fmla="*/ 138 w 250"/>
              <a:gd name="T27" fmla="*/ 193 h 230"/>
              <a:gd name="T28" fmla="*/ 125 w 250"/>
              <a:gd name="T29" fmla="*/ 187 h 230"/>
              <a:gd name="T30" fmla="*/ 112 w 250"/>
              <a:gd name="T31" fmla="*/ 193 h 230"/>
              <a:gd name="T32" fmla="*/ 95 w 250"/>
              <a:gd name="T33" fmla="*/ 176 h 230"/>
              <a:gd name="T34" fmla="*/ 95 w 250"/>
              <a:gd name="T35" fmla="*/ 123 h 230"/>
              <a:gd name="T36" fmla="*/ 86 w 250"/>
              <a:gd name="T37" fmla="*/ 119 h 230"/>
              <a:gd name="T38" fmla="*/ 86 w 250"/>
              <a:gd name="T39" fmla="*/ 146 h 230"/>
              <a:gd name="T40" fmla="*/ 73 w 250"/>
              <a:gd name="T41" fmla="*/ 160 h 230"/>
              <a:gd name="T42" fmla="*/ 73 w 250"/>
              <a:gd name="T43" fmla="*/ 213 h 230"/>
              <a:gd name="T44" fmla="*/ 56 w 250"/>
              <a:gd name="T45" fmla="*/ 230 h 230"/>
              <a:gd name="T46" fmla="*/ 43 w 250"/>
              <a:gd name="T47" fmla="*/ 223 h 230"/>
              <a:gd name="T48" fmla="*/ 30 w 250"/>
              <a:gd name="T49" fmla="*/ 230 h 230"/>
              <a:gd name="T50" fmla="*/ 13 w 250"/>
              <a:gd name="T51" fmla="*/ 213 h 230"/>
              <a:gd name="T52" fmla="*/ 13 w 250"/>
              <a:gd name="T53" fmla="*/ 160 h 230"/>
              <a:gd name="T54" fmla="*/ 0 w 250"/>
              <a:gd name="T55" fmla="*/ 146 h 230"/>
              <a:gd name="T56" fmla="*/ 0 w 250"/>
              <a:gd name="T57" fmla="*/ 106 h 230"/>
              <a:gd name="T58" fmla="*/ 14 w 250"/>
              <a:gd name="T59" fmla="*/ 92 h 230"/>
              <a:gd name="T60" fmla="*/ 19 w 250"/>
              <a:gd name="T61" fmla="*/ 92 h 230"/>
              <a:gd name="T62" fmla="*/ 11 w 250"/>
              <a:gd name="T63" fmla="*/ 70 h 230"/>
              <a:gd name="T64" fmla="*/ 43 w 250"/>
              <a:gd name="T65" fmla="*/ 37 h 230"/>
              <a:gd name="T66" fmla="*/ 76 w 250"/>
              <a:gd name="T67" fmla="*/ 70 h 230"/>
              <a:gd name="T68" fmla="*/ 68 w 250"/>
              <a:gd name="T69" fmla="*/ 92 h 230"/>
              <a:gd name="T70" fmla="*/ 72 w 250"/>
              <a:gd name="T71" fmla="*/ 92 h 230"/>
              <a:gd name="T72" fmla="*/ 82 w 250"/>
              <a:gd name="T73" fmla="*/ 95 h 230"/>
              <a:gd name="T74" fmla="*/ 82 w 250"/>
              <a:gd name="T75" fmla="*/ 69 h 230"/>
              <a:gd name="T76" fmla="*/ 96 w 250"/>
              <a:gd name="T77" fmla="*/ 55 h 230"/>
              <a:gd name="T78" fmla="*/ 101 w 250"/>
              <a:gd name="T79" fmla="*/ 55 h 230"/>
              <a:gd name="T80" fmla="*/ 92 w 250"/>
              <a:gd name="T81" fmla="*/ 33 h 230"/>
              <a:gd name="T82" fmla="*/ 125 w 250"/>
              <a:gd name="T83" fmla="*/ 0 h 230"/>
              <a:gd name="T84" fmla="*/ 158 w 250"/>
              <a:gd name="T85" fmla="*/ 33 h 230"/>
              <a:gd name="T86" fmla="*/ 149 w 250"/>
              <a:gd name="T87" fmla="*/ 55 h 230"/>
              <a:gd name="T88" fmla="*/ 154 w 250"/>
              <a:gd name="T89" fmla="*/ 55 h 230"/>
              <a:gd name="T90" fmla="*/ 168 w 250"/>
              <a:gd name="T91" fmla="*/ 69 h 230"/>
              <a:gd name="T92" fmla="*/ 168 w 250"/>
              <a:gd name="T93" fmla="*/ 95 h 230"/>
              <a:gd name="T94" fmla="*/ 178 w 250"/>
              <a:gd name="T95" fmla="*/ 92 h 230"/>
              <a:gd name="T96" fmla="*/ 183 w 250"/>
              <a:gd name="T97" fmla="*/ 92 h 230"/>
              <a:gd name="T98" fmla="*/ 174 w 250"/>
              <a:gd name="T99" fmla="*/ 70 h 230"/>
              <a:gd name="T100" fmla="*/ 207 w 250"/>
              <a:gd name="T101" fmla="*/ 37 h 230"/>
              <a:gd name="T102" fmla="*/ 240 w 250"/>
              <a:gd name="T103" fmla="*/ 70 h 230"/>
              <a:gd name="T104" fmla="*/ 231 w 250"/>
              <a:gd name="T105" fmla="*/ 92 h 230"/>
              <a:gd name="T106" fmla="*/ 236 w 250"/>
              <a:gd name="T107" fmla="*/ 92 h 230"/>
              <a:gd name="T108" fmla="*/ 250 w 250"/>
              <a:gd name="T109" fmla="*/ 10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0" h="230">
                <a:moveTo>
                  <a:pt x="250" y="106"/>
                </a:moveTo>
                <a:cubicBezTo>
                  <a:pt x="250" y="146"/>
                  <a:pt x="250" y="146"/>
                  <a:pt x="250" y="146"/>
                </a:cubicBezTo>
                <a:cubicBezTo>
                  <a:pt x="250" y="153"/>
                  <a:pt x="244" y="159"/>
                  <a:pt x="237" y="160"/>
                </a:cubicBezTo>
                <a:cubicBezTo>
                  <a:pt x="237" y="213"/>
                  <a:pt x="237" y="213"/>
                  <a:pt x="237" y="213"/>
                </a:cubicBezTo>
                <a:cubicBezTo>
                  <a:pt x="237" y="222"/>
                  <a:pt x="229" y="230"/>
                  <a:pt x="220" y="230"/>
                </a:cubicBezTo>
                <a:cubicBezTo>
                  <a:pt x="215" y="230"/>
                  <a:pt x="210" y="227"/>
                  <a:pt x="207" y="223"/>
                </a:cubicBezTo>
                <a:cubicBezTo>
                  <a:pt x="204" y="227"/>
                  <a:pt x="199" y="230"/>
                  <a:pt x="194" y="230"/>
                </a:cubicBezTo>
                <a:cubicBezTo>
                  <a:pt x="184" y="230"/>
                  <a:pt x="177" y="222"/>
                  <a:pt x="177" y="213"/>
                </a:cubicBezTo>
                <a:cubicBezTo>
                  <a:pt x="177" y="160"/>
                  <a:pt x="177" y="160"/>
                  <a:pt x="177" y="160"/>
                </a:cubicBezTo>
                <a:cubicBezTo>
                  <a:pt x="169" y="159"/>
                  <a:pt x="164" y="153"/>
                  <a:pt x="164" y="146"/>
                </a:cubicBezTo>
                <a:cubicBezTo>
                  <a:pt x="164" y="119"/>
                  <a:pt x="164" y="119"/>
                  <a:pt x="164" y="119"/>
                </a:cubicBezTo>
                <a:cubicBezTo>
                  <a:pt x="161" y="122"/>
                  <a:pt x="158" y="123"/>
                  <a:pt x="155" y="123"/>
                </a:cubicBezTo>
                <a:cubicBezTo>
                  <a:pt x="155" y="176"/>
                  <a:pt x="155" y="176"/>
                  <a:pt x="155" y="176"/>
                </a:cubicBezTo>
                <a:cubicBezTo>
                  <a:pt x="155" y="185"/>
                  <a:pt x="148" y="193"/>
                  <a:pt x="138" y="193"/>
                </a:cubicBezTo>
                <a:cubicBezTo>
                  <a:pt x="133" y="193"/>
                  <a:pt x="128" y="190"/>
                  <a:pt x="125" y="187"/>
                </a:cubicBezTo>
                <a:cubicBezTo>
                  <a:pt x="122" y="190"/>
                  <a:pt x="117" y="193"/>
                  <a:pt x="112" y="193"/>
                </a:cubicBezTo>
                <a:cubicBezTo>
                  <a:pt x="103" y="193"/>
                  <a:pt x="95" y="185"/>
                  <a:pt x="95" y="176"/>
                </a:cubicBezTo>
                <a:cubicBezTo>
                  <a:pt x="95" y="123"/>
                  <a:pt x="95" y="123"/>
                  <a:pt x="95" y="123"/>
                </a:cubicBezTo>
                <a:cubicBezTo>
                  <a:pt x="92" y="123"/>
                  <a:pt x="89" y="122"/>
                  <a:pt x="86" y="119"/>
                </a:cubicBezTo>
                <a:cubicBezTo>
                  <a:pt x="86" y="146"/>
                  <a:pt x="86" y="146"/>
                  <a:pt x="86" y="146"/>
                </a:cubicBezTo>
                <a:cubicBezTo>
                  <a:pt x="86" y="153"/>
                  <a:pt x="81" y="159"/>
                  <a:pt x="73" y="160"/>
                </a:cubicBezTo>
                <a:cubicBezTo>
                  <a:pt x="73" y="213"/>
                  <a:pt x="73" y="213"/>
                  <a:pt x="73" y="213"/>
                </a:cubicBezTo>
                <a:cubicBezTo>
                  <a:pt x="73" y="222"/>
                  <a:pt x="66" y="230"/>
                  <a:pt x="56" y="230"/>
                </a:cubicBezTo>
                <a:cubicBezTo>
                  <a:pt x="51" y="230"/>
                  <a:pt x="46" y="227"/>
                  <a:pt x="43" y="223"/>
                </a:cubicBezTo>
                <a:cubicBezTo>
                  <a:pt x="40" y="227"/>
                  <a:pt x="35" y="230"/>
                  <a:pt x="30" y="230"/>
                </a:cubicBezTo>
                <a:cubicBezTo>
                  <a:pt x="21" y="230"/>
                  <a:pt x="13" y="222"/>
                  <a:pt x="13" y="213"/>
                </a:cubicBezTo>
                <a:cubicBezTo>
                  <a:pt x="13" y="160"/>
                  <a:pt x="13" y="160"/>
                  <a:pt x="13" y="160"/>
                </a:cubicBezTo>
                <a:cubicBezTo>
                  <a:pt x="6" y="159"/>
                  <a:pt x="0" y="153"/>
                  <a:pt x="0" y="146"/>
                </a:cubicBezTo>
                <a:cubicBezTo>
                  <a:pt x="0" y="106"/>
                  <a:pt x="0" y="106"/>
                  <a:pt x="0" y="106"/>
                </a:cubicBezTo>
                <a:cubicBezTo>
                  <a:pt x="0" y="98"/>
                  <a:pt x="6" y="92"/>
                  <a:pt x="14" y="92"/>
                </a:cubicBezTo>
                <a:cubicBezTo>
                  <a:pt x="19" y="92"/>
                  <a:pt x="19" y="92"/>
                  <a:pt x="19" y="92"/>
                </a:cubicBezTo>
                <a:cubicBezTo>
                  <a:pt x="14" y="86"/>
                  <a:pt x="11" y="78"/>
                  <a:pt x="11" y="70"/>
                </a:cubicBezTo>
                <a:cubicBezTo>
                  <a:pt x="11" y="52"/>
                  <a:pt x="25" y="37"/>
                  <a:pt x="43" y="37"/>
                </a:cubicBezTo>
                <a:cubicBezTo>
                  <a:pt x="61" y="37"/>
                  <a:pt x="76" y="52"/>
                  <a:pt x="76" y="70"/>
                </a:cubicBezTo>
                <a:cubicBezTo>
                  <a:pt x="76" y="78"/>
                  <a:pt x="73" y="86"/>
                  <a:pt x="68" y="92"/>
                </a:cubicBezTo>
                <a:cubicBezTo>
                  <a:pt x="72" y="92"/>
                  <a:pt x="72" y="92"/>
                  <a:pt x="72" y="92"/>
                </a:cubicBezTo>
                <a:cubicBezTo>
                  <a:pt x="76" y="92"/>
                  <a:pt x="79" y="93"/>
                  <a:pt x="82" y="95"/>
                </a:cubicBezTo>
                <a:cubicBezTo>
                  <a:pt x="82" y="69"/>
                  <a:pt x="82" y="69"/>
                  <a:pt x="82" y="69"/>
                </a:cubicBezTo>
                <a:cubicBezTo>
                  <a:pt x="82" y="61"/>
                  <a:pt x="88" y="55"/>
                  <a:pt x="96" y="55"/>
                </a:cubicBezTo>
                <a:cubicBezTo>
                  <a:pt x="101" y="55"/>
                  <a:pt x="101" y="55"/>
                  <a:pt x="101" y="55"/>
                </a:cubicBezTo>
                <a:cubicBezTo>
                  <a:pt x="96" y="49"/>
                  <a:pt x="92" y="41"/>
                  <a:pt x="92" y="33"/>
                </a:cubicBezTo>
                <a:cubicBezTo>
                  <a:pt x="92" y="15"/>
                  <a:pt x="107" y="0"/>
                  <a:pt x="125" y="0"/>
                </a:cubicBezTo>
                <a:cubicBezTo>
                  <a:pt x="143" y="0"/>
                  <a:pt x="158" y="15"/>
                  <a:pt x="158" y="33"/>
                </a:cubicBezTo>
                <a:cubicBezTo>
                  <a:pt x="158" y="41"/>
                  <a:pt x="155" y="49"/>
                  <a:pt x="149" y="55"/>
                </a:cubicBezTo>
                <a:cubicBezTo>
                  <a:pt x="154" y="55"/>
                  <a:pt x="154" y="55"/>
                  <a:pt x="154" y="55"/>
                </a:cubicBezTo>
                <a:cubicBezTo>
                  <a:pt x="162" y="55"/>
                  <a:pt x="168" y="61"/>
                  <a:pt x="168" y="69"/>
                </a:cubicBezTo>
                <a:cubicBezTo>
                  <a:pt x="168" y="95"/>
                  <a:pt x="168" y="95"/>
                  <a:pt x="168" y="95"/>
                </a:cubicBezTo>
                <a:cubicBezTo>
                  <a:pt x="171" y="93"/>
                  <a:pt x="174" y="92"/>
                  <a:pt x="178" y="92"/>
                </a:cubicBezTo>
                <a:cubicBezTo>
                  <a:pt x="183" y="92"/>
                  <a:pt x="183" y="92"/>
                  <a:pt x="183" y="92"/>
                </a:cubicBezTo>
                <a:cubicBezTo>
                  <a:pt x="177" y="86"/>
                  <a:pt x="174" y="78"/>
                  <a:pt x="174" y="70"/>
                </a:cubicBezTo>
                <a:cubicBezTo>
                  <a:pt x="174" y="52"/>
                  <a:pt x="189" y="37"/>
                  <a:pt x="207" y="37"/>
                </a:cubicBezTo>
                <a:cubicBezTo>
                  <a:pt x="225" y="37"/>
                  <a:pt x="240" y="52"/>
                  <a:pt x="240" y="70"/>
                </a:cubicBezTo>
                <a:cubicBezTo>
                  <a:pt x="240" y="78"/>
                  <a:pt x="237" y="86"/>
                  <a:pt x="231" y="92"/>
                </a:cubicBezTo>
                <a:cubicBezTo>
                  <a:pt x="236" y="92"/>
                  <a:pt x="236" y="92"/>
                  <a:pt x="236" y="92"/>
                </a:cubicBezTo>
                <a:cubicBezTo>
                  <a:pt x="244" y="92"/>
                  <a:pt x="250" y="98"/>
                  <a:pt x="250" y="10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36"/>
          <p:cNvSpPr/>
          <p:nvPr/>
        </p:nvSpPr>
        <p:spPr>
          <a:xfrm>
            <a:off x="10177369" y="3039917"/>
            <a:ext cx="472089" cy="540988"/>
          </a:xfrm>
          <a:custGeom>
            <a:avLst/>
            <a:gdLst>
              <a:gd name="connsiteX0" fmla="*/ 123825 w 293688"/>
              <a:gd name="connsiteY0" fmla="*/ 284163 h 336550"/>
              <a:gd name="connsiteX1" fmla="*/ 123825 w 293688"/>
              <a:gd name="connsiteY1" fmla="*/ 312738 h 336550"/>
              <a:gd name="connsiteX2" fmla="*/ 169863 w 293688"/>
              <a:gd name="connsiteY2" fmla="*/ 312738 h 336550"/>
              <a:gd name="connsiteX3" fmla="*/ 169863 w 293688"/>
              <a:gd name="connsiteY3" fmla="*/ 284163 h 336550"/>
              <a:gd name="connsiteX4" fmla="*/ 233363 w 293688"/>
              <a:gd name="connsiteY4" fmla="*/ 58738 h 336550"/>
              <a:gd name="connsiteX5" fmla="*/ 233363 w 293688"/>
              <a:gd name="connsiteY5" fmla="*/ 97959 h 336550"/>
              <a:gd name="connsiteX6" fmla="*/ 233363 w 293688"/>
              <a:gd name="connsiteY6" fmla="*/ 103188 h 336550"/>
              <a:gd name="connsiteX7" fmla="*/ 263526 w 293688"/>
              <a:gd name="connsiteY7" fmla="*/ 74426 h 336550"/>
              <a:gd name="connsiteX8" fmla="*/ 263526 w 293688"/>
              <a:gd name="connsiteY8" fmla="*/ 58738 h 336550"/>
              <a:gd name="connsiteX9" fmla="*/ 30163 w 293688"/>
              <a:gd name="connsiteY9" fmla="*/ 58738 h 336550"/>
              <a:gd name="connsiteX10" fmla="*/ 30163 w 293688"/>
              <a:gd name="connsiteY10" fmla="*/ 74426 h 336550"/>
              <a:gd name="connsiteX11" fmla="*/ 60326 w 293688"/>
              <a:gd name="connsiteY11" fmla="*/ 103188 h 336550"/>
              <a:gd name="connsiteX12" fmla="*/ 60326 w 293688"/>
              <a:gd name="connsiteY12" fmla="*/ 97959 h 336550"/>
              <a:gd name="connsiteX13" fmla="*/ 60326 w 293688"/>
              <a:gd name="connsiteY13" fmla="*/ 58738 h 336550"/>
              <a:gd name="connsiteX14" fmla="*/ 30163 w 293688"/>
              <a:gd name="connsiteY14" fmla="*/ 58738 h 336550"/>
              <a:gd name="connsiteX15" fmla="*/ 142753 w 293688"/>
              <a:gd name="connsiteY15" fmla="*/ 46781 h 336550"/>
              <a:gd name="connsiteX16" fmla="*/ 133521 w 293688"/>
              <a:gd name="connsiteY16" fmla="*/ 67674 h 336550"/>
              <a:gd name="connsiteX17" fmla="*/ 109782 w 293688"/>
              <a:gd name="connsiteY17" fmla="*/ 70286 h 336550"/>
              <a:gd name="connsiteX18" fmla="*/ 107144 w 293688"/>
              <a:gd name="connsiteY18" fmla="*/ 78121 h 336550"/>
              <a:gd name="connsiteX19" fmla="*/ 125608 w 293688"/>
              <a:gd name="connsiteY19" fmla="*/ 93791 h 336550"/>
              <a:gd name="connsiteX20" fmla="*/ 119014 w 293688"/>
              <a:gd name="connsiteY20" fmla="*/ 115991 h 336550"/>
              <a:gd name="connsiteX21" fmla="*/ 126927 w 293688"/>
              <a:gd name="connsiteY21" fmla="*/ 121214 h 336550"/>
              <a:gd name="connsiteX22" fmla="*/ 146710 w 293688"/>
              <a:gd name="connsiteY22" fmla="*/ 109462 h 336550"/>
              <a:gd name="connsiteX23" fmla="*/ 166493 w 293688"/>
              <a:gd name="connsiteY23" fmla="*/ 121214 h 336550"/>
              <a:gd name="connsiteX24" fmla="*/ 174406 w 293688"/>
              <a:gd name="connsiteY24" fmla="*/ 115991 h 336550"/>
              <a:gd name="connsiteX25" fmla="*/ 167811 w 293688"/>
              <a:gd name="connsiteY25" fmla="*/ 93791 h 336550"/>
              <a:gd name="connsiteX26" fmla="*/ 186275 w 293688"/>
              <a:gd name="connsiteY26" fmla="*/ 78121 h 336550"/>
              <a:gd name="connsiteX27" fmla="*/ 183638 w 293688"/>
              <a:gd name="connsiteY27" fmla="*/ 70286 h 336550"/>
              <a:gd name="connsiteX28" fmla="*/ 159898 w 293688"/>
              <a:gd name="connsiteY28" fmla="*/ 67674 h 336550"/>
              <a:gd name="connsiteX29" fmla="*/ 150666 w 293688"/>
              <a:gd name="connsiteY29" fmla="*/ 46781 h 336550"/>
              <a:gd name="connsiteX30" fmla="*/ 142753 w 293688"/>
              <a:gd name="connsiteY30" fmla="*/ 46781 h 336550"/>
              <a:gd name="connsiteX31" fmla="*/ 59531 w 293688"/>
              <a:gd name="connsiteY31" fmla="*/ 0 h 336550"/>
              <a:gd name="connsiteX32" fmla="*/ 234157 w 293688"/>
              <a:gd name="connsiteY32" fmla="*/ 0 h 336550"/>
              <a:gd name="connsiteX33" fmla="*/ 234157 w 293688"/>
              <a:gd name="connsiteY33" fmla="*/ 27608 h 336550"/>
              <a:gd name="connsiteX34" fmla="*/ 293688 w 293688"/>
              <a:gd name="connsiteY34" fmla="*/ 27608 h 336550"/>
              <a:gd name="connsiteX35" fmla="*/ 293688 w 293688"/>
              <a:gd name="connsiteY35" fmla="*/ 73620 h 336550"/>
              <a:gd name="connsiteX36" fmla="*/ 234157 w 293688"/>
              <a:gd name="connsiteY36" fmla="*/ 132780 h 336550"/>
              <a:gd name="connsiteX37" fmla="*/ 226219 w 293688"/>
              <a:gd name="connsiteY37" fmla="*/ 132780 h 336550"/>
              <a:gd name="connsiteX38" fmla="*/ 190500 w 293688"/>
              <a:gd name="connsiteY38" fmla="*/ 170904 h 336550"/>
              <a:gd name="connsiteX39" fmla="*/ 165365 w 293688"/>
              <a:gd name="connsiteY39" fmla="*/ 216917 h 336550"/>
              <a:gd name="connsiteX40" fmla="*/ 165365 w 293688"/>
              <a:gd name="connsiteY40" fmla="*/ 253727 h 336550"/>
              <a:gd name="connsiteX41" fmla="*/ 186531 w 293688"/>
              <a:gd name="connsiteY41" fmla="*/ 253727 h 336550"/>
              <a:gd name="connsiteX42" fmla="*/ 198438 w 293688"/>
              <a:gd name="connsiteY42" fmla="*/ 265559 h 336550"/>
              <a:gd name="connsiteX43" fmla="*/ 198438 w 293688"/>
              <a:gd name="connsiteY43" fmla="*/ 281335 h 336550"/>
              <a:gd name="connsiteX44" fmla="*/ 216959 w 293688"/>
              <a:gd name="connsiteY44" fmla="*/ 281335 h 336550"/>
              <a:gd name="connsiteX45" fmla="*/ 216959 w 293688"/>
              <a:gd name="connsiteY45" fmla="*/ 336550 h 336550"/>
              <a:gd name="connsiteX46" fmla="*/ 76729 w 293688"/>
              <a:gd name="connsiteY46" fmla="*/ 336550 h 336550"/>
              <a:gd name="connsiteX47" fmla="*/ 76729 w 293688"/>
              <a:gd name="connsiteY47" fmla="*/ 281335 h 336550"/>
              <a:gd name="connsiteX48" fmla="*/ 95250 w 293688"/>
              <a:gd name="connsiteY48" fmla="*/ 281335 h 336550"/>
              <a:gd name="connsiteX49" fmla="*/ 95250 w 293688"/>
              <a:gd name="connsiteY49" fmla="*/ 265559 h 336550"/>
              <a:gd name="connsiteX50" fmla="*/ 107156 w 293688"/>
              <a:gd name="connsiteY50" fmla="*/ 253727 h 336550"/>
              <a:gd name="connsiteX51" fmla="*/ 128323 w 293688"/>
              <a:gd name="connsiteY51" fmla="*/ 253727 h 336550"/>
              <a:gd name="connsiteX52" fmla="*/ 128323 w 293688"/>
              <a:gd name="connsiteY52" fmla="*/ 216917 h 336550"/>
              <a:gd name="connsiteX53" fmla="*/ 103188 w 293688"/>
              <a:gd name="connsiteY53" fmla="*/ 170904 h 336550"/>
              <a:gd name="connsiteX54" fmla="*/ 67469 w 293688"/>
              <a:gd name="connsiteY54" fmla="*/ 132780 h 336550"/>
              <a:gd name="connsiteX55" fmla="*/ 59531 w 293688"/>
              <a:gd name="connsiteY55" fmla="*/ 132780 h 336550"/>
              <a:gd name="connsiteX56" fmla="*/ 0 w 293688"/>
              <a:gd name="connsiteY56" fmla="*/ 73620 h 336550"/>
              <a:gd name="connsiteX57" fmla="*/ 0 w 293688"/>
              <a:gd name="connsiteY57" fmla="*/ 27608 h 336550"/>
              <a:gd name="connsiteX58" fmla="*/ 59531 w 293688"/>
              <a:gd name="connsiteY58" fmla="*/ 27608 h 336550"/>
              <a:gd name="connsiteX59" fmla="*/ 59531 w 293688"/>
              <a:gd name="connsiteY5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688" h="336550">
                <a:moveTo>
                  <a:pt x="123825" y="284163"/>
                </a:moveTo>
                <a:lnTo>
                  <a:pt x="123825" y="312738"/>
                </a:lnTo>
                <a:lnTo>
                  <a:pt x="169863" y="312738"/>
                </a:lnTo>
                <a:lnTo>
                  <a:pt x="169863" y="284163"/>
                </a:lnTo>
                <a:close/>
                <a:moveTo>
                  <a:pt x="233363" y="58738"/>
                </a:moveTo>
                <a:cubicBezTo>
                  <a:pt x="233363" y="58738"/>
                  <a:pt x="233363" y="58738"/>
                  <a:pt x="233363" y="97959"/>
                </a:cubicBezTo>
                <a:cubicBezTo>
                  <a:pt x="233363" y="99266"/>
                  <a:pt x="233363" y="101881"/>
                  <a:pt x="233363" y="103188"/>
                </a:cubicBezTo>
                <a:cubicBezTo>
                  <a:pt x="249816" y="103188"/>
                  <a:pt x="263526" y="90114"/>
                  <a:pt x="263526" y="74426"/>
                </a:cubicBezTo>
                <a:cubicBezTo>
                  <a:pt x="263526" y="74426"/>
                  <a:pt x="263526" y="74426"/>
                  <a:pt x="263526" y="58738"/>
                </a:cubicBezTo>
                <a:close/>
                <a:moveTo>
                  <a:pt x="30163" y="58738"/>
                </a:moveTo>
                <a:cubicBezTo>
                  <a:pt x="30163" y="58738"/>
                  <a:pt x="30163" y="58738"/>
                  <a:pt x="30163" y="74426"/>
                </a:cubicBezTo>
                <a:cubicBezTo>
                  <a:pt x="30163" y="90114"/>
                  <a:pt x="43873" y="103188"/>
                  <a:pt x="60326" y="103188"/>
                </a:cubicBezTo>
                <a:cubicBezTo>
                  <a:pt x="60326" y="101881"/>
                  <a:pt x="60326" y="99266"/>
                  <a:pt x="60326" y="97959"/>
                </a:cubicBezTo>
                <a:cubicBezTo>
                  <a:pt x="60326" y="97959"/>
                  <a:pt x="60326" y="97959"/>
                  <a:pt x="60326" y="58738"/>
                </a:cubicBezTo>
                <a:cubicBezTo>
                  <a:pt x="60326" y="58738"/>
                  <a:pt x="60326" y="58738"/>
                  <a:pt x="30163" y="58738"/>
                </a:cubicBezTo>
                <a:close/>
                <a:moveTo>
                  <a:pt x="142753" y="46781"/>
                </a:moveTo>
                <a:cubicBezTo>
                  <a:pt x="142753" y="46781"/>
                  <a:pt x="142753" y="46781"/>
                  <a:pt x="133521" y="67674"/>
                </a:cubicBezTo>
                <a:cubicBezTo>
                  <a:pt x="133521" y="67674"/>
                  <a:pt x="133521" y="67674"/>
                  <a:pt x="109782" y="70286"/>
                </a:cubicBezTo>
                <a:cubicBezTo>
                  <a:pt x="105826" y="70286"/>
                  <a:pt x="103188" y="75509"/>
                  <a:pt x="107144" y="78121"/>
                </a:cubicBezTo>
                <a:cubicBezTo>
                  <a:pt x="107144" y="78121"/>
                  <a:pt x="107144" y="78121"/>
                  <a:pt x="125608" y="93791"/>
                </a:cubicBezTo>
                <a:cubicBezTo>
                  <a:pt x="125608" y="93791"/>
                  <a:pt x="125608" y="93791"/>
                  <a:pt x="119014" y="115991"/>
                </a:cubicBezTo>
                <a:cubicBezTo>
                  <a:pt x="119014" y="119908"/>
                  <a:pt x="122971" y="123826"/>
                  <a:pt x="126927" y="121214"/>
                </a:cubicBezTo>
                <a:cubicBezTo>
                  <a:pt x="126927" y="121214"/>
                  <a:pt x="126927" y="121214"/>
                  <a:pt x="146710" y="109462"/>
                </a:cubicBezTo>
                <a:cubicBezTo>
                  <a:pt x="146710" y="109462"/>
                  <a:pt x="146710" y="109462"/>
                  <a:pt x="166493" y="121214"/>
                </a:cubicBezTo>
                <a:cubicBezTo>
                  <a:pt x="170449" y="123826"/>
                  <a:pt x="174406" y="119908"/>
                  <a:pt x="174406" y="115991"/>
                </a:cubicBezTo>
                <a:cubicBezTo>
                  <a:pt x="174406" y="115991"/>
                  <a:pt x="174406" y="115991"/>
                  <a:pt x="167811" y="93791"/>
                </a:cubicBezTo>
                <a:cubicBezTo>
                  <a:pt x="167811" y="93791"/>
                  <a:pt x="167811" y="93791"/>
                  <a:pt x="186275" y="78121"/>
                </a:cubicBezTo>
                <a:cubicBezTo>
                  <a:pt x="188913" y="75509"/>
                  <a:pt x="187594" y="70286"/>
                  <a:pt x="183638" y="70286"/>
                </a:cubicBezTo>
                <a:cubicBezTo>
                  <a:pt x="183638" y="70286"/>
                  <a:pt x="183638" y="70286"/>
                  <a:pt x="159898" y="67674"/>
                </a:cubicBezTo>
                <a:cubicBezTo>
                  <a:pt x="159898" y="67674"/>
                  <a:pt x="159898" y="67674"/>
                  <a:pt x="150666" y="46781"/>
                </a:cubicBezTo>
                <a:cubicBezTo>
                  <a:pt x="149348" y="42863"/>
                  <a:pt x="144072" y="42863"/>
                  <a:pt x="142753" y="46781"/>
                </a:cubicBezTo>
                <a:close/>
                <a:moveTo>
                  <a:pt x="59531" y="0"/>
                </a:moveTo>
                <a:cubicBezTo>
                  <a:pt x="59531" y="0"/>
                  <a:pt x="59531" y="0"/>
                  <a:pt x="234157" y="0"/>
                </a:cubicBezTo>
                <a:lnTo>
                  <a:pt x="234157" y="27608"/>
                </a:lnTo>
                <a:cubicBezTo>
                  <a:pt x="234157" y="27608"/>
                  <a:pt x="234157" y="27608"/>
                  <a:pt x="293688" y="27608"/>
                </a:cubicBezTo>
                <a:cubicBezTo>
                  <a:pt x="293688" y="27608"/>
                  <a:pt x="293688" y="27608"/>
                  <a:pt x="293688" y="73620"/>
                </a:cubicBezTo>
                <a:cubicBezTo>
                  <a:pt x="293688" y="106487"/>
                  <a:pt x="267230" y="132780"/>
                  <a:pt x="234157" y="132780"/>
                </a:cubicBezTo>
                <a:cubicBezTo>
                  <a:pt x="234157" y="132780"/>
                  <a:pt x="234157" y="132780"/>
                  <a:pt x="226219" y="132780"/>
                </a:cubicBezTo>
                <a:cubicBezTo>
                  <a:pt x="218282" y="148555"/>
                  <a:pt x="206375" y="163016"/>
                  <a:pt x="190500" y="170904"/>
                </a:cubicBezTo>
                <a:cubicBezTo>
                  <a:pt x="174625" y="181421"/>
                  <a:pt x="165365" y="198512"/>
                  <a:pt x="165365" y="216917"/>
                </a:cubicBezTo>
                <a:cubicBezTo>
                  <a:pt x="165365" y="216917"/>
                  <a:pt x="165365" y="216917"/>
                  <a:pt x="165365" y="253727"/>
                </a:cubicBezTo>
                <a:cubicBezTo>
                  <a:pt x="165365" y="253727"/>
                  <a:pt x="165365" y="253727"/>
                  <a:pt x="186531" y="253727"/>
                </a:cubicBezTo>
                <a:cubicBezTo>
                  <a:pt x="193146" y="253727"/>
                  <a:pt x="198438" y="258986"/>
                  <a:pt x="198438" y="265559"/>
                </a:cubicBezTo>
                <a:cubicBezTo>
                  <a:pt x="198438" y="265559"/>
                  <a:pt x="198438" y="265559"/>
                  <a:pt x="198438" y="281335"/>
                </a:cubicBezTo>
                <a:cubicBezTo>
                  <a:pt x="198438" y="281335"/>
                  <a:pt x="198438" y="281335"/>
                  <a:pt x="216959" y="281335"/>
                </a:cubicBezTo>
                <a:cubicBezTo>
                  <a:pt x="216959" y="281335"/>
                  <a:pt x="216959" y="281335"/>
                  <a:pt x="216959" y="336550"/>
                </a:cubicBezTo>
                <a:cubicBezTo>
                  <a:pt x="216959" y="336550"/>
                  <a:pt x="216959" y="336550"/>
                  <a:pt x="76729" y="336550"/>
                </a:cubicBezTo>
                <a:cubicBezTo>
                  <a:pt x="76729" y="336550"/>
                  <a:pt x="76729" y="336550"/>
                  <a:pt x="76729" y="281335"/>
                </a:cubicBezTo>
                <a:cubicBezTo>
                  <a:pt x="76729" y="281335"/>
                  <a:pt x="76729" y="281335"/>
                  <a:pt x="95250" y="281335"/>
                </a:cubicBezTo>
                <a:cubicBezTo>
                  <a:pt x="95250" y="281335"/>
                  <a:pt x="95250" y="281335"/>
                  <a:pt x="95250" y="265559"/>
                </a:cubicBezTo>
                <a:cubicBezTo>
                  <a:pt x="95250" y="258986"/>
                  <a:pt x="100542" y="253727"/>
                  <a:pt x="107156" y="253727"/>
                </a:cubicBezTo>
                <a:cubicBezTo>
                  <a:pt x="107156" y="253727"/>
                  <a:pt x="107156" y="253727"/>
                  <a:pt x="128323" y="253727"/>
                </a:cubicBezTo>
                <a:cubicBezTo>
                  <a:pt x="128323" y="253727"/>
                  <a:pt x="128323" y="253727"/>
                  <a:pt x="128323" y="216917"/>
                </a:cubicBezTo>
                <a:cubicBezTo>
                  <a:pt x="128323" y="198512"/>
                  <a:pt x="119063" y="181421"/>
                  <a:pt x="103188" y="170904"/>
                </a:cubicBezTo>
                <a:cubicBezTo>
                  <a:pt x="87313" y="163016"/>
                  <a:pt x="75406" y="148555"/>
                  <a:pt x="67469" y="132780"/>
                </a:cubicBezTo>
                <a:cubicBezTo>
                  <a:pt x="67469" y="132780"/>
                  <a:pt x="67469" y="132780"/>
                  <a:pt x="59531" y="132780"/>
                </a:cubicBezTo>
                <a:cubicBezTo>
                  <a:pt x="26458" y="132780"/>
                  <a:pt x="0" y="106487"/>
                  <a:pt x="0" y="73620"/>
                </a:cubicBezTo>
                <a:cubicBezTo>
                  <a:pt x="0" y="73620"/>
                  <a:pt x="0" y="73620"/>
                  <a:pt x="0" y="27608"/>
                </a:cubicBezTo>
                <a:cubicBezTo>
                  <a:pt x="0" y="27608"/>
                  <a:pt x="0" y="27608"/>
                  <a:pt x="59531" y="27608"/>
                </a:cubicBezTo>
                <a:cubicBezTo>
                  <a:pt x="59531" y="27608"/>
                  <a:pt x="59531" y="27608"/>
                  <a:pt x="595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p:cTn id="52" dur="500" fill="hold"/>
                                        <p:tgtEl>
                                          <p:spTgt spid="43"/>
                                        </p:tgtEl>
                                        <p:attrNameLst>
                                          <p:attrName>ppt_w</p:attrName>
                                        </p:attrNameLst>
                                      </p:cBhvr>
                                      <p:tavLst>
                                        <p:tav tm="0">
                                          <p:val>
                                            <p:fltVal val="0"/>
                                          </p:val>
                                        </p:tav>
                                        <p:tav tm="100000">
                                          <p:val>
                                            <p:strVal val="#ppt_w"/>
                                          </p:val>
                                        </p:tav>
                                      </p:tavLst>
                                    </p:anim>
                                    <p:anim calcmode="lin" valueType="num">
                                      <p:cBhvr>
                                        <p:cTn id="53" dur="500" fill="hold"/>
                                        <p:tgtEl>
                                          <p:spTgt spid="43"/>
                                        </p:tgtEl>
                                        <p:attrNameLst>
                                          <p:attrName>ppt_h</p:attrName>
                                        </p:attrNameLst>
                                      </p:cBhvr>
                                      <p:tavLst>
                                        <p:tav tm="0">
                                          <p:val>
                                            <p:fltVal val="0"/>
                                          </p:val>
                                        </p:tav>
                                        <p:tav tm="100000">
                                          <p:val>
                                            <p:strVal val="#ppt_h"/>
                                          </p:val>
                                        </p:tav>
                                      </p:tavLst>
                                    </p:anim>
                                    <p:animEffect transition="in" filter="fade">
                                      <p:cBhvr>
                                        <p:cTn id="54" dur="500"/>
                                        <p:tgtEl>
                                          <p:spTgt spid="4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p:cTn id="57" dur="500" fill="hold"/>
                                        <p:tgtEl>
                                          <p:spTgt spid="42"/>
                                        </p:tgtEl>
                                        <p:attrNameLst>
                                          <p:attrName>ppt_w</p:attrName>
                                        </p:attrNameLst>
                                      </p:cBhvr>
                                      <p:tavLst>
                                        <p:tav tm="0">
                                          <p:val>
                                            <p:fltVal val="0"/>
                                          </p:val>
                                        </p:tav>
                                        <p:tav tm="100000">
                                          <p:val>
                                            <p:strVal val="#ppt_w"/>
                                          </p:val>
                                        </p:tav>
                                      </p:tavLst>
                                    </p:anim>
                                    <p:anim calcmode="lin" valueType="num">
                                      <p:cBhvr>
                                        <p:cTn id="58" dur="500" fill="hold"/>
                                        <p:tgtEl>
                                          <p:spTgt spid="42"/>
                                        </p:tgtEl>
                                        <p:attrNameLst>
                                          <p:attrName>ppt_h</p:attrName>
                                        </p:attrNameLst>
                                      </p:cBhvr>
                                      <p:tavLst>
                                        <p:tav tm="0">
                                          <p:val>
                                            <p:fltVal val="0"/>
                                          </p:val>
                                        </p:tav>
                                        <p:tav tm="100000">
                                          <p:val>
                                            <p:strVal val="#ppt_h"/>
                                          </p:val>
                                        </p:tav>
                                      </p:tavLst>
                                    </p:anim>
                                    <p:animEffect transition="in" filter="fade">
                                      <p:cBhvr>
                                        <p:cTn id="59" dur="500"/>
                                        <p:tgtEl>
                                          <p:spTgt spid="4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 calcmode="lin" valueType="num">
                                      <p:cBhvr>
                                        <p:cTn id="62" dur="500" fill="hold"/>
                                        <p:tgtEl>
                                          <p:spTgt spid="44"/>
                                        </p:tgtEl>
                                        <p:attrNameLst>
                                          <p:attrName>ppt_w</p:attrName>
                                        </p:attrNameLst>
                                      </p:cBhvr>
                                      <p:tavLst>
                                        <p:tav tm="0">
                                          <p:val>
                                            <p:fltVal val="0"/>
                                          </p:val>
                                        </p:tav>
                                        <p:tav tm="100000">
                                          <p:val>
                                            <p:strVal val="#ppt_w"/>
                                          </p:val>
                                        </p:tav>
                                      </p:tavLst>
                                    </p:anim>
                                    <p:anim calcmode="lin" valueType="num">
                                      <p:cBhvr>
                                        <p:cTn id="63" dur="500" fill="hold"/>
                                        <p:tgtEl>
                                          <p:spTgt spid="44"/>
                                        </p:tgtEl>
                                        <p:attrNameLst>
                                          <p:attrName>ppt_h</p:attrName>
                                        </p:attrNameLst>
                                      </p:cBhvr>
                                      <p:tavLst>
                                        <p:tav tm="0">
                                          <p:val>
                                            <p:fltVal val="0"/>
                                          </p:val>
                                        </p:tav>
                                        <p:tav tm="100000">
                                          <p:val>
                                            <p:strVal val="#ppt_h"/>
                                          </p:val>
                                        </p:tav>
                                      </p:tavLst>
                                    </p:anim>
                                    <p:animEffect transition="in" filter="fade">
                                      <p:cBhvr>
                                        <p:cTn id="64" dur="500"/>
                                        <p:tgtEl>
                                          <p:spTgt spid="4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p:cTn id="67" dur="500" fill="hold"/>
                                        <p:tgtEl>
                                          <p:spTgt spid="45"/>
                                        </p:tgtEl>
                                        <p:attrNameLst>
                                          <p:attrName>ppt_w</p:attrName>
                                        </p:attrNameLst>
                                      </p:cBhvr>
                                      <p:tavLst>
                                        <p:tav tm="0">
                                          <p:val>
                                            <p:fltVal val="0"/>
                                          </p:val>
                                        </p:tav>
                                        <p:tav tm="100000">
                                          <p:val>
                                            <p:strVal val="#ppt_w"/>
                                          </p:val>
                                        </p:tav>
                                      </p:tavLst>
                                    </p:anim>
                                    <p:anim calcmode="lin" valueType="num">
                                      <p:cBhvr>
                                        <p:cTn id="68" dur="500" fill="hold"/>
                                        <p:tgtEl>
                                          <p:spTgt spid="45"/>
                                        </p:tgtEl>
                                        <p:attrNameLst>
                                          <p:attrName>ppt_h</p:attrName>
                                        </p:attrNameLst>
                                      </p:cBhvr>
                                      <p:tavLst>
                                        <p:tav tm="0">
                                          <p:val>
                                            <p:fltVal val="0"/>
                                          </p:val>
                                        </p:tav>
                                        <p:tav tm="100000">
                                          <p:val>
                                            <p:strVal val="#ppt_h"/>
                                          </p:val>
                                        </p:tav>
                                      </p:tavLst>
                                    </p:anim>
                                    <p:animEffect transition="in" filter="fade">
                                      <p:cBhvr>
                                        <p:cTn id="69" dur="500"/>
                                        <p:tgtEl>
                                          <p:spTgt spid="4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 calcmode="lin" valueType="num">
                                      <p:cBhvr>
                                        <p:cTn id="72" dur="500" fill="hold"/>
                                        <p:tgtEl>
                                          <p:spTgt spid="46"/>
                                        </p:tgtEl>
                                        <p:attrNameLst>
                                          <p:attrName>ppt_w</p:attrName>
                                        </p:attrNameLst>
                                      </p:cBhvr>
                                      <p:tavLst>
                                        <p:tav tm="0">
                                          <p:val>
                                            <p:fltVal val="0"/>
                                          </p:val>
                                        </p:tav>
                                        <p:tav tm="100000">
                                          <p:val>
                                            <p:strVal val="#ppt_w"/>
                                          </p:val>
                                        </p:tav>
                                      </p:tavLst>
                                    </p:anim>
                                    <p:anim calcmode="lin" valueType="num">
                                      <p:cBhvr>
                                        <p:cTn id="73" dur="500" fill="hold"/>
                                        <p:tgtEl>
                                          <p:spTgt spid="46"/>
                                        </p:tgtEl>
                                        <p:attrNameLst>
                                          <p:attrName>ppt_h</p:attrName>
                                        </p:attrNameLst>
                                      </p:cBhvr>
                                      <p:tavLst>
                                        <p:tav tm="0">
                                          <p:val>
                                            <p:fltVal val="0"/>
                                          </p:val>
                                        </p:tav>
                                        <p:tav tm="100000">
                                          <p:val>
                                            <p:strVal val="#ppt_h"/>
                                          </p:val>
                                        </p:tav>
                                      </p:tavLst>
                                    </p:anim>
                                    <p:animEffect transition="in" filter="fade">
                                      <p:cBhvr>
                                        <p:cTn id="74" dur="500"/>
                                        <p:tgtEl>
                                          <p:spTgt spid="46"/>
                                        </p:tgtEl>
                                      </p:cBhvr>
                                    </p:animEffect>
                                  </p:childTnLst>
                                </p:cTn>
                              </p:par>
                            </p:childTnLst>
                          </p:cTn>
                        </p:par>
                        <p:par>
                          <p:cTn id="75" fill="hold">
                            <p:stCondLst>
                              <p:cond delay="500"/>
                            </p:stCondLst>
                            <p:childTnLst>
                              <p:par>
                                <p:cTn id="76" presetID="47" presetClass="entr" presetSubtype="0" fill="hold" nodeType="after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1000"/>
                                        <p:tgtEl>
                                          <p:spTgt spid="27"/>
                                        </p:tgtEl>
                                      </p:cBhvr>
                                    </p:animEffect>
                                    <p:anim calcmode="lin" valueType="num">
                                      <p:cBhvr>
                                        <p:cTn id="79" dur="1000" fill="hold"/>
                                        <p:tgtEl>
                                          <p:spTgt spid="27"/>
                                        </p:tgtEl>
                                        <p:attrNameLst>
                                          <p:attrName>ppt_x</p:attrName>
                                        </p:attrNameLst>
                                      </p:cBhvr>
                                      <p:tavLst>
                                        <p:tav tm="0">
                                          <p:val>
                                            <p:strVal val="#ppt_x"/>
                                          </p:val>
                                        </p:tav>
                                        <p:tav tm="100000">
                                          <p:val>
                                            <p:strVal val="#ppt_x"/>
                                          </p:val>
                                        </p:tav>
                                      </p:tavLst>
                                    </p:anim>
                                    <p:anim calcmode="lin" valueType="num">
                                      <p:cBhvr>
                                        <p:cTn id="80" dur="1000" fill="hold"/>
                                        <p:tgtEl>
                                          <p:spTgt spid="27"/>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6" grpId="0" animBg="1"/>
      <p:bldP spid="17" grpId="0" animBg="1"/>
      <p:bldP spid="21" grpId="0" animBg="1"/>
      <p:bldP spid="38" grpId="0" animBg="1"/>
      <p:bldP spid="39" grpId="0" animBg="1"/>
      <p:bldP spid="43" grpId="0" animBg="1"/>
      <p:bldP spid="42" grpId="0" animBg="1"/>
      <p:bldP spid="44" grpId="0" animBg="1"/>
      <p:bldP spid="45" grpId="0" animBg="1"/>
      <p:bldP spid="4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占位符 27"/>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pic>
        <p:nvPicPr>
          <p:cNvPr id="30" name="图片占位符 29"/>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a:stretch>
            <a:fillRect/>
          </a:stretch>
        </p:blipFill>
        <p:spPr/>
      </p:pic>
      <p:sp>
        <p:nvSpPr>
          <p:cNvPr id="15" name="椭圆 14"/>
          <p:cNvSpPr/>
          <p:nvPr/>
        </p:nvSpPr>
        <p:spPr>
          <a:xfrm>
            <a:off x="7069931" y="2248342"/>
            <a:ext cx="2097768" cy="2097768"/>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8" name="椭圆 17"/>
          <p:cNvSpPr/>
          <p:nvPr/>
        </p:nvSpPr>
        <p:spPr>
          <a:xfrm>
            <a:off x="3024301" y="2248342"/>
            <a:ext cx="2097768" cy="2097768"/>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3" name="椭圆 12"/>
          <p:cNvSpPr/>
          <p:nvPr/>
        </p:nvSpPr>
        <p:spPr>
          <a:xfrm>
            <a:off x="4702629" y="1903855"/>
            <a:ext cx="2786742" cy="2786742"/>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9" name="文本框 18"/>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20" name="文本框 19"/>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grpSp>
        <p:nvGrpSpPr>
          <p:cNvPr id="22" name="组合 21"/>
          <p:cNvGrpSpPr/>
          <p:nvPr/>
        </p:nvGrpSpPr>
        <p:grpSpPr>
          <a:xfrm>
            <a:off x="1028464" y="4824041"/>
            <a:ext cx="10198336" cy="1198240"/>
            <a:chOff x="1257064" y="4407828"/>
            <a:chExt cx="10198336" cy="1198240"/>
          </a:xfrm>
        </p:grpSpPr>
        <p:sp>
          <p:nvSpPr>
            <p:cNvPr id="23" name="矩形 22"/>
            <p:cNvSpPr/>
            <p:nvPr/>
          </p:nvSpPr>
          <p:spPr>
            <a:xfrm>
              <a:off x="1257064" y="4760452"/>
              <a:ext cx="10198336" cy="8456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4" name="矩形 23"/>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34" name="椭圆 30"/>
          <p:cNvSpPr/>
          <p:nvPr/>
        </p:nvSpPr>
        <p:spPr>
          <a:xfrm>
            <a:off x="3577884" y="2801925"/>
            <a:ext cx="990602" cy="99060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31"/>
          <p:cNvSpPr/>
          <p:nvPr/>
        </p:nvSpPr>
        <p:spPr>
          <a:xfrm>
            <a:off x="7679774" y="2801925"/>
            <a:ext cx="878082" cy="990602"/>
          </a:xfrm>
          <a:custGeom>
            <a:avLst/>
            <a:gdLst>
              <a:gd name="connsiteX0" fmla="*/ 111313 w 299730"/>
              <a:gd name="connsiteY0" fmla="*/ 25400 h 338138"/>
              <a:gd name="connsiteX1" fmla="*/ 99482 w 299730"/>
              <a:gd name="connsiteY1" fmla="*/ 37263 h 338138"/>
              <a:gd name="connsiteX2" fmla="*/ 99482 w 299730"/>
              <a:gd name="connsiteY2" fmla="*/ 204657 h 338138"/>
              <a:gd name="connsiteX3" fmla="*/ 78447 w 299730"/>
              <a:gd name="connsiteY3" fmla="*/ 212565 h 338138"/>
              <a:gd name="connsiteX4" fmla="*/ 74503 w 299730"/>
              <a:gd name="connsiteY4" fmla="*/ 200703 h 338138"/>
              <a:gd name="connsiteX5" fmla="*/ 41637 w 299730"/>
              <a:gd name="connsiteY5" fmla="*/ 151934 h 338138"/>
              <a:gd name="connsiteX6" fmla="*/ 31120 w 299730"/>
              <a:gd name="connsiteY6" fmla="*/ 151934 h 338138"/>
              <a:gd name="connsiteX7" fmla="*/ 24546 w 299730"/>
              <a:gd name="connsiteY7" fmla="*/ 169069 h 338138"/>
              <a:gd name="connsiteX8" fmla="*/ 71874 w 299730"/>
              <a:gd name="connsiteY8" fmla="*/ 263970 h 338138"/>
              <a:gd name="connsiteX9" fmla="*/ 138921 w 299730"/>
              <a:gd name="connsiteY9" fmla="*/ 312738 h 338138"/>
              <a:gd name="connsiteX10" fmla="*/ 204654 w 299730"/>
              <a:gd name="connsiteY10" fmla="*/ 312738 h 338138"/>
              <a:gd name="connsiteX11" fmla="*/ 274330 w 299730"/>
              <a:gd name="connsiteY11" fmla="*/ 242881 h 338138"/>
              <a:gd name="connsiteX12" fmla="*/ 274330 w 299730"/>
              <a:gd name="connsiteY12" fmla="*/ 187522 h 338138"/>
              <a:gd name="connsiteX13" fmla="*/ 274330 w 299730"/>
              <a:gd name="connsiteY13" fmla="*/ 170387 h 338138"/>
              <a:gd name="connsiteX14" fmla="*/ 262498 w 299730"/>
              <a:gd name="connsiteY14" fmla="*/ 157206 h 338138"/>
              <a:gd name="connsiteX15" fmla="*/ 250666 w 299730"/>
              <a:gd name="connsiteY15" fmla="*/ 170387 h 338138"/>
              <a:gd name="connsiteX16" fmla="*/ 250666 w 299730"/>
              <a:gd name="connsiteY16" fmla="*/ 196748 h 338138"/>
              <a:gd name="connsiteX17" fmla="*/ 225688 w 299730"/>
              <a:gd name="connsiteY17" fmla="*/ 196748 h 338138"/>
              <a:gd name="connsiteX18" fmla="*/ 225688 w 299730"/>
              <a:gd name="connsiteY18" fmla="*/ 142708 h 338138"/>
              <a:gd name="connsiteX19" fmla="*/ 212542 w 299730"/>
              <a:gd name="connsiteY19" fmla="*/ 129527 h 338138"/>
              <a:gd name="connsiteX20" fmla="*/ 200710 w 299730"/>
              <a:gd name="connsiteY20" fmla="*/ 142708 h 338138"/>
              <a:gd name="connsiteX21" fmla="*/ 200710 w 299730"/>
              <a:gd name="connsiteY21" fmla="*/ 186204 h 338138"/>
              <a:gd name="connsiteX22" fmla="*/ 175731 w 299730"/>
              <a:gd name="connsiteY22" fmla="*/ 186204 h 338138"/>
              <a:gd name="connsiteX23" fmla="*/ 175731 w 299730"/>
              <a:gd name="connsiteY23" fmla="*/ 117665 h 338138"/>
              <a:gd name="connsiteX24" fmla="*/ 162585 w 299730"/>
              <a:gd name="connsiteY24" fmla="*/ 104484 h 338138"/>
              <a:gd name="connsiteX25" fmla="*/ 149438 w 299730"/>
              <a:gd name="connsiteY25" fmla="*/ 118983 h 338138"/>
              <a:gd name="connsiteX26" fmla="*/ 149438 w 299730"/>
              <a:gd name="connsiteY26" fmla="*/ 180932 h 338138"/>
              <a:gd name="connsiteX27" fmla="*/ 124460 w 299730"/>
              <a:gd name="connsiteY27" fmla="*/ 180932 h 338138"/>
              <a:gd name="connsiteX28" fmla="*/ 124460 w 299730"/>
              <a:gd name="connsiteY28" fmla="*/ 37263 h 338138"/>
              <a:gd name="connsiteX29" fmla="*/ 111313 w 299730"/>
              <a:gd name="connsiteY29" fmla="*/ 25400 h 338138"/>
              <a:gd name="connsiteX30" fmla="*/ 111858 w 299730"/>
              <a:gd name="connsiteY30" fmla="*/ 0 h 338138"/>
              <a:gd name="connsiteX31" fmla="*/ 149958 w 299730"/>
              <a:gd name="connsiteY31" fmla="*/ 36984 h 338138"/>
              <a:gd name="connsiteX32" fmla="*/ 149958 w 299730"/>
              <a:gd name="connsiteY32" fmla="*/ 81893 h 338138"/>
              <a:gd name="connsiteX33" fmla="*/ 163096 w 299730"/>
              <a:gd name="connsiteY33" fmla="*/ 80572 h 338138"/>
              <a:gd name="connsiteX34" fmla="*/ 199882 w 299730"/>
              <a:gd name="connsiteY34" fmla="*/ 106989 h 338138"/>
              <a:gd name="connsiteX35" fmla="*/ 213020 w 299730"/>
              <a:gd name="connsiteY35" fmla="*/ 104347 h 338138"/>
              <a:gd name="connsiteX36" fmla="*/ 249806 w 299730"/>
              <a:gd name="connsiteY36" fmla="*/ 134727 h 338138"/>
              <a:gd name="connsiteX37" fmla="*/ 262944 w 299730"/>
              <a:gd name="connsiteY37" fmla="*/ 132085 h 338138"/>
              <a:gd name="connsiteX38" fmla="*/ 299730 w 299730"/>
              <a:gd name="connsiteY38" fmla="*/ 170390 h 338138"/>
              <a:gd name="connsiteX39" fmla="*/ 299730 w 299730"/>
              <a:gd name="connsiteY39" fmla="*/ 173032 h 338138"/>
              <a:gd name="connsiteX40" fmla="*/ 299730 w 299730"/>
              <a:gd name="connsiteY40" fmla="*/ 243037 h 338138"/>
              <a:gd name="connsiteX41" fmla="*/ 205137 w 299730"/>
              <a:gd name="connsiteY41" fmla="*/ 338138 h 338138"/>
              <a:gd name="connsiteX42" fmla="*/ 139447 w 299730"/>
              <a:gd name="connsiteY42" fmla="*/ 338138 h 338138"/>
              <a:gd name="connsiteX43" fmla="*/ 50109 w 299730"/>
              <a:gd name="connsiteY43" fmla="*/ 274737 h 338138"/>
              <a:gd name="connsiteX44" fmla="*/ 4126 w 299730"/>
              <a:gd name="connsiteY44" fmla="*/ 180957 h 338138"/>
              <a:gd name="connsiteX45" fmla="*/ 19892 w 299730"/>
              <a:gd name="connsiteY45" fmla="*/ 129443 h 338138"/>
              <a:gd name="connsiteX46" fmla="*/ 51423 w 299730"/>
              <a:gd name="connsiteY46" fmla="*/ 128123 h 338138"/>
              <a:gd name="connsiteX47" fmla="*/ 75072 w 299730"/>
              <a:gd name="connsiteY47" fmla="*/ 147935 h 338138"/>
              <a:gd name="connsiteX48" fmla="*/ 75072 w 299730"/>
              <a:gd name="connsiteY48" fmla="*/ 36984 h 338138"/>
              <a:gd name="connsiteX49" fmla="*/ 111858 w 299730"/>
              <a:gd name="connsiteY4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9730" h="338138">
                <a:moveTo>
                  <a:pt x="111313" y="25400"/>
                </a:moveTo>
                <a:cubicBezTo>
                  <a:pt x="104740" y="25400"/>
                  <a:pt x="99482" y="30672"/>
                  <a:pt x="99482" y="37263"/>
                </a:cubicBezTo>
                <a:cubicBezTo>
                  <a:pt x="99482" y="37263"/>
                  <a:pt x="99482" y="37263"/>
                  <a:pt x="99482" y="204657"/>
                </a:cubicBezTo>
                <a:cubicBezTo>
                  <a:pt x="99482" y="204657"/>
                  <a:pt x="99482" y="204657"/>
                  <a:pt x="78447" y="212565"/>
                </a:cubicBezTo>
                <a:cubicBezTo>
                  <a:pt x="78447" y="212565"/>
                  <a:pt x="78447" y="212565"/>
                  <a:pt x="74503" y="200703"/>
                </a:cubicBezTo>
                <a:cubicBezTo>
                  <a:pt x="69245" y="184886"/>
                  <a:pt x="54783" y="157206"/>
                  <a:pt x="41637" y="151934"/>
                </a:cubicBezTo>
                <a:cubicBezTo>
                  <a:pt x="37693" y="150616"/>
                  <a:pt x="35064" y="150616"/>
                  <a:pt x="31120" y="151934"/>
                </a:cubicBezTo>
                <a:cubicBezTo>
                  <a:pt x="24546" y="155888"/>
                  <a:pt x="21917" y="162479"/>
                  <a:pt x="24546" y="169069"/>
                </a:cubicBezTo>
                <a:cubicBezTo>
                  <a:pt x="24546" y="169069"/>
                  <a:pt x="24546" y="169069"/>
                  <a:pt x="71874" y="263970"/>
                </a:cubicBezTo>
                <a:cubicBezTo>
                  <a:pt x="71874" y="265288"/>
                  <a:pt x="98167" y="312738"/>
                  <a:pt x="138921" y="312738"/>
                </a:cubicBezTo>
                <a:cubicBezTo>
                  <a:pt x="138921" y="312738"/>
                  <a:pt x="138921" y="312738"/>
                  <a:pt x="204654" y="312738"/>
                </a:cubicBezTo>
                <a:cubicBezTo>
                  <a:pt x="244093" y="312738"/>
                  <a:pt x="274330" y="281104"/>
                  <a:pt x="274330" y="242881"/>
                </a:cubicBezTo>
                <a:cubicBezTo>
                  <a:pt x="274330" y="242881"/>
                  <a:pt x="274330" y="242881"/>
                  <a:pt x="274330" y="187522"/>
                </a:cubicBezTo>
                <a:cubicBezTo>
                  <a:pt x="274330" y="187522"/>
                  <a:pt x="274330" y="187522"/>
                  <a:pt x="274330" y="170387"/>
                </a:cubicBezTo>
                <a:cubicBezTo>
                  <a:pt x="274330" y="162479"/>
                  <a:pt x="269072" y="157206"/>
                  <a:pt x="262498" y="157206"/>
                </a:cubicBezTo>
                <a:cubicBezTo>
                  <a:pt x="255925" y="157206"/>
                  <a:pt x="250666" y="162479"/>
                  <a:pt x="250666" y="170387"/>
                </a:cubicBezTo>
                <a:cubicBezTo>
                  <a:pt x="250666" y="170387"/>
                  <a:pt x="250666" y="170387"/>
                  <a:pt x="250666" y="196748"/>
                </a:cubicBezTo>
                <a:cubicBezTo>
                  <a:pt x="250666" y="196748"/>
                  <a:pt x="250666" y="196748"/>
                  <a:pt x="225688" y="196748"/>
                </a:cubicBezTo>
                <a:cubicBezTo>
                  <a:pt x="225688" y="196748"/>
                  <a:pt x="225688" y="196748"/>
                  <a:pt x="225688" y="142708"/>
                </a:cubicBezTo>
                <a:cubicBezTo>
                  <a:pt x="225688" y="136117"/>
                  <a:pt x="219115" y="129527"/>
                  <a:pt x="212542" y="129527"/>
                </a:cubicBezTo>
                <a:cubicBezTo>
                  <a:pt x="205968" y="129527"/>
                  <a:pt x="200710" y="136117"/>
                  <a:pt x="200710" y="142708"/>
                </a:cubicBezTo>
                <a:cubicBezTo>
                  <a:pt x="200710" y="142708"/>
                  <a:pt x="200710" y="142708"/>
                  <a:pt x="200710" y="186204"/>
                </a:cubicBezTo>
                <a:cubicBezTo>
                  <a:pt x="200710" y="186204"/>
                  <a:pt x="200710" y="186204"/>
                  <a:pt x="175731" y="186204"/>
                </a:cubicBezTo>
                <a:cubicBezTo>
                  <a:pt x="175731" y="186204"/>
                  <a:pt x="175731" y="186204"/>
                  <a:pt x="175731" y="117665"/>
                </a:cubicBezTo>
                <a:cubicBezTo>
                  <a:pt x="175731" y="111074"/>
                  <a:pt x="169158" y="104484"/>
                  <a:pt x="162585" y="104484"/>
                </a:cubicBezTo>
                <a:cubicBezTo>
                  <a:pt x="156012" y="104484"/>
                  <a:pt x="149438" y="111074"/>
                  <a:pt x="149438" y="118983"/>
                </a:cubicBezTo>
                <a:cubicBezTo>
                  <a:pt x="149438" y="118983"/>
                  <a:pt x="149438" y="118983"/>
                  <a:pt x="149438" y="180932"/>
                </a:cubicBezTo>
                <a:cubicBezTo>
                  <a:pt x="149438" y="180932"/>
                  <a:pt x="149438" y="180932"/>
                  <a:pt x="124460" y="180932"/>
                </a:cubicBezTo>
                <a:cubicBezTo>
                  <a:pt x="124460" y="180932"/>
                  <a:pt x="124460" y="180932"/>
                  <a:pt x="124460" y="37263"/>
                </a:cubicBezTo>
                <a:cubicBezTo>
                  <a:pt x="124460" y="30672"/>
                  <a:pt x="117887" y="25400"/>
                  <a:pt x="111313" y="25400"/>
                </a:cubicBezTo>
                <a:close/>
                <a:moveTo>
                  <a:pt x="111858" y="0"/>
                </a:moveTo>
                <a:cubicBezTo>
                  <a:pt x="132878" y="0"/>
                  <a:pt x="149958" y="17171"/>
                  <a:pt x="149958" y="36984"/>
                </a:cubicBezTo>
                <a:cubicBezTo>
                  <a:pt x="149958" y="36984"/>
                  <a:pt x="149958" y="36984"/>
                  <a:pt x="149958" y="81893"/>
                </a:cubicBezTo>
                <a:cubicBezTo>
                  <a:pt x="153899" y="80572"/>
                  <a:pt x="157840" y="80572"/>
                  <a:pt x="163096" y="80572"/>
                </a:cubicBezTo>
                <a:cubicBezTo>
                  <a:pt x="180175" y="80572"/>
                  <a:pt x="194627" y="92460"/>
                  <a:pt x="199882" y="106989"/>
                </a:cubicBezTo>
                <a:cubicBezTo>
                  <a:pt x="203823" y="105668"/>
                  <a:pt x="207765" y="104347"/>
                  <a:pt x="213020" y="104347"/>
                </a:cubicBezTo>
                <a:cubicBezTo>
                  <a:pt x="231413" y="104347"/>
                  <a:pt x="245865" y="117556"/>
                  <a:pt x="249806" y="134727"/>
                </a:cubicBezTo>
                <a:cubicBezTo>
                  <a:pt x="253747" y="133406"/>
                  <a:pt x="257689" y="132085"/>
                  <a:pt x="262944" y="132085"/>
                </a:cubicBezTo>
                <a:cubicBezTo>
                  <a:pt x="283965" y="132085"/>
                  <a:pt x="299730" y="149256"/>
                  <a:pt x="299730" y="170390"/>
                </a:cubicBezTo>
                <a:cubicBezTo>
                  <a:pt x="299730" y="170390"/>
                  <a:pt x="299730" y="170390"/>
                  <a:pt x="299730" y="173032"/>
                </a:cubicBezTo>
                <a:cubicBezTo>
                  <a:pt x="299730" y="173032"/>
                  <a:pt x="299730" y="173032"/>
                  <a:pt x="299730" y="243037"/>
                </a:cubicBezTo>
                <a:cubicBezTo>
                  <a:pt x="299730" y="294550"/>
                  <a:pt x="257689" y="338138"/>
                  <a:pt x="205137" y="338138"/>
                </a:cubicBezTo>
                <a:cubicBezTo>
                  <a:pt x="205137" y="338138"/>
                  <a:pt x="205137" y="338138"/>
                  <a:pt x="139447" y="338138"/>
                </a:cubicBezTo>
                <a:cubicBezTo>
                  <a:pt x="82954" y="338138"/>
                  <a:pt x="51423" y="277379"/>
                  <a:pt x="50109" y="274737"/>
                </a:cubicBezTo>
                <a:cubicBezTo>
                  <a:pt x="50109" y="274737"/>
                  <a:pt x="50109" y="274737"/>
                  <a:pt x="4126" y="180957"/>
                </a:cubicBezTo>
                <a:cubicBezTo>
                  <a:pt x="-5070" y="162465"/>
                  <a:pt x="1499" y="138689"/>
                  <a:pt x="19892" y="129443"/>
                </a:cubicBezTo>
                <a:cubicBezTo>
                  <a:pt x="30403" y="124160"/>
                  <a:pt x="40913" y="124160"/>
                  <a:pt x="51423" y="128123"/>
                </a:cubicBezTo>
                <a:cubicBezTo>
                  <a:pt x="60620" y="132085"/>
                  <a:pt x="68503" y="140010"/>
                  <a:pt x="75072" y="147935"/>
                </a:cubicBezTo>
                <a:cubicBezTo>
                  <a:pt x="75072" y="147935"/>
                  <a:pt x="75072" y="147935"/>
                  <a:pt x="75072" y="36984"/>
                </a:cubicBezTo>
                <a:cubicBezTo>
                  <a:pt x="75072" y="17171"/>
                  <a:pt x="92151" y="0"/>
                  <a:pt x="11185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矩形 32"/>
          <p:cNvSpPr/>
          <p:nvPr/>
        </p:nvSpPr>
        <p:spPr>
          <a:xfrm>
            <a:off x="4975013" y="2852012"/>
            <a:ext cx="2241974" cy="94051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accent2"/>
                </a:solidFill>
              </a:rPr>
              <a:t>标题</a:t>
            </a:r>
            <a:endParaRPr lang="en-US" altLang="zh-CN" sz="2400" b="1" dirty="0">
              <a:solidFill>
                <a:schemeClr val="accent2"/>
              </a:solidFill>
            </a:endParaRPr>
          </a:p>
          <a:p>
            <a:pPr algn="ctr">
              <a:lnSpc>
                <a:spcPct val="120000"/>
              </a:lnSpc>
            </a:pPr>
            <a:r>
              <a:rPr lang="zh-CN" altLang="en-US" sz="2400" b="1" dirty="0">
                <a:solidFill>
                  <a:schemeClr val="accent2"/>
                </a:solidFill>
              </a:rPr>
              <a:t>文字添加</a:t>
            </a:r>
            <a:endParaRPr lang="zh-CN" altLang="en-US" sz="2400" b="1" dirty="0">
              <a:solidFill>
                <a:schemeClr val="accent2"/>
              </a:solidFill>
            </a:endParaRPr>
          </a:p>
        </p:txBody>
      </p:sp>
    </p:spTree>
  </p:cSld>
  <p:clrMapOvr>
    <a:masterClrMapping/>
  </p:clrMapOvr>
  <p:transition spd="slow" advTm="4000">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4"/>
          <p:cNvSpPr/>
          <p:nvPr/>
        </p:nvSpPr>
        <p:spPr>
          <a:xfrm>
            <a:off x="1649930" y="1741573"/>
            <a:ext cx="2357281" cy="2032139"/>
          </a:xfrm>
          <a:prstGeom prst="triangl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6" name="矩形: 圆角 5"/>
          <p:cNvSpPr/>
          <p:nvPr/>
        </p:nvSpPr>
        <p:spPr>
          <a:xfrm>
            <a:off x="2135180" y="2248164"/>
            <a:ext cx="3720163" cy="141449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6" name="等腰三角形 15"/>
          <p:cNvSpPr/>
          <p:nvPr/>
        </p:nvSpPr>
        <p:spPr>
          <a:xfrm>
            <a:off x="6374758" y="1741573"/>
            <a:ext cx="2357281" cy="2032139"/>
          </a:xfrm>
          <a:prstGeom prst="triangl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7" name="矩形: 圆角 16"/>
          <p:cNvSpPr/>
          <p:nvPr/>
        </p:nvSpPr>
        <p:spPr>
          <a:xfrm>
            <a:off x="6860008" y="2248164"/>
            <a:ext cx="3720163" cy="141449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0" name="等腰三角形 19"/>
          <p:cNvSpPr/>
          <p:nvPr/>
        </p:nvSpPr>
        <p:spPr>
          <a:xfrm>
            <a:off x="1649930" y="3998911"/>
            <a:ext cx="2357281" cy="2032139"/>
          </a:xfrm>
          <a:prstGeom prst="triangl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1" name="矩形: 圆角 20"/>
          <p:cNvSpPr/>
          <p:nvPr/>
        </p:nvSpPr>
        <p:spPr>
          <a:xfrm>
            <a:off x="2135180" y="4505502"/>
            <a:ext cx="3720163" cy="141449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3" name="等腰三角形 22"/>
          <p:cNvSpPr/>
          <p:nvPr/>
        </p:nvSpPr>
        <p:spPr>
          <a:xfrm>
            <a:off x="6374758" y="3998911"/>
            <a:ext cx="2357281" cy="2032139"/>
          </a:xfrm>
          <a:prstGeom prst="triangl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4" name="矩形: 圆角 23"/>
          <p:cNvSpPr/>
          <p:nvPr/>
        </p:nvSpPr>
        <p:spPr>
          <a:xfrm>
            <a:off x="6860008" y="4505502"/>
            <a:ext cx="3720163" cy="141449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5" name="文本框 24"/>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26" name="文本框 25"/>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sp>
        <p:nvSpPr>
          <p:cNvPr id="27" name="矩形 26"/>
          <p:cNvSpPr/>
          <p:nvPr/>
        </p:nvSpPr>
        <p:spPr>
          <a:xfrm>
            <a:off x="2371087" y="2473363"/>
            <a:ext cx="334844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endParaRPr>
          </a:p>
        </p:txBody>
      </p:sp>
      <p:sp>
        <p:nvSpPr>
          <p:cNvPr id="28" name="矩形 27"/>
          <p:cNvSpPr/>
          <p:nvPr/>
        </p:nvSpPr>
        <p:spPr>
          <a:xfrm>
            <a:off x="7045865" y="2473363"/>
            <a:ext cx="334844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endParaRPr>
          </a:p>
        </p:txBody>
      </p:sp>
      <p:sp>
        <p:nvSpPr>
          <p:cNvPr id="29" name="矩形 28"/>
          <p:cNvSpPr/>
          <p:nvPr/>
        </p:nvSpPr>
        <p:spPr>
          <a:xfrm>
            <a:off x="2371087" y="4784682"/>
            <a:ext cx="334844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endParaRPr>
          </a:p>
        </p:txBody>
      </p:sp>
      <p:sp>
        <p:nvSpPr>
          <p:cNvPr id="30" name="矩形 29"/>
          <p:cNvSpPr/>
          <p:nvPr/>
        </p:nvSpPr>
        <p:spPr>
          <a:xfrm>
            <a:off x="7045865" y="4784682"/>
            <a:ext cx="334844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endParaRPr>
          </a:p>
        </p:txBody>
      </p:sp>
      <p:sp>
        <p:nvSpPr>
          <p:cNvPr id="31" name="矩形 30"/>
          <p:cNvSpPr/>
          <p:nvPr/>
        </p:nvSpPr>
        <p:spPr>
          <a:xfrm>
            <a:off x="1654411" y="3424834"/>
            <a:ext cx="563319"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chemeClr val="accent2"/>
                </a:solidFill>
              </a:rPr>
              <a:t>01</a:t>
            </a:r>
            <a:endParaRPr lang="zh-CN" altLang="en-US" b="1" dirty="0">
              <a:solidFill>
                <a:schemeClr val="accent2"/>
              </a:solidFill>
            </a:endParaRPr>
          </a:p>
        </p:txBody>
      </p:sp>
      <p:sp>
        <p:nvSpPr>
          <p:cNvPr id="32" name="矩形 31"/>
          <p:cNvSpPr/>
          <p:nvPr/>
        </p:nvSpPr>
        <p:spPr>
          <a:xfrm>
            <a:off x="6413670" y="3424834"/>
            <a:ext cx="563319"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chemeClr val="accent2"/>
                </a:solidFill>
              </a:rPr>
              <a:t>02</a:t>
            </a:r>
            <a:endParaRPr lang="zh-CN" altLang="en-US" b="1" dirty="0">
              <a:solidFill>
                <a:schemeClr val="accent2"/>
              </a:solidFill>
            </a:endParaRPr>
          </a:p>
        </p:txBody>
      </p:sp>
      <p:sp>
        <p:nvSpPr>
          <p:cNvPr id="33" name="矩形 32"/>
          <p:cNvSpPr/>
          <p:nvPr/>
        </p:nvSpPr>
        <p:spPr>
          <a:xfrm>
            <a:off x="1654411" y="5678446"/>
            <a:ext cx="563319"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chemeClr val="accent2"/>
                </a:solidFill>
              </a:rPr>
              <a:t>03</a:t>
            </a:r>
            <a:endParaRPr lang="zh-CN" altLang="en-US" b="1" dirty="0">
              <a:solidFill>
                <a:schemeClr val="accent2"/>
              </a:solidFill>
            </a:endParaRPr>
          </a:p>
        </p:txBody>
      </p:sp>
      <p:sp>
        <p:nvSpPr>
          <p:cNvPr id="34" name="矩形 33"/>
          <p:cNvSpPr/>
          <p:nvPr/>
        </p:nvSpPr>
        <p:spPr>
          <a:xfrm>
            <a:off x="6413670" y="5678446"/>
            <a:ext cx="563319"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chemeClr val="accent2"/>
                </a:solidFill>
              </a:rPr>
              <a:t>04</a:t>
            </a:r>
            <a:endParaRPr lang="zh-CN" altLang="en-US" b="1" dirty="0">
              <a:solidFill>
                <a:schemeClr val="accent2"/>
              </a:solidFill>
            </a:endParaRPr>
          </a:p>
        </p:txBody>
      </p:sp>
      <p:sp>
        <p:nvSpPr>
          <p:cNvPr id="39" name="椭圆 34"/>
          <p:cNvSpPr/>
          <p:nvPr/>
        </p:nvSpPr>
        <p:spPr>
          <a:xfrm>
            <a:off x="2737585" y="1980780"/>
            <a:ext cx="175716" cy="183544"/>
          </a:xfrm>
          <a:custGeom>
            <a:avLst/>
            <a:gdLst>
              <a:gd name="connsiteX0" fmla="*/ 164665 w 323717"/>
              <a:gd name="connsiteY0" fmla="*/ 288925 h 338138"/>
              <a:gd name="connsiteX1" fmla="*/ 176572 w 323717"/>
              <a:gd name="connsiteY1" fmla="*/ 300832 h 338138"/>
              <a:gd name="connsiteX2" fmla="*/ 164665 w 323717"/>
              <a:gd name="connsiteY2" fmla="*/ 312739 h 338138"/>
              <a:gd name="connsiteX3" fmla="*/ 152758 w 323717"/>
              <a:gd name="connsiteY3" fmla="*/ 300832 h 338138"/>
              <a:gd name="connsiteX4" fmla="*/ 164665 w 323717"/>
              <a:gd name="connsiteY4" fmla="*/ 288925 h 338138"/>
              <a:gd name="connsiteX5" fmla="*/ 89258 w 323717"/>
              <a:gd name="connsiteY5" fmla="*/ 284163 h 338138"/>
              <a:gd name="connsiteX6" fmla="*/ 89258 w 323717"/>
              <a:gd name="connsiteY6" fmla="*/ 315913 h 338138"/>
              <a:gd name="connsiteX7" fmla="*/ 235308 w 323717"/>
              <a:gd name="connsiteY7" fmla="*/ 315913 h 338138"/>
              <a:gd name="connsiteX8" fmla="*/ 235308 w 323717"/>
              <a:gd name="connsiteY8" fmla="*/ 284163 h 338138"/>
              <a:gd name="connsiteX9" fmla="*/ 281081 w 323717"/>
              <a:gd name="connsiteY9" fmla="*/ 112713 h 338138"/>
              <a:gd name="connsiteX10" fmla="*/ 281081 w 323717"/>
              <a:gd name="connsiteY10" fmla="*/ 230188 h 338138"/>
              <a:gd name="connsiteX11" fmla="*/ 271820 w 323717"/>
              <a:gd name="connsiteY11" fmla="*/ 224967 h 338138"/>
              <a:gd name="connsiteX12" fmla="*/ 271820 w 323717"/>
              <a:gd name="connsiteY12" fmla="*/ 119239 h 338138"/>
              <a:gd name="connsiteX13" fmla="*/ 281081 w 323717"/>
              <a:gd name="connsiteY13" fmla="*/ 112713 h 338138"/>
              <a:gd name="connsiteX14" fmla="*/ 41897 w 323717"/>
              <a:gd name="connsiteY14" fmla="*/ 112713 h 338138"/>
              <a:gd name="connsiteX15" fmla="*/ 49835 w 323717"/>
              <a:gd name="connsiteY15" fmla="*/ 119239 h 338138"/>
              <a:gd name="connsiteX16" fmla="*/ 51158 w 323717"/>
              <a:gd name="connsiteY16" fmla="*/ 224967 h 338138"/>
              <a:gd name="connsiteX17" fmla="*/ 41897 w 323717"/>
              <a:gd name="connsiteY17" fmla="*/ 230188 h 338138"/>
              <a:gd name="connsiteX18" fmla="*/ 41897 w 323717"/>
              <a:gd name="connsiteY18" fmla="*/ 112713 h 338138"/>
              <a:gd name="connsiteX19" fmla="*/ 301798 w 323717"/>
              <a:gd name="connsiteY19" fmla="*/ 98425 h 338138"/>
              <a:gd name="connsiteX20" fmla="*/ 303090 w 323717"/>
              <a:gd name="connsiteY20" fmla="*/ 246063 h 338138"/>
              <a:gd name="connsiteX21" fmla="*/ 294045 w 323717"/>
              <a:gd name="connsiteY21" fmla="*/ 240790 h 338138"/>
              <a:gd name="connsiteX22" fmla="*/ 294045 w 323717"/>
              <a:gd name="connsiteY22" fmla="*/ 105016 h 338138"/>
              <a:gd name="connsiteX23" fmla="*/ 301798 w 323717"/>
              <a:gd name="connsiteY23" fmla="*/ 98425 h 338138"/>
              <a:gd name="connsiteX24" fmla="*/ 22545 w 323717"/>
              <a:gd name="connsiteY24" fmla="*/ 98425 h 338138"/>
              <a:gd name="connsiteX25" fmla="*/ 30520 w 323717"/>
              <a:gd name="connsiteY25" fmla="*/ 105016 h 338138"/>
              <a:gd name="connsiteX26" fmla="*/ 30520 w 323717"/>
              <a:gd name="connsiteY26" fmla="*/ 240790 h 338138"/>
              <a:gd name="connsiteX27" fmla="*/ 21216 w 323717"/>
              <a:gd name="connsiteY27" fmla="*/ 246063 h 338138"/>
              <a:gd name="connsiteX28" fmla="*/ 22545 w 323717"/>
              <a:gd name="connsiteY28" fmla="*/ 98425 h 338138"/>
              <a:gd name="connsiteX29" fmla="*/ 89258 w 323717"/>
              <a:gd name="connsiteY29" fmla="*/ 52388 h 338138"/>
              <a:gd name="connsiteX30" fmla="*/ 89258 w 323717"/>
              <a:gd name="connsiteY30" fmla="*/ 263526 h 338138"/>
              <a:gd name="connsiteX31" fmla="*/ 235308 w 323717"/>
              <a:gd name="connsiteY31" fmla="*/ 263526 h 338138"/>
              <a:gd name="connsiteX32" fmla="*/ 235308 w 323717"/>
              <a:gd name="connsiteY32" fmla="*/ 52388 h 338138"/>
              <a:gd name="connsiteX33" fmla="*/ 89258 w 323717"/>
              <a:gd name="connsiteY33" fmla="*/ 22225 h 338138"/>
              <a:gd name="connsiteX34" fmla="*/ 89258 w 323717"/>
              <a:gd name="connsiteY34" fmla="*/ 31750 h 338138"/>
              <a:gd name="connsiteX35" fmla="*/ 235308 w 323717"/>
              <a:gd name="connsiteY35" fmla="*/ 31750 h 338138"/>
              <a:gd name="connsiteX36" fmla="*/ 235308 w 323717"/>
              <a:gd name="connsiteY36" fmla="*/ 22225 h 338138"/>
              <a:gd name="connsiteX37" fmla="*/ 89579 w 323717"/>
              <a:gd name="connsiteY37" fmla="*/ 0 h 338138"/>
              <a:gd name="connsiteX38" fmla="*/ 234986 w 323717"/>
              <a:gd name="connsiteY38" fmla="*/ 0 h 338138"/>
              <a:gd name="connsiteX39" fmla="*/ 255945 w 323717"/>
              <a:gd name="connsiteY39" fmla="*/ 21133 h 338138"/>
              <a:gd name="connsiteX40" fmla="*/ 255945 w 323717"/>
              <a:gd name="connsiteY40" fmla="*/ 317005 h 338138"/>
              <a:gd name="connsiteX41" fmla="*/ 234986 w 323717"/>
              <a:gd name="connsiteY41" fmla="*/ 338138 h 338138"/>
              <a:gd name="connsiteX42" fmla="*/ 89579 w 323717"/>
              <a:gd name="connsiteY42" fmla="*/ 338138 h 338138"/>
              <a:gd name="connsiteX43" fmla="*/ 68620 w 323717"/>
              <a:gd name="connsiteY43" fmla="*/ 317005 h 338138"/>
              <a:gd name="connsiteX44" fmla="*/ 68620 w 323717"/>
              <a:gd name="connsiteY44" fmla="*/ 21133 h 338138"/>
              <a:gd name="connsiteX45" fmla="*/ 89579 w 323717"/>
              <a:gd name="connsiteY4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3717" h="338138">
                <a:moveTo>
                  <a:pt x="164665" y="288925"/>
                </a:moveTo>
                <a:cubicBezTo>
                  <a:pt x="171241" y="288925"/>
                  <a:pt x="176572" y="294256"/>
                  <a:pt x="176572" y="300832"/>
                </a:cubicBezTo>
                <a:cubicBezTo>
                  <a:pt x="176572" y="307408"/>
                  <a:pt x="171241" y="312739"/>
                  <a:pt x="164665" y="312739"/>
                </a:cubicBezTo>
                <a:cubicBezTo>
                  <a:pt x="158089" y="312739"/>
                  <a:pt x="152758" y="307408"/>
                  <a:pt x="152758" y="300832"/>
                </a:cubicBezTo>
                <a:cubicBezTo>
                  <a:pt x="152758" y="294256"/>
                  <a:pt x="158089" y="288925"/>
                  <a:pt x="164665" y="288925"/>
                </a:cubicBezTo>
                <a:close/>
                <a:moveTo>
                  <a:pt x="89258" y="284163"/>
                </a:moveTo>
                <a:lnTo>
                  <a:pt x="89258" y="315913"/>
                </a:lnTo>
                <a:lnTo>
                  <a:pt x="235308" y="315913"/>
                </a:lnTo>
                <a:lnTo>
                  <a:pt x="235308" y="284163"/>
                </a:lnTo>
                <a:close/>
                <a:moveTo>
                  <a:pt x="281081" y="112713"/>
                </a:moveTo>
                <a:cubicBezTo>
                  <a:pt x="282404" y="115323"/>
                  <a:pt x="319445" y="161008"/>
                  <a:pt x="281081" y="230188"/>
                </a:cubicBezTo>
                <a:lnTo>
                  <a:pt x="271820" y="224967"/>
                </a:lnTo>
                <a:cubicBezTo>
                  <a:pt x="306216" y="162313"/>
                  <a:pt x="273143" y="120544"/>
                  <a:pt x="271820" y="119239"/>
                </a:cubicBezTo>
                <a:cubicBezTo>
                  <a:pt x="271820" y="119239"/>
                  <a:pt x="271820" y="119239"/>
                  <a:pt x="281081" y="112713"/>
                </a:cubicBezTo>
                <a:close/>
                <a:moveTo>
                  <a:pt x="41897" y="112713"/>
                </a:moveTo>
                <a:cubicBezTo>
                  <a:pt x="41897" y="112713"/>
                  <a:pt x="41897" y="112713"/>
                  <a:pt x="49835" y="119239"/>
                </a:cubicBezTo>
                <a:cubicBezTo>
                  <a:pt x="48512" y="121850"/>
                  <a:pt x="16762" y="162313"/>
                  <a:pt x="51158" y="224967"/>
                </a:cubicBezTo>
                <a:cubicBezTo>
                  <a:pt x="51158" y="224967"/>
                  <a:pt x="51158" y="224967"/>
                  <a:pt x="41897" y="230188"/>
                </a:cubicBezTo>
                <a:cubicBezTo>
                  <a:pt x="3533" y="161008"/>
                  <a:pt x="40574" y="115323"/>
                  <a:pt x="41897" y="112713"/>
                </a:cubicBezTo>
                <a:close/>
                <a:moveTo>
                  <a:pt x="301798" y="98425"/>
                </a:moveTo>
                <a:cubicBezTo>
                  <a:pt x="303090" y="98425"/>
                  <a:pt x="349608" y="159062"/>
                  <a:pt x="303090" y="246063"/>
                </a:cubicBezTo>
                <a:cubicBezTo>
                  <a:pt x="303090" y="246063"/>
                  <a:pt x="303090" y="246063"/>
                  <a:pt x="294045" y="240790"/>
                </a:cubicBezTo>
                <a:cubicBezTo>
                  <a:pt x="336687" y="160380"/>
                  <a:pt x="295337" y="107652"/>
                  <a:pt x="294045" y="105016"/>
                </a:cubicBezTo>
                <a:cubicBezTo>
                  <a:pt x="294045" y="105016"/>
                  <a:pt x="294045" y="105016"/>
                  <a:pt x="301798" y="98425"/>
                </a:cubicBezTo>
                <a:close/>
                <a:moveTo>
                  <a:pt x="22545" y="98425"/>
                </a:moveTo>
                <a:cubicBezTo>
                  <a:pt x="22545" y="98425"/>
                  <a:pt x="22545" y="98425"/>
                  <a:pt x="30520" y="105016"/>
                </a:cubicBezTo>
                <a:cubicBezTo>
                  <a:pt x="27862" y="107652"/>
                  <a:pt x="-13340" y="160380"/>
                  <a:pt x="30520" y="240790"/>
                </a:cubicBezTo>
                <a:lnTo>
                  <a:pt x="21216" y="246063"/>
                </a:lnTo>
                <a:cubicBezTo>
                  <a:pt x="-26630" y="159062"/>
                  <a:pt x="21216" y="98425"/>
                  <a:pt x="22545" y="98425"/>
                </a:cubicBezTo>
                <a:close/>
                <a:moveTo>
                  <a:pt x="89258" y="52388"/>
                </a:moveTo>
                <a:lnTo>
                  <a:pt x="89258" y="263526"/>
                </a:lnTo>
                <a:lnTo>
                  <a:pt x="235308" y="263526"/>
                </a:lnTo>
                <a:lnTo>
                  <a:pt x="235308" y="52388"/>
                </a:lnTo>
                <a:close/>
                <a:moveTo>
                  <a:pt x="89258" y="22225"/>
                </a:moveTo>
                <a:lnTo>
                  <a:pt x="89258" y="31750"/>
                </a:lnTo>
                <a:lnTo>
                  <a:pt x="235308" y="31750"/>
                </a:lnTo>
                <a:lnTo>
                  <a:pt x="235308" y="22225"/>
                </a:lnTo>
                <a:close/>
                <a:moveTo>
                  <a:pt x="89579" y="0"/>
                </a:moveTo>
                <a:cubicBezTo>
                  <a:pt x="89579" y="0"/>
                  <a:pt x="89579" y="0"/>
                  <a:pt x="234986" y="0"/>
                </a:cubicBezTo>
                <a:cubicBezTo>
                  <a:pt x="246775" y="0"/>
                  <a:pt x="255945" y="9246"/>
                  <a:pt x="255945" y="21133"/>
                </a:cubicBezTo>
                <a:cubicBezTo>
                  <a:pt x="255945" y="21133"/>
                  <a:pt x="255945" y="21133"/>
                  <a:pt x="255945" y="317005"/>
                </a:cubicBezTo>
                <a:cubicBezTo>
                  <a:pt x="255945" y="328892"/>
                  <a:pt x="246775" y="338138"/>
                  <a:pt x="234986" y="338138"/>
                </a:cubicBezTo>
                <a:cubicBezTo>
                  <a:pt x="234986" y="338138"/>
                  <a:pt x="234986" y="338138"/>
                  <a:pt x="89579" y="338138"/>
                </a:cubicBezTo>
                <a:cubicBezTo>
                  <a:pt x="77790" y="338138"/>
                  <a:pt x="68620" y="328892"/>
                  <a:pt x="68620" y="317005"/>
                </a:cubicBezTo>
                <a:cubicBezTo>
                  <a:pt x="68620" y="317005"/>
                  <a:pt x="68620" y="317005"/>
                  <a:pt x="68620" y="21133"/>
                </a:cubicBezTo>
                <a:cubicBezTo>
                  <a:pt x="68620" y="9246"/>
                  <a:pt x="77790" y="0"/>
                  <a:pt x="8957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椭圆 35"/>
          <p:cNvSpPr/>
          <p:nvPr/>
        </p:nvSpPr>
        <p:spPr>
          <a:xfrm>
            <a:off x="7461626" y="2004908"/>
            <a:ext cx="183544" cy="135288"/>
          </a:xfrm>
          <a:custGeom>
            <a:avLst/>
            <a:gdLst>
              <a:gd name="connsiteX0" fmla="*/ 9246 w 338138"/>
              <a:gd name="connsiteY0" fmla="*/ 217488 h 249238"/>
              <a:gd name="connsiteX1" fmla="*/ 328892 w 338138"/>
              <a:gd name="connsiteY1" fmla="*/ 217488 h 249238"/>
              <a:gd name="connsiteX2" fmla="*/ 338138 w 338138"/>
              <a:gd name="connsiteY2" fmla="*/ 226378 h 249238"/>
              <a:gd name="connsiteX3" fmla="*/ 314363 w 338138"/>
              <a:gd name="connsiteY3" fmla="*/ 249238 h 249238"/>
              <a:gd name="connsiteX4" fmla="*/ 23775 w 338138"/>
              <a:gd name="connsiteY4" fmla="*/ 249238 h 249238"/>
              <a:gd name="connsiteX5" fmla="*/ 0 w 338138"/>
              <a:gd name="connsiteY5" fmla="*/ 226378 h 249238"/>
              <a:gd name="connsiteX6" fmla="*/ 9246 w 338138"/>
              <a:gd name="connsiteY6" fmla="*/ 217488 h 249238"/>
              <a:gd name="connsiteX7" fmla="*/ 145024 w 338138"/>
              <a:gd name="connsiteY7" fmla="*/ 157163 h 249238"/>
              <a:gd name="connsiteX8" fmla="*/ 264809 w 338138"/>
              <a:gd name="connsiteY8" fmla="*/ 157163 h 249238"/>
              <a:gd name="connsiteX9" fmla="*/ 271463 w 338138"/>
              <a:gd name="connsiteY9" fmla="*/ 163337 h 249238"/>
              <a:gd name="connsiteX10" fmla="*/ 264809 w 338138"/>
              <a:gd name="connsiteY10" fmla="*/ 168276 h 249238"/>
              <a:gd name="connsiteX11" fmla="*/ 145024 w 338138"/>
              <a:gd name="connsiteY11" fmla="*/ 168276 h 249238"/>
              <a:gd name="connsiteX12" fmla="*/ 139700 w 338138"/>
              <a:gd name="connsiteY12" fmla="*/ 163337 h 249238"/>
              <a:gd name="connsiteX13" fmla="*/ 145024 w 338138"/>
              <a:gd name="connsiteY13" fmla="*/ 157163 h 249238"/>
              <a:gd name="connsiteX14" fmla="*/ 145024 w 338138"/>
              <a:gd name="connsiteY14" fmla="*/ 133350 h 249238"/>
              <a:gd name="connsiteX15" fmla="*/ 264809 w 338138"/>
              <a:gd name="connsiteY15" fmla="*/ 133350 h 249238"/>
              <a:gd name="connsiteX16" fmla="*/ 271463 w 338138"/>
              <a:gd name="connsiteY16" fmla="*/ 139524 h 249238"/>
              <a:gd name="connsiteX17" fmla="*/ 264809 w 338138"/>
              <a:gd name="connsiteY17" fmla="*/ 144463 h 249238"/>
              <a:gd name="connsiteX18" fmla="*/ 145024 w 338138"/>
              <a:gd name="connsiteY18" fmla="*/ 144463 h 249238"/>
              <a:gd name="connsiteX19" fmla="*/ 139700 w 338138"/>
              <a:gd name="connsiteY19" fmla="*/ 139524 h 249238"/>
              <a:gd name="connsiteX20" fmla="*/ 145024 w 338138"/>
              <a:gd name="connsiteY20" fmla="*/ 133350 h 249238"/>
              <a:gd name="connsiteX21" fmla="*/ 145024 w 338138"/>
              <a:gd name="connsiteY21" fmla="*/ 111125 h 249238"/>
              <a:gd name="connsiteX22" fmla="*/ 264809 w 338138"/>
              <a:gd name="connsiteY22" fmla="*/ 111125 h 249238"/>
              <a:gd name="connsiteX23" fmla="*/ 271463 w 338138"/>
              <a:gd name="connsiteY23" fmla="*/ 116064 h 249238"/>
              <a:gd name="connsiteX24" fmla="*/ 264809 w 338138"/>
              <a:gd name="connsiteY24" fmla="*/ 122238 h 249238"/>
              <a:gd name="connsiteX25" fmla="*/ 145024 w 338138"/>
              <a:gd name="connsiteY25" fmla="*/ 122238 h 249238"/>
              <a:gd name="connsiteX26" fmla="*/ 139700 w 338138"/>
              <a:gd name="connsiteY26" fmla="*/ 116064 h 249238"/>
              <a:gd name="connsiteX27" fmla="*/ 145024 w 338138"/>
              <a:gd name="connsiteY27" fmla="*/ 111125 h 249238"/>
              <a:gd name="connsiteX28" fmla="*/ 74723 w 338138"/>
              <a:gd name="connsiteY28" fmla="*/ 111125 h 249238"/>
              <a:gd name="connsiteX29" fmla="*/ 117364 w 338138"/>
              <a:gd name="connsiteY29" fmla="*/ 111125 h 249238"/>
              <a:gd name="connsiteX30" fmla="*/ 123825 w 338138"/>
              <a:gd name="connsiteY30" fmla="*/ 116321 h 249238"/>
              <a:gd name="connsiteX31" fmla="*/ 123825 w 338138"/>
              <a:gd name="connsiteY31" fmla="*/ 163080 h 249238"/>
              <a:gd name="connsiteX32" fmla="*/ 117364 w 338138"/>
              <a:gd name="connsiteY32" fmla="*/ 168275 h 249238"/>
              <a:gd name="connsiteX33" fmla="*/ 74723 w 338138"/>
              <a:gd name="connsiteY33" fmla="*/ 168275 h 249238"/>
              <a:gd name="connsiteX34" fmla="*/ 68262 w 338138"/>
              <a:gd name="connsiteY34" fmla="*/ 163080 h 249238"/>
              <a:gd name="connsiteX35" fmla="*/ 68262 w 338138"/>
              <a:gd name="connsiteY35" fmla="*/ 116321 h 249238"/>
              <a:gd name="connsiteX36" fmla="*/ 74723 w 338138"/>
              <a:gd name="connsiteY36" fmla="*/ 111125 h 249238"/>
              <a:gd name="connsiteX37" fmla="*/ 74860 w 338138"/>
              <a:gd name="connsiteY37" fmla="*/ 85725 h 249238"/>
              <a:gd name="connsiteX38" fmla="*/ 163265 w 338138"/>
              <a:gd name="connsiteY38" fmla="*/ 85725 h 249238"/>
              <a:gd name="connsiteX39" fmla="*/ 169862 w 338138"/>
              <a:gd name="connsiteY39" fmla="*/ 91899 h 249238"/>
              <a:gd name="connsiteX40" fmla="*/ 163265 w 338138"/>
              <a:gd name="connsiteY40" fmla="*/ 96838 h 249238"/>
              <a:gd name="connsiteX41" fmla="*/ 74860 w 338138"/>
              <a:gd name="connsiteY41" fmla="*/ 96838 h 249238"/>
              <a:gd name="connsiteX42" fmla="*/ 68262 w 338138"/>
              <a:gd name="connsiteY42" fmla="*/ 91899 h 249238"/>
              <a:gd name="connsiteX43" fmla="*/ 74860 w 338138"/>
              <a:gd name="connsiteY43" fmla="*/ 85725 h 249238"/>
              <a:gd name="connsiteX44" fmla="*/ 74860 w 338138"/>
              <a:gd name="connsiteY44" fmla="*/ 63500 h 249238"/>
              <a:gd name="connsiteX45" fmla="*/ 163265 w 338138"/>
              <a:gd name="connsiteY45" fmla="*/ 63500 h 249238"/>
              <a:gd name="connsiteX46" fmla="*/ 169862 w 338138"/>
              <a:gd name="connsiteY46" fmla="*/ 68262 h 249238"/>
              <a:gd name="connsiteX47" fmla="*/ 163265 w 338138"/>
              <a:gd name="connsiteY47" fmla="*/ 73025 h 249238"/>
              <a:gd name="connsiteX48" fmla="*/ 74860 w 338138"/>
              <a:gd name="connsiteY48" fmla="*/ 73025 h 249238"/>
              <a:gd name="connsiteX49" fmla="*/ 68262 w 338138"/>
              <a:gd name="connsiteY49" fmla="*/ 68262 h 249238"/>
              <a:gd name="connsiteX50" fmla="*/ 74860 w 338138"/>
              <a:gd name="connsiteY50" fmla="*/ 63500 h 249238"/>
              <a:gd name="connsiteX51" fmla="*/ 193675 w 338138"/>
              <a:gd name="connsiteY51" fmla="*/ 50800 h 249238"/>
              <a:gd name="connsiteX52" fmla="*/ 193675 w 338138"/>
              <a:gd name="connsiteY52" fmla="*/ 85725 h 249238"/>
              <a:gd name="connsiteX53" fmla="*/ 257175 w 338138"/>
              <a:gd name="connsiteY53" fmla="*/ 85725 h 249238"/>
              <a:gd name="connsiteX54" fmla="*/ 257175 w 338138"/>
              <a:gd name="connsiteY54" fmla="*/ 50800 h 249238"/>
              <a:gd name="connsiteX55" fmla="*/ 187610 w 338138"/>
              <a:gd name="connsiteY55" fmla="*/ 39688 h 249238"/>
              <a:gd name="connsiteX56" fmla="*/ 263241 w 338138"/>
              <a:gd name="connsiteY56" fmla="*/ 39688 h 249238"/>
              <a:gd name="connsiteX57" fmla="*/ 269875 w 338138"/>
              <a:gd name="connsiteY57" fmla="*/ 44883 h 249238"/>
              <a:gd name="connsiteX58" fmla="*/ 269875 w 338138"/>
              <a:gd name="connsiteY58" fmla="*/ 91642 h 249238"/>
              <a:gd name="connsiteX59" fmla="*/ 263241 w 338138"/>
              <a:gd name="connsiteY59" fmla="*/ 96838 h 249238"/>
              <a:gd name="connsiteX60" fmla="*/ 187610 w 338138"/>
              <a:gd name="connsiteY60" fmla="*/ 96838 h 249238"/>
              <a:gd name="connsiteX61" fmla="*/ 180975 w 338138"/>
              <a:gd name="connsiteY61" fmla="*/ 91642 h 249238"/>
              <a:gd name="connsiteX62" fmla="*/ 180975 w 338138"/>
              <a:gd name="connsiteY62" fmla="*/ 44883 h 249238"/>
              <a:gd name="connsiteX63" fmla="*/ 187610 w 338138"/>
              <a:gd name="connsiteY63" fmla="*/ 39688 h 249238"/>
              <a:gd name="connsiteX64" fmla="*/ 74860 w 338138"/>
              <a:gd name="connsiteY64" fmla="*/ 39688 h 249238"/>
              <a:gd name="connsiteX65" fmla="*/ 163265 w 338138"/>
              <a:gd name="connsiteY65" fmla="*/ 39688 h 249238"/>
              <a:gd name="connsiteX66" fmla="*/ 169862 w 338138"/>
              <a:gd name="connsiteY66" fmla="*/ 44627 h 249238"/>
              <a:gd name="connsiteX67" fmla="*/ 163265 w 338138"/>
              <a:gd name="connsiteY67" fmla="*/ 50801 h 249238"/>
              <a:gd name="connsiteX68" fmla="*/ 74860 w 338138"/>
              <a:gd name="connsiteY68" fmla="*/ 50801 h 249238"/>
              <a:gd name="connsiteX69" fmla="*/ 68262 w 338138"/>
              <a:gd name="connsiteY69" fmla="*/ 44627 h 249238"/>
              <a:gd name="connsiteX70" fmla="*/ 74860 w 338138"/>
              <a:gd name="connsiteY70" fmla="*/ 39688 h 249238"/>
              <a:gd name="connsiteX71" fmla="*/ 53428 w 338138"/>
              <a:gd name="connsiteY71" fmla="*/ 22225 h 249238"/>
              <a:gd name="connsiteX72" fmla="*/ 50800 w 338138"/>
              <a:gd name="connsiteY72" fmla="*/ 24858 h 249238"/>
              <a:gd name="connsiteX73" fmla="*/ 50800 w 338138"/>
              <a:gd name="connsiteY73" fmla="*/ 182834 h 249238"/>
              <a:gd name="connsiteX74" fmla="*/ 53428 w 338138"/>
              <a:gd name="connsiteY74" fmla="*/ 184150 h 249238"/>
              <a:gd name="connsiteX75" fmla="*/ 284710 w 338138"/>
              <a:gd name="connsiteY75" fmla="*/ 184150 h 249238"/>
              <a:gd name="connsiteX76" fmla="*/ 287338 w 338138"/>
              <a:gd name="connsiteY76" fmla="*/ 182834 h 249238"/>
              <a:gd name="connsiteX77" fmla="*/ 287338 w 338138"/>
              <a:gd name="connsiteY77" fmla="*/ 24858 h 249238"/>
              <a:gd name="connsiteX78" fmla="*/ 284710 w 338138"/>
              <a:gd name="connsiteY78" fmla="*/ 22225 h 249238"/>
              <a:gd name="connsiteX79" fmla="*/ 53428 w 338138"/>
              <a:gd name="connsiteY79" fmla="*/ 22225 h 249238"/>
              <a:gd name="connsiteX80" fmla="*/ 53273 w 338138"/>
              <a:gd name="connsiteY80" fmla="*/ 0 h 249238"/>
              <a:gd name="connsiteX81" fmla="*/ 284590 w 338138"/>
              <a:gd name="connsiteY81" fmla="*/ 0 h 249238"/>
              <a:gd name="connsiteX82" fmla="*/ 309562 w 338138"/>
              <a:gd name="connsiteY82" fmla="*/ 25008 h 249238"/>
              <a:gd name="connsiteX83" fmla="*/ 309562 w 338138"/>
              <a:gd name="connsiteY83" fmla="*/ 182955 h 249238"/>
              <a:gd name="connsiteX84" fmla="*/ 284590 w 338138"/>
              <a:gd name="connsiteY84" fmla="*/ 207963 h 249238"/>
              <a:gd name="connsiteX85" fmla="*/ 53273 w 338138"/>
              <a:gd name="connsiteY85" fmla="*/ 207963 h 249238"/>
              <a:gd name="connsiteX86" fmla="*/ 26987 w 338138"/>
              <a:gd name="connsiteY86" fmla="*/ 182955 h 249238"/>
              <a:gd name="connsiteX87" fmla="*/ 26987 w 338138"/>
              <a:gd name="connsiteY87" fmla="*/ 25008 h 249238"/>
              <a:gd name="connsiteX88" fmla="*/ 53273 w 338138"/>
              <a:gd name="connsiteY88" fmla="*/ 0 h 249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338138" h="249238">
                <a:moveTo>
                  <a:pt x="9246" y="217488"/>
                </a:moveTo>
                <a:cubicBezTo>
                  <a:pt x="9246" y="217488"/>
                  <a:pt x="9246" y="217488"/>
                  <a:pt x="328892" y="217488"/>
                </a:cubicBezTo>
                <a:cubicBezTo>
                  <a:pt x="334176" y="217488"/>
                  <a:pt x="338138" y="221298"/>
                  <a:pt x="338138" y="226378"/>
                </a:cubicBezTo>
                <a:cubicBezTo>
                  <a:pt x="338138" y="239078"/>
                  <a:pt x="327571" y="249238"/>
                  <a:pt x="314363" y="249238"/>
                </a:cubicBezTo>
                <a:cubicBezTo>
                  <a:pt x="314363" y="249238"/>
                  <a:pt x="314363" y="249238"/>
                  <a:pt x="23775" y="249238"/>
                </a:cubicBezTo>
                <a:cubicBezTo>
                  <a:pt x="10567" y="249238"/>
                  <a:pt x="0" y="239078"/>
                  <a:pt x="0" y="226378"/>
                </a:cubicBezTo>
                <a:cubicBezTo>
                  <a:pt x="0" y="221298"/>
                  <a:pt x="3962" y="217488"/>
                  <a:pt x="9246" y="217488"/>
                </a:cubicBezTo>
                <a:close/>
                <a:moveTo>
                  <a:pt x="145024" y="157163"/>
                </a:moveTo>
                <a:cubicBezTo>
                  <a:pt x="145024" y="157163"/>
                  <a:pt x="145024" y="157163"/>
                  <a:pt x="264809" y="157163"/>
                </a:cubicBezTo>
                <a:cubicBezTo>
                  <a:pt x="268801" y="157163"/>
                  <a:pt x="271463" y="159633"/>
                  <a:pt x="271463" y="163337"/>
                </a:cubicBezTo>
                <a:cubicBezTo>
                  <a:pt x="271463" y="165807"/>
                  <a:pt x="268801" y="168276"/>
                  <a:pt x="264809" y="168276"/>
                </a:cubicBezTo>
                <a:cubicBezTo>
                  <a:pt x="264809" y="168276"/>
                  <a:pt x="264809" y="168276"/>
                  <a:pt x="145024" y="168276"/>
                </a:cubicBezTo>
                <a:cubicBezTo>
                  <a:pt x="142362" y="168276"/>
                  <a:pt x="139700" y="165807"/>
                  <a:pt x="139700" y="163337"/>
                </a:cubicBezTo>
                <a:cubicBezTo>
                  <a:pt x="139700" y="159633"/>
                  <a:pt x="142362" y="157163"/>
                  <a:pt x="145024" y="157163"/>
                </a:cubicBezTo>
                <a:close/>
                <a:moveTo>
                  <a:pt x="145024" y="133350"/>
                </a:moveTo>
                <a:cubicBezTo>
                  <a:pt x="145024" y="133350"/>
                  <a:pt x="145024" y="133350"/>
                  <a:pt x="264809" y="133350"/>
                </a:cubicBezTo>
                <a:cubicBezTo>
                  <a:pt x="268801" y="133350"/>
                  <a:pt x="271463" y="135820"/>
                  <a:pt x="271463" y="139524"/>
                </a:cubicBezTo>
                <a:cubicBezTo>
                  <a:pt x="271463" y="141994"/>
                  <a:pt x="268801" y="144463"/>
                  <a:pt x="264809" y="144463"/>
                </a:cubicBezTo>
                <a:cubicBezTo>
                  <a:pt x="264809" y="144463"/>
                  <a:pt x="264809" y="144463"/>
                  <a:pt x="145024" y="144463"/>
                </a:cubicBezTo>
                <a:cubicBezTo>
                  <a:pt x="142362" y="144463"/>
                  <a:pt x="139700" y="141994"/>
                  <a:pt x="139700" y="139524"/>
                </a:cubicBezTo>
                <a:cubicBezTo>
                  <a:pt x="139700" y="135820"/>
                  <a:pt x="142362" y="133350"/>
                  <a:pt x="145024" y="133350"/>
                </a:cubicBezTo>
                <a:close/>
                <a:moveTo>
                  <a:pt x="145024" y="111125"/>
                </a:moveTo>
                <a:cubicBezTo>
                  <a:pt x="145024" y="111125"/>
                  <a:pt x="145024" y="111125"/>
                  <a:pt x="264809" y="111125"/>
                </a:cubicBezTo>
                <a:cubicBezTo>
                  <a:pt x="268801" y="111125"/>
                  <a:pt x="271463" y="113595"/>
                  <a:pt x="271463" y="116064"/>
                </a:cubicBezTo>
                <a:cubicBezTo>
                  <a:pt x="271463" y="119769"/>
                  <a:pt x="268801" y="122238"/>
                  <a:pt x="264809" y="122238"/>
                </a:cubicBezTo>
                <a:cubicBezTo>
                  <a:pt x="264809" y="122238"/>
                  <a:pt x="264809" y="122238"/>
                  <a:pt x="145024" y="122238"/>
                </a:cubicBezTo>
                <a:cubicBezTo>
                  <a:pt x="142362" y="122238"/>
                  <a:pt x="139700" y="119769"/>
                  <a:pt x="139700" y="116064"/>
                </a:cubicBezTo>
                <a:cubicBezTo>
                  <a:pt x="139700" y="113595"/>
                  <a:pt x="142362" y="111125"/>
                  <a:pt x="145024" y="111125"/>
                </a:cubicBezTo>
                <a:close/>
                <a:moveTo>
                  <a:pt x="74723" y="111125"/>
                </a:moveTo>
                <a:cubicBezTo>
                  <a:pt x="74723" y="111125"/>
                  <a:pt x="74723" y="111125"/>
                  <a:pt x="117364" y="111125"/>
                </a:cubicBezTo>
                <a:cubicBezTo>
                  <a:pt x="121241" y="111125"/>
                  <a:pt x="123825" y="113723"/>
                  <a:pt x="123825" y="116321"/>
                </a:cubicBezTo>
                <a:cubicBezTo>
                  <a:pt x="123825" y="116321"/>
                  <a:pt x="123825" y="116321"/>
                  <a:pt x="123825" y="163080"/>
                </a:cubicBezTo>
                <a:cubicBezTo>
                  <a:pt x="123825" y="165678"/>
                  <a:pt x="121241" y="168275"/>
                  <a:pt x="117364" y="168275"/>
                </a:cubicBezTo>
                <a:cubicBezTo>
                  <a:pt x="117364" y="168275"/>
                  <a:pt x="117364" y="168275"/>
                  <a:pt x="74723" y="168275"/>
                </a:cubicBezTo>
                <a:cubicBezTo>
                  <a:pt x="70847" y="168275"/>
                  <a:pt x="68262" y="165678"/>
                  <a:pt x="68262" y="163080"/>
                </a:cubicBezTo>
                <a:cubicBezTo>
                  <a:pt x="68262" y="163080"/>
                  <a:pt x="68262" y="163080"/>
                  <a:pt x="68262" y="116321"/>
                </a:cubicBezTo>
                <a:cubicBezTo>
                  <a:pt x="68262" y="113723"/>
                  <a:pt x="70847" y="111125"/>
                  <a:pt x="74723" y="111125"/>
                </a:cubicBezTo>
                <a:close/>
                <a:moveTo>
                  <a:pt x="74860" y="85725"/>
                </a:moveTo>
                <a:cubicBezTo>
                  <a:pt x="74860" y="85725"/>
                  <a:pt x="74860" y="85725"/>
                  <a:pt x="163265" y="85725"/>
                </a:cubicBezTo>
                <a:cubicBezTo>
                  <a:pt x="167223" y="85725"/>
                  <a:pt x="169862" y="88194"/>
                  <a:pt x="169862" y="91899"/>
                </a:cubicBezTo>
                <a:cubicBezTo>
                  <a:pt x="169862" y="94368"/>
                  <a:pt x="167223" y="96838"/>
                  <a:pt x="163265" y="96838"/>
                </a:cubicBezTo>
                <a:cubicBezTo>
                  <a:pt x="163265" y="96838"/>
                  <a:pt x="163265" y="96838"/>
                  <a:pt x="74860" y="96838"/>
                </a:cubicBezTo>
                <a:cubicBezTo>
                  <a:pt x="70901" y="96838"/>
                  <a:pt x="68262" y="94368"/>
                  <a:pt x="68262" y="91899"/>
                </a:cubicBezTo>
                <a:cubicBezTo>
                  <a:pt x="68262" y="88194"/>
                  <a:pt x="70901" y="85725"/>
                  <a:pt x="74860" y="85725"/>
                </a:cubicBezTo>
                <a:close/>
                <a:moveTo>
                  <a:pt x="74860" y="63500"/>
                </a:moveTo>
                <a:cubicBezTo>
                  <a:pt x="74860" y="63500"/>
                  <a:pt x="74860" y="63500"/>
                  <a:pt x="163265" y="63500"/>
                </a:cubicBezTo>
                <a:cubicBezTo>
                  <a:pt x="167223" y="63500"/>
                  <a:pt x="169862" y="64690"/>
                  <a:pt x="169862" y="68262"/>
                </a:cubicBezTo>
                <a:cubicBezTo>
                  <a:pt x="169862" y="70644"/>
                  <a:pt x="167223" y="73025"/>
                  <a:pt x="163265" y="73025"/>
                </a:cubicBezTo>
                <a:cubicBezTo>
                  <a:pt x="163265" y="73025"/>
                  <a:pt x="163265" y="73025"/>
                  <a:pt x="74860" y="73025"/>
                </a:cubicBezTo>
                <a:cubicBezTo>
                  <a:pt x="70901" y="73025"/>
                  <a:pt x="68262" y="70644"/>
                  <a:pt x="68262" y="68262"/>
                </a:cubicBezTo>
                <a:cubicBezTo>
                  <a:pt x="68262" y="64690"/>
                  <a:pt x="70901" y="63500"/>
                  <a:pt x="74860" y="63500"/>
                </a:cubicBezTo>
                <a:close/>
                <a:moveTo>
                  <a:pt x="193675" y="50800"/>
                </a:moveTo>
                <a:lnTo>
                  <a:pt x="193675" y="85725"/>
                </a:lnTo>
                <a:lnTo>
                  <a:pt x="257175" y="85725"/>
                </a:lnTo>
                <a:lnTo>
                  <a:pt x="257175" y="50800"/>
                </a:lnTo>
                <a:close/>
                <a:moveTo>
                  <a:pt x="187610" y="39688"/>
                </a:moveTo>
                <a:cubicBezTo>
                  <a:pt x="187610" y="39688"/>
                  <a:pt x="187610" y="39688"/>
                  <a:pt x="263241" y="39688"/>
                </a:cubicBezTo>
                <a:cubicBezTo>
                  <a:pt x="267222" y="39688"/>
                  <a:pt x="269875" y="42285"/>
                  <a:pt x="269875" y="44883"/>
                </a:cubicBezTo>
                <a:cubicBezTo>
                  <a:pt x="269875" y="44883"/>
                  <a:pt x="269875" y="44883"/>
                  <a:pt x="269875" y="91642"/>
                </a:cubicBezTo>
                <a:cubicBezTo>
                  <a:pt x="269875" y="94240"/>
                  <a:pt x="267222" y="96838"/>
                  <a:pt x="263241" y="96838"/>
                </a:cubicBezTo>
                <a:cubicBezTo>
                  <a:pt x="263241" y="96838"/>
                  <a:pt x="263241" y="96838"/>
                  <a:pt x="187610" y="96838"/>
                </a:cubicBezTo>
                <a:cubicBezTo>
                  <a:pt x="183629" y="96838"/>
                  <a:pt x="180975" y="94240"/>
                  <a:pt x="180975" y="91642"/>
                </a:cubicBezTo>
                <a:cubicBezTo>
                  <a:pt x="180975" y="91642"/>
                  <a:pt x="180975" y="91642"/>
                  <a:pt x="180975" y="44883"/>
                </a:cubicBezTo>
                <a:cubicBezTo>
                  <a:pt x="180975" y="42285"/>
                  <a:pt x="183629" y="39688"/>
                  <a:pt x="187610" y="39688"/>
                </a:cubicBezTo>
                <a:close/>
                <a:moveTo>
                  <a:pt x="74860" y="39688"/>
                </a:moveTo>
                <a:cubicBezTo>
                  <a:pt x="74860" y="39688"/>
                  <a:pt x="74860" y="39688"/>
                  <a:pt x="163265" y="39688"/>
                </a:cubicBezTo>
                <a:cubicBezTo>
                  <a:pt x="167223" y="39688"/>
                  <a:pt x="169862" y="42157"/>
                  <a:pt x="169862" y="44627"/>
                </a:cubicBezTo>
                <a:cubicBezTo>
                  <a:pt x="169862" y="48331"/>
                  <a:pt x="167223" y="50801"/>
                  <a:pt x="163265" y="50801"/>
                </a:cubicBezTo>
                <a:cubicBezTo>
                  <a:pt x="163265" y="50801"/>
                  <a:pt x="163265" y="50801"/>
                  <a:pt x="74860" y="50801"/>
                </a:cubicBezTo>
                <a:cubicBezTo>
                  <a:pt x="70901" y="50801"/>
                  <a:pt x="68262" y="48331"/>
                  <a:pt x="68262" y="44627"/>
                </a:cubicBezTo>
                <a:cubicBezTo>
                  <a:pt x="68262" y="42157"/>
                  <a:pt x="70901" y="39688"/>
                  <a:pt x="74860" y="39688"/>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273" y="0"/>
                </a:moveTo>
                <a:cubicBezTo>
                  <a:pt x="53273" y="0"/>
                  <a:pt x="53273" y="0"/>
                  <a:pt x="284590" y="0"/>
                </a:cubicBezTo>
                <a:cubicBezTo>
                  <a:pt x="299048" y="0"/>
                  <a:pt x="309562" y="10530"/>
                  <a:pt x="309562" y="25008"/>
                </a:cubicBezTo>
                <a:cubicBezTo>
                  <a:pt x="309562" y="25008"/>
                  <a:pt x="309562" y="25008"/>
                  <a:pt x="309562" y="182955"/>
                </a:cubicBezTo>
                <a:cubicBezTo>
                  <a:pt x="309562" y="196117"/>
                  <a:pt x="299048" y="207963"/>
                  <a:pt x="284590" y="207963"/>
                </a:cubicBezTo>
                <a:cubicBezTo>
                  <a:pt x="284590" y="207963"/>
                  <a:pt x="284590" y="207963"/>
                  <a:pt x="53273" y="207963"/>
                </a:cubicBezTo>
                <a:cubicBezTo>
                  <a:pt x="38815" y="207963"/>
                  <a:pt x="26987" y="196117"/>
                  <a:pt x="26987" y="182955"/>
                </a:cubicBezTo>
                <a:cubicBezTo>
                  <a:pt x="26987" y="182955"/>
                  <a:pt x="26987" y="182955"/>
                  <a:pt x="26987" y="25008"/>
                </a:cubicBezTo>
                <a:cubicBezTo>
                  <a:pt x="26987" y="10530"/>
                  <a:pt x="38815" y="0"/>
                  <a:pt x="5327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36"/>
          <p:cNvSpPr/>
          <p:nvPr/>
        </p:nvSpPr>
        <p:spPr>
          <a:xfrm>
            <a:off x="2733671" y="4241815"/>
            <a:ext cx="183544" cy="182683"/>
          </a:xfrm>
          <a:custGeom>
            <a:avLst/>
            <a:gdLst>
              <a:gd name="connsiteX0" fmla="*/ 165100 w 338137"/>
              <a:gd name="connsiteY0" fmla="*/ 119063 h 336551"/>
              <a:gd name="connsiteX1" fmla="*/ 180898 w 338137"/>
              <a:gd name="connsiteY1" fmla="*/ 121696 h 336551"/>
              <a:gd name="connsiteX2" fmla="*/ 163784 w 338137"/>
              <a:gd name="connsiteY2" fmla="*/ 138810 h 336551"/>
              <a:gd name="connsiteX3" fmla="*/ 130872 w 338137"/>
              <a:gd name="connsiteY3" fmla="*/ 173038 h 336551"/>
              <a:gd name="connsiteX4" fmla="*/ 165100 w 338137"/>
              <a:gd name="connsiteY4" fmla="*/ 207266 h 336551"/>
              <a:gd name="connsiteX5" fmla="*/ 199328 w 338137"/>
              <a:gd name="connsiteY5" fmla="*/ 174354 h 336551"/>
              <a:gd name="connsiteX6" fmla="*/ 216442 w 338137"/>
              <a:gd name="connsiteY6" fmla="*/ 157240 h 336551"/>
              <a:gd name="connsiteX7" fmla="*/ 219075 w 338137"/>
              <a:gd name="connsiteY7" fmla="*/ 173038 h 336551"/>
              <a:gd name="connsiteX8" fmla="*/ 165100 w 338137"/>
              <a:gd name="connsiteY8" fmla="*/ 227013 h 336551"/>
              <a:gd name="connsiteX9" fmla="*/ 111125 w 338137"/>
              <a:gd name="connsiteY9" fmla="*/ 173038 h 336551"/>
              <a:gd name="connsiteX10" fmla="*/ 165100 w 338137"/>
              <a:gd name="connsiteY10" fmla="*/ 119063 h 336551"/>
              <a:gd name="connsiteX11" fmla="*/ 165100 w 338137"/>
              <a:gd name="connsiteY11" fmla="*/ 65088 h 336551"/>
              <a:gd name="connsiteX12" fmla="*/ 221708 w 338137"/>
              <a:gd name="connsiteY12" fmla="*/ 80886 h 336551"/>
              <a:gd name="connsiteX13" fmla="*/ 207227 w 338137"/>
              <a:gd name="connsiteY13" fmla="*/ 95367 h 336551"/>
              <a:gd name="connsiteX14" fmla="*/ 165100 w 338137"/>
              <a:gd name="connsiteY14" fmla="*/ 84835 h 336551"/>
              <a:gd name="connsiteX15" fmla="*/ 76897 w 338137"/>
              <a:gd name="connsiteY15" fmla="*/ 173038 h 336551"/>
              <a:gd name="connsiteX16" fmla="*/ 165100 w 338137"/>
              <a:gd name="connsiteY16" fmla="*/ 261241 h 336551"/>
              <a:gd name="connsiteX17" fmla="*/ 253303 w 338137"/>
              <a:gd name="connsiteY17" fmla="*/ 173038 h 336551"/>
              <a:gd name="connsiteX18" fmla="*/ 242771 w 338137"/>
              <a:gd name="connsiteY18" fmla="*/ 130911 h 336551"/>
              <a:gd name="connsiteX19" fmla="*/ 257252 w 338137"/>
              <a:gd name="connsiteY19" fmla="*/ 116430 h 336551"/>
              <a:gd name="connsiteX20" fmla="*/ 273050 w 338137"/>
              <a:gd name="connsiteY20" fmla="*/ 173038 h 336551"/>
              <a:gd name="connsiteX21" fmla="*/ 165100 w 338137"/>
              <a:gd name="connsiteY21" fmla="*/ 280988 h 336551"/>
              <a:gd name="connsiteX22" fmla="*/ 57150 w 338137"/>
              <a:gd name="connsiteY22" fmla="*/ 173038 h 336551"/>
              <a:gd name="connsiteX23" fmla="*/ 165100 w 338137"/>
              <a:gd name="connsiteY23" fmla="*/ 65088 h 336551"/>
              <a:gd name="connsiteX24" fmla="*/ 165100 w 338137"/>
              <a:gd name="connsiteY24" fmla="*/ 7938 h 336551"/>
              <a:gd name="connsiteX25" fmla="*/ 249631 w 338137"/>
              <a:gd name="connsiteY25" fmla="*/ 31598 h 336551"/>
              <a:gd name="connsiteX26" fmla="*/ 235102 w 338137"/>
              <a:gd name="connsiteY26" fmla="*/ 46057 h 336551"/>
              <a:gd name="connsiteX27" fmla="*/ 165100 w 338137"/>
              <a:gd name="connsiteY27" fmla="*/ 27655 h 336551"/>
              <a:gd name="connsiteX28" fmla="*/ 19812 w 338137"/>
              <a:gd name="connsiteY28" fmla="*/ 172245 h 336551"/>
              <a:gd name="connsiteX29" fmla="*/ 165100 w 338137"/>
              <a:gd name="connsiteY29" fmla="*/ 316834 h 336551"/>
              <a:gd name="connsiteX30" fmla="*/ 310388 w 338137"/>
              <a:gd name="connsiteY30" fmla="*/ 172245 h 336551"/>
              <a:gd name="connsiteX31" fmla="*/ 291897 w 338137"/>
              <a:gd name="connsiteY31" fmla="*/ 102579 h 336551"/>
              <a:gd name="connsiteX32" fmla="*/ 306426 w 338137"/>
              <a:gd name="connsiteY32" fmla="*/ 88120 h 336551"/>
              <a:gd name="connsiteX33" fmla="*/ 330200 w 338137"/>
              <a:gd name="connsiteY33" fmla="*/ 172245 h 336551"/>
              <a:gd name="connsiteX34" fmla="*/ 165100 w 338137"/>
              <a:gd name="connsiteY34" fmla="*/ 336551 h 336551"/>
              <a:gd name="connsiteX35" fmla="*/ 0 w 338137"/>
              <a:gd name="connsiteY35" fmla="*/ 172245 h 336551"/>
              <a:gd name="connsiteX36" fmla="*/ 165100 w 338137"/>
              <a:gd name="connsiteY36" fmla="*/ 7938 h 336551"/>
              <a:gd name="connsiteX37" fmla="*/ 302622 w 338137"/>
              <a:gd name="connsiteY37" fmla="*/ 0 h 336551"/>
              <a:gd name="connsiteX38" fmla="*/ 310515 w 338137"/>
              <a:gd name="connsiteY38" fmla="*/ 27623 h 336551"/>
              <a:gd name="connsiteX39" fmla="*/ 338137 w 338137"/>
              <a:gd name="connsiteY39" fmla="*/ 35515 h 336551"/>
              <a:gd name="connsiteX40" fmla="*/ 285523 w 338137"/>
              <a:gd name="connsiteY40" fmla="*/ 88129 h 336551"/>
              <a:gd name="connsiteX41" fmla="*/ 265792 w 338137"/>
              <a:gd name="connsiteY41" fmla="*/ 85498 h 336551"/>
              <a:gd name="connsiteX42" fmla="*/ 172402 w 338137"/>
              <a:gd name="connsiteY42" fmla="*/ 180204 h 336551"/>
              <a:gd name="connsiteX43" fmla="*/ 157933 w 338137"/>
              <a:gd name="connsiteY43" fmla="*/ 180204 h 336551"/>
              <a:gd name="connsiteX44" fmla="*/ 157933 w 338137"/>
              <a:gd name="connsiteY44" fmla="*/ 165735 h 336551"/>
              <a:gd name="connsiteX45" fmla="*/ 252639 w 338137"/>
              <a:gd name="connsiteY45" fmla="*/ 72345 h 336551"/>
              <a:gd name="connsiteX46" fmla="*/ 250008 w 338137"/>
              <a:gd name="connsiteY46" fmla="*/ 52614 h 336551"/>
              <a:gd name="connsiteX47" fmla="*/ 302622 w 338137"/>
              <a:gd name="connsiteY47"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8137" h="336551">
                <a:moveTo>
                  <a:pt x="165100" y="119063"/>
                </a:moveTo>
                <a:cubicBezTo>
                  <a:pt x="170366" y="119063"/>
                  <a:pt x="175632" y="120379"/>
                  <a:pt x="180898" y="121696"/>
                </a:cubicBezTo>
                <a:cubicBezTo>
                  <a:pt x="180898" y="121696"/>
                  <a:pt x="180898" y="121696"/>
                  <a:pt x="163784" y="138810"/>
                </a:cubicBezTo>
                <a:cubicBezTo>
                  <a:pt x="145353" y="140126"/>
                  <a:pt x="130872" y="154608"/>
                  <a:pt x="130872" y="173038"/>
                </a:cubicBezTo>
                <a:cubicBezTo>
                  <a:pt x="130872" y="191468"/>
                  <a:pt x="146669" y="207266"/>
                  <a:pt x="165100" y="207266"/>
                </a:cubicBezTo>
                <a:cubicBezTo>
                  <a:pt x="183531" y="207266"/>
                  <a:pt x="198012" y="192785"/>
                  <a:pt x="199328" y="174354"/>
                </a:cubicBezTo>
                <a:cubicBezTo>
                  <a:pt x="199328" y="174354"/>
                  <a:pt x="199328" y="174354"/>
                  <a:pt x="216442" y="157240"/>
                </a:cubicBezTo>
                <a:cubicBezTo>
                  <a:pt x="217759" y="162506"/>
                  <a:pt x="219075" y="167772"/>
                  <a:pt x="219075" y="173038"/>
                </a:cubicBezTo>
                <a:cubicBezTo>
                  <a:pt x="219075" y="203317"/>
                  <a:pt x="195379" y="227013"/>
                  <a:pt x="165100" y="227013"/>
                </a:cubicBezTo>
                <a:cubicBezTo>
                  <a:pt x="134821" y="227013"/>
                  <a:pt x="111125" y="203317"/>
                  <a:pt x="111125" y="173038"/>
                </a:cubicBezTo>
                <a:cubicBezTo>
                  <a:pt x="111125" y="142759"/>
                  <a:pt x="134821" y="119063"/>
                  <a:pt x="165100" y="119063"/>
                </a:cubicBezTo>
                <a:close/>
                <a:moveTo>
                  <a:pt x="165100" y="65088"/>
                </a:moveTo>
                <a:cubicBezTo>
                  <a:pt x="186163" y="65088"/>
                  <a:pt x="205910" y="70354"/>
                  <a:pt x="221708" y="80886"/>
                </a:cubicBezTo>
                <a:cubicBezTo>
                  <a:pt x="221708" y="80886"/>
                  <a:pt x="221708" y="80886"/>
                  <a:pt x="207227" y="95367"/>
                </a:cubicBezTo>
                <a:cubicBezTo>
                  <a:pt x="195379" y="88784"/>
                  <a:pt x="180898" y="84835"/>
                  <a:pt x="165100" y="84835"/>
                </a:cubicBezTo>
                <a:cubicBezTo>
                  <a:pt x="116391" y="84835"/>
                  <a:pt x="76897" y="124329"/>
                  <a:pt x="76897" y="173038"/>
                </a:cubicBezTo>
                <a:cubicBezTo>
                  <a:pt x="76897" y="221747"/>
                  <a:pt x="116391" y="261241"/>
                  <a:pt x="165100" y="261241"/>
                </a:cubicBezTo>
                <a:cubicBezTo>
                  <a:pt x="213809" y="261241"/>
                  <a:pt x="253303" y="221747"/>
                  <a:pt x="253303" y="173038"/>
                </a:cubicBezTo>
                <a:cubicBezTo>
                  <a:pt x="253303" y="157240"/>
                  <a:pt x="249354" y="142759"/>
                  <a:pt x="242771" y="130911"/>
                </a:cubicBezTo>
                <a:cubicBezTo>
                  <a:pt x="242771" y="130911"/>
                  <a:pt x="242771" y="130911"/>
                  <a:pt x="257252" y="116430"/>
                </a:cubicBezTo>
                <a:cubicBezTo>
                  <a:pt x="267784" y="132228"/>
                  <a:pt x="273050" y="151975"/>
                  <a:pt x="273050" y="173038"/>
                </a:cubicBezTo>
                <a:cubicBezTo>
                  <a:pt x="273050" y="232279"/>
                  <a:pt x="224341" y="280988"/>
                  <a:pt x="165100" y="280988"/>
                </a:cubicBezTo>
                <a:cubicBezTo>
                  <a:pt x="105859" y="280988"/>
                  <a:pt x="57150" y="232279"/>
                  <a:pt x="57150" y="173038"/>
                </a:cubicBezTo>
                <a:cubicBezTo>
                  <a:pt x="57150" y="113797"/>
                  <a:pt x="105859" y="65088"/>
                  <a:pt x="165100" y="65088"/>
                </a:cubicBezTo>
                <a:close/>
                <a:moveTo>
                  <a:pt x="165100" y="7938"/>
                </a:moveTo>
                <a:cubicBezTo>
                  <a:pt x="196799" y="7938"/>
                  <a:pt x="225857" y="15825"/>
                  <a:pt x="249631" y="31598"/>
                </a:cubicBezTo>
                <a:cubicBezTo>
                  <a:pt x="249631" y="31598"/>
                  <a:pt x="249631" y="31598"/>
                  <a:pt x="235102" y="46057"/>
                </a:cubicBezTo>
                <a:cubicBezTo>
                  <a:pt x="215290" y="34227"/>
                  <a:pt x="190195" y="27655"/>
                  <a:pt x="165100" y="27655"/>
                </a:cubicBezTo>
                <a:cubicBezTo>
                  <a:pt x="84531" y="27655"/>
                  <a:pt x="19812" y="92063"/>
                  <a:pt x="19812" y="172245"/>
                </a:cubicBezTo>
                <a:cubicBezTo>
                  <a:pt x="19812" y="252426"/>
                  <a:pt x="84531" y="316834"/>
                  <a:pt x="165100" y="316834"/>
                </a:cubicBezTo>
                <a:cubicBezTo>
                  <a:pt x="245669" y="316834"/>
                  <a:pt x="310388" y="252426"/>
                  <a:pt x="310388" y="172245"/>
                </a:cubicBezTo>
                <a:cubicBezTo>
                  <a:pt x="310388" y="147270"/>
                  <a:pt x="303784" y="122295"/>
                  <a:pt x="291897" y="102579"/>
                </a:cubicBezTo>
                <a:cubicBezTo>
                  <a:pt x="291897" y="102579"/>
                  <a:pt x="291897" y="102579"/>
                  <a:pt x="306426" y="88120"/>
                </a:cubicBezTo>
                <a:cubicBezTo>
                  <a:pt x="322275" y="111780"/>
                  <a:pt x="330200" y="140698"/>
                  <a:pt x="330200" y="172245"/>
                </a:cubicBezTo>
                <a:cubicBezTo>
                  <a:pt x="330200" y="262942"/>
                  <a:pt x="256235" y="336551"/>
                  <a:pt x="165100" y="336551"/>
                </a:cubicBezTo>
                <a:cubicBezTo>
                  <a:pt x="73965" y="336551"/>
                  <a:pt x="0" y="262942"/>
                  <a:pt x="0" y="172245"/>
                </a:cubicBezTo>
                <a:cubicBezTo>
                  <a:pt x="0" y="81547"/>
                  <a:pt x="73965" y="7938"/>
                  <a:pt x="165100" y="7938"/>
                </a:cubicBezTo>
                <a:close/>
                <a:moveTo>
                  <a:pt x="302622" y="0"/>
                </a:moveTo>
                <a:cubicBezTo>
                  <a:pt x="310515" y="27623"/>
                  <a:pt x="310515" y="27623"/>
                  <a:pt x="310515" y="27623"/>
                </a:cubicBezTo>
                <a:cubicBezTo>
                  <a:pt x="338137" y="35515"/>
                  <a:pt x="338137" y="35515"/>
                  <a:pt x="338137" y="35515"/>
                </a:cubicBezTo>
                <a:lnTo>
                  <a:pt x="285523" y="88129"/>
                </a:lnTo>
                <a:cubicBezTo>
                  <a:pt x="265792" y="85498"/>
                  <a:pt x="265792" y="85498"/>
                  <a:pt x="265792" y="85498"/>
                </a:cubicBezTo>
                <a:cubicBezTo>
                  <a:pt x="172402" y="180204"/>
                  <a:pt x="172402" y="180204"/>
                  <a:pt x="172402" y="180204"/>
                </a:cubicBezTo>
                <a:cubicBezTo>
                  <a:pt x="168456" y="184150"/>
                  <a:pt x="161879" y="184150"/>
                  <a:pt x="157933" y="180204"/>
                </a:cubicBezTo>
                <a:cubicBezTo>
                  <a:pt x="153987" y="176258"/>
                  <a:pt x="153987" y="169681"/>
                  <a:pt x="157933" y="165735"/>
                </a:cubicBezTo>
                <a:cubicBezTo>
                  <a:pt x="252639" y="72345"/>
                  <a:pt x="252639" y="72345"/>
                  <a:pt x="252639" y="72345"/>
                </a:cubicBezTo>
                <a:cubicBezTo>
                  <a:pt x="250008" y="52614"/>
                  <a:pt x="250008" y="52614"/>
                  <a:pt x="250008" y="52614"/>
                </a:cubicBezTo>
                <a:cubicBezTo>
                  <a:pt x="302622" y="0"/>
                  <a:pt x="302622" y="0"/>
                  <a:pt x="30262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37"/>
          <p:cNvSpPr/>
          <p:nvPr/>
        </p:nvSpPr>
        <p:spPr>
          <a:xfrm>
            <a:off x="7462197" y="4241385"/>
            <a:ext cx="182401" cy="183544"/>
          </a:xfrm>
          <a:custGeom>
            <a:avLst/>
            <a:gdLst>
              <a:gd name="connsiteX0" fmla="*/ 44717 w 335187"/>
              <a:gd name="connsiteY0" fmla="*/ 307975 h 337286"/>
              <a:gd name="connsiteX1" fmla="*/ 36779 w 335187"/>
              <a:gd name="connsiteY1" fmla="*/ 314325 h 337286"/>
              <a:gd name="connsiteX2" fmla="*/ 44717 w 335187"/>
              <a:gd name="connsiteY2" fmla="*/ 320675 h 337286"/>
              <a:gd name="connsiteX3" fmla="*/ 52655 w 335187"/>
              <a:gd name="connsiteY3" fmla="*/ 314325 h 337286"/>
              <a:gd name="connsiteX4" fmla="*/ 44717 w 335187"/>
              <a:gd name="connsiteY4" fmla="*/ 307975 h 337286"/>
              <a:gd name="connsiteX5" fmla="*/ 245678 w 335187"/>
              <a:gd name="connsiteY5" fmla="*/ 66407 h 337286"/>
              <a:gd name="connsiteX6" fmla="*/ 280021 w 335187"/>
              <a:gd name="connsiteY6" fmla="*/ 69048 h 337286"/>
              <a:gd name="connsiteX7" fmla="*/ 298513 w 335187"/>
              <a:gd name="connsiteY7" fmla="*/ 91494 h 337286"/>
              <a:gd name="connsiteX8" fmla="*/ 294550 w 335187"/>
              <a:gd name="connsiteY8" fmla="*/ 129785 h 337286"/>
              <a:gd name="connsiteX9" fmla="*/ 277379 w 335187"/>
              <a:gd name="connsiteY9" fmla="*/ 90174 h 337286"/>
              <a:gd name="connsiteX10" fmla="*/ 285304 w 335187"/>
              <a:gd name="connsiteY10" fmla="*/ 140348 h 337286"/>
              <a:gd name="connsiteX11" fmla="*/ 327571 w 335187"/>
              <a:gd name="connsiteY11" fmla="*/ 158833 h 337286"/>
              <a:gd name="connsiteX12" fmla="*/ 334176 w 335187"/>
              <a:gd name="connsiteY12" fmla="*/ 175998 h 337286"/>
              <a:gd name="connsiteX13" fmla="*/ 317004 w 335187"/>
              <a:gd name="connsiteY13" fmla="*/ 182600 h 337286"/>
              <a:gd name="connsiteX14" fmla="*/ 268133 w 335187"/>
              <a:gd name="connsiteY14" fmla="*/ 161474 h 337286"/>
              <a:gd name="connsiteX15" fmla="*/ 260208 w 335187"/>
              <a:gd name="connsiteY15" fmla="*/ 150911 h 337286"/>
              <a:gd name="connsiteX16" fmla="*/ 250962 w 335187"/>
              <a:gd name="connsiteY16" fmla="*/ 95455 h 337286"/>
              <a:gd name="connsiteX17" fmla="*/ 248320 w 335187"/>
              <a:gd name="connsiteY17" fmla="*/ 150911 h 337286"/>
              <a:gd name="connsiteX18" fmla="*/ 262850 w 335187"/>
              <a:gd name="connsiteY18" fmla="*/ 173358 h 337286"/>
              <a:gd name="connsiteX19" fmla="*/ 290587 w 335187"/>
              <a:gd name="connsiteY19" fmla="*/ 185241 h 337286"/>
              <a:gd name="connsiteX20" fmla="*/ 290587 w 335187"/>
              <a:gd name="connsiteY20" fmla="*/ 186561 h 337286"/>
              <a:gd name="connsiteX21" fmla="*/ 311721 w 335187"/>
              <a:gd name="connsiteY21" fmla="*/ 235415 h 337286"/>
              <a:gd name="connsiteX22" fmla="*/ 313042 w 335187"/>
              <a:gd name="connsiteY22" fmla="*/ 238056 h 337286"/>
              <a:gd name="connsiteX23" fmla="*/ 331534 w 335187"/>
              <a:gd name="connsiteY23" fmla="*/ 317279 h 337286"/>
              <a:gd name="connsiteX24" fmla="*/ 319646 w 335187"/>
              <a:gd name="connsiteY24" fmla="*/ 337084 h 337286"/>
              <a:gd name="connsiteX25" fmla="*/ 299833 w 335187"/>
              <a:gd name="connsiteY25" fmla="*/ 325201 h 337286"/>
              <a:gd name="connsiteX26" fmla="*/ 282662 w 335187"/>
              <a:gd name="connsiteY26" fmla="*/ 245978 h 337286"/>
              <a:gd name="connsiteX27" fmla="*/ 256245 w 335187"/>
              <a:gd name="connsiteY27" fmla="*/ 189202 h 337286"/>
              <a:gd name="connsiteX28" fmla="*/ 248320 w 335187"/>
              <a:gd name="connsiteY28" fmla="*/ 189202 h 337286"/>
              <a:gd name="connsiteX29" fmla="*/ 257566 w 335187"/>
              <a:gd name="connsiteY29" fmla="*/ 247299 h 337286"/>
              <a:gd name="connsiteX30" fmla="*/ 256245 w 335187"/>
              <a:gd name="connsiteY30" fmla="*/ 255221 h 337286"/>
              <a:gd name="connsiteX31" fmla="*/ 229828 w 335187"/>
              <a:gd name="connsiteY31" fmla="*/ 326521 h 337286"/>
              <a:gd name="connsiteX32" fmla="*/ 208695 w 335187"/>
              <a:gd name="connsiteY32" fmla="*/ 335764 h 337286"/>
              <a:gd name="connsiteX33" fmla="*/ 199449 w 335187"/>
              <a:gd name="connsiteY33" fmla="*/ 315958 h 337286"/>
              <a:gd name="connsiteX34" fmla="*/ 225866 w 335187"/>
              <a:gd name="connsiteY34" fmla="*/ 247299 h 337286"/>
              <a:gd name="connsiteX35" fmla="*/ 215299 w 335187"/>
              <a:gd name="connsiteY35" fmla="*/ 186561 h 337286"/>
              <a:gd name="connsiteX36" fmla="*/ 220582 w 335187"/>
              <a:gd name="connsiteY36" fmla="*/ 121863 h 337286"/>
              <a:gd name="connsiteX37" fmla="*/ 210015 w 335187"/>
              <a:gd name="connsiteY37" fmla="*/ 131106 h 337286"/>
              <a:gd name="connsiteX38" fmla="*/ 180957 w 335187"/>
              <a:gd name="connsiteY38" fmla="*/ 178639 h 337286"/>
              <a:gd name="connsiteX39" fmla="*/ 176994 w 335187"/>
              <a:gd name="connsiteY39" fmla="*/ 182600 h 337286"/>
              <a:gd name="connsiteX40" fmla="*/ 176994 w 335187"/>
              <a:gd name="connsiteY40" fmla="*/ 194484 h 337286"/>
              <a:gd name="connsiteX41" fmla="*/ 64722 w 335187"/>
              <a:gd name="connsiteY41" fmla="*/ 306715 h 337286"/>
              <a:gd name="connsiteX42" fmla="*/ 66043 w 335187"/>
              <a:gd name="connsiteY42" fmla="*/ 314638 h 337286"/>
              <a:gd name="connsiteX43" fmla="*/ 43588 w 335187"/>
              <a:gd name="connsiteY43" fmla="*/ 337084 h 337286"/>
              <a:gd name="connsiteX44" fmla="*/ 21133 w 335187"/>
              <a:gd name="connsiteY44" fmla="*/ 314638 h 337286"/>
              <a:gd name="connsiteX45" fmla="*/ 23775 w 335187"/>
              <a:gd name="connsiteY45" fmla="*/ 306715 h 337286"/>
              <a:gd name="connsiteX46" fmla="*/ 3962 w 335187"/>
              <a:gd name="connsiteY46" fmla="*/ 286910 h 337286"/>
              <a:gd name="connsiteX47" fmla="*/ 3962 w 335187"/>
              <a:gd name="connsiteY47" fmla="*/ 269745 h 337286"/>
              <a:gd name="connsiteX48" fmla="*/ 68684 w 335187"/>
              <a:gd name="connsiteY48" fmla="*/ 203726 h 337286"/>
              <a:gd name="connsiteX49" fmla="*/ 85855 w 335187"/>
              <a:gd name="connsiteY49" fmla="*/ 203726 h 337286"/>
              <a:gd name="connsiteX50" fmla="*/ 116235 w 335187"/>
              <a:gd name="connsiteY50" fmla="*/ 234095 h 337286"/>
              <a:gd name="connsiteX51" fmla="*/ 124160 w 335187"/>
              <a:gd name="connsiteY51" fmla="*/ 226173 h 337286"/>
              <a:gd name="connsiteX52" fmla="*/ 108310 w 335187"/>
              <a:gd name="connsiteY52" fmla="*/ 210328 h 337286"/>
              <a:gd name="connsiteX53" fmla="*/ 108310 w 335187"/>
              <a:gd name="connsiteY53" fmla="*/ 191843 h 337286"/>
              <a:gd name="connsiteX54" fmla="*/ 113593 w 335187"/>
              <a:gd name="connsiteY54" fmla="*/ 186561 h 337286"/>
              <a:gd name="connsiteX55" fmla="*/ 132085 w 335187"/>
              <a:gd name="connsiteY55" fmla="*/ 186561 h 337286"/>
              <a:gd name="connsiteX56" fmla="*/ 147935 w 335187"/>
              <a:gd name="connsiteY56" fmla="*/ 202406 h 337286"/>
              <a:gd name="connsiteX57" fmla="*/ 165107 w 335187"/>
              <a:gd name="connsiteY57" fmla="*/ 185241 h 337286"/>
              <a:gd name="connsiteX58" fmla="*/ 162465 w 335187"/>
              <a:gd name="connsiteY58" fmla="*/ 183921 h 337286"/>
              <a:gd name="connsiteX59" fmla="*/ 158502 w 335187"/>
              <a:gd name="connsiteY59" fmla="*/ 165435 h 337286"/>
              <a:gd name="connsiteX60" fmla="*/ 188882 w 335187"/>
              <a:gd name="connsiteY60" fmla="*/ 115261 h 337286"/>
              <a:gd name="connsiteX61" fmla="*/ 191524 w 335187"/>
              <a:gd name="connsiteY61" fmla="*/ 112620 h 337286"/>
              <a:gd name="connsiteX62" fmla="*/ 223224 w 335187"/>
              <a:gd name="connsiteY62" fmla="*/ 84892 h 337286"/>
              <a:gd name="connsiteX63" fmla="*/ 245678 w 335187"/>
              <a:gd name="connsiteY63" fmla="*/ 66407 h 337286"/>
              <a:gd name="connsiteX64" fmla="*/ 271729 w 335187"/>
              <a:gd name="connsiteY64" fmla="*/ 0 h 337286"/>
              <a:gd name="connsiteX65" fmla="*/ 301892 w 335187"/>
              <a:gd name="connsiteY65" fmla="*/ 29369 h 337286"/>
              <a:gd name="connsiteX66" fmla="*/ 271729 w 335187"/>
              <a:gd name="connsiteY66" fmla="*/ 58738 h 337286"/>
              <a:gd name="connsiteX67" fmla="*/ 241566 w 335187"/>
              <a:gd name="connsiteY67" fmla="*/ 29369 h 337286"/>
              <a:gd name="connsiteX68" fmla="*/ 271729 w 335187"/>
              <a:gd name="connsiteY68" fmla="*/ 0 h 337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35187" h="337286">
                <a:moveTo>
                  <a:pt x="44717" y="307975"/>
                </a:moveTo>
                <a:cubicBezTo>
                  <a:pt x="40333" y="307975"/>
                  <a:pt x="36779" y="310818"/>
                  <a:pt x="36779" y="314325"/>
                </a:cubicBezTo>
                <a:cubicBezTo>
                  <a:pt x="36779" y="317832"/>
                  <a:pt x="40333" y="320675"/>
                  <a:pt x="44717" y="320675"/>
                </a:cubicBezTo>
                <a:cubicBezTo>
                  <a:pt x="49101" y="320675"/>
                  <a:pt x="52655" y="317832"/>
                  <a:pt x="52655" y="314325"/>
                </a:cubicBezTo>
                <a:cubicBezTo>
                  <a:pt x="52655" y="310818"/>
                  <a:pt x="49101" y="307975"/>
                  <a:pt x="44717" y="307975"/>
                </a:cubicBezTo>
                <a:close/>
                <a:moveTo>
                  <a:pt x="245678" y="66407"/>
                </a:moveTo>
                <a:cubicBezTo>
                  <a:pt x="245678" y="66407"/>
                  <a:pt x="245678" y="66407"/>
                  <a:pt x="280021" y="69048"/>
                </a:cubicBezTo>
                <a:cubicBezTo>
                  <a:pt x="291908" y="70368"/>
                  <a:pt x="299833" y="79611"/>
                  <a:pt x="298513" y="91494"/>
                </a:cubicBezTo>
                <a:cubicBezTo>
                  <a:pt x="298513" y="91494"/>
                  <a:pt x="298513" y="91494"/>
                  <a:pt x="294550" y="129785"/>
                </a:cubicBezTo>
                <a:cubicBezTo>
                  <a:pt x="294550" y="129785"/>
                  <a:pt x="294550" y="129785"/>
                  <a:pt x="277379" y="90174"/>
                </a:cubicBezTo>
                <a:cubicBezTo>
                  <a:pt x="277379" y="90174"/>
                  <a:pt x="277379" y="90174"/>
                  <a:pt x="285304" y="140348"/>
                </a:cubicBezTo>
                <a:cubicBezTo>
                  <a:pt x="285304" y="140348"/>
                  <a:pt x="285304" y="140348"/>
                  <a:pt x="327571" y="158833"/>
                </a:cubicBezTo>
                <a:cubicBezTo>
                  <a:pt x="334176" y="161474"/>
                  <a:pt x="336817" y="169396"/>
                  <a:pt x="334176" y="175998"/>
                </a:cubicBezTo>
                <a:cubicBezTo>
                  <a:pt x="331534" y="182600"/>
                  <a:pt x="323609" y="185241"/>
                  <a:pt x="317004" y="182600"/>
                </a:cubicBezTo>
                <a:cubicBezTo>
                  <a:pt x="317004" y="182600"/>
                  <a:pt x="317004" y="182600"/>
                  <a:pt x="268133" y="161474"/>
                </a:cubicBezTo>
                <a:cubicBezTo>
                  <a:pt x="264170" y="158833"/>
                  <a:pt x="261529" y="156193"/>
                  <a:pt x="260208" y="150911"/>
                </a:cubicBezTo>
                <a:cubicBezTo>
                  <a:pt x="260208" y="150911"/>
                  <a:pt x="260208" y="150911"/>
                  <a:pt x="250962" y="95455"/>
                </a:cubicBezTo>
                <a:cubicBezTo>
                  <a:pt x="250962" y="95455"/>
                  <a:pt x="250962" y="95455"/>
                  <a:pt x="248320" y="150911"/>
                </a:cubicBezTo>
                <a:cubicBezTo>
                  <a:pt x="246999" y="156193"/>
                  <a:pt x="252283" y="168076"/>
                  <a:pt x="262850" y="173358"/>
                </a:cubicBezTo>
                <a:cubicBezTo>
                  <a:pt x="262850" y="173358"/>
                  <a:pt x="262850" y="173358"/>
                  <a:pt x="290587" y="185241"/>
                </a:cubicBezTo>
                <a:cubicBezTo>
                  <a:pt x="290587" y="185241"/>
                  <a:pt x="290587" y="185241"/>
                  <a:pt x="290587" y="186561"/>
                </a:cubicBezTo>
                <a:cubicBezTo>
                  <a:pt x="290587" y="186561"/>
                  <a:pt x="290587" y="186561"/>
                  <a:pt x="311721" y="235415"/>
                </a:cubicBezTo>
                <a:cubicBezTo>
                  <a:pt x="313042" y="235415"/>
                  <a:pt x="313042" y="236736"/>
                  <a:pt x="313042" y="238056"/>
                </a:cubicBezTo>
                <a:cubicBezTo>
                  <a:pt x="313042" y="238056"/>
                  <a:pt x="313042" y="238056"/>
                  <a:pt x="331534" y="317279"/>
                </a:cubicBezTo>
                <a:cubicBezTo>
                  <a:pt x="332855" y="326521"/>
                  <a:pt x="327571" y="334444"/>
                  <a:pt x="319646" y="337084"/>
                </a:cubicBezTo>
                <a:cubicBezTo>
                  <a:pt x="310400" y="338405"/>
                  <a:pt x="302475" y="333123"/>
                  <a:pt x="299833" y="325201"/>
                </a:cubicBezTo>
                <a:cubicBezTo>
                  <a:pt x="299833" y="325201"/>
                  <a:pt x="299833" y="325201"/>
                  <a:pt x="282662" y="245978"/>
                </a:cubicBezTo>
                <a:cubicBezTo>
                  <a:pt x="282662" y="245978"/>
                  <a:pt x="282662" y="245978"/>
                  <a:pt x="256245" y="189202"/>
                </a:cubicBezTo>
                <a:cubicBezTo>
                  <a:pt x="256245" y="189202"/>
                  <a:pt x="256245" y="189202"/>
                  <a:pt x="248320" y="189202"/>
                </a:cubicBezTo>
                <a:cubicBezTo>
                  <a:pt x="248320" y="189202"/>
                  <a:pt x="248320" y="189202"/>
                  <a:pt x="257566" y="247299"/>
                </a:cubicBezTo>
                <a:cubicBezTo>
                  <a:pt x="257566" y="249939"/>
                  <a:pt x="257566" y="252580"/>
                  <a:pt x="256245" y="255221"/>
                </a:cubicBezTo>
                <a:cubicBezTo>
                  <a:pt x="256245" y="255221"/>
                  <a:pt x="256245" y="255221"/>
                  <a:pt x="229828" y="326521"/>
                </a:cubicBezTo>
                <a:cubicBezTo>
                  <a:pt x="227187" y="334444"/>
                  <a:pt x="217941" y="339725"/>
                  <a:pt x="208695" y="335764"/>
                </a:cubicBezTo>
                <a:cubicBezTo>
                  <a:pt x="200770" y="333123"/>
                  <a:pt x="196807" y="323881"/>
                  <a:pt x="199449" y="315958"/>
                </a:cubicBezTo>
                <a:cubicBezTo>
                  <a:pt x="199449" y="315958"/>
                  <a:pt x="199449" y="315958"/>
                  <a:pt x="225866" y="247299"/>
                </a:cubicBezTo>
                <a:cubicBezTo>
                  <a:pt x="225866" y="247299"/>
                  <a:pt x="225866" y="247299"/>
                  <a:pt x="215299" y="186561"/>
                </a:cubicBezTo>
                <a:cubicBezTo>
                  <a:pt x="215299" y="186561"/>
                  <a:pt x="220582" y="121863"/>
                  <a:pt x="220582" y="121863"/>
                </a:cubicBezTo>
                <a:cubicBezTo>
                  <a:pt x="220582" y="121863"/>
                  <a:pt x="220582" y="121863"/>
                  <a:pt x="210015" y="131106"/>
                </a:cubicBezTo>
                <a:cubicBezTo>
                  <a:pt x="210015" y="131106"/>
                  <a:pt x="210015" y="131106"/>
                  <a:pt x="180957" y="178639"/>
                </a:cubicBezTo>
                <a:cubicBezTo>
                  <a:pt x="179636" y="181280"/>
                  <a:pt x="178315" y="182600"/>
                  <a:pt x="176994" y="182600"/>
                </a:cubicBezTo>
                <a:cubicBezTo>
                  <a:pt x="179636" y="186561"/>
                  <a:pt x="179636" y="190522"/>
                  <a:pt x="176994" y="194484"/>
                </a:cubicBezTo>
                <a:cubicBezTo>
                  <a:pt x="176994" y="194484"/>
                  <a:pt x="176994" y="194484"/>
                  <a:pt x="64722" y="306715"/>
                </a:cubicBezTo>
                <a:cubicBezTo>
                  <a:pt x="66043" y="309357"/>
                  <a:pt x="66043" y="311997"/>
                  <a:pt x="66043" y="314638"/>
                </a:cubicBezTo>
                <a:cubicBezTo>
                  <a:pt x="66043" y="326521"/>
                  <a:pt x="56797" y="337084"/>
                  <a:pt x="43588" y="337084"/>
                </a:cubicBezTo>
                <a:cubicBezTo>
                  <a:pt x="31700" y="337084"/>
                  <a:pt x="21133" y="326521"/>
                  <a:pt x="21133" y="314638"/>
                </a:cubicBezTo>
                <a:cubicBezTo>
                  <a:pt x="21133" y="311997"/>
                  <a:pt x="22454" y="309357"/>
                  <a:pt x="23775" y="306715"/>
                </a:cubicBezTo>
                <a:cubicBezTo>
                  <a:pt x="23775" y="306715"/>
                  <a:pt x="23775" y="306715"/>
                  <a:pt x="3962" y="286910"/>
                </a:cubicBezTo>
                <a:cubicBezTo>
                  <a:pt x="-1321" y="281628"/>
                  <a:pt x="-1321" y="273706"/>
                  <a:pt x="3962" y="269745"/>
                </a:cubicBezTo>
                <a:cubicBezTo>
                  <a:pt x="3962" y="269745"/>
                  <a:pt x="3962" y="269745"/>
                  <a:pt x="68684" y="203726"/>
                </a:cubicBezTo>
                <a:cubicBezTo>
                  <a:pt x="73968" y="199765"/>
                  <a:pt x="81893" y="199765"/>
                  <a:pt x="85855" y="203726"/>
                </a:cubicBezTo>
                <a:cubicBezTo>
                  <a:pt x="85855" y="203726"/>
                  <a:pt x="85855" y="203726"/>
                  <a:pt x="116235" y="234095"/>
                </a:cubicBezTo>
                <a:cubicBezTo>
                  <a:pt x="116235" y="234095"/>
                  <a:pt x="116235" y="234095"/>
                  <a:pt x="124160" y="226173"/>
                </a:cubicBezTo>
                <a:cubicBezTo>
                  <a:pt x="124160" y="226173"/>
                  <a:pt x="124160" y="226173"/>
                  <a:pt x="108310" y="210328"/>
                </a:cubicBezTo>
                <a:cubicBezTo>
                  <a:pt x="103027" y="205047"/>
                  <a:pt x="103027" y="197124"/>
                  <a:pt x="108310" y="191843"/>
                </a:cubicBezTo>
                <a:cubicBezTo>
                  <a:pt x="108310" y="191843"/>
                  <a:pt x="108310" y="191843"/>
                  <a:pt x="113593" y="186561"/>
                </a:cubicBezTo>
                <a:cubicBezTo>
                  <a:pt x="118877" y="181280"/>
                  <a:pt x="126802" y="181280"/>
                  <a:pt x="132085" y="186561"/>
                </a:cubicBezTo>
                <a:cubicBezTo>
                  <a:pt x="132085" y="186561"/>
                  <a:pt x="132085" y="186561"/>
                  <a:pt x="147935" y="202406"/>
                </a:cubicBezTo>
                <a:cubicBezTo>
                  <a:pt x="147935" y="202406"/>
                  <a:pt x="147935" y="202406"/>
                  <a:pt x="165107" y="185241"/>
                </a:cubicBezTo>
                <a:cubicBezTo>
                  <a:pt x="163786" y="183921"/>
                  <a:pt x="163786" y="183921"/>
                  <a:pt x="162465" y="183921"/>
                </a:cubicBezTo>
                <a:cubicBezTo>
                  <a:pt x="155861" y="179959"/>
                  <a:pt x="154540" y="172037"/>
                  <a:pt x="158502" y="165435"/>
                </a:cubicBezTo>
                <a:cubicBezTo>
                  <a:pt x="158502" y="165435"/>
                  <a:pt x="158502" y="165435"/>
                  <a:pt x="188882" y="115261"/>
                </a:cubicBezTo>
                <a:cubicBezTo>
                  <a:pt x="188882" y="113941"/>
                  <a:pt x="190203" y="112620"/>
                  <a:pt x="191524" y="112620"/>
                </a:cubicBezTo>
                <a:cubicBezTo>
                  <a:pt x="191524" y="112620"/>
                  <a:pt x="191524" y="112620"/>
                  <a:pt x="223224" y="84892"/>
                </a:cubicBezTo>
                <a:cubicBezTo>
                  <a:pt x="224545" y="73009"/>
                  <a:pt x="233791" y="65087"/>
                  <a:pt x="245678" y="66407"/>
                </a:cubicBezTo>
                <a:close/>
                <a:moveTo>
                  <a:pt x="271729" y="0"/>
                </a:moveTo>
                <a:cubicBezTo>
                  <a:pt x="288388" y="0"/>
                  <a:pt x="301892" y="13149"/>
                  <a:pt x="301892" y="29369"/>
                </a:cubicBezTo>
                <a:cubicBezTo>
                  <a:pt x="301892" y="45589"/>
                  <a:pt x="288388" y="58738"/>
                  <a:pt x="271729" y="58738"/>
                </a:cubicBezTo>
                <a:cubicBezTo>
                  <a:pt x="255070" y="58738"/>
                  <a:pt x="241566" y="45589"/>
                  <a:pt x="241566" y="29369"/>
                </a:cubicBezTo>
                <a:cubicBezTo>
                  <a:pt x="241566" y="13149"/>
                  <a:pt x="255070" y="0"/>
                  <a:pt x="2717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transition spd="slow" advTm="4000">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228850"/>
            <a:ext cx="12192000" cy="24003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4" name="椭圆 3"/>
          <p:cNvSpPr/>
          <p:nvPr/>
        </p:nvSpPr>
        <p:spPr>
          <a:xfrm>
            <a:off x="4533900" y="2476500"/>
            <a:ext cx="1905000" cy="19050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 name="椭圆 2"/>
          <p:cNvSpPr/>
          <p:nvPr/>
        </p:nvSpPr>
        <p:spPr>
          <a:xfrm>
            <a:off x="1428750" y="1638300"/>
            <a:ext cx="3581400" cy="35814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 name="文本框 4"/>
          <p:cNvSpPr txBox="1"/>
          <p:nvPr/>
        </p:nvSpPr>
        <p:spPr>
          <a:xfrm>
            <a:off x="6846029" y="3036466"/>
            <a:ext cx="2954655" cy="646331"/>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rPr>
              <a:t>标题文字添加</a:t>
            </a:r>
            <a:endParaRPr kumimoji="0" lang="zh-CN" altLang="en-US" sz="36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6" name="椭圆 5"/>
          <p:cNvSpPr/>
          <p:nvPr/>
        </p:nvSpPr>
        <p:spPr>
          <a:xfrm>
            <a:off x="7400925" y="1828800"/>
            <a:ext cx="800100" cy="8001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7" name="椭圆 6"/>
          <p:cNvSpPr/>
          <p:nvPr/>
        </p:nvSpPr>
        <p:spPr>
          <a:xfrm>
            <a:off x="8531393" y="1553331"/>
            <a:ext cx="520363" cy="520363"/>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8" name="椭圆 7"/>
          <p:cNvSpPr/>
          <p:nvPr/>
        </p:nvSpPr>
        <p:spPr>
          <a:xfrm>
            <a:off x="7852111" y="806870"/>
            <a:ext cx="679282" cy="679282"/>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9" name="椭圆 8"/>
          <p:cNvSpPr/>
          <p:nvPr/>
        </p:nvSpPr>
        <p:spPr>
          <a:xfrm>
            <a:off x="9376081" y="1519965"/>
            <a:ext cx="301319" cy="301319"/>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 name="文本框 9"/>
          <p:cNvSpPr txBox="1"/>
          <p:nvPr/>
        </p:nvSpPr>
        <p:spPr>
          <a:xfrm>
            <a:off x="5181030" y="3001609"/>
            <a:ext cx="1000210"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rPr>
              <a:t>PART</a:t>
            </a:r>
            <a:endParaRPr kumimoji="0" lang="zh-CN" altLang="en-US"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endParaRPr>
          </a:p>
        </p:txBody>
      </p:sp>
      <p:sp>
        <p:nvSpPr>
          <p:cNvPr id="11" name="文本框 10"/>
          <p:cNvSpPr txBox="1"/>
          <p:nvPr/>
        </p:nvSpPr>
        <p:spPr>
          <a:xfrm>
            <a:off x="5417279" y="3458028"/>
            <a:ext cx="527709"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rPr>
              <a:t>03</a:t>
            </a:r>
            <a:endParaRPr kumimoji="0" lang="zh-CN" altLang="en-US"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endParaRPr>
          </a:p>
        </p:txBody>
      </p:sp>
      <p:sp>
        <p:nvSpPr>
          <p:cNvPr id="13" name="文本框 12"/>
          <p:cNvSpPr txBox="1"/>
          <p:nvPr/>
        </p:nvSpPr>
        <p:spPr>
          <a:xfrm>
            <a:off x="6846029" y="3682615"/>
            <a:ext cx="4268996"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rPr>
              <a:t>ADD YOUR TEXT HERE ADD YOUR TEXT</a:t>
            </a:r>
            <a:endParaRPr kumimoji="0" lang="en-US" altLang="zh-CN" sz="14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pic>
        <p:nvPicPr>
          <p:cNvPr id="20" name="图片占位符 19"/>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spTree>
  </p:cSld>
  <p:clrMapOvr>
    <a:masterClrMapping/>
  </p:clrMapOvr>
  <p:transition spd="slow" advTm="4000">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p:nvPr/>
        </p:nvCxnSpPr>
        <p:spPr>
          <a:xfrm>
            <a:off x="5295676" y="4546688"/>
            <a:ext cx="6021612" cy="0"/>
          </a:xfrm>
          <a:prstGeom prst="line">
            <a:avLst/>
          </a:prstGeom>
          <a:ln>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176382" y="1850600"/>
            <a:ext cx="4119294" cy="4093426"/>
            <a:chOff x="1234440" y="2215299"/>
            <a:chExt cx="3396342" cy="3375014"/>
          </a:xfrm>
        </p:grpSpPr>
        <p:sp>
          <p:nvSpPr>
            <p:cNvPr id="9" name="矩形: 圆角 8"/>
            <p:cNvSpPr/>
            <p:nvPr/>
          </p:nvSpPr>
          <p:spPr>
            <a:xfrm>
              <a:off x="2366554" y="2215299"/>
              <a:ext cx="1132114" cy="113211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5" name="矩形: 圆角 24"/>
            <p:cNvSpPr/>
            <p:nvPr/>
          </p:nvSpPr>
          <p:spPr>
            <a:xfrm>
              <a:off x="2366554" y="4458199"/>
              <a:ext cx="1132114" cy="113211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6" name="矩形: 圆角 25"/>
            <p:cNvSpPr/>
            <p:nvPr/>
          </p:nvSpPr>
          <p:spPr>
            <a:xfrm>
              <a:off x="3498668" y="3336749"/>
              <a:ext cx="1132114" cy="113211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7" name="矩形: 圆角 26"/>
            <p:cNvSpPr/>
            <p:nvPr/>
          </p:nvSpPr>
          <p:spPr>
            <a:xfrm>
              <a:off x="1234440" y="3336749"/>
              <a:ext cx="1132114" cy="113211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0" name="椭圆 9"/>
            <p:cNvSpPr/>
            <p:nvPr/>
          </p:nvSpPr>
          <p:spPr>
            <a:xfrm>
              <a:off x="2445070" y="3415265"/>
              <a:ext cx="975081" cy="975081"/>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grpSp>
      <p:cxnSp>
        <p:nvCxnSpPr>
          <p:cNvPr id="14" name="直接连接符 13"/>
          <p:cNvCxnSpPr/>
          <p:nvPr/>
        </p:nvCxnSpPr>
        <p:spPr>
          <a:xfrm>
            <a:off x="3922578" y="3135085"/>
            <a:ext cx="7394710" cy="0"/>
          </a:xfrm>
          <a:prstGeom prst="line">
            <a:avLst/>
          </a:prstGeom>
          <a:ln>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922578" y="5889685"/>
            <a:ext cx="7394710" cy="0"/>
          </a:xfrm>
          <a:prstGeom prst="line">
            <a:avLst/>
          </a:prstGeom>
          <a:ln>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31" name="文本框 30"/>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sp>
        <p:nvSpPr>
          <p:cNvPr id="32" name="矩形 31"/>
          <p:cNvSpPr/>
          <p:nvPr/>
        </p:nvSpPr>
        <p:spPr>
          <a:xfrm>
            <a:off x="4323532" y="2325204"/>
            <a:ext cx="66746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33" name="矩形 32"/>
          <p:cNvSpPr/>
          <p:nvPr/>
        </p:nvSpPr>
        <p:spPr>
          <a:xfrm>
            <a:off x="4323532" y="5092377"/>
            <a:ext cx="66746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34" name="矩形 33"/>
          <p:cNvSpPr/>
          <p:nvPr/>
        </p:nvSpPr>
        <p:spPr>
          <a:xfrm>
            <a:off x="5517332" y="3564036"/>
            <a:ext cx="53411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35" name="矩形 34"/>
          <p:cNvSpPr/>
          <p:nvPr/>
        </p:nvSpPr>
        <p:spPr>
          <a:xfrm>
            <a:off x="2823426" y="3554308"/>
            <a:ext cx="82520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a:t>
            </a:r>
            <a:endParaRPr lang="en-US" altLang="zh-CN" b="1" dirty="0">
              <a:solidFill>
                <a:schemeClr val="tx1">
                  <a:lumMod val="65000"/>
                  <a:lumOff val="35000"/>
                </a:schemeClr>
              </a:solidFill>
            </a:endParaRPr>
          </a:p>
          <a:p>
            <a:pPr algn="ctr">
              <a:lnSpc>
                <a:spcPct val="120000"/>
              </a:lnSpc>
            </a:pPr>
            <a:r>
              <a:rPr lang="zh-CN" altLang="en-US" b="1" dirty="0">
                <a:solidFill>
                  <a:schemeClr val="tx1">
                    <a:lumMod val="65000"/>
                    <a:lumOff val="35000"/>
                  </a:schemeClr>
                </a:solidFill>
              </a:rPr>
              <a:t>添加</a:t>
            </a:r>
            <a:endParaRPr lang="zh-CN" altLang="en-US" b="1" dirty="0">
              <a:solidFill>
                <a:schemeClr val="tx1">
                  <a:lumMod val="65000"/>
                  <a:lumOff val="35000"/>
                </a:schemeClr>
              </a:solidFill>
            </a:endParaRPr>
          </a:p>
        </p:txBody>
      </p:sp>
      <p:sp>
        <p:nvSpPr>
          <p:cNvPr id="41" name="椭圆 35"/>
          <p:cNvSpPr/>
          <p:nvPr/>
        </p:nvSpPr>
        <p:spPr>
          <a:xfrm>
            <a:off x="2892277" y="2230516"/>
            <a:ext cx="687502" cy="613267"/>
          </a:xfrm>
          <a:custGeom>
            <a:avLst/>
            <a:gdLst>
              <a:gd name="connsiteX0" fmla="*/ 125262 w 338137"/>
              <a:gd name="connsiteY0" fmla="*/ 163513 h 301626"/>
              <a:gd name="connsiteX1" fmla="*/ 125262 w 338137"/>
              <a:gd name="connsiteY1" fmla="*/ 187190 h 301626"/>
              <a:gd name="connsiteX2" fmla="*/ 25052 w 338137"/>
              <a:gd name="connsiteY2" fmla="*/ 231912 h 301626"/>
              <a:gd name="connsiteX3" fmla="*/ 159544 w 338137"/>
              <a:gd name="connsiteY3" fmla="*/ 276634 h 301626"/>
              <a:gd name="connsiteX4" fmla="*/ 294036 w 338137"/>
              <a:gd name="connsiteY4" fmla="*/ 231912 h 301626"/>
              <a:gd name="connsiteX5" fmla="*/ 195145 w 338137"/>
              <a:gd name="connsiteY5" fmla="*/ 187190 h 301626"/>
              <a:gd name="connsiteX6" fmla="*/ 195145 w 338137"/>
              <a:gd name="connsiteY6" fmla="*/ 163513 h 301626"/>
              <a:gd name="connsiteX7" fmla="*/ 319088 w 338137"/>
              <a:gd name="connsiteY7" fmla="*/ 231912 h 301626"/>
              <a:gd name="connsiteX8" fmla="*/ 159544 w 338137"/>
              <a:gd name="connsiteY8" fmla="*/ 301626 h 301626"/>
              <a:gd name="connsiteX9" fmla="*/ 0 w 338137"/>
              <a:gd name="connsiteY9" fmla="*/ 231912 h 301626"/>
              <a:gd name="connsiteX10" fmla="*/ 125262 w 338137"/>
              <a:gd name="connsiteY10" fmla="*/ 163513 h 301626"/>
              <a:gd name="connsiteX11" fmla="*/ 159543 w 338137"/>
              <a:gd name="connsiteY11" fmla="*/ 0 h 301626"/>
              <a:gd name="connsiteX12" fmla="*/ 172772 w 338137"/>
              <a:gd name="connsiteY12" fmla="*/ 11793 h 301626"/>
              <a:gd name="connsiteX13" fmla="*/ 172772 w 338137"/>
              <a:gd name="connsiteY13" fmla="*/ 19655 h 301626"/>
              <a:gd name="connsiteX14" fmla="*/ 205845 w 338137"/>
              <a:gd name="connsiteY14" fmla="*/ 11793 h 301626"/>
              <a:gd name="connsiteX15" fmla="*/ 237595 w 338137"/>
              <a:gd name="connsiteY15" fmla="*/ 18345 h 301626"/>
              <a:gd name="connsiteX16" fmla="*/ 270668 w 338137"/>
              <a:gd name="connsiteY16" fmla="*/ 26206 h 301626"/>
              <a:gd name="connsiteX17" fmla="*/ 301095 w 338137"/>
              <a:gd name="connsiteY17" fmla="*/ 19655 h 301626"/>
              <a:gd name="connsiteX18" fmla="*/ 320939 w 338137"/>
              <a:gd name="connsiteY18" fmla="*/ 9172 h 301626"/>
              <a:gd name="connsiteX19" fmla="*/ 326231 w 338137"/>
              <a:gd name="connsiteY19" fmla="*/ 9172 h 301626"/>
              <a:gd name="connsiteX20" fmla="*/ 332845 w 338137"/>
              <a:gd name="connsiteY20" fmla="*/ 10483 h 301626"/>
              <a:gd name="connsiteX21" fmla="*/ 338137 w 338137"/>
              <a:gd name="connsiteY21" fmla="*/ 19655 h 301626"/>
              <a:gd name="connsiteX22" fmla="*/ 338137 w 338137"/>
              <a:gd name="connsiteY22" fmla="*/ 95653 h 301626"/>
              <a:gd name="connsiteX23" fmla="*/ 331522 w 338137"/>
              <a:gd name="connsiteY23" fmla="*/ 106136 h 301626"/>
              <a:gd name="connsiteX24" fmla="*/ 301095 w 338137"/>
              <a:gd name="connsiteY24" fmla="*/ 121860 h 301626"/>
              <a:gd name="connsiteX25" fmla="*/ 270668 w 338137"/>
              <a:gd name="connsiteY25" fmla="*/ 128411 h 301626"/>
              <a:gd name="connsiteX26" fmla="*/ 237595 w 338137"/>
              <a:gd name="connsiteY26" fmla="*/ 120549 h 301626"/>
              <a:gd name="connsiteX27" fmla="*/ 205845 w 338137"/>
              <a:gd name="connsiteY27" fmla="*/ 112687 h 301626"/>
              <a:gd name="connsiteX28" fmla="*/ 172772 w 338137"/>
              <a:gd name="connsiteY28" fmla="*/ 120549 h 301626"/>
              <a:gd name="connsiteX29" fmla="*/ 172772 w 338137"/>
              <a:gd name="connsiteY29" fmla="*/ 234547 h 301626"/>
              <a:gd name="connsiteX30" fmla="*/ 159543 w 338137"/>
              <a:gd name="connsiteY30" fmla="*/ 247650 h 301626"/>
              <a:gd name="connsiteX31" fmla="*/ 147637 w 338137"/>
              <a:gd name="connsiteY31" fmla="*/ 234547 h 301626"/>
              <a:gd name="connsiteX32" fmla="*/ 147637 w 338137"/>
              <a:gd name="connsiteY32" fmla="*/ 11793 h 301626"/>
              <a:gd name="connsiteX33" fmla="*/ 159543 w 338137"/>
              <a:gd name="connsiteY33" fmla="*/ 0 h 30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8137" h="301626">
                <a:moveTo>
                  <a:pt x="125262" y="163513"/>
                </a:moveTo>
                <a:cubicBezTo>
                  <a:pt x="125262" y="163513"/>
                  <a:pt x="125262" y="163513"/>
                  <a:pt x="125262" y="187190"/>
                </a:cubicBezTo>
                <a:cubicBezTo>
                  <a:pt x="61972" y="193766"/>
                  <a:pt x="25052" y="214812"/>
                  <a:pt x="25052" y="231912"/>
                </a:cubicBezTo>
                <a:cubicBezTo>
                  <a:pt x="25052" y="250327"/>
                  <a:pt x="76476" y="276634"/>
                  <a:pt x="159544" y="276634"/>
                </a:cubicBezTo>
                <a:cubicBezTo>
                  <a:pt x="242612" y="276634"/>
                  <a:pt x="294036" y="250327"/>
                  <a:pt x="294036" y="231912"/>
                </a:cubicBezTo>
                <a:cubicBezTo>
                  <a:pt x="294036" y="216128"/>
                  <a:pt x="257116" y="193766"/>
                  <a:pt x="195145" y="187190"/>
                </a:cubicBezTo>
                <a:cubicBezTo>
                  <a:pt x="195145" y="187190"/>
                  <a:pt x="195145" y="187190"/>
                  <a:pt x="195145" y="163513"/>
                </a:cubicBezTo>
                <a:cubicBezTo>
                  <a:pt x="259754" y="168775"/>
                  <a:pt x="319088" y="192451"/>
                  <a:pt x="319088" y="231912"/>
                </a:cubicBezTo>
                <a:cubicBezTo>
                  <a:pt x="319088" y="277950"/>
                  <a:pt x="237338" y="301626"/>
                  <a:pt x="159544" y="301626"/>
                </a:cubicBezTo>
                <a:cubicBezTo>
                  <a:pt x="81750" y="301626"/>
                  <a:pt x="0" y="277950"/>
                  <a:pt x="0" y="231912"/>
                </a:cubicBezTo>
                <a:cubicBezTo>
                  <a:pt x="0" y="192451"/>
                  <a:pt x="59334" y="168775"/>
                  <a:pt x="125262" y="163513"/>
                </a:cubicBezTo>
                <a:close/>
                <a:moveTo>
                  <a:pt x="159543" y="0"/>
                </a:moveTo>
                <a:cubicBezTo>
                  <a:pt x="167481" y="0"/>
                  <a:pt x="172772" y="5241"/>
                  <a:pt x="172772" y="11793"/>
                </a:cubicBezTo>
                <a:cubicBezTo>
                  <a:pt x="172772" y="11793"/>
                  <a:pt x="172772" y="11793"/>
                  <a:pt x="172772" y="19655"/>
                </a:cubicBezTo>
                <a:cubicBezTo>
                  <a:pt x="183356" y="14414"/>
                  <a:pt x="193939" y="11793"/>
                  <a:pt x="205845" y="11793"/>
                </a:cubicBezTo>
                <a:cubicBezTo>
                  <a:pt x="216429" y="11793"/>
                  <a:pt x="228335" y="13103"/>
                  <a:pt x="237595" y="18345"/>
                </a:cubicBezTo>
                <a:cubicBezTo>
                  <a:pt x="248179" y="23586"/>
                  <a:pt x="258762" y="26206"/>
                  <a:pt x="270668" y="26206"/>
                </a:cubicBezTo>
                <a:cubicBezTo>
                  <a:pt x="279929" y="26206"/>
                  <a:pt x="290512" y="24896"/>
                  <a:pt x="301095" y="19655"/>
                </a:cubicBezTo>
                <a:cubicBezTo>
                  <a:pt x="301095" y="19655"/>
                  <a:pt x="301095" y="19655"/>
                  <a:pt x="320939" y="9172"/>
                </a:cubicBezTo>
                <a:cubicBezTo>
                  <a:pt x="322262" y="9172"/>
                  <a:pt x="324908" y="9172"/>
                  <a:pt x="326231" y="9172"/>
                </a:cubicBezTo>
                <a:cubicBezTo>
                  <a:pt x="328877" y="9172"/>
                  <a:pt x="330200" y="9172"/>
                  <a:pt x="332845" y="10483"/>
                </a:cubicBezTo>
                <a:cubicBezTo>
                  <a:pt x="335491" y="11793"/>
                  <a:pt x="338137" y="15724"/>
                  <a:pt x="338137" y="19655"/>
                </a:cubicBezTo>
                <a:cubicBezTo>
                  <a:pt x="338137" y="19655"/>
                  <a:pt x="338137" y="19655"/>
                  <a:pt x="338137" y="95653"/>
                </a:cubicBezTo>
                <a:cubicBezTo>
                  <a:pt x="338137" y="100895"/>
                  <a:pt x="335491" y="104826"/>
                  <a:pt x="331522" y="106136"/>
                </a:cubicBezTo>
                <a:cubicBezTo>
                  <a:pt x="331522" y="106136"/>
                  <a:pt x="331522" y="106136"/>
                  <a:pt x="301095" y="121860"/>
                </a:cubicBezTo>
                <a:cubicBezTo>
                  <a:pt x="290512" y="125791"/>
                  <a:pt x="279929" y="128411"/>
                  <a:pt x="270668" y="128411"/>
                </a:cubicBezTo>
                <a:cubicBezTo>
                  <a:pt x="258762" y="128411"/>
                  <a:pt x="248179" y="125791"/>
                  <a:pt x="237595" y="120549"/>
                </a:cubicBezTo>
                <a:cubicBezTo>
                  <a:pt x="228335" y="115308"/>
                  <a:pt x="216429" y="112687"/>
                  <a:pt x="205845" y="112687"/>
                </a:cubicBezTo>
                <a:cubicBezTo>
                  <a:pt x="193939" y="112687"/>
                  <a:pt x="183356" y="115308"/>
                  <a:pt x="172772" y="120549"/>
                </a:cubicBezTo>
                <a:cubicBezTo>
                  <a:pt x="172772" y="120549"/>
                  <a:pt x="172772" y="120549"/>
                  <a:pt x="172772" y="234547"/>
                </a:cubicBezTo>
                <a:cubicBezTo>
                  <a:pt x="172772" y="242409"/>
                  <a:pt x="167481" y="247650"/>
                  <a:pt x="159543" y="247650"/>
                </a:cubicBezTo>
                <a:cubicBezTo>
                  <a:pt x="152929" y="247650"/>
                  <a:pt x="147637" y="242409"/>
                  <a:pt x="147637" y="234547"/>
                </a:cubicBezTo>
                <a:cubicBezTo>
                  <a:pt x="147637" y="234547"/>
                  <a:pt x="147637" y="234547"/>
                  <a:pt x="147637" y="11793"/>
                </a:cubicBezTo>
                <a:cubicBezTo>
                  <a:pt x="147637" y="5241"/>
                  <a:pt x="152929" y="0"/>
                  <a:pt x="1595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椭圆 36"/>
          <p:cNvSpPr/>
          <p:nvPr/>
        </p:nvSpPr>
        <p:spPr>
          <a:xfrm>
            <a:off x="2924554" y="4913726"/>
            <a:ext cx="622947" cy="687502"/>
          </a:xfrm>
          <a:custGeom>
            <a:avLst/>
            <a:gdLst>
              <a:gd name="connsiteX0" fmla="*/ 47625 w 306388"/>
              <a:gd name="connsiteY0" fmla="*/ 134937 h 338138"/>
              <a:gd name="connsiteX1" fmla="*/ 30163 w 306388"/>
              <a:gd name="connsiteY1" fmla="*/ 152109 h 338138"/>
              <a:gd name="connsiteX2" fmla="*/ 30163 w 306388"/>
              <a:gd name="connsiteY2" fmla="*/ 290803 h 338138"/>
              <a:gd name="connsiteX3" fmla="*/ 47625 w 306388"/>
              <a:gd name="connsiteY3" fmla="*/ 307975 h 338138"/>
              <a:gd name="connsiteX4" fmla="*/ 65088 w 306388"/>
              <a:gd name="connsiteY4" fmla="*/ 290803 h 338138"/>
              <a:gd name="connsiteX5" fmla="*/ 65088 w 306388"/>
              <a:gd name="connsiteY5" fmla="*/ 152109 h 338138"/>
              <a:gd name="connsiteX6" fmla="*/ 47625 w 306388"/>
              <a:gd name="connsiteY6" fmla="*/ 134937 h 338138"/>
              <a:gd name="connsiteX7" fmla="*/ 197094 w 306388"/>
              <a:gd name="connsiteY7" fmla="*/ 31750 h 338138"/>
              <a:gd name="connsiteX8" fmla="*/ 164123 w 306388"/>
              <a:gd name="connsiteY8" fmla="*/ 80418 h 338138"/>
              <a:gd name="connsiteX9" fmla="*/ 117964 w 306388"/>
              <a:gd name="connsiteY9" fmla="*/ 138294 h 338138"/>
              <a:gd name="connsiteX10" fmla="*/ 104775 w 306388"/>
              <a:gd name="connsiteY10" fmla="*/ 161970 h 338138"/>
              <a:gd name="connsiteX11" fmla="*/ 104775 w 306388"/>
              <a:gd name="connsiteY11" fmla="*/ 163286 h 338138"/>
              <a:gd name="connsiteX12" fmla="*/ 104775 w 306388"/>
              <a:gd name="connsiteY12" fmla="*/ 277722 h 338138"/>
              <a:gd name="connsiteX13" fmla="*/ 135109 w 306388"/>
              <a:gd name="connsiteY13" fmla="*/ 307975 h 338138"/>
              <a:gd name="connsiteX14" fmla="*/ 252486 w 306388"/>
              <a:gd name="connsiteY14" fmla="*/ 307975 h 338138"/>
              <a:gd name="connsiteX15" fmla="*/ 276225 w 306388"/>
              <a:gd name="connsiteY15" fmla="*/ 288245 h 338138"/>
              <a:gd name="connsiteX16" fmla="*/ 276225 w 306388"/>
              <a:gd name="connsiteY16" fmla="*/ 163286 h 338138"/>
              <a:gd name="connsiteX17" fmla="*/ 245892 w 306388"/>
              <a:gd name="connsiteY17" fmla="*/ 133033 h 338138"/>
              <a:gd name="connsiteX18" fmla="*/ 183906 w 306388"/>
              <a:gd name="connsiteY18" fmla="*/ 133033 h 338138"/>
              <a:gd name="connsiteX19" fmla="*/ 194457 w 306388"/>
              <a:gd name="connsiteY19" fmla="*/ 110672 h 338138"/>
              <a:gd name="connsiteX20" fmla="*/ 207645 w 306388"/>
              <a:gd name="connsiteY20" fmla="*/ 42273 h 338138"/>
              <a:gd name="connsiteX21" fmla="*/ 197094 w 306388"/>
              <a:gd name="connsiteY21" fmla="*/ 31750 h 338138"/>
              <a:gd name="connsiteX22" fmla="*/ 196775 w 306388"/>
              <a:gd name="connsiteY22" fmla="*/ 0 h 338138"/>
              <a:gd name="connsiteX23" fmla="*/ 204699 w 306388"/>
              <a:gd name="connsiteY23" fmla="*/ 1321 h 338138"/>
              <a:gd name="connsiteX24" fmla="*/ 236394 w 306388"/>
              <a:gd name="connsiteY24" fmla="*/ 29059 h 338138"/>
              <a:gd name="connsiteX25" fmla="*/ 231112 w 306388"/>
              <a:gd name="connsiteY25" fmla="*/ 101706 h 338138"/>
              <a:gd name="connsiteX26" fmla="*/ 245639 w 306388"/>
              <a:gd name="connsiteY26" fmla="*/ 101706 h 338138"/>
              <a:gd name="connsiteX27" fmla="*/ 306388 w 306388"/>
              <a:gd name="connsiteY27" fmla="*/ 162465 h 338138"/>
              <a:gd name="connsiteX28" fmla="*/ 306388 w 306388"/>
              <a:gd name="connsiteY28" fmla="*/ 287946 h 338138"/>
              <a:gd name="connsiteX29" fmla="*/ 252242 w 306388"/>
              <a:gd name="connsiteY29" fmla="*/ 338138 h 338138"/>
              <a:gd name="connsiteX30" fmla="*/ 134705 w 306388"/>
              <a:gd name="connsiteY30" fmla="*/ 338138 h 338138"/>
              <a:gd name="connsiteX31" fmla="*/ 87162 w 306388"/>
              <a:gd name="connsiteY31" fmla="*/ 315684 h 338138"/>
              <a:gd name="connsiteX32" fmla="*/ 47543 w 306388"/>
              <a:gd name="connsiteY32" fmla="*/ 338138 h 338138"/>
              <a:gd name="connsiteX33" fmla="*/ 0 w 306388"/>
              <a:gd name="connsiteY33" fmla="*/ 290587 h 338138"/>
              <a:gd name="connsiteX34" fmla="*/ 0 w 306388"/>
              <a:gd name="connsiteY34" fmla="*/ 151898 h 338138"/>
              <a:gd name="connsiteX35" fmla="*/ 47543 w 306388"/>
              <a:gd name="connsiteY35" fmla="*/ 104347 h 338138"/>
              <a:gd name="connsiteX36" fmla="*/ 87162 w 306388"/>
              <a:gd name="connsiteY36" fmla="*/ 125481 h 338138"/>
              <a:gd name="connsiteX37" fmla="*/ 97727 w 306388"/>
              <a:gd name="connsiteY37" fmla="*/ 113593 h 338138"/>
              <a:gd name="connsiteX38" fmla="*/ 137346 w 306388"/>
              <a:gd name="connsiteY38" fmla="*/ 64722 h 338138"/>
              <a:gd name="connsiteX39" fmla="*/ 196775 w 306388"/>
              <a:gd name="connsiteY3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6388" h="338138">
                <a:moveTo>
                  <a:pt x="47625" y="134937"/>
                </a:moveTo>
                <a:cubicBezTo>
                  <a:pt x="36879" y="134937"/>
                  <a:pt x="30163" y="142863"/>
                  <a:pt x="30163" y="152109"/>
                </a:cubicBezTo>
                <a:cubicBezTo>
                  <a:pt x="30163" y="152109"/>
                  <a:pt x="30163" y="152109"/>
                  <a:pt x="30163" y="290803"/>
                </a:cubicBezTo>
                <a:cubicBezTo>
                  <a:pt x="30163" y="300050"/>
                  <a:pt x="36879" y="307975"/>
                  <a:pt x="47625" y="307975"/>
                </a:cubicBezTo>
                <a:cubicBezTo>
                  <a:pt x="57028" y="307975"/>
                  <a:pt x="65088" y="300050"/>
                  <a:pt x="65088" y="290803"/>
                </a:cubicBezTo>
                <a:lnTo>
                  <a:pt x="65088" y="152109"/>
                </a:lnTo>
                <a:cubicBezTo>
                  <a:pt x="65088" y="142863"/>
                  <a:pt x="57028" y="134937"/>
                  <a:pt x="47625" y="134937"/>
                </a:cubicBezTo>
                <a:close/>
                <a:moveTo>
                  <a:pt x="197094" y="31750"/>
                </a:moveTo>
                <a:cubicBezTo>
                  <a:pt x="194457" y="33065"/>
                  <a:pt x="185225" y="40958"/>
                  <a:pt x="164123" y="80418"/>
                </a:cubicBezTo>
                <a:cubicBezTo>
                  <a:pt x="150935" y="105410"/>
                  <a:pt x="131152" y="126456"/>
                  <a:pt x="117964" y="138294"/>
                </a:cubicBezTo>
                <a:cubicBezTo>
                  <a:pt x="104775" y="150132"/>
                  <a:pt x="104775" y="160655"/>
                  <a:pt x="104775" y="161970"/>
                </a:cubicBezTo>
                <a:cubicBezTo>
                  <a:pt x="104775" y="161970"/>
                  <a:pt x="104775" y="161970"/>
                  <a:pt x="104775" y="163286"/>
                </a:cubicBezTo>
                <a:cubicBezTo>
                  <a:pt x="104775" y="163286"/>
                  <a:pt x="104775" y="163286"/>
                  <a:pt x="104775" y="277722"/>
                </a:cubicBezTo>
                <a:cubicBezTo>
                  <a:pt x="104775" y="293506"/>
                  <a:pt x="119282" y="307975"/>
                  <a:pt x="135109" y="307975"/>
                </a:cubicBezTo>
                <a:cubicBezTo>
                  <a:pt x="135109" y="307975"/>
                  <a:pt x="135109" y="307975"/>
                  <a:pt x="252486" y="307975"/>
                </a:cubicBezTo>
                <a:cubicBezTo>
                  <a:pt x="274906" y="307975"/>
                  <a:pt x="276225" y="300083"/>
                  <a:pt x="276225" y="288245"/>
                </a:cubicBezTo>
                <a:lnTo>
                  <a:pt x="276225" y="163286"/>
                </a:lnTo>
                <a:cubicBezTo>
                  <a:pt x="276225" y="146186"/>
                  <a:pt x="263037" y="133033"/>
                  <a:pt x="245892" y="133033"/>
                </a:cubicBezTo>
                <a:cubicBezTo>
                  <a:pt x="245892" y="133033"/>
                  <a:pt x="245892" y="133033"/>
                  <a:pt x="183906" y="133033"/>
                </a:cubicBezTo>
                <a:cubicBezTo>
                  <a:pt x="183906" y="133033"/>
                  <a:pt x="183906" y="133033"/>
                  <a:pt x="194457" y="110672"/>
                </a:cubicBezTo>
                <a:cubicBezTo>
                  <a:pt x="206326" y="88310"/>
                  <a:pt x="214239" y="58057"/>
                  <a:pt x="207645" y="42273"/>
                </a:cubicBezTo>
                <a:cubicBezTo>
                  <a:pt x="206326" y="37012"/>
                  <a:pt x="202370" y="34381"/>
                  <a:pt x="197094" y="31750"/>
                </a:cubicBezTo>
                <a:close/>
                <a:moveTo>
                  <a:pt x="196775" y="0"/>
                </a:moveTo>
                <a:cubicBezTo>
                  <a:pt x="199416" y="0"/>
                  <a:pt x="202058" y="0"/>
                  <a:pt x="204699" y="1321"/>
                </a:cubicBezTo>
                <a:cubicBezTo>
                  <a:pt x="219226" y="6604"/>
                  <a:pt x="229791" y="15850"/>
                  <a:pt x="236394" y="29059"/>
                </a:cubicBezTo>
                <a:cubicBezTo>
                  <a:pt x="245639" y="51513"/>
                  <a:pt x="237715" y="81893"/>
                  <a:pt x="231112" y="101706"/>
                </a:cubicBezTo>
                <a:cubicBezTo>
                  <a:pt x="231112" y="101706"/>
                  <a:pt x="231112" y="101706"/>
                  <a:pt x="245639" y="101706"/>
                </a:cubicBezTo>
                <a:cubicBezTo>
                  <a:pt x="279975" y="101706"/>
                  <a:pt x="306388" y="128123"/>
                  <a:pt x="306388" y="162465"/>
                </a:cubicBezTo>
                <a:cubicBezTo>
                  <a:pt x="306388" y="162465"/>
                  <a:pt x="306388" y="162465"/>
                  <a:pt x="306388" y="287946"/>
                </a:cubicBezTo>
                <a:cubicBezTo>
                  <a:pt x="306388" y="306438"/>
                  <a:pt x="299785" y="338138"/>
                  <a:pt x="252242" y="338138"/>
                </a:cubicBezTo>
                <a:cubicBezTo>
                  <a:pt x="252242" y="338138"/>
                  <a:pt x="252242" y="338138"/>
                  <a:pt x="134705" y="338138"/>
                </a:cubicBezTo>
                <a:cubicBezTo>
                  <a:pt x="116216" y="338138"/>
                  <a:pt x="99048" y="328892"/>
                  <a:pt x="87162" y="315684"/>
                </a:cubicBezTo>
                <a:cubicBezTo>
                  <a:pt x="79238" y="328892"/>
                  <a:pt x="64711" y="338138"/>
                  <a:pt x="47543" y="338138"/>
                </a:cubicBezTo>
                <a:cubicBezTo>
                  <a:pt x="21130" y="338138"/>
                  <a:pt x="0" y="317005"/>
                  <a:pt x="0" y="290587"/>
                </a:cubicBezTo>
                <a:cubicBezTo>
                  <a:pt x="0" y="290587"/>
                  <a:pt x="0" y="290587"/>
                  <a:pt x="0" y="151898"/>
                </a:cubicBezTo>
                <a:cubicBezTo>
                  <a:pt x="0" y="126802"/>
                  <a:pt x="21130" y="104347"/>
                  <a:pt x="47543" y="104347"/>
                </a:cubicBezTo>
                <a:cubicBezTo>
                  <a:pt x="63391" y="104347"/>
                  <a:pt x="77918" y="113593"/>
                  <a:pt x="87162" y="125481"/>
                </a:cubicBezTo>
                <a:cubicBezTo>
                  <a:pt x="89803" y="121518"/>
                  <a:pt x="93765" y="117556"/>
                  <a:pt x="97727" y="113593"/>
                </a:cubicBezTo>
                <a:cubicBezTo>
                  <a:pt x="109613" y="104347"/>
                  <a:pt x="125461" y="85855"/>
                  <a:pt x="137346" y="64722"/>
                </a:cubicBezTo>
                <a:cubicBezTo>
                  <a:pt x="161118" y="18492"/>
                  <a:pt x="178286" y="0"/>
                  <a:pt x="19677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37"/>
          <p:cNvSpPr/>
          <p:nvPr/>
        </p:nvSpPr>
        <p:spPr>
          <a:xfrm>
            <a:off x="4265376" y="3557740"/>
            <a:ext cx="687502" cy="621989"/>
          </a:xfrm>
          <a:custGeom>
            <a:avLst/>
            <a:gdLst>
              <a:gd name="connsiteX0" fmla="*/ 36176 w 338659"/>
              <a:gd name="connsiteY0" fmla="*/ 196850 h 306388"/>
              <a:gd name="connsiteX1" fmla="*/ 24334 w 338659"/>
              <a:gd name="connsiteY1" fmla="*/ 256577 h 306388"/>
              <a:gd name="connsiteX2" fmla="*/ 116438 w 338659"/>
              <a:gd name="connsiteY2" fmla="*/ 277813 h 306388"/>
              <a:gd name="connsiteX3" fmla="*/ 170384 w 338659"/>
              <a:gd name="connsiteY3" fmla="*/ 261886 h 306388"/>
              <a:gd name="connsiteX4" fmla="*/ 170384 w 338659"/>
              <a:gd name="connsiteY4" fmla="*/ 203486 h 306388"/>
              <a:gd name="connsiteX5" fmla="*/ 116438 w 338659"/>
              <a:gd name="connsiteY5" fmla="*/ 219414 h 306388"/>
              <a:gd name="connsiteX6" fmla="*/ 108543 w 338659"/>
              <a:gd name="connsiteY6" fmla="*/ 219414 h 306388"/>
              <a:gd name="connsiteX7" fmla="*/ 36176 w 338659"/>
              <a:gd name="connsiteY7" fmla="*/ 196850 h 306388"/>
              <a:gd name="connsiteX8" fmla="*/ 205528 w 338659"/>
              <a:gd name="connsiteY8" fmla="*/ 193675 h 306388"/>
              <a:gd name="connsiteX9" fmla="*/ 198959 w 338659"/>
              <a:gd name="connsiteY9" fmla="*/ 196321 h 306388"/>
              <a:gd name="connsiteX10" fmla="*/ 198959 w 338659"/>
              <a:gd name="connsiteY10" fmla="*/ 253207 h 306388"/>
              <a:gd name="connsiteX11" fmla="*/ 200273 w 338659"/>
              <a:gd name="connsiteY11" fmla="*/ 253207 h 306388"/>
              <a:gd name="connsiteX12" fmla="*/ 202901 w 338659"/>
              <a:gd name="connsiteY12" fmla="*/ 253207 h 306388"/>
              <a:gd name="connsiteX13" fmla="*/ 205528 w 338659"/>
              <a:gd name="connsiteY13" fmla="*/ 253207 h 306388"/>
              <a:gd name="connsiteX14" fmla="*/ 310632 w 338659"/>
              <a:gd name="connsiteY14" fmla="*/ 280988 h 306388"/>
              <a:gd name="connsiteX15" fmla="*/ 313259 w 338659"/>
              <a:gd name="connsiteY15" fmla="*/ 218811 h 306388"/>
              <a:gd name="connsiteX16" fmla="*/ 205528 w 338659"/>
              <a:gd name="connsiteY16" fmla="*/ 193675 h 306388"/>
              <a:gd name="connsiteX17" fmla="*/ 224038 w 338659"/>
              <a:gd name="connsiteY17" fmla="*/ 128588 h 306388"/>
              <a:gd name="connsiteX18" fmla="*/ 198959 w 338659"/>
              <a:gd name="connsiteY18" fmla="*/ 135203 h 306388"/>
              <a:gd name="connsiteX19" fmla="*/ 198959 w 338659"/>
              <a:gd name="connsiteY19" fmla="*/ 169599 h 306388"/>
              <a:gd name="connsiteX20" fmla="*/ 201599 w 338659"/>
              <a:gd name="connsiteY20" fmla="*/ 168276 h 306388"/>
              <a:gd name="connsiteX21" fmla="*/ 208199 w 338659"/>
              <a:gd name="connsiteY21" fmla="*/ 168276 h 306388"/>
              <a:gd name="connsiteX22" fmla="*/ 315114 w 338659"/>
              <a:gd name="connsiteY22" fmla="*/ 192088 h 306388"/>
              <a:gd name="connsiteX23" fmla="*/ 316434 w 338659"/>
              <a:gd name="connsiteY23" fmla="*/ 157692 h 306388"/>
              <a:gd name="connsiteX24" fmla="*/ 224038 w 338659"/>
              <a:gd name="connsiteY24" fmla="*/ 128588 h 306388"/>
              <a:gd name="connsiteX25" fmla="*/ 221011 w 338659"/>
              <a:gd name="connsiteY25" fmla="*/ 107679 h 306388"/>
              <a:gd name="connsiteX26" fmla="*/ 227621 w 338659"/>
              <a:gd name="connsiteY26" fmla="*/ 107679 h 306388"/>
              <a:gd name="connsiteX27" fmla="*/ 330728 w 338659"/>
              <a:gd name="connsiteY27" fmla="*/ 139262 h 306388"/>
              <a:gd name="connsiteX28" fmla="*/ 338659 w 338659"/>
              <a:gd name="connsiteY28" fmla="*/ 151106 h 306388"/>
              <a:gd name="connsiteX29" fmla="*/ 332050 w 338659"/>
              <a:gd name="connsiteY29" fmla="*/ 295861 h 306388"/>
              <a:gd name="connsiteX30" fmla="*/ 326762 w 338659"/>
              <a:gd name="connsiteY30" fmla="*/ 303756 h 306388"/>
              <a:gd name="connsiteX31" fmla="*/ 320153 w 338659"/>
              <a:gd name="connsiteY31" fmla="*/ 306388 h 306388"/>
              <a:gd name="connsiteX32" fmla="*/ 317509 w 338659"/>
              <a:gd name="connsiteY32" fmla="*/ 305072 h 306388"/>
              <a:gd name="connsiteX33" fmla="*/ 202505 w 338659"/>
              <a:gd name="connsiteY33" fmla="*/ 274805 h 306388"/>
              <a:gd name="connsiteX34" fmla="*/ 120548 w 338659"/>
              <a:gd name="connsiteY34" fmla="*/ 298492 h 306388"/>
              <a:gd name="connsiteX35" fmla="*/ 115260 w 338659"/>
              <a:gd name="connsiteY35" fmla="*/ 299808 h 306388"/>
              <a:gd name="connsiteX36" fmla="*/ 8187 w 338659"/>
              <a:gd name="connsiteY36" fmla="*/ 274805 h 306388"/>
              <a:gd name="connsiteX37" fmla="*/ 256 w 338659"/>
              <a:gd name="connsiteY37" fmla="*/ 262962 h 306388"/>
              <a:gd name="connsiteX38" fmla="*/ 29337 w 338659"/>
              <a:gd name="connsiteY38" fmla="*/ 120839 h 306388"/>
              <a:gd name="connsiteX39" fmla="*/ 34625 w 338659"/>
              <a:gd name="connsiteY39" fmla="*/ 114259 h 306388"/>
              <a:gd name="connsiteX40" fmla="*/ 42556 w 338659"/>
              <a:gd name="connsiteY40" fmla="*/ 112943 h 306388"/>
              <a:gd name="connsiteX41" fmla="*/ 50487 w 338659"/>
              <a:gd name="connsiteY41" fmla="*/ 115575 h 306388"/>
              <a:gd name="connsiteX42" fmla="*/ 59741 w 338659"/>
              <a:gd name="connsiteY42" fmla="*/ 130050 h 306388"/>
              <a:gd name="connsiteX43" fmla="*/ 67672 w 338659"/>
              <a:gd name="connsiteY43" fmla="*/ 140578 h 306388"/>
              <a:gd name="connsiteX44" fmla="*/ 47844 w 338659"/>
              <a:gd name="connsiteY44" fmla="*/ 136630 h 306388"/>
              <a:gd name="connsiteX45" fmla="*/ 41234 w 338659"/>
              <a:gd name="connsiteY45" fmla="*/ 170845 h 306388"/>
              <a:gd name="connsiteX46" fmla="*/ 112616 w 338659"/>
              <a:gd name="connsiteY46" fmla="*/ 191900 h 306388"/>
              <a:gd name="connsiteX47" fmla="*/ 170779 w 338659"/>
              <a:gd name="connsiteY47" fmla="*/ 176109 h 306388"/>
              <a:gd name="connsiteX48" fmla="*/ 170779 w 338659"/>
              <a:gd name="connsiteY48" fmla="*/ 143210 h 306388"/>
              <a:gd name="connsiteX49" fmla="*/ 152273 w 338659"/>
              <a:gd name="connsiteY49" fmla="*/ 148474 h 306388"/>
              <a:gd name="connsiteX50" fmla="*/ 165492 w 338659"/>
              <a:gd name="connsiteY50" fmla="*/ 130050 h 306388"/>
              <a:gd name="connsiteX51" fmla="*/ 170779 w 338659"/>
              <a:gd name="connsiteY51" fmla="*/ 120839 h 306388"/>
              <a:gd name="connsiteX52" fmla="*/ 221011 w 338659"/>
              <a:gd name="connsiteY52" fmla="*/ 107679 h 306388"/>
              <a:gd name="connsiteX53" fmla="*/ 113235 w 338659"/>
              <a:gd name="connsiteY53" fmla="*/ 38100 h 306388"/>
              <a:gd name="connsiteX54" fmla="*/ 92597 w 338659"/>
              <a:gd name="connsiteY54" fmla="*/ 60325 h 306388"/>
              <a:gd name="connsiteX55" fmla="*/ 113235 w 338659"/>
              <a:gd name="connsiteY55" fmla="*/ 82550 h 306388"/>
              <a:gd name="connsiteX56" fmla="*/ 133873 w 338659"/>
              <a:gd name="connsiteY56" fmla="*/ 60325 h 306388"/>
              <a:gd name="connsiteX57" fmla="*/ 113235 w 338659"/>
              <a:gd name="connsiteY57" fmla="*/ 38100 h 306388"/>
              <a:gd name="connsiteX58" fmla="*/ 113234 w 338659"/>
              <a:gd name="connsiteY58" fmla="*/ 0 h 306388"/>
              <a:gd name="connsiteX59" fmla="*/ 176734 w 338659"/>
              <a:gd name="connsiteY59" fmla="*/ 63699 h 306388"/>
              <a:gd name="connsiteX60" fmla="*/ 117203 w 338659"/>
              <a:gd name="connsiteY60" fmla="*/ 168536 h 306388"/>
              <a:gd name="connsiteX61" fmla="*/ 113234 w 338659"/>
              <a:gd name="connsiteY61" fmla="*/ 169863 h 306388"/>
              <a:gd name="connsiteX62" fmla="*/ 109265 w 338659"/>
              <a:gd name="connsiteY62" fmla="*/ 168536 h 306388"/>
              <a:gd name="connsiteX63" fmla="*/ 49734 w 338659"/>
              <a:gd name="connsiteY63" fmla="*/ 63699 h 306388"/>
              <a:gd name="connsiteX64" fmla="*/ 113234 w 338659"/>
              <a:gd name="connsiteY64"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8659" h="306388">
                <a:moveTo>
                  <a:pt x="36176" y="196850"/>
                </a:moveTo>
                <a:cubicBezTo>
                  <a:pt x="36176" y="196850"/>
                  <a:pt x="36176" y="196850"/>
                  <a:pt x="24334" y="256577"/>
                </a:cubicBezTo>
                <a:cubicBezTo>
                  <a:pt x="24334" y="256577"/>
                  <a:pt x="24334" y="256577"/>
                  <a:pt x="116438" y="277813"/>
                </a:cubicBezTo>
                <a:cubicBezTo>
                  <a:pt x="116438" y="277813"/>
                  <a:pt x="116438" y="277813"/>
                  <a:pt x="170384" y="261886"/>
                </a:cubicBezTo>
                <a:lnTo>
                  <a:pt x="170384" y="203486"/>
                </a:lnTo>
                <a:cubicBezTo>
                  <a:pt x="170384" y="203486"/>
                  <a:pt x="170384" y="203486"/>
                  <a:pt x="116438" y="219414"/>
                </a:cubicBezTo>
                <a:cubicBezTo>
                  <a:pt x="113806" y="219414"/>
                  <a:pt x="111175" y="219414"/>
                  <a:pt x="108543" y="219414"/>
                </a:cubicBezTo>
                <a:cubicBezTo>
                  <a:pt x="108543" y="219414"/>
                  <a:pt x="108543" y="219414"/>
                  <a:pt x="36176" y="196850"/>
                </a:cubicBezTo>
                <a:close/>
                <a:moveTo>
                  <a:pt x="205528" y="193675"/>
                </a:moveTo>
                <a:cubicBezTo>
                  <a:pt x="205528" y="193675"/>
                  <a:pt x="205528" y="193675"/>
                  <a:pt x="198959" y="196321"/>
                </a:cubicBezTo>
                <a:cubicBezTo>
                  <a:pt x="198959" y="196321"/>
                  <a:pt x="198959" y="196321"/>
                  <a:pt x="198959" y="253207"/>
                </a:cubicBezTo>
                <a:cubicBezTo>
                  <a:pt x="198959" y="253207"/>
                  <a:pt x="198959" y="253207"/>
                  <a:pt x="200273" y="253207"/>
                </a:cubicBezTo>
                <a:cubicBezTo>
                  <a:pt x="200273" y="253207"/>
                  <a:pt x="201587" y="253207"/>
                  <a:pt x="202901" y="253207"/>
                </a:cubicBezTo>
                <a:cubicBezTo>
                  <a:pt x="204214" y="253207"/>
                  <a:pt x="204214" y="253207"/>
                  <a:pt x="205528" y="253207"/>
                </a:cubicBezTo>
                <a:cubicBezTo>
                  <a:pt x="205528" y="253207"/>
                  <a:pt x="205528" y="253207"/>
                  <a:pt x="310632" y="280988"/>
                </a:cubicBezTo>
                <a:lnTo>
                  <a:pt x="313259" y="218811"/>
                </a:lnTo>
                <a:cubicBezTo>
                  <a:pt x="313259" y="218811"/>
                  <a:pt x="313259" y="218811"/>
                  <a:pt x="205528" y="193675"/>
                </a:cubicBezTo>
                <a:close/>
                <a:moveTo>
                  <a:pt x="224038" y="128588"/>
                </a:moveTo>
                <a:cubicBezTo>
                  <a:pt x="224038" y="128588"/>
                  <a:pt x="224038" y="128588"/>
                  <a:pt x="198959" y="135203"/>
                </a:cubicBezTo>
                <a:cubicBezTo>
                  <a:pt x="198959" y="135203"/>
                  <a:pt x="198959" y="135203"/>
                  <a:pt x="198959" y="169599"/>
                </a:cubicBezTo>
                <a:cubicBezTo>
                  <a:pt x="198959" y="169599"/>
                  <a:pt x="198959" y="169599"/>
                  <a:pt x="201599" y="168276"/>
                </a:cubicBezTo>
                <a:cubicBezTo>
                  <a:pt x="204239" y="168276"/>
                  <a:pt x="205559" y="166953"/>
                  <a:pt x="208199" y="168276"/>
                </a:cubicBezTo>
                <a:cubicBezTo>
                  <a:pt x="208199" y="168276"/>
                  <a:pt x="208199" y="168276"/>
                  <a:pt x="315114" y="192088"/>
                </a:cubicBezTo>
                <a:lnTo>
                  <a:pt x="316434" y="157692"/>
                </a:lnTo>
                <a:cubicBezTo>
                  <a:pt x="316434" y="157692"/>
                  <a:pt x="316434" y="157692"/>
                  <a:pt x="224038" y="128588"/>
                </a:cubicBezTo>
                <a:close/>
                <a:moveTo>
                  <a:pt x="221011" y="107679"/>
                </a:moveTo>
                <a:cubicBezTo>
                  <a:pt x="223655" y="106363"/>
                  <a:pt x="224977" y="106363"/>
                  <a:pt x="227621" y="107679"/>
                </a:cubicBezTo>
                <a:cubicBezTo>
                  <a:pt x="227621" y="107679"/>
                  <a:pt x="227621" y="107679"/>
                  <a:pt x="330728" y="139262"/>
                </a:cubicBezTo>
                <a:cubicBezTo>
                  <a:pt x="336015" y="140578"/>
                  <a:pt x="338659" y="145842"/>
                  <a:pt x="338659" y="151106"/>
                </a:cubicBezTo>
                <a:cubicBezTo>
                  <a:pt x="338659" y="151106"/>
                  <a:pt x="338659" y="151106"/>
                  <a:pt x="332050" y="295861"/>
                </a:cubicBezTo>
                <a:cubicBezTo>
                  <a:pt x="330728" y="298492"/>
                  <a:pt x="329406" y="302440"/>
                  <a:pt x="326762" y="303756"/>
                </a:cubicBezTo>
                <a:cubicBezTo>
                  <a:pt x="325440" y="305072"/>
                  <a:pt x="322796" y="306388"/>
                  <a:pt x="320153" y="306388"/>
                </a:cubicBezTo>
                <a:cubicBezTo>
                  <a:pt x="320153" y="306388"/>
                  <a:pt x="318831" y="306388"/>
                  <a:pt x="317509" y="305072"/>
                </a:cubicBezTo>
                <a:cubicBezTo>
                  <a:pt x="317509" y="305072"/>
                  <a:pt x="317509" y="305072"/>
                  <a:pt x="202505" y="274805"/>
                </a:cubicBezTo>
                <a:cubicBezTo>
                  <a:pt x="202505" y="274805"/>
                  <a:pt x="202505" y="274805"/>
                  <a:pt x="120548" y="298492"/>
                </a:cubicBezTo>
                <a:cubicBezTo>
                  <a:pt x="119226" y="299808"/>
                  <a:pt x="116582" y="299808"/>
                  <a:pt x="115260" y="299808"/>
                </a:cubicBezTo>
                <a:cubicBezTo>
                  <a:pt x="115260" y="299808"/>
                  <a:pt x="115260" y="299808"/>
                  <a:pt x="8187" y="274805"/>
                </a:cubicBezTo>
                <a:cubicBezTo>
                  <a:pt x="2900" y="274805"/>
                  <a:pt x="-1066" y="268225"/>
                  <a:pt x="256" y="262962"/>
                </a:cubicBezTo>
                <a:cubicBezTo>
                  <a:pt x="256" y="262962"/>
                  <a:pt x="256" y="262962"/>
                  <a:pt x="29337" y="120839"/>
                </a:cubicBezTo>
                <a:cubicBezTo>
                  <a:pt x="29337" y="118207"/>
                  <a:pt x="31981" y="115575"/>
                  <a:pt x="34625" y="114259"/>
                </a:cubicBezTo>
                <a:cubicBezTo>
                  <a:pt x="35947" y="112943"/>
                  <a:pt x="39912" y="111627"/>
                  <a:pt x="42556" y="112943"/>
                </a:cubicBezTo>
                <a:cubicBezTo>
                  <a:pt x="42556" y="112943"/>
                  <a:pt x="42556" y="112943"/>
                  <a:pt x="50487" y="115575"/>
                </a:cubicBezTo>
                <a:cubicBezTo>
                  <a:pt x="53131" y="119523"/>
                  <a:pt x="57097" y="124786"/>
                  <a:pt x="59741" y="130050"/>
                </a:cubicBezTo>
                <a:cubicBezTo>
                  <a:pt x="62384" y="133998"/>
                  <a:pt x="65028" y="137946"/>
                  <a:pt x="67672" y="140578"/>
                </a:cubicBezTo>
                <a:cubicBezTo>
                  <a:pt x="67672" y="140578"/>
                  <a:pt x="67672" y="140578"/>
                  <a:pt x="47844" y="136630"/>
                </a:cubicBezTo>
                <a:cubicBezTo>
                  <a:pt x="47844" y="136630"/>
                  <a:pt x="47844" y="136630"/>
                  <a:pt x="41234" y="170845"/>
                </a:cubicBezTo>
                <a:cubicBezTo>
                  <a:pt x="41234" y="170845"/>
                  <a:pt x="41234" y="170845"/>
                  <a:pt x="112616" y="191900"/>
                </a:cubicBezTo>
                <a:cubicBezTo>
                  <a:pt x="112616" y="191900"/>
                  <a:pt x="112616" y="191900"/>
                  <a:pt x="170779" y="176109"/>
                </a:cubicBezTo>
                <a:cubicBezTo>
                  <a:pt x="170779" y="176109"/>
                  <a:pt x="170779" y="176109"/>
                  <a:pt x="170779" y="143210"/>
                </a:cubicBezTo>
                <a:cubicBezTo>
                  <a:pt x="170779" y="143210"/>
                  <a:pt x="170779" y="143210"/>
                  <a:pt x="152273" y="148474"/>
                </a:cubicBezTo>
                <a:cubicBezTo>
                  <a:pt x="156239" y="143210"/>
                  <a:pt x="160204" y="136630"/>
                  <a:pt x="165492" y="130050"/>
                </a:cubicBezTo>
                <a:cubicBezTo>
                  <a:pt x="166814" y="126102"/>
                  <a:pt x="168136" y="123471"/>
                  <a:pt x="170779" y="120839"/>
                </a:cubicBezTo>
                <a:cubicBezTo>
                  <a:pt x="170779" y="120839"/>
                  <a:pt x="170779" y="120839"/>
                  <a:pt x="221011" y="107679"/>
                </a:cubicBezTo>
                <a:close/>
                <a:moveTo>
                  <a:pt x="113235" y="38100"/>
                </a:moveTo>
                <a:cubicBezTo>
                  <a:pt x="101837" y="38100"/>
                  <a:pt x="92597" y="48050"/>
                  <a:pt x="92597" y="60325"/>
                </a:cubicBezTo>
                <a:cubicBezTo>
                  <a:pt x="92597" y="72600"/>
                  <a:pt x="101837" y="82550"/>
                  <a:pt x="113235" y="82550"/>
                </a:cubicBezTo>
                <a:cubicBezTo>
                  <a:pt x="124633" y="82550"/>
                  <a:pt x="133873" y="72600"/>
                  <a:pt x="133873" y="60325"/>
                </a:cubicBezTo>
                <a:cubicBezTo>
                  <a:pt x="133873" y="48050"/>
                  <a:pt x="124633" y="38100"/>
                  <a:pt x="113235" y="38100"/>
                </a:cubicBezTo>
                <a:close/>
                <a:moveTo>
                  <a:pt x="113234" y="0"/>
                </a:moveTo>
                <a:cubicBezTo>
                  <a:pt x="147630" y="0"/>
                  <a:pt x="176734" y="29195"/>
                  <a:pt x="176734" y="63699"/>
                </a:cubicBezTo>
                <a:cubicBezTo>
                  <a:pt x="176734" y="92894"/>
                  <a:pt x="131755" y="151284"/>
                  <a:pt x="117203" y="168536"/>
                </a:cubicBezTo>
                <a:cubicBezTo>
                  <a:pt x="115880" y="169863"/>
                  <a:pt x="114557" y="169863"/>
                  <a:pt x="113234" y="169863"/>
                </a:cubicBezTo>
                <a:cubicBezTo>
                  <a:pt x="111911" y="169863"/>
                  <a:pt x="109265" y="169863"/>
                  <a:pt x="109265" y="168536"/>
                </a:cubicBezTo>
                <a:cubicBezTo>
                  <a:pt x="94713" y="151284"/>
                  <a:pt x="49734" y="92894"/>
                  <a:pt x="49734" y="63699"/>
                </a:cubicBezTo>
                <a:cubicBezTo>
                  <a:pt x="49734" y="29195"/>
                  <a:pt x="77515" y="0"/>
                  <a:pt x="11323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38"/>
          <p:cNvSpPr/>
          <p:nvPr/>
        </p:nvSpPr>
        <p:spPr>
          <a:xfrm>
            <a:off x="1515419" y="3525245"/>
            <a:ext cx="687502" cy="686979"/>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transition spd="slow" advTm="4000">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104426" y="2020036"/>
            <a:ext cx="3936488" cy="3754554"/>
            <a:chOff x="4502488" y="2588030"/>
            <a:chExt cx="3140364" cy="2995224"/>
          </a:xfrm>
        </p:grpSpPr>
        <p:sp>
          <p:nvSpPr>
            <p:cNvPr id="13" name="矩形: 圆角 12"/>
            <p:cNvSpPr/>
            <p:nvPr/>
          </p:nvSpPr>
          <p:spPr>
            <a:xfrm rot="2700000">
              <a:off x="4502488" y="2588030"/>
              <a:ext cx="934194" cy="93419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8" name="矩形: 圆角 17"/>
            <p:cNvSpPr/>
            <p:nvPr/>
          </p:nvSpPr>
          <p:spPr>
            <a:xfrm rot="2700000">
              <a:off x="6708658" y="2588030"/>
              <a:ext cx="934194" cy="93419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9" name="矩形: 圆角 18"/>
            <p:cNvSpPr/>
            <p:nvPr/>
          </p:nvSpPr>
          <p:spPr>
            <a:xfrm rot="2700000">
              <a:off x="4502488" y="4649060"/>
              <a:ext cx="934194" cy="93419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0" name="矩形: 圆角 19"/>
            <p:cNvSpPr/>
            <p:nvPr/>
          </p:nvSpPr>
          <p:spPr>
            <a:xfrm rot="2700000">
              <a:off x="6708658" y="4649060"/>
              <a:ext cx="934194" cy="93419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grpSp>
      <p:sp>
        <p:nvSpPr>
          <p:cNvPr id="22" name="矩形: 圆角 21"/>
          <p:cNvSpPr/>
          <p:nvPr/>
        </p:nvSpPr>
        <p:spPr>
          <a:xfrm>
            <a:off x="1341343" y="1997516"/>
            <a:ext cx="3572972" cy="120690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3" name="矩形: 圆角 22"/>
          <p:cNvSpPr/>
          <p:nvPr/>
        </p:nvSpPr>
        <p:spPr>
          <a:xfrm>
            <a:off x="1341343" y="4590209"/>
            <a:ext cx="3572972" cy="120690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4" name="矩形: 圆角 23"/>
          <p:cNvSpPr/>
          <p:nvPr/>
        </p:nvSpPr>
        <p:spPr>
          <a:xfrm>
            <a:off x="7277686" y="1997516"/>
            <a:ext cx="3572972" cy="120690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30" name="矩形: 圆角 29"/>
          <p:cNvSpPr/>
          <p:nvPr/>
        </p:nvSpPr>
        <p:spPr>
          <a:xfrm>
            <a:off x="7277686" y="4590209"/>
            <a:ext cx="3572972" cy="1206904"/>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31" name="文本框 30"/>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32" name="文本框 31"/>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sp>
        <p:nvSpPr>
          <p:cNvPr id="33" name="矩形 32"/>
          <p:cNvSpPr/>
          <p:nvPr/>
        </p:nvSpPr>
        <p:spPr>
          <a:xfrm>
            <a:off x="1453605" y="2167003"/>
            <a:ext cx="334844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endParaRPr>
          </a:p>
        </p:txBody>
      </p:sp>
      <p:sp>
        <p:nvSpPr>
          <p:cNvPr id="34" name="矩形 33"/>
          <p:cNvSpPr/>
          <p:nvPr/>
        </p:nvSpPr>
        <p:spPr>
          <a:xfrm>
            <a:off x="1453605" y="4780710"/>
            <a:ext cx="334844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endParaRPr>
          </a:p>
        </p:txBody>
      </p:sp>
      <p:sp>
        <p:nvSpPr>
          <p:cNvPr id="35" name="矩形 34"/>
          <p:cNvSpPr/>
          <p:nvPr/>
        </p:nvSpPr>
        <p:spPr>
          <a:xfrm>
            <a:off x="7464111" y="2167003"/>
            <a:ext cx="334844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endParaRPr>
          </a:p>
        </p:txBody>
      </p:sp>
      <p:sp>
        <p:nvSpPr>
          <p:cNvPr id="36" name="矩形 35"/>
          <p:cNvSpPr/>
          <p:nvPr/>
        </p:nvSpPr>
        <p:spPr>
          <a:xfrm>
            <a:off x="7464111" y="4780710"/>
            <a:ext cx="334844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endParaRPr>
          </a:p>
        </p:txBody>
      </p:sp>
      <p:pic>
        <p:nvPicPr>
          <p:cNvPr id="8" name="图片占位符 7"/>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spTree>
  </p:cSld>
  <p:clrMapOvr>
    <a:masterClrMapping/>
  </p:clrMapOvr>
  <p:transition spd="slow" advTm="4000">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4"/>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26" name="文本框 25"/>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grpSp>
        <p:nvGrpSpPr>
          <p:cNvPr id="7" name="组合 6"/>
          <p:cNvGrpSpPr/>
          <p:nvPr/>
        </p:nvGrpSpPr>
        <p:grpSpPr>
          <a:xfrm>
            <a:off x="1245567" y="4407828"/>
            <a:ext cx="2241974" cy="1220554"/>
            <a:chOff x="1257064" y="4407828"/>
            <a:chExt cx="2241974" cy="1220554"/>
          </a:xfrm>
        </p:grpSpPr>
        <p:sp>
          <p:nvSpPr>
            <p:cNvPr id="27" name="矩形 26"/>
            <p:cNvSpPr/>
            <p:nvPr/>
          </p:nvSpPr>
          <p:spPr>
            <a:xfrm>
              <a:off x="1257064" y="4760452"/>
              <a:ext cx="224197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28" name="矩形 27"/>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9" name="组合 28"/>
          <p:cNvGrpSpPr/>
          <p:nvPr/>
        </p:nvGrpSpPr>
        <p:grpSpPr>
          <a:xfrm>
            <a:off x="3726783" y="4407828"/>
            <a:ext cx="2241974" cy="1220554"/>
            <a:chOff x="1257064" y="4407828"/>
            <a:chExt cx="2241974" cy="1220554"/>
          </a:xfrm>
        </p:grpSpPr>
        <p:sp>
          <p:nvSpPr>
            <p:cNvPr id="31" name="矩形 30"/>
            <p:cNvSpPr/>
            <p:nvPr/>
          </p:nvSpPr>
          <p:spPr>
            <a:xfrm>
              <a:off x="1257064" y="4760452"/>
              <a:ext cx="224197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32" name="矩形 31"/>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3" name="组合 32"/>
          <p:cNvGrpSpPr/>
          <p:nvPr/>
        </p:nvGrpSpPr>
        <p:grpSpPr>
          <a:xfrm>
            <a:off x="6223240" y="4407828"/>
            <a:ext cx="2241974" cy="1220554"/>
            <a:chOff x="1257064" y="4407828"/>
            <a:chExt cx="2241974" cy="1220554"/>
          </a:xfrm>
        </p:grpSpPr>
        <p:sp>
          <p:nvSpPr>
            <p:cNvPr id="34" name="矩形 33"/>
            <p:cNvSpPr/>
            <p:nvPr/>
          </p:nvSpPr>
          <p:spPr>
            <a:xfrm>
              <a:off x="1257064" y="4760452"/>
              <a:ext cx="224197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35" name="矩形 34"/>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6" name="组合 35"/>
          <p:cNvGrpSpPr/>
          <p:nvPr/>
        </p:nvGrpSpPr>
        <p:grpSpPr>
          <a:xfrm>
            <a:off x="8719698" y="4407828"/>
            <a:ext cx="2241974" cy="1220554"/>
            <a:chOff x="1257064" y="4407828"/>
            <a:chExt cx="2241974" cy="1220554"/>
          </a:xfrm>
        </p:grpSpPr>
        <p:sp>
          <p:nvSpPr>
            <p:cNvPr id="37" name="矩形 36"/>
            <p:cNvSpPr/>
            <p:nvPr/>
          </p:nvSpPr>
          <p:spPr>
            <a:xfrm>
              <a:off x="1257064" y="4760452"/>
              <a:ext cx="224197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38" name="矩形 37"/>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pic>
        <p:nvPicPr>
          <p:cNvPr id="14" name="图片占位符 13"/>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pic>
        <p:nvPicPr>
          <p:cNvPr id="40" name="图片占位符 39"/>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a:stretch>
            <a:fillRect/>
          </a:stretch>
        </p:blipFill>
        <p:spPr/>
      </p:pic>
      <p:pic>
        <p:nvPicPr>
          <p:cNvPr id="42" name="图片占位符 41"/>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a:stretch>
            <a:fillRect/>
          </a:stretch>
        </p:blipFill>
        <p:spPr/>
      </p:pic>
      <p:pic>
        <p:nvPicPr>
          <p:cNvPr id="44" name="图片占位符 43"/>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a:stretch>
            <a:fillRect/>
          </a:stretch>
        </p:blipFill>
        <p:spPr/>
      </p:pic>
    </p:spTree>
  </p:cSld>
  <p:clrMapOvr>
    <a:masterClrMapping/>
  </p:clrMapOvr>
  <p:transition spd="slow" advTm="4000">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p:cNvSpPr/>
          <p:nvPr/>
        </p:nvSpPr>
        <p:spPr>
          <a:xfrm>
            <a:off x="8842827" y="1940379"/>
            <a:ext cx="2249715" cy="3913868"/>
          </a:xfrm>
          <a:prstGeom prst="roundRect">
            <a:avLst>
              <a:gd name="adj" fmla="val 8280"/>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2" name="文本框 11"/>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13" name="文本框 12"/>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pic>
        <p:nvPicPr>
          <p:cNvPr id="19" name="图片占位符 18"/>
          <p:cNvPicPr>
            <a:picLocks noGrp="1" noChangeAspect="1"/>
          </p:cNvPicPr>
          <p:nvPr>
            <p:ph type="pic" sz="quarter" idx="11"/>
          </p:nvPr>
        </p:nvPicPr>
        <p:blipFill>
          <a:blip r:embed="rId1">
            <a:extLst>
              <a:ext uri="{28A0092B-C50C-407E-A947-70E740481C1C}">
                <a14:useLocalDpi xmlns:a14="http://schemas.microsoft.com/office/drawing/2010/main" val="0"/>
              </a:ext>
            </a:extLst>
          </a:blip>
          <a:srcRect/>
          <a:stretch>
            <a:fillRect/>
          </a:stretch>
        </p:blipFill>
        <p:spPr/>
      </p:pic>
      <p:pic>
        <p:nvPicPr>
          <p:cNvPr id="23" name="图片占位符 2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24" name="矩形 23"/>
          <p:cNvSpPr/>
          <p:nvPr/>
        </p:nvSpPr>
        <p:spPr>
          <a:xfrm>
            <a:off x="8946873" y="2399824"/>
            <a:ext cx="2041621" cy="138499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5" name="矩形 24"/>
          <p:cNvSpPr/>
          <p:nvPr/>
        </p:nvSpPr>
        <p:spPr>
          <a:xfrm>
            <a:off x="8946873" y="3897313"/>
            <a:ext cx="2041621" cy="138499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Tree>
  </p:cSld>
  <p:clrMapOvr>
    <a:masterClrMapping/>
  </p:clrMapOvr>
  <p:transition spd="slow" advTm="4000">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228850"/>
            <a:ext cx="12192000" cy="24003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4" name="椭圆 3"/>
          <p:cNvSpPr/>
          <p:nvPr/>
        </p:nvSpPr>
        <p:spPr>
          <a:xfrm>
            <a:off x="4533900" y="2476500"/>
            <a:ext cx="1905000" cy="19050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 name="椭圆 2"/>
          <p:cNvSpPr/>
          <p:nvPr/>
        </p:nvSpPr>
        <p:spPr>
          <a:xfrm>
            <a:off x="1428750" y="1638300"/>
            <a:ext cx="3581400" cy="35814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 name="文本框 4"/>
          <p:cNvSpPr txBox="1"/>
          <p:nvPr/>
        </p:nvSpPr>
        <p:spPr>
          <a:xfrm>
            <a:off x="6846029" y="3036466"/>
            <a:ext cx="2954655" cy="646331"/>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rPr>
              <a:t>标题文字添加</a:t>
            </a:r>
            <a:endParaRPr kumimoji="0" lang="zh-CN" altLang="en-US" sz="36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6" name="椭圆 5"/>
          <p:cNvSpPr/>
          <p:nvPr/>
        </p:nvSpPr>
        <p:spPr>
          <a:xfrm>
            <a:off x="7400925" y="1828800"/>
            <a:ext cx="800100" cy="8001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7" name="椭圆 6"/>
          <p:cNvSpPr/>
          <p:nvPr/>
        </p:nvSpPr>
        <p:spPr>
          <a:xfrm>
            <a:off x="8531393" y="1553331"/>
            <a:ext cx="520363" cy="520363"/>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8" name="椭圆 7"/>
          <p:cNvSpPr/>
          <p:nvPr/>
        </p:nvSpPr>
        <p:spPr>
          <a:xfrm>
            <a:off x="7852111" y="806870"/>
            <a:ext cx="679282" cy="679282"/>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9" name="椭圆 8"/>
          <p:cNvSpPr/>
          <p:nvPr/>
        </p:nvSpPr>
        <p:spPr>
          <a:xfrm>
            <a:off x="9376081" y="1519965"/>
            <a:ext cx="301319" cy="301319"/>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 name="文本框 9"/>
          <p:cNvSpPr txBox="1"/>
          <p:nvPr/>
        </p:nvSpPr>
        <p:spPr>
          <a:xfrm>
            <a:off x="5181030" y="3001609"/>
            <a:ext cx="1000210"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rPr>
              <a:t>PART</a:t>
            </a:r>
            <a:endParaRPr kumimoji="0" lang="zh-CN" altLang="en-US"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endParaRPr>
          </a:p>
        </p:txBody>
      </p:sp>
      <p:sp>
        <p:nvSpPr>
          <p:cNvPr id="11" name="文本框 10"/>
          <p:cNvSpPr txBox="1"/>
          <p:nvPr/>
        </p:nvSpPr>
        <p:spPr>
          <a:xfrm>
            <a:off x="5417279" y="3458028"/>
            <a:ext cx="527709"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rPr>
              <a:t>04</a:t>
            </a:r>
            <a:endParaRPr kumimoji="0" lang="zh-CN" altLang="en-US"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endParaRPr>
          </a:p>
        </p:txBody>
      </p:sp>
      <p:sp>
        <p:nvSpPr>
          <p:cNvPr id="13" name="文本框 12"/>
          <p:cNvSpPr txBox="1"/>
          <p:nvPr/>
        </p:nvSpPr>
        <p:spPr>
          <a:xfrm>
            <a:off x="6846029" y="3682615"/>
            <a:ext cx="4268996"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rPr>
              <a:t>ADD YOUR TEXT HERE ADD YOUR TEXT</a:t>
            </a:r>
            <a:endParaRPr kumimoji="0" lang="en-US" altLang="zh-CN" sz="14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pic>
        <p:nvPicPr>
          <p:cNvPr id="20" name="图片占位符 19"/>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spTree>
  </p:cSld>
  <p:clrMapOvr>
    <a:masterClrMapping/>
  </p:clrMapOvr>
  <p:transition spd="slow" advTm="4000">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5662612" y="1323976"/>
            <a:ext cx="2071688" cy="4195762"/>
            <a:chOff x="5548312" y="1323976"/>
            <a:chExt cx="1757362" cy="4195762"/>
          </a:xfrm>
        </p:grpSpPr>
        <p:cxnSp>
          <p:nvCxnSpPr>
            <p:cNvPr id="11" name="直接连接符 10"/>
            <p:cNvCxnSpPr/>
            <p:nvPr/>
          </p:nvCxnSpPr>
          <p:spPr>
            <a:xfrm>
              <a:off x="5548312" y="1323976"/>
              <a:ext cx="1757362"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548312" y="2732088"/>
              <a:ext cx="1757362"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548312" y="4125913"/>
              <a:ext cx="1757362"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548312" y="5519738"/>
              <a:ext cx="1757362"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 name="椭圆 1"/>
          <p:cNvSpPr/>
          <p:nvPr/>
        </p:nvSpPr>
        <p:spPr>
          <a:xfrm>
            <a:off x="1681162" y="1790700"/>
            <a:ext cx="3276600" cy="32766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8" name="文本框 7"/>
          <p:cNvSpPr txBox="1"/>
          <p:nvPr/>
        </p:nvSpPr>
        <p:spPr>
          <a:xfrm>
            <a:off x="2098616" y="3541138"/>
            <a:ext cx="2441695" cy="584775"/>
          </a:xfrm>
          <a:prstGeom prst="rect">
            <a:avLst/>
          </a:prstGeom>
          <a:noFill/>
        </p:spPr>
        <p:txBody>
          <a:bodyPr wrap="none" rtlCol="0">
            <a:spAutoFit/>
            <a:scene3d>
              <a:camera prst="orthographicFront"/>
              <a:lightRig rig="threePt" dir="t"/>
            </a:scene3d>
            <a:sp3d contourW="12700"/>
          </a:bodyPr>
          <a:lstStyle/>
          <a:p>
            <a:pPr algn="ctr"/>
            <a:r>
              <a:rPr lang="en-US" altLang="zh-CN" sz="3200" dirty="0">
                <a:solidFill>
                  <a:schemeClr val="accent2"/>
                </a:solidFill>
              </a:rPr>
              <a:t>CONTENTS</a:t>
            </a:r>
            <a:endParaRPr lang="zh-CN" altLang="en-US" sz="3200" dirty="0">
              <a:solidFill>
                <a:schemeClr val="accent2"/>
              </a:solidFill>
            </a:endParaRPr>
          </a:p>
        </p:txBody>
      </p:sp>
      <p:sp>
        <p:nvSpPr>
          <p:cNvPr id="9" name="文本框 8"/>
          <p:cNvSpPr txBox="1"/>
          <p:nvPr/>
        </p:nvSpPr>
        <p:spPr>
          <a:xfrm>
            <a:off x="2534633" y="2505670"/>
            <a:ext cx="1569660" cy="923330"/>
          </a:xfrm>
          <a:prstGeom prst="rect">
            <a:avLst/>
          </a:prstGeom>
          <a:noFill/>
        </p:spPr>
        <p:txBody>
          <a:bodyPr wrap="none" rtlCol="0">
            <a:spAutoFit/>
            <a:scene3d>
              <a:camera prst="orthographicFront"/>
              <a:lightRig rig="threePt" dir="t"/>
            </a:scene3d>
            <a:sp3d contourW="12700"/>
          </a:bodyPr>
          <a:lstStyle/>
          <a:p>
            <a:pPr algn="ctr"/>
            <a:r>
              <a:rPr lang="zh-CN" altLang="en-US" sz="5400" b="1" dirty="0">
                <a:solidFill>
                  <a:schemeClr val="accent2"/>
                </a:solidFill>
              </a:rPr>
              <a:t>目录</a:t>
            </a:r>
            <a:endParaRPr lang="zh-CN" altLang="en-US" sz="5400" b="1" dirty="0">
              <a:solidFill>
                <a:schemeClr val="accent2"/>
              </a:solidFill>
            </a:endParaRPr>
          </a:p>
        </p:txBody>
      </p:sp>
      <p:grpSp>
        <p:nvGrpSpPr>
          <p:cNvPr id="28" name="组合 27"/>
          <p:cNvGrpSpPr/>
          <p:nvPr/>
        </p:nvGrpSpPr>
        <p:grpSpPr>
          <a:xfrm>
            <a:off x="4995862" y="923926"/>
            <a:ext cx="5210890" cy="828674"/>
            <a:chOff x="4995862" y="923926"/>
            <a:chExt cx="5210890" cy="828674"/>
          </a:xfrm>
        </p:grpSpPr>
        <p:sp>
          <p:nvSpPr>
            <p:cNvPr id="3" name="椭圆 2"/>
            <p:cNvSpPr/>
            <p:nvPr/>
          </p:nvSpPr>
          <p:spPr>
            <a:xfrm>
              <a:off x="4995862" y="923926"/>
              <a:ext cx="828676" cy="82867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6" name="文本框 15"/>
            <p:cNvSpPr txBox="1"/>
            <p:nvPr/>
          </p:nvSpPr>
          <p:spPr>
            <a:xfrm>
              <a:off x="7867650" y="1062366"/>
              <a:ext cx="2339102" cy="523220"/>
            </a:xfrm>
            <a:prstGeom prst="rect">
              <a:avLst/>
            </a:prstGeom>
            <a:noFill/>
          </p:spPr>
          <p:txBody>
            <a:bodyPr wrap="none" rtlCol="0">
              <a:spAutoFit/>
              <a:scene3d>
                <a:camera prst="orthographicFront"/>
                <a:lightRig rig="threePt" dir="t"/>
              </a:scene3d>
              <a:sp3d contourW="12700"/>
            </a:bodyPr>
            <a:lstStyle/>
            <a:p>
              <a:pPr algn="r"/>
              <a:r>
                <a:rPr lang="zh-CN" altLang="en-US" sz="2800" b="1" dirty="0">
                  <a:solidFill>
                    <a:schemeClr val="accent2"/>
                  </a:solidFill>
                </a:rPr>
                <a:t>标题文字添加</a:t>
              </a:r>
              <a:endParaRPr lang="zh-CN" altLang="en-US" sz="2800" b="1" dirty="0">
                <a:solidFill>
                  <a:schemeClr val="accent2"/>
                </a:solidFill>
              </a:endParaRPr>
            </a:p>
          </p:txBody>
        </p:sp>
        <p:sp>
          <p:nvSpPr>
            <p:cNvPr id="20" name="文本框 19"/>
            <p:cNvSpPr txBox="1"/>
            <p:nvPr/>
          </p:nvSpPr>
          <p:spPr>
            <a:xfrm>
              <a:off x="7236253" y="1482726"/>
              <a:ext cx="2951449" cy="261610"/>
            </a:xfrm>
            <a:prstGeom prst="rect">
              <a:avLst/>
            </a:prstGeom>
            <a:noFill/>
          </p:spPr>
          <p:txBody>
            <a:bodyPr wrap="none" rtlCol="0">
              <a:spAutoFit/>
              <a:scene3d>
                <a:camera prst="orthographicFront"/>
                <a:lightRig rig="threePt" dir="t"/>
              </a:scene3d>
              <a:sp3d contourW="12700"/>
            </a:bodyPr>
            <a:lstStyle/>
            <a:p>
              <a:pPr algn="r"/>
              <a:r>
                <a:rPr lang="en-US" altLang="zh-CN" sz="1100" dirty="0">
                  <a:solidFill>
                    <a:schemeClr val="bg1">
                      <a:lumMod val="65000"/>
                    </a:schemeClr>
                  </a:solidFill>
                </a:rPr>
                <a:t>ADD YOUR TEXT HERE ADD YOUR TEXT</a:t>
              </a:r>
              <a:endParaRPr lang="en-US" altLang="zh-CN" sz="1100" dirty="0">
                <a:solidFill>
                  <a:schemeClr val="bg1">
                    <a:lumMod val="65000"/>
                  </a:schemeClr>
                </a:solidFill>
              </a:endParaRPr>
            </a:p>
          </p:txBody>
        </p:sp>
        <p:sp>
          <p:nvSpPr>
            <p:cNvPr id="24" name="文本框 23"/>
            <p:cNvSpPr txBox="1"/>
            <p:nvPr/>
          </p:nvSpPr>
          <p:spPr>
            <a:xfrm>
              <a:off x="5146345" y="1152030"/>
              <a:ext cx="527709" cy="461665"/>
            </a:xfrm>
            <a:prstGeom prst="rect">
              <a:avLst/>
            </a:prstGeom>
            <a:noFill/>
          </p:spPr>
          <p:txBody>
            <a:bodyPr wrap="none" rtlCol="0">
              <a:spAutoFit/>
              <a:scene3d>
                <a:camera prst="orthographicFront"/>
                <a:lightRig rig="threePt" dir="t"/>
              </a:scene3d>
              <a:sp3d contourW="12700"/>
            </a:bodyPr>
            <a:lstStyle>
              <a:defPPr>
                <a:defRPr lang="zh-CN"/>
              </a:defPPr>
              <a:lvl1pPr algn="ctr">
                <a:defRPr sz="3200">
                  <a:solidFill>
                    <a:schemeClr val="accent2"/>
                  </a:solidFill>
                </a:defRPr>
              </a:lvl1pPr>
            </a:lstStyle>
            <a:p>
              <a:r>
                <a:rPr lang="en-US" altLang="zh-CN" sz="2400" b="1" dirty="0">
                  <a:solidFill>
                    <a:schemeClr val="tx1">
                      <a:lumMod val="50000"/>
                      <a:lumOff val="50000"/>
                    </a:schemeClr>
                  </a:solidFill>
                </a:rPr>
                <a:t>01</a:t>
              </a:r>
              <a:endParaRPr lang="zh-CN" altLang="en-US" sz="2400" b="1" dirty="0">
                <a:solidFill>
                  <a:schemeClr val="tx1">
                    <a:lumMod val="50000"/>
                    <a:lumOff val="50000"/>
                  </a:schemeClr>
                </a:solidFill>
              </a:endParaRPr>
            </a:p>
          </p:txBody>
        </p:sp>
      </p:grpSp>
      <p:grpSp>
        <p:nvGrpSpPr>
          <p:cNvPr id="31" name="组合 30"/>
          <p:cNvGrpSpPr/>
          <p:nvPr/>
        </p:nvGrpSpPr>
        <p:grpSpPr>
          <a:xfrm>
            <a:off x="4995862" y="5105401"/>
            <a:ext cx="5210890" cy="828674"/>
            <a:chOff x="4995862" y="5105401"/>
            <a:chExt cx="5210890" cy="828674"/>
          </a:xfrm>
        </p:grpSpPr>
        <p:sp>
          <p:nvSpPr>
            <p:cNvPr id="6" name="椭圆 5"/>
            <p:cNvSpPr/>
            <p:nvPr/>
          </p:nvSpPr>
          <p:spPr>
            <a:xfrm>
              <a:off x="4995862" y="5105401"/>
              <a:ext cx="828676" cy="82867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9" name="文本框 18"/>
            <p:cNvSpPr txBox="1"/>
            <p:nvPr/>
          </p:nvSpPr>
          <p:spPr>
            <a:xfrm>
              <a:off x="7867650" y="5252105"/>
              <a:ext cx="2339102" cy="523220"/>
            </a:xfrm>
            <a:prstGeom prst="rect">
              <a:avLst/>
            </a:prstGeom>
            <a:noFill/>
          </p:spPr>
          <p:txBody>
            <a:bodyPr wrap="none" rtlCol="0">
              <a:spAutoFit/>
              <a:scene3d>
                <a:camera prst="orthographicFront"/>
                <a:lightRig rig="threePt" dir="t"/>
              </a:scene3d>
              <a:sp3d contourW="12700"/>
            </a:bodyPr>
            <a:lstStyle/>
            <a:p>
              <a:pPr algn="r"/>
              <a:r>
                <a:rPr lang="zh-CN" altLang="en-US" sz="2800" b="1" dirty="0">
                  <a:solidFill>
                    <a:schemeClr val="accent2"/>
                  </a:solidFill>
                </a:rPr>
                <a:t>标题文字添加</a:t>
              </a:r>
              <a:endParaRPr lang="zh-CN" altLang="en-US" sz="2800" b="1" dirty="0">
                <a:solidFill>
                  <a:schemeClr val="accent2"/>
                </a:solidFill>
              </a:endParaRPr>
            </a:p>
          </p:txBody>
        </p:sp>
        <p:sp>
          <p:nvSpPr>
            <p:cNvPr id="23" name="文本框 22"/>
            <p:cNvSpPr txBox="1"/>
            <p:nvPr/>
          </p:nvSpPr>
          <p:spPr>
            <a:xfrm>
              <a:off x="7236253" y="5672465"/>
              <a:ext cx="2951449" cy="261610"/>
            </a:xfrm>
            <a:prstGeom prst="rect">
              <a:avLst/>
            </a:prstGeom>
            <a:noFill/>
          </p:spPr>
          <p:txBody>
            <a:bodyPr wrap="none" rtlCol="0">
              <a:spAutoFit/>
              <a:scene3d>
                <a:camera prst="orthographicFront"/>
                <a:lightRig rig="threePt" dir="t"/>
              </a:scene3d>
              <a:sp3d contourW="12700"/>
            </a:bodyPr>
            <a:lstStyle/>
            <a:p>
              <a:pPr algn="r"/>
              <a:r>
                <a:rPr lang="en-US" altLang="zh-CN" sz="1100" dirty="0">
                  <a:solidFill>
                    <a:schemeClr val="bg1">
                      <a:lumMod val="65000"/>
                    </a:schemeClr>
                  </a:solidFill>
                </a:rPr>
                <a:t>ADD YOUR TEXT HERE ADD YOUR TEXT</a:t>
              </a:r>
              <a:endParaRPr lang="en-US" altLang="zh-CN" sz="1100" dirty="0">
                <a:solidFill>
                  <a:schemeClr val="bg1">
                    <a:lumMod val="65000"/>
                  </a:schemeClr>
                </a:solidFill>
              </a:endParaRPr>
            </a:p>
          </p:txBody>
        </p:sp>
        <p:sp>
          <p:nvSpPr>
            <p:cNvPr id="25" name="文本框 24"/>
            <p:cNvSpPr txBox="1"/>
            <p:nvPr/>
          </p:nvSpPr>
          <p:spPr>
            <a:xfrm>
              <a:off x="5146345" y="5282882"/>
              <a:ext cx="527709" cy="461665"/>
            </a:xfrm>
            <a:prstGeom prst="rect">
              <a:avLst/>
            </a:prstGeom>
            <a:noFill/>
          </p:spPr>
          <p:txBody>
            <a:bodyPr wrap="none" rtlCol="0">
              <a:spAutoFit/>
              <a:scene3d>
                <a:camera prst="orthographicFront"/>
                <a:lightRig rig="threePt" dir="t"/>
              </a:scene3d>
              <a:sp3d contourW="12700"/>
            </a:bodyPr>
            <a:lstStyle>
              <a:defPPr>
                <a:defRPr lang="zh-CN"/>
              </a:defPPr>
              <a:lvl1pPr algn="ctr">
                <a:defRPr sz="3200">
                  <a:solidFill>
                    <a:schemeClr val="accent2"/>
                  </a:solidFill>
                </a:defRPr>
              </a:lvl1pPr>
            </a:lstStyle>
            <a:p>
              <a:r>
                <a:rPr lang="en-US" altLang="zh-CN" sz="2400" b="1" dirty="0">
                  <a:solidFill>
                    <a:schemeClr val="tx1">
                      <a:lumMod val="50000"/>
                      <a:lumOff val="50000"/>
                    </a:schemeClr>
                  </a:solidFill>
                </a:rPr>
                <a:t>04</a:t>
              </a:r>
              <a:endParaRPr lang="zh-CN" altLang="en-US" sz="2400" b="1" dirty="0">
                <a:solidFill>
                  <a:schemeClr val="tx1">
                    <a:lumMod val="50000"/>
                    <a:lumOff val="50000"/>
                  </a:schemeClr>
                </a:solidFill>
              </a:endParaRPr>
            </a:p>
          </p:txBody>
        </p:sp>
      </p:grpSp>
      <p:grpSp>
        <p:nvGrpSpPr>
          <p:cNvPr id="30" name="组合 29"/>
          <p:cNvGrpSpPr/>
          <p:nvPr/>
        </p:nvGrpSpPr>
        <p:grpSpPr>
          <a:xfrm>
            <a:off x="5548312" y="3711576"/>
            <a:ext cx="4658440" cy="875654"/>
            <a:chOff x="5548312" y="3711576"/>
            <a:chExt cx="4658440" cy="875654"/>
          </a:xfrm>
        </p:grpSpPr>
        <p:sp>
          <p:nvSpPr>
            <p:cNvPr id="5" name="椭圆 4"/>
            <p:cNvSpPr/>
            <p:nvPr/>
          </p:nvSpPr>
          <p:spPr>
            <a:xfrm>
              <a:off x="5548312" y="3711576"/>
              <a:ext cx="828676" cy="82867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8" name="文本框 17"/>
            <p:cNvSpPr txBox="1"/>
            <p:nvPr/>
          </p:nvSpPr>
          <p:spPr>
            <a:xfrm>
              <a:off x="7867650" y="3905260"/>
              <a:ext cx="2339102" cy="523220"/>
            </a:xfrm>
            <a:prstGeom prst="rect">
              <a:avLst/>
            </a:prstGeom>
            <a:noFill/>
          </p:spPr>
          <p:txBody>
            <a:bodyPr wrap="none" rtlCol="0">
              <a:spAutoFit/>
              <a:scene3d>
                <a:camera prst="orthographicFront"/>
                <a:lightRig rig="threePt" dir="t"/>
              </a:scene3d>
              <a:sp3d contourW="12700"/>
            </a:bodyPr>
            <a:lstStyle/>
            <a:p>
              <a:pPr algn="r"/>
              <a:r>
                <a:rPr lang="zh-CN" altLang="en-US" sz="2800" b="1" dirty="0">
                  <a:solidFill>
                    <a:schemeClr val="accent2"/>
                  </a:solidFill>
                </a:rPr>
                <a:t>标题文字添加</a:t>
              </a:r>
              <a:endParaRPr lang="zh-CN" altLang="en-US" sz="2800" b="1" dirty="0">
                <a:solidFill>
                  <a:schemeClr val="accent2"/>
                </a:solidFill>
              </a:endParaRPr>
            </a:p>
          </p:txBody>
        </p:sp>
        <p:sp>
          <p:nvSpPr>
            <p:cNvPr id="22" name="文本框 21"/>
            <p:cNvSpPr txBox="1"/>
            <p:nvPr/>
          </p:nvSpPr>
          <p:spPr>
            <a:xfrm>
              <a:off x="7236253" y="4325620"/>
              <a:ext cx="2951449" cy="261610"/>
            </a:xfrm>
            <a:prstGeom prst="rect">
              <a:avLst/>
            </a:prstGeom>
            <a:noFill/>
          </p:spPr>
          <p:txBody>
            <a:bodyPr wrap="none" rtlCol="0">
              <a:spAutoFit/>
              <a:scene3d>
                <a:camera prst="orthographicFront"/>
                <a:lightRig rig="threePt" dir="t"/>
              </a:scene3d>
              <a:sp3d contourW="12700"/>
            </a:bodyPr>
            <a:lstStyle/>
            <a:p>
              <a:pPr algn="r"/>
              <a:r>
                <a:rPr lang="en-US" altLang="zh-CN" sz="1100" dirty="0">
                  <a:solidFill>
                    <a:schemeClr val="bg1">
                      <a:lumMod val="65000"/>
                    </a:schemeClr>
                  </a:solidFill>
                </a:rPr>
                <a:t>ADD YOUR TEXT HERE ADD YOUR TEXT</a:t>
              </a:r>
              <a:endParaRPr lang="en-US" altLang="zh-CN" sz="1100" dirty="0">
                <a:solidFill>
                  <a:schemeClr val="bg1">
                    <a:lumMod val="65000"/>
                  </a:schemeClr>
                </a:solidFill>
              </a:endParaRPr>
            </a:p>
          </p:txBody>
        </p:sp>
        <p:sp>
          <p:nvSpPr>
            <p:cNvPr id="26" name="文本框 25"/>
            <p:cNvSpPr txBox="1"/>
            <p:nvPr/>
          </p:nvSpPr>
          <p:spPr>
            <a:xfrm>
              <a:off x="5698795" y="3895081"/>
              <a:ext cx="527709" cy="461665"/>
            </a:xfrm>
            <a:prstGeom prst="rect">
              <a:avLst/>
            </a:prstGeom>
            <a:noFill/>
          </p:spPr>
          <p:txBody>
            <a:bodyPr wrap="none" rtlCol="0">
              <a:spAutoFit/>
              <a:scene3d>
                <a:camera prst="orthographicFront"/>
                <a:lightRig rig="threePt" dir="t"/>
              </a:scene3d>
              <a:sp3d contourW="12700"/>
            </a:bodyPr>
            <a:lstStyle>
              <a:defPPr>
                <a:defRPr lang="zh-CN"/>
              </a:defPPr>
              <a:lvl1pPr algn="ctr">
                <a:defRPr sz="3200">
                  <a:solidFill>
                    <a:schemeClr val="accent2"/>
                  </a:solidFill>
                </a:defRPr>
              </a:lvl1pPr>
            </a:lstStyle>
            <a:p>
              <a:r>
                <a:rPr lang="en-US" altLang="zh-CN" sz="2400" b="1" dirty="0">
                  <a:solidFill>
                    <a:schemeClr val="tx1">
                      <a:lumMod val="50000"/>
                      <a:lumOff val="50000"/>
                    </a:schemeClr>
                  </a:solidFill>
                </a:rPr>
                <a:t>03</a:t>
              </a:r>
              <a:endParaRPr lang="zh-CN" altLang="en-US" sz="2400" b="1" dirty="0">
                <a:solidFill>
                  <a:schemeClr val="tx1">
                    <a:lumMod val="50000"/>
                    <a:lumOff val="50000"/>
                  </a:schemeClr>
                </a:solidFill>
              </a:endParaRPr>
            </a:p>
          </p:txBody>
        </p:sp>
      </p:grpSp>
      <p:grpSp>
        <p:nvGrpSpPr>
          <p:cNvPr id="29" name="组合 28"/>
          <p:cNvGrpSpPr/>
          <p:nvPr/>
        </p:nvGrpSpPr>
        <p:grpSpPr>
          <a:xfrm>
            <a:off x="5548312" y="2317751"/>
            <a:ext cx="4658440" cy="846434"/>
            <a:chOff x="5548312" y="2317751"/>
            <a:chExt cx="4658440" cy="846434"/>
          </a:xfrm>
        </p:grpSpPr>
        <p:sp>
          <p:nvSpPr>
            <p:cNvPr id="4" name="椭圆 3"/>
            <p:cNvSpPr/>
            <p:nvPr/>
          </p:nvSpPr>
          <p:spPr>
            <a:xfrm>
              <a:off x="5548312" y="2317751"/>
              <a:ext cx="828676" cy="82867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7" name="文本框 16"/>
            <p:cNvSpPr txBox="1"/>
            <p:nvPr/>
          </p:nvSpPr>
          <p:spPr>
            <a:xfrm>
              <a:off x="7867650" y="2482215"/>
              <a:ext cx="2339102" cy="523220"/>
            </a:xfrm>
            <a:prstGeom prst="rect">
              <a:avLst/>
            </a:prstGeom>
            <a:noFill/>
          </p:spPr>
          <p:txBody>
            <a:bodyPr wrap="none" rtlCol="0">
              <a:spAutoFit/>
              <a:scene3d>
                <a:camera prst="orthographicFront"/>
                <a:lightRig rig="threePt" dir="t"/>
              </a:scene3d>
              <a:sp3d contourW="12700"/>
            </a:bodyPr>
            <a:lstStyle/>
            <a:p>
              <a:pPr algn="r"/>
              <a:r>
                <a:rPr lang="zh-CN" altLang="en-US" sz="2800" b="1" dirty="0">
                  <a:solidFill>
                    <a:schemeClr val="accent2"/>
                  </a:solidFill>
                </a:rPr>
                <a:t>标题文字添加</a:t>
              </a:r>
              <a:endParaRPr lang="zh-CN" altLang="en-US" sz="2800" b="1" dirty="0">
                <a:solidFill>
                  <a:schemeClr val="accent2"/>
                </a:solidFill>
              </a:endParaRPr>
            </a:p>
          </p:txBody>
        </p:sp>
        <p:sp>
          <p:nvSpPr>
            <p:cNvPr id="21" name="文本框 20"/>
            <p:cNvSpPr txBox="1"/>
            <p:nvPr/>
          </p:nvSpPr>
          <p:spPr>
            <a:xfrm>
              <a:off x="7236253" y="2902575"/>
              <a:ext cx="2951449" cy="261610"/>
            </a:xfrm>
            <a:prstGeom prst="rect">
              <a:avLst/>
            </a:prstGeom>
            <a:noFill/>
          </p:spPr>
          <p:txBody>
            <a:bodyPr wrap="none" rtlCol="0">
              <a:spAutoFit/>
              <a:scene3d>
                <a:camera prst="orthographicFront"/>
                <a:lightRig rig="threePt" dir="t"/>
              </a:scene3d>
              <a:sp3d contourW="12700"/>
            </a:bodyPr>
            <a:lstStyle/>
            <a:p>
              <a:pPr algn="r"/>
              <a:r>
                <a:rPr lang="en-US" altLang="zh-CN" sz="1100" dirty="0">
                  <a:solidFill>
                    <a:schemeClr val="bg1">
                      <a:lumMod val="65000"/>
                    </a:schemeClr>
                  </a:solidFill>
                </a:rPr>
                <a:t>ADD YOUR TEXT HERE ADD YOUR TEXT</a:t>
              </a:r>
              <a:endParaRPr lang="en-US" altLang="zh-CN" sz="1100" dirty="0">
                <a:solidFill>
                  <a:schemeClr val="bg1">
                    <a:lumMod val="65000"/>
                  </a:schemeClr>
                </a:solidFill>
              </a:endParaRPr>
            </a:p>
          </p:txBody>
        </p:sp>
        <p:sp>
          <p:nvSpPr>
            <p:cNvPr id="27" name="文本框 26"/>
            <p:cNvSpPr txBox="1"/>
            <p:nvPr/>
          </p:nvSpPr>
          <p:spPr>
            <a:xfrm>
              <a:off x="5698795" y="2497436"/>
              <a:ext cx="527709" cy="461665"/>
            </a:xfrm>
            <a:prstGeom prst="rect">
              <a:avLst/>
            </a:prstGeom>
            <a:noFill/>
          </p:spPr>
          <p:txBody>
            <a:bodyPr wrap="none" rtlCol="0">
              <a:spAutoFit/>
              <a:scene3d>
                <a:camera prst="orthographicFront"/>
                <a:lightRig rig="threePt" dir="t"/>
              </a:scene3d>
              <a:sp3d contourW="12700"/>
            </a:bodyPr>
            <a:lstStyle>
              <a:defPPr>
                <a:defRPr lang="zh-CN"/>
              </a:defPPr>
              <a:lvl1pPr algn="ctr">
                <a:defRPr sz="3200">
                  <a:solidFill>
                    <a:schemeClr val="accent2"/>
                  </a:solidFill>
                </a:defRPr>
              </a:lvl1pPr>
            </a:lstStyle>
            <a:p>
              <a:r>
                <a:rPr lang="en-US" altLang="zh-CN" sz="2400" b="1" dirty="0">
                  <a:solidFill>
                    <a:schemeClr val="tx1">
                      <a:lumMod val="50000"/>
                      <a:lumOff val="50000"/>
                    </a:schemeClr>
                  </a:solidFill>
                </a:rPr>
                <a:t>02</a:t>
              </a:r>
              <a:endParaRPr lang="zh-CN" altLang="en-US" sz="2400" b="1" dirty="0">
                <a:solidFill>
                  <a:schemeClr val="tx1">
                    <a:lumMod val="50000"/>
                    <a:lumOff val="50000"/>
                  </a:schemeClr>
                </a:solidFill>
              </a:endParaRPr>
            </a:p>
          </p:txBody>
        </p:sp>
      </p:grpSp>
    </p:spTree>
  </p:cSld>
  <p:clrMapOvr>
    <a:masterClrMapping/>
  </p:clrMapOvr>
  <p:transition spd="slow" advTm="4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000"/>
                                </p:stCondLst>
                                <p:childTnLst>
                                  <p:par>
                                    <p:cTn id="18" presetID="2" presetClass="entr" presetSubtype="2" fill="hold" nodeType="afterEffect" p14:presetBounceEnd="54000">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14:bounceEnd="54000">
                                          <p:cBhvr additive="base">
                                            <p:cTn id="20" dur="1000" fill="hold"/>
                                            <p:tgtEl>
                                              <p:spTgt spid="28"/>
                                            </p:tgtEl>
                                            <p:attrNameLst>
                                              <p:attrName>ppt_x</p:attrName>
                                            </p:attrNameLst>
                                          </p:cBhvr>
                                          <p:tavLst>
                                            <p:tav tm="0">
                                              <p:val>
                                                <p:strVal val="1+#ppt_w/2"/>
                                              </p:val>
                                            </p:tav>
                                            <p:tav tm="100000">
                                              <p:val>
                                                <p:strVal val="#ppt_x"/>
                                              </p:val>
                                            </p:tav>
                                          </p:tavLst>
                                        </p:anim>
                                        <p:anim calcmode="lin" valueType="num" p14:bounceEnd="54000">
                                          <p:cBhvr additive="base">
                                            <p:cTn id="21" dur="1000" fill="hold"/>
                                            <p:tgtEl>
                                              <p:spTgt spid="2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54000">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14:bounceEnd="54000">
                                          <p:cBhvr additive="base">
                                            <p:cTn id="24" dur="1000" fill="hold"/>
                                            <p:tgtEl>
                                              <p:spTgt spid="29"/>
                                            </p:tgtEl>
                                            <p:attrNameLst>
                                              <p:attrName>ppt_x</p:attrName>
                                            </p:attrNameLst>
                                          </p:cBhvr>
                                          <p:tavLst>
                                            <p:tav tm="0">
                                              <p:val>
                                                <p:strVal val="1+#ppt_w/2"/>
                                              </p:val>
                                            </p:tav>
                                            <p:tav tm="100000">
                                              <p:val>
                                                <p:strVal val="#ppt_x"/>
                                              </p:val>
                                            </p:tav>
                                          </p:tavLst>
                                        </p:anim>
                                        <p:anim calcmode="lin" valueType="num" p14:bounceEnd="54000">
                                          <p:cBhvr additive="base">
                                            <p:cTn id="25" dur="1000" fill="hold"/>
                                            <p:tgtEl>
                                              <p:spTgt spid="2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54000">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14:bounceEnd="54000">
                                          <p:cBhvr additive="base">
                                            <p:cTn id="28" dur="1000" fill="hold"/>
                                            <p:tgtEl>
                                              <p:spTgt spid="30"/>
                                            </p:tgtEl>
                                            <p:attrNameLst>
                                              <p:attrName>ppt_x</p:attrName>
                                            </p:attrNameLst>
                                          </p:cBhvr>
                                          <p:tavLst>
                                            <p:tav tm="0">
                                              <p:val>
                                                <p:strVal val="1+#ppt_w/2"/>
                                              </p:val>
                                            </p:tav>
                                            <p:tav tm="100000">
                                              <p:val>
                                                <p:strVal val="#ppt_x"/>
                                              </p:val>
                                            </p:tav>
                                          </p:tavLst>
                                        </p:anim>
                                        <p:anim calcmode="lin" valueType="num" p14:bounceEnd="54000">
                                          <p:cBhvr additive="base">
                                            <p:cTn id="29" dur="1000" fill="hold"/>
                                            <p:tgtEl>
                                              <p:spTgt spid="30"/>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54000">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14:bounceEnd="54000">
                                          <p:cBhvr additive="base">
                                            <p:cTn id="32" dur="1000" fill="hold"/>
                                            <p:tgtEl>
                                              <p:spTgt spid="31"/>
                                            </p:tgtEl>
                                            <p:attrNameLst>
                                              <p:attrName>ppt_x</p:attrName>
                                            </p:attrNameLst>
                                          </p:cBhvr>
                                          <p:tavLst>
                                            <p:tav tm="0">
                                              <p:val>
                                                <p:strVal val="1+#ppt_w/2"/>
                                              </p:val>
                                            </p:tav>
                                            <p:tav tm="100000">
                                              <p:val>
                                                <p:strVal val="#ppt_x"/>
                                              </p:val>
                                            </p:tav>
                                          </p:tavLst>
                                        </p:anim>
                                        <p:anim calcmode="lin" valueType="num" p14:bounceEnd="54000">
                                          <p:cBhvr additive="base">
                                            <p:cTn id="33" dur="10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2" presetClass="entr" presetSubtype="8"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000"/>
                                </p:stCondLst>
                                <p:childTnLst>
                                  <p:par>
                                    <p:cTn id="18" presetID="2" presetClass="entr" presetSubtype="2"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1000" fill="hold"/>
                                            <p:tgtEl>
                                              <p:spTgt spid="28"/>
                                            </p:tgtEl>
                                            <p:attrNameLst>
                                              <p:attrName>ppt_x</p:attrName>
                                            </p:attrNameLst>
                                          </p:cBhvr>
                                          <p:tavLst>
                                            <p:tav tm="0">
                                              <p:val>
                                                <p:strVal val="1+#ppt_w/2"/>
                                              </p:val>
                                            </p:tav>
                                            <p:tav tm="100000">
                                              <p:val>
                                                <p:strVal val="#ppt_x"/>
                                              </p:val>
                                            </p:tav>
                                          </p:tavLst>
                                        </p:anim>
                                        <p:anim calcmode="lin" valueType="num">
                                          <p:cBhvr additive="base">
                                            <p:cTn id="21" dur="1000" fill="hold"/>
                                            <p:tgtEl>
                                              <p:spTgt spid="2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1000" fill="hold"/>
                                            <p:tgtEl>
                                              <p:spTgt spid="29"/>
                                            </p:tgtEl>
                                            <p:attrNameLst>
                                              <p:attrName>ppt_x</p:attrName>
                                            </p:attrNameLst>
                                          </p:cBhvr>
                                          <p:tavLst>
                                            <p:tav tm="0">
                                              <p:val>
                                                <p:strVal val="1+#ppt_w/2"/>
                                              </p:val>
                                            </p:tav>
                                            <p:tav tm="100000">
                                              <p:val>
                                                <p:strVal val="#ppt_x"/>
                                              </p:val>
                                            </p:tav>
                                          </p:tavLst>
                                        </p:anim>
                                        <p:anim calcmode="lin" valueType="num">
                                          <p:cBhvr additive="base">
                                            <p:cTn id="25" dur="1000" fill="hold"/>
                                            <p:tgtEl>
                                              <p:spTgt spid="2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fill="hold"/>
                                            <p:tgtEl>
                                              <p:spTgt spid="30"/>
                                            </p:tgtEl>
                                            <p:attrNameLst>
                                              <p:attrName>ppt_x</p:attrName>
                                            </p:attrNameLst>
                                          </p:cBhvr>
                                          <p:tavLst>
                                            <p:tav tm="0">
                                              <p:val>
                                                <p:strVal val="1+#ppt_w/2"/>
                                              </p:val>
                                            </p:tav>
                                            <p:tav tm="100000">
                                              <p:val>
                                                <p:strVal val="#ppt_x"/>
                                              </p:val>
                                            </p:tav>
                                          </p:tavLst>
                                        </p:anim>
                                        <p:anim calcmode="lin" valueType="num">
                                          <p:cBhvr additive="base">
                                            <p:cTn id="29" dur="1000" fill="hold"/>
                                            <p:tgtEl>
                                              <p:spTgt spid="30"/>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1000" fill="hold"/>
                                            <p:tgtEl>
                                              <p:spTgt spid="31"/>
                                            </p:tgtEl>
                                            <p:attrNameLst>
                                              <p:attrName>ppt_x</p:attrName>
                                            </p:attrNameLst>
                                          </p:cBhvr>
                                          <p:tavLst>
                                            <p:tav tm="0">
                                              <p:val>
                                                <p:strVal val="1+#ppt_w/2"/>
                                              </p:val>
                                            </p:tav>
                                            <p:tav tm="100000">
                                              <p:val>
                                                <p:strVal val="#ppt_x"/>
                                              </p:val>
                                            </p:tav>
                                          </p:tavLst>
                                        </p:anim>
                                        <p:anim calcmode="lin" valueType="num">
                                          <p:cBhvr additive="base">
                                            <p:cTn id="33" dur="10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2" presetClass="entr" presetSubtype="8"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圆角 9"/>
          <p:cNvSpPr/>
          <p:nvPr/>
        </p:nvSpPr>
        <p:spPr>
          <a:xfrm>
            <a:off x="3510685" y="1940379"/>
            <a:ext cx="2429695" cy="4061506"/>
          </a:xfrm>
          <a:prstGeom prst="roundRect">
            <a:avLst>
              <a:gd name="adj" fmla="val 3459"/>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9" name="文本框 8"/>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11" name="文本框 10"/>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pic>
        <p:nvPicPr>
          <p:cNvPr id="16" name="图片占位符 15"/>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pic>
        <p:nvPicPr>
          <p:cNvPr id="18" name="图片占位符 1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a:stretch>
            <a:fillRect/>
          </a:stretch>
        </p:blipFill>
        <p:spPr/>
      </p:pic>
      <p:pic>
        <p:nvPicPr>
          <p:cNvPr id="20" name="图片占位符 19"/>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a:stretch>
            <a:fillRect/>
          </a:stretch>
        </p:blipFill>
        <p:spPr/>
      </p:pic>
      <p:pic>
        <p:nvPicPr>
          <p:cNvPr id="30" name="图片占位符 29"/>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a:stretch>
            <a:fillRect/>
          </a:stretch>
        </p:blipFill>
        <p:spPr/>
      </p:pic>
      <p:sp>
        <p:nvSpPr>
          <p:cNvPr id="31" name="矩形 30"/>
          <p:cNvSpPr/>
          <p:nvPr/>
        </p:nvSpPr>
        <p:spPr>
          <a:xfrm>
            <a:off x="3737674" y="2483290"/>
            <a:ext cx="1975715" cy="138499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32" name="矩形 31"/>
          <p:cNvSpPr/>
          <p:nvPr/>
        </p:nvSpPr>
        <p:spPr>
          <a:xfrm>
            <a:off x="3737674" y="4015923"/>
            <a:ext cx="1975715" cy="138499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Tree>
  </p:cSld>
  <p:clrMapOvr>
    <a:masterClrMapping/>
  </p:clrMapOvr>
  <p:transition spd="slow" advTm="4000">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1146629" y="1794598"/>
            <a:ext cx="1175657" cy="1072529"/>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1" name="矩形: 圆角 10"/>
          <p:cNvSpPr/>
          <p:nvPr/>
        </p:nvSpPr>
        <p:spPr>
          <a:xfrm>
            <a:off x="1146629" y="4182597"/>
            <a:ext cx="1175657" cy="1072529"/>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2" name="矩形: 圆角 11"/>
          <p:cNvSpPr/>
          <p:nvPr/>
        </p:nvSpPr>
        <p:spPr>
          <a:xfrm>
            <a:off x="4597400" y="1794598"/>
            <a:ext cx="1175657" cy="1072529"/>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3" name="矩形: 圆角 12"/>
          <p:cNvSpPr/>
          <p:nvPr/>
        </p:nvSpPr>
        <p:spPr>
          <a:xfrm>
            <a:off x="4597400" y="4182597"/>
            <a:ext cx="1175657" cy="1072529"/>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4" name="矩形: 圆角 13"/>
          <p:cNvSpPr/>
          <p:nvPr/>
        </p:nvSpPr>
        <p:spPr>
          <a:xfrm>
            <a:off x="8048172" y="1794598"/>
            <a:ext cx="1175657" cy="1072529"/>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5" name="矩形: 圆角 14"/>
          <p:cNvSpPr/>
          <p:nvPr/>
        </p:nvSpPr>
        <p:spPr>
          <a:xfrm>
            <a:off x="8048172" y="4182597"/>
            <a:ext cx="1175657" cy="1072529"/>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6" name="文本框 15"/>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17" name="文本框 16"/>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grpSp>
        <p:nvGrpSpPr>
          <p:cNvPr id="18" name="组合 17"/>
          <p:cNvGrpSpPr/>
          <p:nvPr/>
        </p:nvGrpSpPr>
        <p:grpSpPr>
          <a:xfrm>
            <a:off x="2438164" y="2430927"/>
            <a:ext cx="2241974" cy="1220554"/>
            <a:chOff x="1257064" y="4407828"/>
            <a:chExt cx="2241974" cy="1220554"/>
          </a:xfrm>
        </p:grpSpPr>
        <p:sp>
          <p:nvSpPr>
            <p:cNvPr id="19" name="矩形 18"/>
            <p:cNvSpPr/>
            <p:nvPr/>
          </p:nvSpPr>
          <p:spPr>
            <a:xfrm>
              <a:off x="1257064" y="4760452"/>
              <a:ext cx="196715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a:t>
              </a:r>
              <a:endParaRPr lang="zh-CN" altLang="en-US" sz="1400" dirty="0">
                <a:solidFill>
                  <a:schemeClr val="tx1">
                    <a:lumMod val="50000"/>
                    <a:lumOff val="50000"/>
                  </a:schemeClr>
                </a:solidFill>
              </a:endParaRPr>
            </a:p>
          </p:txBody>
        </p:sp>
        <p:sp>
          <p:nvSpPr>
            <p:cNvPr id="20" name="矩形 19"/>
            <p:cNvSpPr/>
            <p:nvPr/>
          </p:nvSpPr>
          <p:spPr>
            <a:xfrm>
              <a:off x="1257064" y="440782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21" name="组合 20"/>
          <p:cNvGrpSpPr/>
          <p:nvPr/>
        </p:nvGrpSpPr>
        <p:grpSpPr>
          <a:xfrm>
            <a:off x="5885667" y="2430927"/>
            <a:ext cx="2241974" cy="1220554"/>
            <a:chOff x="1257064" y="4407828"/>
            <a:chExt cx="2241974" cy="1220554"/>
          </a:xfrm>
        </p:grpSpPr>
        <p:sp>
          <p:nvSpPr>
            <p:cNvPr id="22" name="矩形 21"/>
            <p:cNvSpPr/>
            <p:nvPr/>
          </p:nvSpPr>
          <p:spPr>
            <a:xfrm>
              <a:off x="1257064" y="4760452"/>
              <a:ext cx="196715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a:t>
              </a:r>
              <a:endParaRPr lang="zh-CN" altLang="en-US" sz="1400" dirty="0">
                <a:solidFill>
                  <a:schemeClr val="tx1">
                    <a:lumMod val="50000"/>
                    <a:lumOff val="50000"/>
                  </a:schemeClr>
                </a:solidFill>
              </a:endParaRPr>
            </a:p>
          </p:txBody>
        </p:sp>
        <p:sp>
          <p:nvSpPr>
            <p:cNvPr id="23" name="矩形 22"/>
            <p:cNvSpPr/>
            <p:nvPr/>
          </p:nvSpPr>
          <p:spPr>
            <a:xfrm>
              <a:off x="1257064" y="440782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24" name="组合 23"/>
          <p:cNvGrpSpPr/>
          <p:nvPr/>
        </p:nvGrpSpPr>
        <p:grpSpPr>
          <a:xfrm>
            <a:off x="9333170" y="2430927"/>
            <a:ext cx="2241974" cy="1220554"/>
            <a:chOff x="1257064" y="4407828"/>
            <a:chExt cx="2241974" cy="1220554"/>
          </a:xfrm>
        </p:grpSpPr>
        <p:sp>
          <p:nvSpPr>
            <p:cNvPr id="25" name="矩形 24"/>
            <p:cNvSpPr/>
            <p:nvPr/>
          </p:nvSpPr>
          <p:spPr>
            <a:xfrm>
              <a:off x="1257064" y="4760452"/>
              <a:ext cx="196715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a:t>
              </a:r>
              <a:endParaRPr lang="zh-CN" altLang="en-US" sz="1400" dirty="0">
                <a:solidFill>
                  <a:schemeClr val="tx1">
                    <a:lumMod val="50000"/>
                    <a:lumOff val="50000"/>
                  </a:schemeClr>
                </a:solidFill>
              </a:endParaRPr>
            </a:p>
          </p:txBody>
        </p:sp>
        <p:sp>
          <p:nvSpPr>
            <p:cNvPr id="26" name="矩形 25"/>
            <p:cNvSpPr/>
            <p:nvPr/>
          </p:nvSpPr>
          <p:spPr>
            <a:xfrm>
              <a:off x="1257064" y="440782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27" name="组合 26"/>
          <p:cNvGrpSpPr/>
          <p:nvPr/>
        </p:nvGrpSpPr>
        <p:grpSpPr>
          <a:xfrm>
            <a:off x="2438164" y="4793127"/>
            <a:ext cx="2241974" cy="1220554"/>
            <a:chOff x="1257064" y="4407828"/>
            <a:chExt cx="2241974" cy="1220554"/>
          </a:xfrm>
        </p:grpSpPr>
        <p:sp>
          <p:nvSpPr>
            <p:cNvPr id="28" name="矩形 27"/>
            <p:cNvSpPr/>
            <p:nvPr/>
          </p:nvSpPr>
          <p:spPr>
            <a:xfrm>
              <a:off x="1257064" y="4760452"/>
              <a:ext cx="196715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a:t>
              </a:r>
              <a:endParaRPr lang="zh-CN" altLang="en-US" sz="1400" dirty="0">
                <a:solidFill>
                  <a:schemeClr val="tx1">
                    <a:lumMod val="50000"/>
                    <a:lumOff val="50000"/>
                  </a:schemeClr>
                </a:solidFill>
              </a:endParaRPr>
            </a:p>
          </p:txBody>
        </p:sp>
        <p:sp>
          <p:nvSpPr>
            <p:cNvPr id="29" name="矩形 28"/>
            <p:cNvSpPr/>
            <p:nvPr/>
          </p:nvSpPr>
          <p:spPr>
            <a:xfrm>
              <a:off x="1257064" y="440782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30" name="组合 29"/>
          <p:cNvGrpSpPr/>
          <p:nvPr/>
        </p:nvGrpSpPr>
        <p:grpSpPr>
          <a:xfrm>
            <a:off x="5885667" y="4793127"/>
            <a:ext cx="2241974" cy="1220554"/>
            <a:chOff x="1257064" y="4407828"/>
            <a:chExt cx="2241974" cy="1220554"/>
          </a:xfrm>
        </p:grpSpPr>
        <p:sp>
          <p:nvSpPr>
            <p:cNvPr id="31" name="矩形 30"/>
            <p:cNvSpPr/>
            <p:nvPr/>
          </p:nvSpPr>
          <p:spPr>
            <a:xfrm>
              <a:off x="1257064" y="4760452"/>
              <a:ext cx="196715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a:t>
              </a:r>
              <a:endParaRPr lang="zh-CN" altLang="en-US" sz="1400" dirty="0">
                <a:solidFill>
                  <a:schemeClr val="tx1">
                    <a:lumMod val="50000"/>
                    <a:lumOff val="50000"/>
                  </a:schemeClr>
                </a:solidFill>
              </a:endParaRPr>
            </a:p>
          </p:txBody>
        </p:sp>
        <p:sp>
          <p:nvSpPr>
            <p:cNvPr id="32" name="矩形 31"/>
            <p:cNvSpPr/>
            <p:nvPr/>
          </p:nvSpPr>
          <p:spPr>
            <a:xfrm>
              <a:off x="1257064" y="440782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grpSp>
        <p:nvGrpSpPr>
          <p:cNvPr id="33" name="组合 32"/>
          <p:cNvGrpSpPr/>
          <p:nvPr/>
        </p:nvGrpSpPr>
        <p:grpSpPr>
          <a:xfrm>
            <a:off x="9333170" y="4793127"/>
            <a:ext cx="2241974" cy="1220554"/>
            <a:chOff x="1257064" y="4407828"/>
            <a:chExt cx="2241974" cy="1220554"/>
          </a:xfrm>
        </p:grpSpPr>
        <p:sp>
          <p:nvSpPr>
            <p:cNvPr id="34" name="矩形 33"/>
            <p:cNvSpPr/>
            <p:nvPr/>
          </p:nvSpPr>
          <p:spPr>
            <a:xfrm>
              <a:off x="1257064" y="4760452"/>
              <a:ext cx="196715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a:t>
              </a:r>
              <a:endParaRPr lang="zh-CN" altLang="en-US" sz="1400" dirty="0">
                <a:solidFill>
                  <a:schemeClr val="tx1">
                    <a:lumMod val="50000"/>
                    <a:lumOff val="50000"/>
                  </a:schemeClr>
                </a:solidFill>
              </a:endParaRPr>
            </a:p>
          </p:txBody>
        </p:sp>
        <p:sp>
          <p:nvSpPr>
            <p:cNvPr id="35" name="矩形 34"/>
            <p:cNvSpPr/>
            <p:nvPr/>
          </p:nvSpPr>
          <p:spPr>
            <a:xfrm>
              <a:off x="1257064" y="440782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文字添加</a:t>
              </a:r>
              <a:endParaRPr lang="zh-CN" altLang="en-US" b="1" dirty="0">
                <a:solidFill>
                  <a:schemeClr val="tx1">
                    <a:lumMod val="65000"/>
                    <a:lumOff val="35000"/>
                  </a:schemeClr>
                </a:solidFill>
              </a:endParaRPr>
            </a:p>
          </p:txBody>
        </p:sp>
      </p:grpSp>
      <p:sp>
        <p:nvSpPr>
          <p:cNvPr id="42" name="椭圆 35"/>
          <p:cNvSpPr/>
          <p:nvPr/>
        </p:nvSpPr>
        <p:spPr>
          <a:xfrm>
            <a:off x="1504747" y="2032238"/>
            <a:ext cx="459420" cy="597248"/>
          </a:xfrm>
          <a:custGeom>
            <a:avLst/>
            <a:gdLst>
              <a:gd name="connsiteX0" fmla="*/ 0 w 254000"/>
              <a:gd name="connsiteY0" fmla="*/ 195263 h 330201"/>
              <a:gd name="connsiteX1" fmla="*/ 55563 w 254000"/>
              <a:gd name="connsiteY1" fmla="*/ 195263 h 330201"/>
              <a:gd name="connsiteX2" fmla="*/ 55563 w 254000"/>
              <a:gd name="connsiteY2" fmla="*/ 330201 h 330201"/>
              <a:gd name="connsiteX3" fmla="*/ 0 w 254000"/>
              <a:gd name="connsiteY3" fmla="*/ 330201 h 330201"/>
              <a:gd name="connsiteX4" fmla="*/ 98425 w 254000"/>
              <a:gd name="connsiteY4" fmla="*/ 152400 h 330201"/>
              <a:gd name="connsiteX5" fmla="*/ 155575 w 254000"/>
              <a:gd name="connsiteY5" fmla="*/ 152400 h 330201"/>
              <a:gd name="connsiteX6" fmla="*/ 155575 w 254000"/>
              <a:gd name="connsiteY6" fmla="*/ 330200 h 330201"/>
              <a:gd name="connsiteX7" fmla="*/ 98425 w 254000"/>
              <a:gd name="connsiteY7" fmla="*/ 330200 h 330201"/>
              <a:gd name="connsiteX8" fmla="*/ 198437 w 254000"/>
              <a:gd name="connsiteY8" fmla="*/ 109538 h 330201"/>
              <a:gd name="connsiteX9" fmla="*/ 254000 w 254000"/>
              <a:gd name="connsiteY9" fmla="*/ 109538 h 330201"/>
              <a:gd name="connsiteX10" fmla="*/ 254000 w 254000"/>
              <a:gd name="connsiteY10" fmla="*/ 330201 h 330201"/>
              <a:gd name="connsiteX11" fmla="*/ 198437 w 254000"/>
              <a:gd name="connsiteY11" fmla="*/ 330201 h 330201"/>
              <a:gd name="connsiteX12" fmla="*/ 84304 w 254000"/>
              <a:gd name="connsiteY12" fmla="*/ 0 h 330201"/>
              <a:gd name="connsiteX13" fmla="*/ 89492 w 254000"/>
              <a:gd name="connsiteY13" fmla="*/ 2586 h 330201"/>
              <a:gd name="connsiteX14" fmla="*/ 95977 w 254000"/>
              <a:gd name="connsiteY14" fmla="*/ 19390 h 330201"/>
              <a:gd name="connsiteX15" fmla="*/ 103759 w 254000"/>
              <a:gd name="connsiteY15" fmla="*/ 23268 h 330201"/>
              <a:gd name="connsiteX16" fmla="*/ 108947 w 254000"/>
              <a:gd name="connsiteY16" fmla="*/ 19390 h 330201"/>
              <a:gd name="connsiteX17" fmla="*/ 115432 w 254000"/>
              <a:gd name="connsiteY17" fmla="*/ 3878 h 330201"/>
              <a:gd name="connsiteX18" fmla="*/ 121916 w 254000"/>
              <a:gd name="connsiteY18" fmla="*/ 1293 h 330201"/>
              <a:gd name="connsiteX19" fmla="*/ 158232 w 254000"/>
              <a:gd name="connsiteY19" fmla="*/ 18098 h 330201"/>
              <a:gd name="connsiteX20" fmla="*/ 160826 w 254000"/>
              <a:gd name="connsiteY20" fmla="*/ 24561 h 330201"/>
              <a:gd name="connsiteX21" fmla="*/ 153044 w 254000"/>
              <a:gd name="connsiteY21" fmla="*/ 40073 h 330201"/>
              <a:gd name="connsiteX22" fmla="*/ 155638 w 254000"/>
              <a:gd name="connsiteY22" fmla="*/ 49122 h 330201"/>
              <a:gd name="connsiteX23" fmla="*/ 160826 w 254000"/>
              <a:gd name="connsiteY23" fmla="*/ 49122 h 330201"/>
              <a:gd name="connsiteX24" fmla="*/ 177687 w 254000"/>
              <a:gd name="connsiteY24" fmla="*/ 43951 h 330201"/>
              <a:gd name="connsiteX25" fmla="*/ 184171 w 254000"/>
              <a:gd name="connsiteY25" fmla="*/ 46537 h 330201"/>
              <a:gd name="connsiteX26" fmla="*/ 197141 w 254000"/>
              <a:gd name="connsiteY26" fmla="*/ 84024 h 330201"/>
              <a:gd name="connsiteX27" fmla="*/ 194547 w 254000"/>
              <a:gd name="connsiteY27" fmla="*/ 89195 h 330201"/>
              <a:gd name="connsiteX28" fmla="*/ 178984 w 254000"/>
              <a:gd name="connsiteY28" fmla="*/ 95658 h 330201"/>
              <a:gd name="connsiteX29" fmla="*/ 173796 w 254000"/>
              <a:gd name="connsiteY29" fmla="*/ 99536 h 330201"/>
              <a:gd name="connsiteX30" fmla="*/ 177687 w 254000"/>
              <a:gd name="connsiteY30" fmla="*/ 108585 h 330201"/>
              <a:gd name="connsiteX31" fmla="*/ 184171 w 254000"/>
              <a:gd name="connsiteY31" fmla="*/ 111171 h 330201"/>
              <a:gd name="connsiteX32" fmla="*/ 184171 w 254000"/>
              <a:gd name="connsiteY32" fmla="*/ 139610 h 330201"/>
              <a:gd name="connsiteX33" fmla="*/ 116728 w 254000"/>
              <a:gd name="connsiteY33" fmla="*/ 139610 h 330201"/>
              <a:gd name="connsiteX34" fmla="*/ 140074 w 254000"/>
              <a:gd name="connsiteY34" fmla="*/ 82732 h 330201"/>
              <a:gd name="connsiteX35" fmla="*/ 83007 w 254000"/>
              <a:gd name="connsiteY35" fmla="*/ 56878 h 330201"/>
              <a:gd name="connsiteX36" fmla="*/ 57067 w 254000"/>
              <a:gd name="connsiteY36" fmla="*/ 113756 h 330201"/>
              <a:gd name="connsiteX37" fmla="*/ 85601 w 254000"/>
              <a:gd name="connsiteY37" fmla="*/ 140902 h 330201"/>
              <a:gd name="connsiteX38" fmla="*/ 85601 w 254000"/>
              <a:gd name="connsiteY38" fmla="*/ 180975 h 330201"/>
              <a:gd name="connsiteX39" fmla="*/ 45395 w 254000"/>
              <a:gd name="connsiteY39" fmla="*/ 180975 h 330201"/>
              <a:gd name="connsiteX40" fmla="*/ 40207 w 254000"/>
              <a:gd name="connsiteY40" fmla="*/ 178390 h 330201"/>
              <a:gd name="connsiteX41" fmla="*/ 37613 w 254000"/>
              <a:gd name="connsiteY41" fmla="*/ 173219 h 330201"/>
              <a:gd name="connsiteX42" fmla="*/ 45395 w 254000"/>
              <a:gd name="connsiteY42" fmla="*/ 156414 h 330201"/>
              <a:gd name="connsiteX43" fmla="*/ 42801 w 254000"/>
              <a:gd name="connsiteY43" fmla="*/ 148658 h 330201"/>
              <a:gd name="connsiteX44" fmla="*/ 36316 w 254000"/>
              <a:gd name="connsiteY44" fmla="*/ 147366 h 330201"/>
              <a:gd name="connsiteX45" fmla="*/ 19455 w 254000"/>
              <a:gd name="connsiteY45" fmla="*/ 153829 h 330201"/>
              <a:gd name="connsiteX46" fmla="*/ 14267 w 254000"/>
              <a:gd name="connsiteY46" fmla="*/ 151244 h 330201"/>
              <a:gd name="connsiteX47" fmla="*/ 0 w 254000"/>
              <a:gd name="connsiteY47" fmla="*/ 113756 h 330201"/>
              <a:gd name="connsiteX48" fmla="*/ 2594 w 254000"/>
              <a:gd name="connsiteY48" fmla="*/ 108585 h 330201"/>
              <a:gd name="connsiteX49" fmla="*/ 19455 w 254000"/>
              <a:gd name="connsiteY49" fmla="*/ 102122 h 330201"/>
              <a:gd name="connsiteX50" fmla="*/ 23346 w 254000"/>
              <a:gd name="connsiteY50" fmla="*/ 94366 h 330201"/>
              <a:gd name="connsiteX51" fmla="*/ 19455 w 254000"/>
              <a:gd name="connsiteY51" fmla="*/ 89195 h 330201"/>
              <a:gd name="connsiteX52" fmla="*/ 3891 w 254000"/>
              <a:gd name="connsiteY52" fmla="*/ 81439 h 330201"/>
              <a:gd name="connsiteX53" fmla="*/ 1297 w 254000"/>
              <a:gd name="connsiteY53" fmla="*/ 76268 h 330201"/>
              <a:gd name="connsiteX54" fmla="*/ 18158 w 254000"/>
              <a:gd name="connsiteY54" fmla="*/ 40073 h 330201"/>
              <a:gd name="connsiteX55" fmla="*/ 24643 w 254000"/>
              <a:gd name="connsiteY55" fmla="*/ 37488 h 330201"/>
              <a:gd name="connsiteX56" fmla="*/ 40207 w 254000"/>
              <a:gd name="connsiteY56" fmla="*/ 45244 h 330201"/>
              <a:gd name="connsiteX57" fmla="*/ 49286 w 254000"/>
              <a:gd name="connsiteY57" fmla="*/ 42659 h 330201"/>
              <a:gd name="connsiteX58" fmla="*/ 49286 w 254000"/>
              <a:gd name="connsiteY58" fmla="*/ 36195 h 330201"/>
              <a:gd name="connsiteX59" fmla="*/ 44098 w 254000"/>
              <a:gd name="connsiteY59" fmla="*/ 19390 h 330201"/>
              <a:gd name="connsiteX60" fmla="*/ 46692 w 254000"/>
              <a:gd name="connsiteY60" fmla="*/ 14220 h 330201"/>
              <a:gd name="connsiteX61" fmla="*/ 84304 w 254000"/>
              <a:gd name="connsiteY61"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4000" h="330201">
                <a:moveTo>
                  <a:pt x="0" y="195263"/>
                </a:moveTo>
                <a:lnTo>
                  <a:pt x="55563" y="195263"/>
                </a:lnTo>
                <a:lnTo>
                  <a:pt x="55563" y="330201"/>
                </a:lnTo>
                <a:lnTo>
                  <a:pt x="0" y="330201"/>
                </a:lnTo>
                <a:close/>
                <a:moveTo>
                  <a:pt x="98425" y="152400"/>
                </a:moveTo>
                <a:lnTo>
                  <a:pt x="155575" y="152400"/>
                </a:lnTo>
                <a:lnTo>
                  <a:pt x="155575" y="330200"/>
                </a:lnTo>
                <a:lnTo>
                  <a:pt x="98425" y="330200"/>
                </a:lnTo>
                <a:close/>
                <a:moveTo>
                  <a:pt x="198437" y="109538"/>
                </a:moveTo>
                <a:lnTo>
                  <a:pt x="254000" y="109538"/>
                </a:lnTo>
                <a:lnTo>
                  <a:pt x="254000" y="330201"/>
                </a:lnTo>
                <a:lnTo>
                  <a:pt x="198437" y="330201"/>
                </a:lnTo>
                <a:close/>
                <a:moveTo>
                  <a:pt x="84304" y="0"/>
                </a:moveTo>
                <a:cubicBezTo>
                  <a:pt x="85601" y="0"/>
                  <a:pt x="88195" y="0"/>
                  <a:pt x="89492" y="2586"/>
                </a:cubicBezTo>
                <a:cubicBezTo>
                  <a:pt x="89492" y="2586"/>
                  <a:pt x="89492" y="2586"/>
                  <a:pt x="95977" y="19390"/>
                </a:cubicBezTo>
                <a:cubicBezTo>
                  <a:pt x="95977" y="21976"/>
                  <a:pt x="101165" y="23268"/>
                  <a:pt x="103759" y="23268"/>
                </a:cubicBezTo>
                <a:cubicBezTo>
                  <a:pt x="105056" y="23268"/>
                  <a:pt x="107650" y="21976"/>
                  <a:pt x="108947" y="19390"/>
                </a:cubicBezTo>
                <a:cubicBezTo>
                  <a:pt x="108947" y="19390"/>
                  <a:pt x="108947" y="19390"/>
                  <a:pt x="115432" y="3878"/>
                </a:cubicBezTo>
                <a:cubicBezTo>
                  <a:pt x="116728" y="1293"/>
                  <a:pt x="119322" y="1293"/>
                  <a:pt x="121916" y="1293"/>
                </a:cubicBezTo>
                <a:cubicBezTo>
                  <a:pt x="121916" y="1293"/>
                  <a:pt x="121916" y="1293"/>
                  <a:pt x="158232" y="18098"/>
                </a:cubicBezTo>
                <a:cubicBezTo>
                  <a:pt x="160826" y="19390"/>
                  <a:pt x="160826" y="21976"/>
                  <a:pt x="160826" y="24561"/>
                </a:cubicBezTo>
                <a:cubicBezTo>
                  <a:pt x="160826" y="24561"/>
                  <a:pt x="160826" y="24561"/>
                  <a:pt x="153044" y="40073"/>
                </a:cubicBezTo>
                <a:cubicBezTo>
                  <a:pt x="151747" y="42659"/>
                  <a:pt x="154341" y="47829"/>
                  <a:pt x="155638" y="49122"/>
                </a:cubicBezTo>
                <a:cubicBezTo>
                  <a:pt x="156935" y="50415"/>
                  <a:pt x="159529" y="50415"/>
                  <a:pt x="160826" y="49122"/>
                </a:cubicBezTo>
                <a:cubicBezTo>
                  <a:pt x="160826" y="49122"/>
                  <a:pt x="160826" y="49122"/>
                  <a:pt x="177687" y="43951"/>
                </a:cubicBezTo>
                <a:cubicBezTo>
                  <a:pt x="180281" y="42659"/>
                  <a:pt x="182874" y="43951"/>
                  <a:pt x="184171" y="46537"/>
                </a:cubicBezTo>
                <a:cubicBezTo>
                  <a:pt x="184171" y="46537"/>
                  <a:pt x="184171" y="46537"/>
                  <a:pt x="197141" y="84024"/>
                </a:cubicBezTo>
                <a:cubicBezTo>
                  <a:pt x="198438" y="85317"/>
                  <a:pt x="197141" y="87902"/>
                  <a:pt x="194547" y="89195"/>
                </a:cubicBezTo>
                <a:cubicBezTo>
                  <a:pt x="194547" y="89195"/>
                  <a:pt x="194547" y="89195"/>
                  <a:pt x="178984" y="95658"/>
                </a:cubicBezTo>
                <a:cubicBezTo>
                  <a:pt x="176390" y="95658"/>
                  <a:pt x="173796" y="98244"/>
                  <a:pt x="173796" y="99536"/>
                </a:cubicBezTo>
                <a:cubicBezTo>
                  <a:pt x="173796" y="102122"/>
                  <a:pt x="175093" y="107293"/>
                  <a:pt x="177687" y="108585"/>
                </a:cubicBezTo>
                <a:cubicBezTo>
                  <a:pt x="177687" y="108585"/>
                  <a:pt x="177687" y="108585"/>
                  <a:pt x="184171" y="111171"/>
                </a:cubicBezTo>
                <a:cubicBezTo>
                  <a:pt x="184171" y="111171"/>
                  <a:pt x="184171" y="111171"/>
                  <a:pt x="184171" y="139610"/>
                </a:cubicBezTo>
                <a:cubicBezTo>
                  <a:pt x="184171" y="139610"/>
                  <a:pt x="184171" y="139610"/>
                  <a:pt x="116728" y="139610"/>
                </a:cubicBezTo>
                <a:cubicBezTo>
                  <a:pt x="137480" y="130561"/>
                  <a:pt x="149153" y="106000"/>
                  <a:pt x="140074" y="82732"/>
                </a:cubicBezTo>
                <a:cubicBezTo>
                  <a:pt x="132292" y="60756"/>
                  <a:pt x="106353" y="49122"/>
                  <a:pt x="83007" y="56878"/>
                </a:cubicBezTo>
                <a:cubicBezTo>
                  <a:pt x="60958" y="65927"/>
                  <a:pt x="49286" y="90488"/>
                  <a:pt x="57067" y="113756"/>
                </a:cubicBezTo>
                <a:cubicBezTo>
                  <a:pt x="62255" y="126683"/>
                  <a:pt x="72631" y="137024"/>
                  <a:pt x="85601" y="140902"/>
                </a:cubicBezTo>
                <a:cubicBezTo>
                  <a:pt x="85601" y="140902"/>
                  <a:pt x="85601" y="140902"/>
                  <a:pt x="85601" y="180975"/>
                </a:cubicBezTo>
                <a:cubicBezTo>
                  <a:pt x="85601" y="180975"/>
                  <a:pt x="85601" y="180975"/>
                  <a:pt x="45395" y="180975"/>
                </a:cubicBezTo>
                <a:cubicBezTo>
                  <a:pt x="45395" y="180975"/>
                  <a:pt x="45395" y="180975"/>
                  <a:pt x="40207" y="178390"/>
                </a:cubicBezTo>
                <a:cubicBezTo>
                  <a:pt x="37613" y="178390"/>
                  <a:pt x="36316" y="174512"/>
                  <a:pt x="37613" y="173219"/>
                </a:cubicBezTo>
                <a:cubicBezTo>
                  <a:pt x="37613" y="173219"/>
                  <a:pt x="37613" y="173219"/>
                  <a:pt x="45395" y="156414"/>
                </a:cubicBezTo>
                <a:cubicBezTo>
                  <a:pt x="46692" y="155122"/>
                  <a:pt x="44098" y="149951"/>
                  <a:pt x="42801" y="148658"/>
                </a:cubicBezTo>
                <a:cubicBezTo>
                  <a:pt x="41504" y="147366"/>
                  <a:pt x="38910" y="147366"/>
                  <a:pt x="36316" y="147366"/>
                </a:cubicBezTo>
                <a:cubicBezTo>
                  <a:pt x="36316" y="147366"/>
                  <a:pt x="36316" y="147366"/>
                  <a:pt x="19455" y="153829"/>
                </a:cubicBezTo>
                <a:cubicBezTo>
                  <a:pt x="18158" y="155122"/>
                  <a:pt x="15564" y="153829"/>
                  <a:pt x="14267" y="151244"/>
                </a:cubicBezTo>
                <a:cubicBezTo>
                  <a:pt x="14267" y="151244"/>
                  <a:pt x="14267" y="151244"/>
                  <a:pt x="0" y="113756"/>
                </a:cubicBezTo>
                <a:cubicBezTo>
                  <a:pt x="0" y="111171"/>
                  <a:pt x="0" y="108585"/>
                  <a:pt x="2594" y="108585"/>
                </a:cubicBezTo>
                <a:cubicBezTo>
                  <a:pt x="2594" y="108585"/>
                  <a:pt x="2594" y="108585"/>
                  <a:pt x="19455" y="102122"/>
                </a:cubicBezTo>
                <a:cubicBezTo>
                  <a:pt x="22049" y="100829"/>
                  <a:pt x="23346" y="95658"/>
                  <a:pt x="23346" y="94366"/>
                </a:cubicBezTo>
                <a:cubicBezTo>
                  <a:pt x="23346" y="93073"/>
                  <a:pt x="22049" y="90488"/>
                  <a:pt x="19455" y="89195"/>
                </a:cubicBezTo>
                <a:cubicBezTo>
                  <a:pt x="19455" y="89195"/>
                  <a:pt x="19455" y="89195"/>
                  <a:pt x="3891" y="81439"/>
                </a:cubicBezTo>
                <a:cubicBezTo>
                  <a:pt x="1297" y="81439"/>
                  <a:pt x="1297" y="77561"/>
                  <a:pt x="1297" y="76268"/>
                </a:cubicBezTo>
                <a:cubicBezTo>
                  <a:pt x="1297" y="76268"/>
                  <a:pt x="1297" y="76268"/>
                  <a:pt x="18158" y="40073"/>
                </a:cubicBezTo>
                <a:cubicBezTo>
                  <a:pt x="19455" y="37488"/>
                  <a:pt x="22049" y="36195"/>
                  <a:pt x="24643" y="37488"/>
                </a:cubicBezTo>
                <a:cubicBezTo>
                  <a:pt x="24643" y="37488"/>
                  <a:pt x="24643" y="37488"/>
                  <a:pt x="40207" y="45244"/>
                </a:cubicBezTo>
                <a:cubicBezTo>
                  <a:pt x="42801" y="46537"/>
                  <a:pt x="47989" y="43951"/>
                  <a:pt x="49286" y="42659"/>
                </a:cubicBezTo>
                <a:cubicBezTo>
                  <a:pt x="50582" y="41366"/>
                  <a:pt x="50582" y="38781"/>
                  <a:pt x="49286" y="36195"/>
                </a:cubicBezTo>
                <a:cubicBezTo>
                  <a:pt x="49286" y="36195"/>
                  <a:pt x="49286" y="36195"/>
                  <a:pt x="44098" y="19390"/>
                </a:cubicBezTo>
                <a:cubicBezTo>
                  <a:pt x="42801" y="18098"/>
                  <a:pt x="44098" y="15512"/>
                  <a:pt x="46692" y="14220"/>
                </a:cubicBezTo>
                <a:cubicBezTo>
                  <a:pt x="46692" y="14220"/>
                  <a:pt x="46692" y="14220"/>
                  <a:pt x="8430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椭圆 36"/>
          <p:cNvSpPr/>
          <p:nvPr/>
        </p:nvSpPr>
        <p:spPr>
          <a:xfrm>
            <a:off x="4886604" y="2032238"/>
            <a:ext cx="597248" cy="597248"/>
          </a:xfrm>
          <a:custGeom>
            <a:avLst/>
            <a:gdLst>
              <a:gd name="connsiteX0" fmla="*/ 290513 w 331788"/>
              <a:gd name="connsiteY0" fmla="*/ 268288 h 331788"/>
              <a:gd name="connsiteX1" fmla="*/ 285353 w 331788"/>
              <a:gd name="connsiteY1" fmla="*/ 269628 h 331788"/>
              <a:gd name="connsiteX2" fmla="*/ 280194 w 331788"/>
              <a:gd name="connsiteY2" fmla="*/ 270967 h 331788"/>
              <a:gd name="connsiteX3" fmla="*/ 272455 w 331788"/>
              <a:gd name="connsiteY3" fmla="*/ 279004 h 331788"/>
              <a:gd name="connsiteX4" fmla="*/ 271165 w 331788"/>
              <a:gd name="connsiteY4" fmla="*/ 284362 h 331788"/>
              <a:gd name="connsiteX5" fmla="*/ 269875 w 331788"/>
              <a:gd name="connsiteY5" fmla="*/ 289720 h 331788"/>
              <a:gd name="connsiteX6" fmla="*/ 290513 w 331788"/>
              <a:gd name="connsiteY6" fmla="*/ 311151 h 331788"/>
              <a:gd name="connsiteX7" fmla="*/ 311150 w 331788"/>
              <a:gd name="connsiteY7" fmla="*/ 289720 h 331788"/>
              <a:gd name="connsiteX8" fmla="*/ 290513 w 331788"/>
              <a:gd name="connsiteY8" fmla="*/ 268288 h 331788"/>
              <a:gd name="connsiteX9" fmla="*/ 41276 w 331788"/>
              <a:gd name="connsiteY9" fmla="*/ 268288 h 331788"/>
              <a:gd name="connsiteX10" fmla="*/ 20638 w 331788"/>
              <a:gd name="connsiteY10" fmla="*/ 289720 h 331788"/>
              <a:gd name="connsiteX11" fmla="*/ 41276 w 331788"/>
              <a:gd name="connsiteY11" fmla="*/ 311151 h 331788"/>
              <a:gd name="connsiteX12" fmla="*/ 61913 w 331788"/>
              <a:gd name="connsiteY12" fmla="*/ 289720 h 331788"/>
              <a:gd name="connsiteX13" fmla="*/ 60623 w 331788"/>
              <a:gd name="connsiteY13" fmla="*/ 284362 h 331788"/>
              <a:gd name="connsiteX14" fmla="*/ 59333 w 331788"/>
              <a:gd name="connsiteY14" fmla="*/ 279004 h 331788"/>
              <a:gd name="connsiteX15" fmla="*/ 51594 w 331788"/>
              <a:gd name="connsiteY15" fmla="*/ 270967 h 331788"/>
              <a:gd name="connsiteX16" fmla="*/ 46435 w 331788"/>
              <a:gd name="connsiteY16" fmla="*/ 269628 h 331788"/>
              <a:gd name="connsiteX17" fmla="*/ 41276 w 331788"/>
              <a:gd name="connsiteY17" fmla="*/ 268288 h 331788"/>
              <a:gd name="connsiteX18" fmla="*/ 142093 w 331788"/>
              <a:gd name="connsiteY18" fmla="*/ 106363 h 331788"/>
              <a:gd name="connsiteX19" fmla="*/ 126560 w 331788"/>
              <a:gd name="connsiteY19" fmla="*/ 110212 h 331788"/>
              <a:gd name="connsiteX20" fmla="*/ 112322 w 331788"/>
              <a:gd name="connsiteY20" fmla="*/ 125609 h 331788"/>
              <a:gd name="connsiteX21" fmla="*/ 108438 w 331788"/>
              <a:gd name="connsiteY21" fmla="*/ 139722 h 331788"/>
              <a:gd name="connsiteX22" fmla="*/ 108438 w 331788"/>
              <a:gd name="connsiteY22" fmla="*/ 144855 h 331788"/>
              <a:gd name="connsiteX23" fmla="*/ 109733 w 331788"/>
              <a:gd name="connsiteY23" fmla="*/ 155119 h 331788"/>
              <a:gd name="connsiteX24" fmla="*/ 99378 w 331788"/>
              <a:gd name="connsiteY24" fmla="*/ 156402 h 331788"/>
              <a:gd name="connsiteX25" fmla="*/ 82550 w 331788"/>
              <a:gd name="connsiteY25" fmla="*/ 175648 h 331788"/>
              <a:gd name="connsiteX26" fmla="*/ 82550 w 331788"/>
              <a:gd name="connsiteY26" fmla="*/ 180780 h 331788"/>
              <a:gd name="connsiteX27" fmla="*/ 101966 w 331788"/>
              <a:gd name="connsiteY27" fmla="*/ 200026 h 331788"/>
              <a:gd name="connsiteX28" fmla="*/ 231409 w 331788"/>
              <a:gd name="connsiteY28" fmla="*/ 200026 h 331788"/>
              <a:gd name="connsiteX29" fmla="*/ 250825 w 331788"/>
              <a:gd name="connsiteY29" fmla="*/ 180780 h 331788"/>
              <a:gd name="connsiteX30" fmla="*/ 250825 w 331788"/>
              <a:gd name="connsiteY30" fmla="*/ 175648 h 331788"/>
              <a:gd name="connsiteX31" fmla="*/ 231409 w 331788"/>
              <a:gd name="connsiteY31" fmla="*/ 156402 h 331788"/>
              <a:gd name="connsiteX32" fmla="*/ 213287 w 331788"/>
              <a:gd name="connsiteY32" fmla="*/ 156402 h 331788"/>
              <a:gd name="connsiteX33" fmla="*/ 210698 w 331788"/>
              <a:gd name="connsiteY33" fmla="*/ 148704 h 331788"/>
              <a:gd name="connsiteX34" fmla="*/ 206815 w 331788"/>
              <a:gd name="connsiteY34" fmla="*/ 141006 h 331788"/>
              <a:gd name="connsiteX35" fmla="*/ 188693 w 331788"/>
              <a:gd name="connsiteY35" fmla="*/ 133307 h 331788"/>
              <a:gd name="connsiteX36" fmla="*/ 186104 w 331788"/>
              <a:gd name="connsiteY36" fmla="*/ 134590 h 331788"/>
              <a:gd name="connsiteX37" fmla="*/ 182221 w 331788"/>
              <a:gd name="connsiteY37" fmla="*/ 134590 h 331788"/>
              <a:gd name="connsiteX38" fmla="*/ 177043 w 331788"/>
              <a:gd name="connsiteY38" fmla="*/ 137156 h 331788"/>
              <a:gd name="connsiteX39" fmla="*/ 173160 w 331788"/>
              <a:gd name="connsiteY39" fmla="*/ 128175 h 331788"/>
              <a:gd name="connsiteX40" fmla="*/ 142093 w 331788"/>
              <a:gd name="connsiteY40" fmla="*/ 106363 h 331788"/>
              <a:gd name="connsiteX41" fmla="*/ 290513 w 331788"/>
              <a:gd name="connsiteY41" fmla="*/ 20638 h 331788"/>
              <a:gd name="connsiteX42" fmla="*/ 269875 w 331788"/>
              <a:gd name="connsiteY42" fmla="*/ 41275 h 331788"/>
              <a:gd name="connsiteX43" fmla="*/ 271165 w 331788"/>
              <a:gd name="connsiteY43" fmla="*/ 46435 h 331788"/>
              <a:gd name="connsiteX44" fmla="*/ 272455 w 331788"/>
              <a:gd name="connsiteY44" fmla="*/ 51594 h 331788"/>
              <a:gd name="connsiteX45" fmla="*/ 280194 w 331788"/>
              <a:gd name="connsiteY45" fmla="*/ 59333 h 331788"/>
              <a:gd name="connsiteX46" fmla="*/ 285353 w 331788"/>
              <a:gd name="connsiteY46" fmla="*/ 60623 h 331788"/>
              <a:gd name="connsiteX47" fmla="*/ 290513 w 331788"/>
              <a:gd name="connsiteY47" fmla="*/ 61913 h 331788"/>
              <a:gd name="connsiteX48" fmla="*/ 311150 w 331788"/>
              <a:gd name="connsiteY48" fmla="*/ 41275 h 331788"/>
              <a:gd name="connsiteX49" fmla="*/ 290513 w 331788"/>
              <a:gd name="connsiteY49" fmla="*/ 20638 h 331788"/>
              <a:gd name="connsiteX50" fmla="*/ 41276 w 331788"/>
              <a:gd name="connsiteY50" fmla="*/ 20638 h 331788"/>
              <a:gd name="connsiteX51" fmla="*/ 20638 w 331788"/>
              <a:gd name="connsiteY51" fmla="*/ 41275 h 331788"/>
              <a:gd name="connsiteX52" fmla="*/ 41276 w 331788"/>
              <a:gd name="connsiteY52" fmla="*/ 61913 h 331788"/>
              <a:gd name="connsiteX53" fmla="*/ 46435 w 331788"/>
              <a:gd name="connsiteY53" fmla="*/ 60623 h 331788"/>
              <a:gd name="connsiteX54" fmla="*/ 51594 w 331788"/>
              <a:gd name="connsiteY54" fmla="*/ 59333 h 331788"/>
              <a:gd name="connsiteX55" fmla="*/ 59333 w 331788"/>
              <a:gd name="connsiteY55" fmla="*/ 51594 h 331788"/>
              <a:gd name="connsiteX56" fmla="*/ 60623 w 331788"/>
              <a:gd name="connsiteY56" fmla="*/ 46435 h 331788"/>
              <a:gd name="connsiteX57" fmla="*/ 61913 w 331788"/>
              <a:gd name="connsiteY57" fmla="*/ 41275 h 331788"/>
              <a:gd name="connsiteX58" fmla="*/ 41276 w 331788"/>
              <a:gd name="connsiteY58" fmla="*/ 20638 h 331788"/>
              <a:gd name="connsiteX59" fmla="*/ 41474 w 331788"/>
              <a:gd name="connsiteY59" fmla="*/ 0 h 331788"/>
              <a:gd name="connsiteX60" fmla="*/ 82947 w 331788"/>
              <a:gd name="connsiteY60" fmla="*/ 41473 h 331788"/>
              <a:gd name="connsiteX61" fmla="*/ 76467 w 331788"/>
              <a:gd name="connsiteY61" fmla="*/ 62210 h 331788"/>
              <a:gd name="connsiteX62" fmla="*/ 110164 w 331788"/>
              <a:gd name="connsiteY62" fmla="*/ 95907 h 331788"/>
              <a:gd name="connsiteX63" fmla="*/ 141269 w 331788"/>
              <a:gd name="connsiteY63" fmla="*/ 85539 h 331788"/>
              <a:gd name="connsiteX64" fmla="*/ 187927 w 331788"/>
              <a:gd name="connsiteY64" fmla="*/ 112756 h 331788"/>
              <a:gd name="connsiteX65" fmla="*/ 202183 w 331788"/>
              <a:gd name="connsiteY65" fmla="*/ 115348 h 331788"/>
              <a:gd name="connsiteX66" fmla="*/ 255321 w 331788"/>
              <a:gd name="connsiteY66" fmla="*/ 62210 h 331788"/>
              <a:gd name="connsiteX67" fmla="*/ 248841 w 331788"/>
              <a:gd name="connsiteY67" fmla="*/ 41473 h 331788"/>
              <a:gd name="connsiteX68" fmla="*/ 290315 w 331788"/>
              <a:gd name="connsiteY68" fmla="*/ 0 h 331788"/>
              <a:gd name="connsiteX69" fmla="*/ 331788 w 331788"/>
              <a:gd name="connsiteY69" fmla="*/ 41473 h 331788"/>
              <a:gd name="connsiteX70" fmla="*/ 290315 w 331788"/>
              <a:gd name="connsiteY70" fmla="*/ 82947 h 331788"/>
              <a:gd name="connsiteX71" fmla="*/ 269578 w 331788"/>
              <a:gd name="connsiteY71" fmla="*/ 76467 h 331788"/>
              <a:gd name="connsiteX72" fmla="*/ 220328 w 331788"/>
              <a:gd name="connsiteY72" fmla="*/ 125717 h 331788"/>
              <a:gd name="connsiteX73" fmla="*/ 226808 w 331788"/>
              <a:gd name="connsiteY73" fmla="*/ 136085 h 331788"/>
              <a:gd name="connsiteX74" fmla="*/ 230696 w 331788"/>
              <a:gd name="connsiteY74" fmla="*/ 136085 h 331788"/>
              <a:gd name="connsiteX75" fmla="*/ 270874 w 331788"/>
              <a:gd name="connsiteY75" fmla="*/ 176262 h 331788"/>
              <a:gd name="connsiteX76" fmla="*/ 270874 w 331788"/>
              <a:gd name="connsiteY76" fmla="*/ 181447 h 331788"/>
              <a:gd name="connsiteX77" fmla="*/ 235881 w 331788"/>
              <a:gd name="connsiteY77" fmla="*/ 221624 h 331788"/>
              <a:gd name="connsiteX78" fmla="*/ 269578 w 331788"/>
              <a:gd name="connsiteY78" fmla="*/ 255321 h 331788"/>
              <a:gd name="connsiteX79" fmla="*/ 290315 w 331788"/>
              <a:gd name="connsiteY79" fmla="*/ 248841 h 331788"/>
              <a:gd name="connsiteX80" fmla="*/ 331788 w 331788"/>
              <a:gd name="connsiteY80" fmla="*/ 290315 h 331788"/>
              <a:gd name="connsiteX81" fmla="*/ 290315 w 331788"/>
              <a:gd name="connsiteY81" fmla="*/ 331788 h 331788"/>
              <a:gd name="connsiteX82" fmla="*/ 248841 w 331788"/>
              <a:gd name="connsiteY82" fmla="*/ 290315 h 331788"/>
              <a:gd name="connsiteX83" fmla="*/ 255321 w 331788"/>
              <a:gd name="connsiteY83" fmla="*/ 269578 h 331788"/>
              <a:gd name="connsiteX84" fmla="*/ 207368 w 331788"/>
              <a:gd name="connsiteY84" fmla="*/ 221624 h 331788"/>
              <a:gd name="connsiteX85" fmla="*/ 124421 w 331788"/>
              <a:gd name="connsiteY85" fmla="*/ 221624 h 331788"/>
              <a:gd name="connsiteX86" fmla="*/ 76467 w 331788"/>
              <a:gd name="connsiteY86" fmla="*/ 269578 h 331788"/>
              <a:gd name="connsiteX87" fmla="*/ 82947 w 331788"/>
              <a:gd name="connsiteY87" fmla="*/ 290315 h 331788"/>
              <a:gd name="connsiteX88" fmla="*/ 41474 w 331788"/>
              <a:gd name="connsiteY88" fmla="*/ 331788 h 331788"/>
              <a:gd name="connsiteX89" fmla="*/ 0 w 331788"/>
              <a:gd name="connsiteY89" fmla="*/ 290315 h 331788"/>
              <a:gd name="connsiteX90" fmla="*/ 41474 w 331788"/>
              <a:gd name="connsiteY90" fmla="*/ 248841 h 331788"/>
              <a:gd name="connsiteX91" fmla="*/ 62210 w 331788"/>
              <a:gd name="connsiteY91" fmla="*/ 255321 h 331788"/>
              <a:gd name="connsiteX92" fmla="*/ 95907 w 331788"/>
              <a:gd name="connsiteY92" fmla="*/ 221624 h 331788"/>
              <a:gd name="connsiteX93" fmla="*/ 60914 w 331788"/>
              <a:gd name="connsiteY93" fmla="*/ 181447 h 331788"/>
              <a:gd name="connsiteX94" fmla="*/ 60914 w 331788"/>
              <a:gd name="connsiteY94" fmla="*/ 176262 h 331788"/>
              <a:gd name="connsiteX95" fmla="*/ 86835 w 331788"/>
              <a:gd name="connsiteY95" fmla="*/ 138677 h 331788"/>
              <a:gd name="connsiteX96" fmla="*/ 95907 w 331788"/>
              <a:gd name="connsiteY96" fmla="*/ 110164 h 331788"/>
              <a:gd name="connsiteX97" fmla="*/ 62210 w 331788"/>
              <a:gd name="connsiteY97" fmla="*/ 76467 h 331788"/>
              <a:gd name="connsiteX98" fmla="*/ 41474 w 331788"/>
              <a:gd name="connsiteY98" fmla="*/ 82947 h 331788"/>
              <a:gd name="connsiteX99" fmla="*/ 0 w 331788"/>
              <a:gd name="connsiteY99" fmla="*/ 41473 h 331788"/>
              <a:gd name="connsiteX100" fmla="*/ 41474 w 331788"/>
              <a:gd name="connsiteY10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31788" h="331788">
                <a:moveTo>
                  <a:pt x="290513" y="268288"/>
                </a:moveTo>
                <a:cubicBezTo>
                  <a:pt x="289223" y="268288"/>
                  <a:pt x="286643" y="268288"/>
                  <a:pt x="285353" y="269628"/>
                </a:cubicBezTo>
                <a:cubicBezTo>
                  <a:pt x="284063" y="269628"/>
                  <a:pt x="281484" y="270967"/>
                  <a:pt x="280194" y="270967"/>
                </a:cubicBezTo>
                <a:cubicBezTo>
                  <a:pt x="277614" y="273646"/>
                  <a:pt x="275034" y="276325"/>
                  <a:pt x="272455" y="279004"/>
                </a:cubicBezTo>
                <a:cubicBezTo>
                  <a:pt x="272455" y="280343"/>
                  <a:pt x="271165" y="283022"/>
                  <a:pt x="271165" y="284362"/>
                </a:cubicBezTo>
                <a:cubicBezTo>
                  <a:pt x="269875" y="285701"/>
                  <a:pt x="269875" y="288380"/>
                  <a:pt x="269875" y="289720"/>
                </a:cubicBezTo>
                <a:cubicBezTo>
                  <a:pt x="269875" y="301775"/>
                  <a:pt x="278904" y="311151"/>
                  <a:pt x="290513" y="311151"/>
                </a:cubicBezTo>
                <a:cubicBezTo>
                  <a:pt x="302121" y="311151"/>
                  <a:pt x="311150" y="301775"/>
                  <a:pt x="311150" y="289720"/>
                </a:cubicBezTo>
                <a:cubicBezTo>
                  <a:pt x="311150" y="277664"/>
                  <a:pt x="302121" y="268288"/>
                  <a:pt x="290513" y="268288"/>
                </a:cubicBezTo>
                <a:close/>
                <a:moveTo>
                  <a:pt x="41276" y="268288"/>
                </a:moveTo>
                <a:cubicBezTo>
                  <a:pt x="29667" y="268288"/>
                  <a:pt x="20638" y="277664"/>
                  <a:pt x="20638" y="289720"/>
                </a:cubicBezTo>
                <a:cubicBezTo>
                  <a:pt x="20638" y="301775"/>
                  <a:pt x="29667" y="311151"/>
                  <a:pt x="41276" y="311151"/>
                </a:cubicBezTo>
                <a:cubicBezTo>
                  <a:pt x="52884" y="311151"/>
                  <a:pt x="61913" y="301775"/>
                  <a:pt x="61913" y="289720"/>
                </a:cubicBezTo>
                <a:cubicBezTo>
                  <a:pt x="61913" y="288380"/>
                  <a:pt x="61913" y="285701"/>
                  <a:pt x="60623" y="284362"/>
                </a:cubicBezTo>
                <a:cubicBezTo>
                  <a:pt x="60623" y="283022"/>
                  <a:pt x="59333" y="280343"/>
                  <a:pt x="59333" y="279004"/>
                </a:cubicBezTo>
                <a:cubicBezTo>
                  <a:pt x="56754" y="276325"/>
                  <a:pt x="54174" y="273646"/>
                  <a:pt x="51594" y="270967"/>
                </a:cubicBezTo>
                <a:cubicBezTo>
                  <a:pt x="50304" y="270967"/>
                  <a:pt x="47725" y="269628"/>
                  <a:pt x="46435" y="269628"/>
                </a:cubicBezTo>
                <a:cubicBezTo>
                  <a:pt x="45145" y="268288"/>
                  <a:pt x="42565" y="268288"/>
                  <a:pt x="41276" y="268288"/>
                </a:cubicBezTo>
                <a:close/>
                <a:moveTo>
                  <a:pt x="142093" y="106363"/>
                </a:moveTo>
                <a:cubicBezTo>
                  <a:pt x="135621" y="106363"/>
                  <a:pt x="130444" y="108929"/>
                  <a:pt x="126560" y="110212"/>
                </a:cubicBezTo>
                <a:cubicBezTo>
                  <a:pt x="120088" y="114061"/>
                  <a:pt x="114911" y="119194"/>
                  <a:pt x="112322" y="125609"/>
                </a:cubicBezTo>
                <a:cubicBezTo>
                  <a:pt x="109733" y="129458"/>
                  <a:pt x="108438" y="134590"/>
                  <a:pt x="108438" y="139722"/>
                </a:cubicBezTo>
                <a:cubicBezTo>
                  <a:pt x="108438" y="142289"/>
                  <a:pt x="108438" y="143572"/>
                  <a:pt x="108438" y="144855"/>
                </a:cubicBezTo>
                <a:cubicBezTo>
                  <a:pt x="108438" y="144855"/>
                  <a:pt x="108438" y="144855"/>
                  <a:pt x="109733" y="155119"/>
                </a:cubicBezTo>
                <a:cubicBezTo>
                  <a:pt x="109733" y="155119"/>
                  <a:pt x="109733" y="155119"/>
                  <a:pt x="99378" y="156402"/>
                </a:cubicBezTo>
                <a:cubicBezTo>
                  <a:pt x="89022" y="157685"/>
                  <a:pt x="82550" y="165384"/>
                  <a:pt x="82550" y="175648"/>
                </a:cubicBezTo>
                <a:cubicBezTo>
                  <a:pt x="82550" y="175648"/>
                  <a:pt x="82550" y="175648"/>
                  <a:pt x="82550" y="180780"/>
                </a:cubicBezTo>
                <a:cubicBezTo>
                  <a:pt x="82550" y="191045"/>
                  <a:pt x="90317" y="200026"/>
                  <a:pt x="101966" y="200026"/>
                </a:cubicBezTo>
                <a:cubicBezTo>
                  <a:pt x="101966" y="200026"/>
                  <a:pt x="101966" y="200026"/>
                  <a:pt x="231409" y="200026"/>
                </a:cubicBezTo>
                <a:cubicBezTo>
                  <a:pt x="243058" y="200026"/>
                  <a:pt x="250825" y="191045"/>
                  <a:pt x="250825" y="180780"/>
                </a:cubicBezTo>
                <a:cubicBezTo>
                  <a:pt x="250825" y="180780"/>
                  <a:pt x="250825" y="180780"/>
                  <a:pt x="250825" y="175648"/>
                </a:cubicBezTo>
                <a:cubicBezTo>
                  <a:pt x="250825" y="164101"/>
                  <a:pt x="243058" y="156402"/>
                  <a:pt x="231409" y="156402"/>
                </a:cubicBezTo>
                <a:cubicBezTo>
                  <a:pt x="231409" y="156402"/>
                  <a:pt x="231409" y="156402"/>
                  <a:pt x="213287" y="156402"/>
                </a:cubicBezTo>
                <a:cubicBezTo>
                  <a:pt x="213287" y="156402"/>
                  <a:pt x="213287" y="156402"/>
                  <a:pt x="210698" y="148704"/>
                </a:cubicBezTo>
                <a:cubicBezTo>
                  <a:pt x="209403" y="144855"/>
                  <a:pt x="208109" y="142289"/>
                  <a:pt x="206815" y="141006"/>
                </a:cubicBezTo>
                <a:cubicBezTo>
                  <a:pt x="200343" y="133307"/>
                  <a:pt x="192576" y="133307"/>
                  <a:pt x="188693" y="133307"/>
                </a:cubicBezTo>
                <a:cubicBezTo>
                  <a:pt x="187398" y="133307"/>
                  <a:pt x="187398" y="133307"/>
                  <a:pt x="186104" y="134590"/>
                </a:cubicBezTo>
                <a:cubicBezTo>
                  <a:pt x="186104" y="134590"/>
                  <a:pt x="186104" y="134590"/>
                  <a:pt x="182221" y="134590"/>
                </a:cubicBezTo>
                <a:cubicBezTo>
                  <a:pt x="182221" y="134590"/>
                  <a:pt x="182221" y="134590"/>
                  <a:pt x="177043" y="137156"/>
                </a:cubicBezTo>
                <a:cubicBezTo>
                  <a:pt x="177043" y="137156"/>
                  <a:pt x="177043" y="137156"/>
                  <a:pt x="173160" y="128175"/>
                </a:cubicBezTo>
                <a:cubicBezTo>
                  <a:pt x="167982" y="115344"/>
                  <a:pt x="156332" y="106363"/>
                  <a:pt x="142093" y="106363"/>
                </a:cubicBezTo>
                <a:close/>
                <a:moveTo>
                  <a:pt x="290513" y="20638"/>
                </a:moveTo>
                <a:cubicBezTo>
                  <a:pt x="278904" y="20638"/>
                  <a:pt x="269875" y="29667"/>
                  <a:pt x="269875" y="41275"/>
                </a:cubicBezTo>
                <a:cubicBezTo>
                  <a:pt x="269875" y="42565"/>
                  <a:pt x="269875" y="45145"/>
                  <a:pt x="271165" y="46435"/>
                </a:cubicBezTo>
                <a:cubicBezTo>
                  <a:pt x="271165" y="47725"/>
                  <a:pt x="272455" y="50304"/>
                  <a:pt x="272455" y="51594"/>
                </a:cubicBezTo>
                <a:cubicBezTo>
                  <a:pt x="275034" y="54174"/>
                  <a:pt x="277614" y="56754"/>
                  <a:pt x="280194" y="59333"/>
                </a:cubicBezTo>
                <a:cubicBezTo>
                  <a:pt x="281484" y="59333"/>
                  <a:pt x="284063" y="60623"/>
                  <a:pt x="285353" y="60623"/>
                </a:cubicBezTo>
                <a:cubicBezTo>
                  <a:pt x="286643" y="61913"/>
                  <a:pt x="289223" y="61913"/>
                  <a:pt x="290513" y="61913"/>
                </a:cubicBezTo>
                <a:cubicBezTo>
                  <a:pt x="302121" y="61913"/>
                  <a:pt x="311150" y="52884"/>
                  <a:pt x="311150" y="41275"/>
                </a:cubicBezTo>
                <a:cubicBezTo>
                  <a:pt x="311150" y="29667"/>
                  <a:pt x="302121" y="20638"/>
                  <a:pt x="290513" y="20638"/>
                </a:cubicBezTo>
                <a:close/>
                <a:moveTo>
                  <a:pt x="41276" y="20638"/>
                </a:moveTo>
                <a:cubicBezTo>
                  <a:pt x="29667" y="20638"/>
                  <a:pt x="20638" y="29667"/>
                  <a:pt x="20638" y="41275"/>
                </a:cubicBezTo>
                <a:cubicBezTo>
                  <a:pt x="20638" y="52884"/>
                  <a:pt x="29667" y="61913"/>
                  <a:pt x="41276" y="61913"/>
                </a:cubicBezTo>
                <a:cubicBezTo>
                  <a:pt x="42565" y="61913"/>
                  <a:pt x="45145" y="61913"/>
                  <a:pt x="46435" y="60623"/>
                </a:cubicBezTo>
                <a:cubicBezTo>
                  <a:pt x="47725" y="60623"/>
                  <a:pt x="50304" y="59333"/>
                  <a:pt x="51594" y="59333"/>
                </a:cubicBezTo>
                <a:cubicBezTo>
                  <a:pt x="54174" y="56754"/>
                  <a:pt x="56754" y="54174"/>
                  <a:pt x="59333" y="51594"/>
                </a:cubicBezTo>
                <a:cubicBezTo>
                  <a:pt x="60623" y="50304"/>
                  <a:pt x="60623" y="47725"/>
                  <a:pt x="60623" y="46435"/>
                </a:cubicBezTo>
                <a:cubicBezTo>
                  <a:pt x="61913" y="45145"/>
                  <a:pt x="61913" y="42565"/>
                  <a:pt x="61913" y="41275"/>
                </a:cubicBezTo>
                <a:cubicBezTo>
                  <a:pt x="61913" y="29667"/>
                  <a:pt x="52884" y="20638"/>
                  <a:pt x="41276" y="20638"/>
                </a:cubicBezTo>
                <a:close/>
                <a:moveTo>
                  <a:pt x="41474" y="0"/>
                </a:moveTo>
                <a:cubicBezTo>
                  <a:pt x="64802" y="0"/>
                  <a:pt x="82947" y="18145"/>
                  <a:pt x="82947" y="41473"/>
                </a:cubicBezTo>
                <a:cubicBezTo>
                  <a:pt x="82947" y="49250"/>
                  <a:pt x="80355" y="55730"/>
                  <a:pt x="76467" y="62210"/>
                </a:cubicBezTo>
                <a:cubicBezTo>
                  <a:pt x="76467" y="62210"/>
                  <a:pt x="76467" y="62210"/>
                  <a:pt x="110164" y="95907"/>
                </a:cubicBezTo>
                <a:cubicBezTo>
                  <a:pt x="119236" y="89427"/>
                  <a:pt x="129605" y="85539"/>
                  <a:pt x="141269" y="85539"/>
                </a:cubicBezTo>
                <a:cubicBezTo>
                  <a:pt x="160710" y="85539"/>
                  <a:pt x="178854" y="95907"/>
                  <a:pt x="187927" y="112756"/>
                </a:cubicBezTo>
                <a:cubicBezTo>
                  <a:pt x="193111" y="112756"/>
                  <a:pt x="196999" y="112756"/>
                  <a:pt x="202183" y="115348"/>
                </a:cubicBezTo>
                <a:cubicBezTo>
                  <a:pt x="202183" y="115348"/>
                  <a:pt x="202183" y="115348"/>
                  <a:pt x="255321" y="62210"/>
                </a:cubicBezTo>
                <a:cubicBezTo>
                  <a:pt x="251433" y="55730"/>
                  <a:pt x="248841" y="49250"/>
                  <a:pt x="248841" y="41473"/>
                </a:cubicBezTo>
                <a:cubicBezTo>
                  <a:pt x="248841" y="18145"/>
                  <a:pt x="266986" y="0"/>
                  <a:pt x="290315" y="0"/>
                </a:cubicBezTo>
                <a:cubicBezTo>
                  <a:pt x="313643" y="0"/>
                  <a:pt x="331788" y="18145"/>
                  <a:pt x="331788" y="41473"/>
                </a:cubicBezTo>
                <a:cubicBezTo>
                  <a:pt x="331788" y="64802"/>
                  <a:pt x="313643" y="82947"/>
                  <a:pt x="290315" y="82947"/>
                </a:cubicBezTo>
                <a:cubicBezTo>
                  <a:pt x="282538" y="82947"/>
                  <a:pt x="276058" y="80355"/>
                  <a:pt x="269578" y="76467"/>
                </a:cubicBezTo>
                <a:cubicBezTo>
                  <a:pt x="269578" y="76467"/>
                  <a:pt x="269578" y="76467"/>
                  <a:pt x="220328" y="125717"/>
                </a:cubicBezTo>
                <a:cubicBezTo>
                  <a:pt x="222920" y="128309"/>
                  <a:pt x="225512" y="132197"/>
                  <a:pt x="226808" y="136085"/>
                </a:cubicBezTo>
                <a:cubicBezTo>
                  <a:pt x="226808" y="136085"/>
                  <a:pt x="226808" y="136085"/>
                  <a:pt x="230696" y="136085"/>
                </a:cubicBezTo>
                <a:cubicBezTo>
                  <a:pt x="252729" y="136085"/>
                  <a:pt x="270874" y="154230"/>
                  <a:pt x="270874" y="176262"/>
                </a:cubicBezTo>
                <a:cubicBezTo>
                  <a:pt x="270874" y="176262"/>
                  <a:pt x="270874" y="176262"/>
                  <a:pt x="270874" y="181447"/>
                </a:cubicBezTo>
                <a:cubicBezTo>
                  <a:pt x="270874" y="202183"/>
                  <a:pt x="255321" y="219032"/>
                  <a:pt x="235881" y="221624"/>
                </a:cubicBezTo>
                <a:cubicBezTo>
                  <a:pt x="235881" y="221624"/>
                  <a:pt x="235881" y="221624"/>
                  <a:pt x="269578" y="255321"/>
                </a:cubicBezTo>
                <a:cubicBezTo>
                  <a:pt x="276058" y="251433"/>
                  <a:pt x="282538" y="248841"/>
                  <a:pt x="290315" y="248841"/>
                </a:cubicBezTo>
                <a:cubicBezTo>
                  <a:pt x="313643" y="248841"/>
                  <a:pt x="331788" y="266986"/>
                  <a:pt x="331788" y="290315"/>
                </a:cubicBezTo>
                <a:cubicBezTo>
                  <a:pt x="331788" y="313643"/>
                  <a:pt x="313643" y="331788"/>
                  <a:pt x="290315" y="331788"/>
                </a:cubicBezTo>
                <a:cubicBezTo>
                  <a:pt x="266986" y="331788"/>
                  <a:pt x="248841" y="313643"/>
                  <a:pt x="248841" y="290315"/>
                </a:cubicBezTo>
                <a:cubicBezTo>
                  <a:pt x="248841" y="282538"/>
                  <a:pt x="251433" y="276058"/>
                  <a:pt x="255321" y="269578"/>
                </a:cubicBezTo>
                <a:cubicBezTo>
                  <a:pt x="255321" y="269578"/>
                  <a:pt x="255321" y="269578"/>
                  <a:pt x="207368" y="221624"/>
                </a:cubicBezTo>
                <a:cubicBezTo>
                  <a:pt x="207368" y="221624"/>
                  <a:pt x="207368" y="221624"/>
                  <a:pt x="124421" y="221624"/>
                </a:cubicBezTo>
                <a:cubicBezTo>
                  <a:pt x="124421" y="221624"/>
                  <a:pt x="124421" y="221624"/>
                  <a:pt x="76467" y="269578"/>
                </a:cubicBezTo>
                <a:cubicBezTo>
                  <a:pt x="80355" y="276058"/>
                  <a:pt x="82947" y="282538"/>
                  <a:pt x="82947" y="290315"/>
                </a:cubicBezTo>
                <a:cubicBezTo>
                  <a:pt x="82947" y="313643"/>
                  <a:pt x="64802" y="331788"/>
                  <a:pt x="41474" y="331788"/>
                </a:cubicBezTo>
                <a:cubicBezTo>
                  <a:pt x="18145" y="331788"/>
                  <a:pt x="0" y="313643"/>
                  <a:pt x="0" y="290315"/>
                </a:cubicBezTo>
                <a:cubicBezTo>
                  <a:pt x="0" y="266986"/>
                  <a:pt x="18145" y="248841"/>
                  <a:pt x="41474" y="248841"/>
                </a:cubicBezTo>
                <a:cubicBezTo>
                  <a:pt x="49250" y="248841"/>
                  <a:pt x="55730" y="251433"/>
                  <a:pt x="62210" y="255321"/>
                </a:cubicBezTo>
                <a:cubicBezTo>
                  <a:pt x="62210" y="255321"/>
                  <a:pt x="62210" y="255321"/>
                  <a:pt x="95907" y="221624"/>
                </a:cubicBezTo>
                <a:cubicBezTo>
                  <a:pt x="76467" y="219032"/>
                  <a:pt x="60914" y="202183"/>
                  <a:pt x="60914" y="181447"/>
                </a:cubicBezTo>
                <a:cubicBezTo>
                  <a:pt x="60914" y="181447"/>
                  <a:pt x="60914" y="181447"/>
                  <a:pt x="60914" y="176262"/>
                </a:cubicBezTo>
                <a:cubicBezTo>
                  <a:pt x="60914" y="159414"/>
                  <a:pt x="71283" y="143861"/>
                  <a:pt x="86835" y="138677"/>
                </a:cubicBezTo>
                <a:cubicBezTo>
                  <a:pt x="86835" y="128309"/>
                  <a:pt x="90723" y="117940"/>
                  <a:pt x="95907" y="110164"/>
                </a:cubicBezTo>
                <a:cubicBezTo>
                  <a:pt x="95907" y="110164"/>
                  <a:pt x="95907" y="110164"/>
                  <a:pt x="62210" y="76467"/>
                </a:cubicBezTo>
                <a:cubicBezTo>
                  <a:pt x="55730" y="80355"/>
                  <a:pt x="49250" y="82947"/>
                  <a:pt x="41474" y="82947"/>
                </a:cubicBezTo>
                <a:cubicBezTo>
                  <a:pt x="18145" y="82947"/>
                  <a:pt x="0" y="64802"/>
                  <a:pt x="0" y="41473"/>
                </a:cubicBezTo>
                <a:cubicBezTo>
                  <a:pt x="0" y="18145"/>
                  <a:pt x="18145" y="0"/>
                  <a:pt x="4147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37"/>
          <p:cNvSpPr/>
          <p:nvPr/>
        </p:nvSpPr>
        <p:spPr>
          <a:xfrm>
            <a:off x="8322988" y="2033639"/>
            <a:ext cx="597248" cy="594446"/>
          </a:xfrm>
          <a:custGeom>
            <a:avLst/>
            <a:gdLst>
              <a:gd name="connsiteX0" fmla="*/ 165100 w 338137"/>
              <a:gd name="connsiteY0" fmla="*/ 119063 h 336551"/>
              <a:gd name="connsiteX1" fmla="*/ 180898 w 338137"/>
              <a:gd name="connsiteY1" fmla="*/ 121696 h 336551"/>
              <a:gd name="connsiteX2" fmla="*/ 163784 w 338137"/>
              <a:gd name="connsiteY2" fmla="*/ 138810 h 336551"/>
              <a:gd name="connsiteX3" fmla="*/ 130872 w 338137"/>
              <a:gd name="connsiteY3" fmla="*/ 173038 h 336551"/>
              <a:gd name="connsiteX4" fmla="*/ 165100 w 338137"/>
              <a:gd name="connsiteY4" fmla="*/ 207266 h 336551"/>
              <a:gd name="connsiteX5" fmla="*/ 199328 w 338137"/>
              <a:gd name="connsiteY5" fmla="*/ 174354 h 336551"/>
              <a:gd name="connsiteX6" fmla="*/ 216442 w 338137"/>
              <a:gd name="connsiteY6" fmla="*/ 157240 h 336551"/>
              <a:gd name="connsiteX7" fmla="*/ 219075 w 338137"/>
              <a:gd name="connsiteY7" fmla="*/ 173038 h 336551"/>
              <a:gd name="connsiteX8" fmla="*/ 165100 w 338137"/>
              <a:gd name="connsiteY8" fmla="*/ 227013 h 336551"/>
              <a:gd name="connsiteX9" fmla="*/ 111125 w 338137"/>
              <a:gd name="connsiteY9" fmla="*/ 173038 h 336551"/>
              <a:gd name="connsiteX10" fmla="*/ 165100 w 338137"/>
              <a:gd name="connsiteY10" fmla="*/ 119063 h 336551"/>
              <a:gd name="connsiteX11" fmla="*/ 165100 w 338137"/>
              <a:gd name="connsiteY11" fmla="*/ 65088 h 336551"/>
              <a:gd name="connsiteX12" fmla="*/ 221708 w 338137"/>
              <a:gd name="connsiteY12" fmla="*/ 80886 h 336551"/>
              <a:gd name="connsiteX13" fmla="*/ 207227 w 338137"/>
              <a:gd name="connsiteY13" fmla="*/ 95367 h 336551"/>
              <a:gd name="connsiteX14" fmla="*/ 165100 w 338137"/>
              <a:gd name="connsiteY14" fmla="*/ 84835 h 336551"/>
              <a:gd name="connsiteX15" fmla="*/ 76897 w 338137"/>
              <a:gd name="connsiteY15" fmla="*/ 173038 h 336551"/>
              <a:gd name="connsiteX16" fmla="*/ 165100 w 338137"/>
              <a:gd name="connsiteY16" fmla="*/ 261241 h 336551"/>
              <a:gd name="connsiteX17" fmla="*/ 253303 w 338137"/>
              <a:gd name="connsiteY17" fmla="*/ 173038 h 336551"/>
              <a:gd name="connsiteX18" fmla="*/ 242771 w 338137"/>
              <a:gd name="connsiteY18" fmla="*/ 130911 h 336551"/>
              <a:gd name="connsiteX19" fmla="*/ 257252 w 338137"/>
              <a:gd name="connsiteY19" fmla="*/ 116430 h 336551"/>
              <a:gd name="connsiteX20" fmla="*/ 273050 w 338137"/>
              <a:gd name="connsiteY20" fmla="*/ 173038 h 336551"/>
              <a:gd name="connsiteX21" fmla="*/ 165100 w 338137"/>
              <a:gd name="connsiteY21" fmla="*/ 280988 h 336551"/>
              <a:gd name="connsiteX22" fmla="*/ 57150 w 338137"/>
              <a:gd name="connsiteY22" fmla="*/ 173038 h 336551"/>
              <a:gd name="connsiteX23" fmla="*/ 165100 w 338137"/>
              <a:gd name="connsiteY23" fmla="*/ 65088 h 336551"/>
              <a:gd name="connsiteX24" fmla="*/ 165100 w 338137"/>
              <a:gd name="connsiteY24" fmla="*/ 7938 h 336551"/>
              <a:gd name="connsiteX25" fmla="*/ 249631 w 338137"/>
              <a:gd name="connsiteY25" fmla="*/ 31598 h 336551"/>
              <a:gd name="connsiteX26" fmla="*/ 235102 w 338137"/>
              <a:gd name="connsiteY26" fmla="*/ 46057 h 336551"/>
              <a:gd name="connsiteX27" fmla="*/ 165100 w 338137"/>
              <a:gd name="connsiteY27" fmla="*/ 27655 h 336551"/>
              <a:gd name="connsiteX28" fmla="*/ 19812 w 338137"/>
              <a:gd name="connsiteY28" fmla="*/ 172245 h 336551"/>
              <a:gd name="connsiteX29" fmla="*/ 165100 w 338137"/>
              <a:gd name="connsiteY29" fmla="*/ 316834 h 336551"/>
              <a:gd name="connsiteX30" fmla="*/ 310388 w 338137"/>
              <a:gd name="connsiteY30" fmla="*/ 172245 h 336551"/>
              <a:gd name="connsiteX31" fmla="*/ 291897 w 338137"/>
              <a:gd name="connsiteY31" fmla="*/ 102579 h 336551"/>
              <a:gd name="connsiteX32" fmla="*/ 306426 w 338137"/>
              <a:gd name="connsiteY32" fmla="*/ 88120 h 336551"/>
              <a:gd name="connsiteX33" fmla="*/ 330200 w 338137"/>
              <a:gd name="connsiteY33" fmla="*/ 172245 h 336551"/>
              <a:gd name="connsiteX34" fmla="*/ 165100 w 338137"/>
              <a:gd name="connsiteY34" fmla="*/ 336551 h 336551"/>
              <a:gd name="connsiteX35" fmla="*/ 0 w 338137"/>
              <a:gd name="connsiteY35" fmla="*/ 172245 h 336551"/>
              <a:gd name="connsiteX36" fmla="*/ 165100 w 338137"/>
              <a:gd name="connsiteY36" fmla="*/ 7938 h 336551"/>
              <a:gd name="connsiteX37" fmla="*/ 302622 w 338137"/>
              <a:gd name="connsiteY37" fmla="*/ 0 h 336551"/>
              <a:gd name="connsiteX38" fmla="*/ 310515 w 338137"/>
              <a:gd name="connsiteY38" fmla="*/ 27623 h 336551"/>
              <a:gd name="connsiteX39" fmla="*/ 338137 w 338137"/>
              <a:gd name="connsiteY39" fmla="*/ 35515 h 336551"/>
              <a:gd name="connsiteX40" fmla="*/ 285523 w 338137"/>
              <a:gd name="connsiteY40" fmla="*/ 88129 h 336551"/>
              <a:gd name="connsiteX41" fmla="*/ 265792 w 338137"/>
              <a:gd name="connsiteY41" fmla="*/ 85498 h 336551"/>
              <a:gd name="connsiteX42" fmla="*/ 172402 w 338137"/>
              <a:gd name="connsiteY42" fmla="*/ 180204 h 336551"/>
              <a:gd name="connsiteX43" fmla="*/ 157933 w 338137"/>
              <a:gd name="connsiteY43" fmla="*/ 180204 h 336551"/>
              <a:gd name="connsiteX44" fmla="*/ 157933 w 338137"/>
              <a:gd name="connsiteY44" fmla="*/ 165735 h 336551"/>
              <a:gd name="connsiteX45" fmla="*/ 252639 w 338137"/>
              <a:gd name="connsiteY45" fmla="*/ 72345 h 336551"/>
              <a:gd name="connsiteX46" fmla="*/ 250008 w 338137"/>
              <a:gd name="connsiteY46" fmla="*/ 52614 h 336551"/>
              <a:gd name="connsiteX47" fmla="*/ 302622 w 338137"/>
              <a:gd name="connsiteY47"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8137" h="336551">
                <a:moveTo>
                  <a:pt x="165100" y="119063"/>
                </a:moveTo>
                <a:cubicBezTo>
                  <a:pt x="170366" y="119063"/>
                  <a:pt x="175632" y="120379"/>
                  <a:pt x="180898" y="121696"/>
                </a:cubicBezTo>
                <a:cubicBezTo>
                  <a:pt x="180898" y="121696"/>
                  <a:pt x="180898" y="121696"/>
                  <a:pt x="163784" y="138810"/>
                </a:cubicBezTo>
                <a:cubicBezTo>
                  <a:pt x="145353" y="140126"/>
                  <a:pt x="130872" y="154608"/>
                  <a:pt x="130872" y="173038"/>
                </a:cubicBezTo>
                <a:cubicBezTo>
                  <a:pt x="130872" y="191468"/>
                  <a:pt x="146669" y="207266"/>
                  <a:pt x="165100" y="207266"/>
                </a:cubicBezTo>
                <a:cubicBezTo>
                  <a:pt x="183531" y="207266"/>
                  <a:pt x="198012" y="192785"/>
                  <a:pt x="199328" y="174354"/>
                </a:cubicBezTo>
                <a:cubicBezTo>
                  <a:pt x="199328" y="174354"/>
                  <a:pt x="199328" y="174354"/>
                  <a:pt x="216442" y="157240"/>
                </a:cubicBezTo>
                <a:cubicBezTo>
                  <a:pt x="217759" y="162506"/>
                  <a:pt x="219075" y="167772"/>
                  <a:pt x="219075" y="173038"/>
                </a:cubicBezTo>
                <a:cubicBezTo>
                  <a:pt x="219075" y="203317"/>
                  <a:pt x="195379" y="227013"/>
                  <a:pt x="165100" y="227013"/>
                </a:cubicBezTo>
                <a:cubicBezTo>
                  <a:pt x="134821" y="227013"/>
                  <a:pt x="111125" y="203317"/>
                  <a:pt x="111125" y="173038"/>
                </a:cubicBezTo>
                <a:cubicBezTo>
                  <a:pt x="111125" y="142759"/>
                  <a:pt x="134821" y="119063"/>
                  <a:pt x="165100" y="119063"/>
                </a:cubicBezTo>
                <a:close/>
                <a:moveTo>
                  <a:pt x="165100" y="65088"/>
                </a:moveTo>
                <a:cubicBezTo>
                  <a:pt x="186163" y="65088"/>
                  <a:pt x="205910" y="70354"/>
                  <a:pt x="221708" y="80886"/>
                </a:cubicBezTo>
                <a:cubicBezTo>
                  <a:pt x="221708" y="80886"/>
                  <a:pt x="221708" y="80886"/>
                  <a:pt x="207227" y="95367"/>
                </a:cubicBezTo>
                <a:cubicBezTo>
                  <a:pt x="195379" y="88784"/>
                  <a:pt x="180898" y="84835"/>
                  <a:pt x="165100" y="84835"/>
                </a:cubicBezTo>
                <a:cubicBezTo>
                  <a:pt x="116391" y="84835"/>
                  <a:pt x="76897" y="124329"/>
                  <a:pt x="76897" y="173038"/>
                </a:cubicBezTo>
                <a:cubicBezTo>
                  <a:pt x="76897" y="221747"/>
                  <a:pt x="116391" y="261241"/>
                  <a:pt x="165100" y="261241"/>
                </a:cubicBezTo>
                <a:cubicBezTo>
                  <a:pt x="213809" y="261241"/>
                  <a:pt x="253303" y="221747"/>
                  <a:pt x="253303" y="173038"/>
                </a:cubicBezTo>
                <a:cubicBezTo>
                  <a:pt x="253303" y="157240"/>
                  <a:pt x="249354" y="142759"/>
                  <a:pt x="242771" y="130911"/>
                </a:cubicBezTo>
                <a:cubicBezTo>
                  <a:pt x="242771" y="130911"/>
                  <a:pt x="242771" y="130911"/>
                  <a:pt x="257252" y="116430"/>
                </a:cubicBezTo>
                <a:cubicBezTo>
                  <a:pt x="267784" y="132228"/>
                  <a:pt x="273050" y="151975"/>
                  <a:pt x="273050" y="173038"/>
                </a:cubicBezTo>
                <a:cubicBezTo>
                  <a:pt x="273050" y="232279"/>
                  <a:pt x="224341" y="280988"/>
                  <a:pt x="165100" y="280988"/>
                </a:cubicBezTo>
                <a:cubicBezTo>
                  <a:pt x="105859" y="280988"/>
                  <a:pt x="57150" y="232279"/>
                  <a:pt x="57150" y="173038"/>
                </a:cubicBezTo>
                <a:cubicBezTo>
                  <a:pt x="57150" y="113797"/>
                  <a:pt x="105859" y="65088"/>
                  <a:pt x="165100" y="65088"/>
                </a:cubicBezTo>
                <a:close/>
                <a:moveTo>
                  <a:pt x="165100" y="7938"/>
                </a:moveTo>
                <a:cubicBezTo>
                  <a:pt x="196799" y="7938"/>
                  <a:pt x="225857" y="15825"/>
                  <a:pt x="249631" y="31598"/>
                </a:cubicBezTo>
                <a:cubicBezTo>
                  <a:pt x="249631" y="31598"/>
                  <a:pt x="249631" y="31598"/>
                  <a:pt x="235102" y="46057"/>
                </a:cubicBezTo>
                <a:cubicBezTo>
                  <a:pt x="215290" y="34227"/>
                  <a:pt x="190195" y="27655"/>
                  <a:pt x="165100" y="27655"/>
                </a:cubicBezTo>
                <a:cubicBezTo>
                  <a:pt x="84531" y="27655"/>
                  <a:pt x="19812" y="92063"/>
                  <a:pt x="19812" y="172245"/>
                </a:cubicBezTo>
                <a:cubicBezTo>
                  <a:pt x="19812" y="252426"/>
                  <a:pt x="84531" y="316834"/>
                  <a:pt x="165100" y="316834"/>
                </a:cubicBezTo>
                <a:cubicBezTo>
                  <a:pt x="245669" y="316834"/>
                  <a:pt x="310388" y="252426"/>
                  <a:pt x="310388" y="172245"/>
                </a:cubicBezTo>
                <a:cubicBezTo>
                  <a:pt x="310388" y="147270"/>
                  <a:pt x="303784" y="122295"/>
                  <a:pt x="291897" y="102579"/>
                </a:cubicBezTo>
                <a:cubicBezTo>
                  <a:pt x="291897" y="102579"/>
                  <a:pt x="291897" y="102579"/>
                  <a:pt x="306426" y="88120"/>
                </a:cubicBezTo>
                <a:cubicBezTo>
                  <a:pt x="322275" y="111780"/>
                  <a:pt x="330200" y="140698"/>
                  <a:pt x="330200" y="172245"/>
                </a:cubicBezTo>
                <a:cubicBezTo>
                  <a:pt x="330200" y="262942"/>
                  <a:pt x="256235" y="336551"/>
                  <a:pt x="165100" y="336551"/>
                </a:cubicBezTo>
                <a:cubicBezTo>
                  <a:pt x="73965" y="336551"/>
                  <a:pt x="0" y="262942"/>
                  <a:pt x="0" y="172245"/>
                </a:cubicBezTo>
                <a:cubicBezTo>
                  <a:pt x="0" y="81547"/>
                  <a:pt x="73965" y="7938"/>
                  <a:pt x="165100" y="7938"/>
                </a:cubicBezTo>
                <a:close/>
                <a:moveTo>
                  <a:pt x="302622" y="0"/>
                </a:moveTo>
                <a:cubicBezTo>
                  <a:pt x="310515" y="27623"/>
                  <a:pt x="310515" y="27623"/>
                  <a:pt x="310515" y="27623"/>
                </a:cubicBezTo>
                <a:cubicBezTo>
                  <a:pt x="338137" y="35515"/>
                  <a:pt x="338137" y="35515"/>
                  <a:pt x="338137" y="35515"/>
                </a:cubicBezTo>
                <a:lnTo>
                  <a:pt x="285523" y="88129"/>
                </a:lnTo>
                <a:cubicBezTo>
                  <a:pt x="265792" y="85498"/>
                  <a:pt x="265792" y="85498"/>
                  <a:pt x="265792" y="85498"/>
                </a:cubicBezTo>
                <a:cubicBezTo>
                  <a:pt x="172402" y="180204"/>
                  <a:pt x="172402" y="180204"/>
                  <a:pt x="172402" y="180204"/>
                </a:cubicBezTo>
                <a:cubicBezTo>
                  <a:pt x="168456" y="184150"/>
                  <a:pt x="161879" y="184150"/>
                  <a:pt x="157933" y="180204"/>
                </a:cubicBezTo>
                <a:cubicBezTo>
                  <a:pt x="153987" y="176258"/>
                  <a:pt x="153987" y="169681"/>
                  <a:pt x="157933" y="165735"/>
                </a:cubicBezTo>
                <a:cubicBezTo>
                  <a:pt x="252639" y="72345"/>
                  <a:pt x="252639" y="72345"/>
                  <a:pt x="252639" y="72345"/>
                </a:cubicBezTo>
                <a:cubicBezTo>
                  <a:pt x="250008" y="52614"/>
                  <a:pt x="250008" y="52614"/>
                  <a:pt x="250008" y="52614"/>
                </a:cubicBezTo>
                <a:cubicBezTo>
                  <a:pt x="302622" y="0"/>
                  <a:pt x="302622" y="0"/>
                  <a:pt x="30262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椭圆 38"/>
          <p:cNvSpPr/>
          <p:nvPr/>
        </p:nvSpPr>
        <p:spPr>
          <a:xfrm>
            <a:off x="1435833" y="4407299"/>
            <a:ext cx="597248" cy="596794"/>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39"/>
          <p:cNvSpPr/>
          <p:nvPr/>
        </p:nvSpPr>
        <p:spPr>
          <a:xfrm>
            <a:off x="4914644" y="4407072"/>
            <a:ext cx="541168" cy="597248"/>
          </a:xfrm>
          <a:custGeom>
            <a:avLst/>
            <a:gdLst>
              <a:gd name="connsiteX0" fmla="*/ 47625 w 306388"/>
              <a:gd name="connsiteY0" fmla="*/ 134937 h 338138"/>
              <a:gd name="connsiteX1" fmla="*/ 30163 w 306388"/>
              <a:gd name="connsiteY1" fmla="*/ 152109 h 338138"/>
              <a:gd name="connsiteX2" fmla="*/ 30163 w 306388"/>
              <a:gd name="connsiteY2" fmla="*/ 290803 h 338138"/>
              <a:gd name="connsiteX3" fmla="*/ 47625 w 306388"/>
              <a:gd name="connsiteY3" fmla="*/ 307975 h 338138"/>
              <a:gd name="connsiteX4" fmla="*/ 65088 w 306388"/>
              <a:gd name="connsiteY4" fmla="*/ 290803 h 338138"/>
              <a:gd name="connsiteX5" fmla="*/ 65088 w 306388"/>
              <a:gd name="connsiteY5" fmla="*/ 152109 h 338138"/>
              <a:gd name="connsiteX6" fmla="*/ 47625 w 306388"/>
              <a:gd name="connsiteY6" fmla="*/ 134937 h 338138"/>
              <a:gd name="connsiteX7" fmla="*/ 197094 w 306388"/>
              <a:gd name="connsiteY7" fmla="*/ 31750 h 338138"/>
              <a:gd name="connsiteX8" fmla="*/ 164123 w 306388"/>
              <a:gd name="connsiteY8" fmla="*/ 80418 h 338138"/>
              <a:gd name="connsiteX9" fmla="*/ 117964 w 306388"/>
              <a:gd name="connsiteY9" fmla="*/ 138294 h 338138"/>
              <a:gd name="connsiteX10" fmla="*/ 104775 w 306388"/>
              <a:gd name="connsiteY10" fmla="*/ 161970 h 338138"/>
              <a:gd name="connsiteX11" fmla="*/ 104775 w 306388"/>
              <a:gd name="connsiteY11" fmla="*/ 163286 h 338138"/>
              <a:gd name="connsiteX12" fmla="*/ 104775 w 306388"/>
              <a:gd name="connsiteY12" fmla="*/ 277722 h 338138"/>
              <a:gd name="connsiteX13" fmla="*/ 135109 w 306388"/>
              <a:gd name="connsiteY13" fmla="*/ 307975 h 338138"/>
              <a:gd name="connsiteX14" fmla="*/ 252486 w 306388"/>
              <a:gd name="connsiteY14" fmla="*/ 307975 h 338138"/>
              <a:gd name="connsiteX15" fmla="*/ 276225 w 306388"/>
              <a:gd name="connsiteY15" fmla="*/ 288245 h 338138"/>
              <a:gd name="connsiteX16" fmla="*/ 276225 w 306388"/>
              <a:gd name="connsiteY16" fmla="*/ 163286 h 338138"/>
              <a:gd name="connsiteX17" fmla="*/ 245892 w 306388"/>
              <a:gd name="connsiteY17" fmla="*/ 133033 h 338138"/>
              <a:gd name="connsiteX18" fmla="*/ 183906 w 306388"/>
              <a:gd name="connsiteY18" fmla="*/ 133033 h 338138"/>
              <a:gd name="connsiteX19" fmla="*/ 194457 w 306388"/>
              <a:gd name="connsiteY19" fmla="*/ 110672 h 338138"/>
              <a:gd name="connsiteX20" fmla="*/ 207645 w 306388"/>
              <a:gd name="connsiteY20" fmla="*/ 42273 h 338138"/>
              <a:gd name="connsiteX21" fmla="*/ 197094 w 306388"/>
              <a:gd name="connsiteY21" fmla="*/ 31750 h 338138"/>
              <a:gd name="connsiteX22" fmla="*/ 196775 w 306388"/>
              <a:gd name="connsiteY22" fmla="*/ 0 h 338138"/>
              <a:gd name="connsiteX23" fmla="*/ 204699 w 306388"/>
              <a:gd name="connsiteY23" fmla="*/ 1321 h 338138"/>
              <a:gd name="connsiteX24" fmla="*/ 236394 w 306388"/>
              <a:gd name="connsiteY24" fmla="*/ 29059 h 338138"/>
              <a:gd name="connsiteX25" fmla="*/ 231112 w 306388"/>
              <a:gd name="connsiteY25" fmla="*/ 101706 h 338138"/>
              <a:gd name="connsiteX26" fmla="*/ 245639 w 306388"/>
              <a:gd name="connsiteY26" fmla="*/ 101706 h 338138"/>
              <a:gd name="connsiteX27" fmla="*/ 306388 w 306388"/>
              <a:gd name="connsiteY27" fmla="*/ 162465 h 338138"/>
              <a:gd name="connsiteX28" fmla="*/ 306388 w 306388"/>
              <a:gd name="connsiteY28" fmla="*/ 287946 h 338138"/>
              <a:gd name="connsiteX29" fmla="*/ 252242 w 306388"/>
              <a:gd name="connsiteY29" fmla="*/ 338138 h 338138"/>
              <a:gd name="connsiteX30" fmla="*/ 134705 w 306388"/>
              <a:gd name="connsiteY30" fmla="*/ 338138 h 338138"/>
              <a:gd name="connsiteX31" fmla="*/ 87162 w 306388"/>
              <a:gd name="connsiteY31" fmla="*/ 315684 h 338138"/>
              <a:gd name="connsiteX32" fmla="*/ 47543 w 306388"/>
              <a:gd name="connsiteY32" fmla="*/ 338138 h 338138"/>
              <a:gd name="connsiteX33" fmla="*/ 0 w 306388"/>
              <a:gd name="connsiteY33" fmla="*/ 290587 h 338138"/>
              <a:gd name="connsiteX34" fmla="*/ 0 w 306388"/>
              <a:gd name="connsiteY34" fmla="*/ 151898 h 338138"/>
              <a:gd name="connsiteX35" fmla="*/ 47543 w 306388"/>
              <a:gd name="connsiteY35" fmla="*/ 104347 h 338138"/>
              <a:gd name="connsiteX36" fmla="*/ 87162 w 306388"/>
              <a:gd name="connsiteY36" fmla="*/ 125481 h 338138"/>
              <a:gd name="connsiteX37" fmla="*/ 97727 w 306388"/>
              <a:gd name="connsiteY37" fmla="*/ 113593 h 338138"/>
              <a:gd name="connsiteX38" fmla="*/ 137346 w 306388"/>
              <a:gd name="connsiteY38" fmla="*/ 64722 h 338138"/>
              <a:gd name="connsiteX39" fmla="*/ 196775 w 306388"/>
              <a:gd name="connsiteY3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6388" h="338138">
                <a:moveTo>
                  <a:pt x="47625" y="134937"/>
                </a:moveTo>
                <a:cubicBezTo>
                  <a:pt x="36879" y="134937"/>
                  <a:pt x="30163" y="142863"/>
                  <a:pt x="30163" y="152109"/>
                </a:cubicBezTo>
                <a:cubicBezTo>
                  <a:pt x="30163" y="152109"/>
                  <a:pt x="30163" y="152109"/>
                  <a:pt x="30163" y="290803"/>
                </a:cubicBezTo>
                <a:cubicBezTo>
                  <a:pt x="30163" y="300050"/>
                  <a:pt x="36879" y="307975"/>
                  <a:pt x="47625" y="307975"/>
                </a:cubicBezTo>
                <a:cubicBezTo>
                  <a:pt x="57028" y="307975"/>
                  <a:pt x="65088" y="300050"/>
                  <a:pt x="65088" y="290803"/>
                </a:cubicBezTo>
                <a:lnTo>
                  <a:pt x="65088" y="152109"/>
                </a:lnTo>
                <a:cubicBezTo>
                  <a:pt x="65088" y="142863"/>
                  <a:pt x="57028" y="134937"/>
                  <a:pt x="47625" y="134937"/>
                </a:cubicBezTo>
                <a:close/>
                <a:moveTo>
                  <a:pt x="197094" y="31750"/>
                </a:moveTo>
                <a:cubicBezTo>
                  <a:pt x="194457" y="33065"/>
                  <a:pt x="185225" y="40958"/>
                  <a:pt x="164123" y="80418"/>
                </a:cubicBezTo>
                <a:cubicBezTo>
                  <a:pt x="150935" y="105410"/>
                  <a:pt x="131152" y="126456"/>
                  <a:pt x="117964" y="138294"/>
                </a:cubicBezTo>
                <a:cubicBezTo>
                  <a:pt x="104775" y="150132"/>
                  <a:pt x="104775" y="160655"/>
                  <a:pt x="104775" y="161970"/>
                </a:cubicBezTo>
                <a:cubicBezTo>
                  <a:pt x="104775" y="161970"/>
                  <a:pt x="104775" y="161970"/>
                  <a:pt x="104775" y="163286"/>
                </a:cubicBezTo>
                <a:cubicBezTo>
                  <a:pt x="104775" y="163286"/>
                  <a:pt x="104775" y="163286"/>
                  <a:pt x="104775" y="277722"/>
                </a:cubicBezTo>
                <a:cubicBezTo>
                  <a:pt x="104775" y="293506"/>
                  <a:pt x="119282" y="307975"/>
                  <a:pt x="135109" y="307975"/>
                </a:cubicBezTo>
                <a:cubicBezTo>
                  <a:pt x="135109" y="307975"/>
                  <a:pt x="135109" y="307975"/>
                  <a:pt x="252486" y="307975"/>
                </a:cubicBezTo>
                <a:cubicBezTo>
                  <a:pt x="274906" y="307975"/>
                  <a:pt x="276225" y="300083"/>
                  <a:pt x="276225" y="288245"/>
                </a:cubicBezTo>
                <a:lnTo>
                  <a:pt x="276225" y="163286"/>
                </a:lnTo>
                <a:cubicBezTo>
                  <a:pt x="276225" y="146186"/>
                  <a:pt x="263037" y="133033"/>
                  <a:pt x="245892" y="133033"/>
                </a:cubicBezTo>
                <a:cubicBezTo>
                  <a:pt x="245892" y="133033"/>
                  <a:pt x="245892" y="133033"/>
                  <a:pt x="183906" y="133033"/>
                </a:cubicBezTo>
                <a:cubicBezTo>
                  <a:pt x="183906" y="133033"/>
                  <a:pt x="183906" y="133033"/>
                  <a:pt x="194457" y="110672"/>
                </a:cubicBezTo>
                <a:cubicBezTo>
                  <a:pt x="206326" y="88310"/>
                  <a:pt x="214239" y="58057"/>
                  <a:pt x="207645" y="42273"/>
                </a:cubicBezTo>
                <a:cubicBezTo>
                  <a:pt x="206326" y="37012"/>
                  <a:pt x="202370" y="34381"/>
                  <a:pt x="197094" y="31750"/>
                </a:cubicBezTo>
                <a:close/>
                <a:moveTo>
                  <a:pt x="196775" y="0"/>
                </a:moveTo>
                <a:cubicBezTo>
                  <a:pt x="199416" y="0"/>
                  <a:pt x="202058" y="0"/>
                  <a:pt x="204699" y="1321"/>
                </a:cubicBezTo>
                <a:cubicBezTo>
                  <a:pt x="219226" y="6604"/>
                  <a:pt x="229791" y="15850"/>
                  <a:pt x="236394" y="29059"/>
                </a:cubicBezTo>
                <a:cubicBezTo>
                  <a:pt x="245639" y="51513"/>
                  <a:pt x="237715" y="81893"/>
                  <a:pt x="231112" y="101706"/>
                </a:cubicBezTo>
                <a:cubicBezTo>
                  <a:pt x="231112" y="101706"/>
                  <a:pt x="231112" y="101706"/>
                  <a:pt x="245639" y="101706"/>
                </a:cubicBezTo>
                <a:cubicBezTo>
                  <a:pt x="279975" y="101706"/>
                  <a:pt x="306388" y="128123"/>
                  <a:pt x="306388" y="162465"/>
                </a:cubicBezTo>
                <a:cubicBezTo>
                  <a:pt x="306388" y="162465"/>
                  <a:pt x="306388" y="162465"/>
                  <a:pt x="306388" y="287946"/>
                </a:cubicBezTo>
                <a:cubicBezTo>
                  <a:pt x="306388" y="306438"/>
                  <a:pt x="299785" y="338138"/>
                  <a:pt x="252242" y="338138"/>
                </a:cubicBezTo>
                <a:cubicBezTo>
                  <a:pt x="252242" y="338138"/>
                  <a:pt x="252242" y="338138"/>
                  <a:pt x="134705" y="338138"/>
                </a:cubicBezTo>
                <a:cubicBezTo>
                  <a:pt x="116216" y="338138"/>
                  <a:pt x="99048" y="328892"/>
                  <a:pt x="87162" y="315684"/>
                </a:cubicBezTo>
                <a:cubicBezTo>
                  <a:pt x="79238" y="328892"/>
                  <a:pt x="64711" y="338138"/>
                  <a:pt x="47543" y="338138"/>
                </a:cubicBezTo>
                <a:cubicBezTo>
                  <a:pt x="21130" y="338138"/>
                  <a:pt x="0" y="317005"/>
                  <a:pt x="0" y="290587"/>
                </a:cubicBezTo>
                <a:cubicBezTo>
                  <a:pt x="0" y="290587"/>
                  <a:pt x="0" y="290587"/>
                  <a:pt x="0" y="151898"/>
                </a:cubicBezTo>
                <a:cubicBezTo>
                  <a:pt x="0" y="126802"/>
                  <a:pt x="21130" y="104347"/>
                  <a:pt x="47543" y="104347"/>
                </a:cubicBezTo>
                <a:cubicBezTo>
                  <a:pt x="63391" y="104347"/>
                  <a:pt x="77918" y="113593"/>
                  <a:pt x="87162" y="125481"/>
                </a:cubicBezTo>
                <a:cubicBezTo>
                  <a:pt x="89803" y="121518"/>
                  <a:pt x="93765" y="117556"/>
                  <a:pt x="97727" y="113593"/>
                </a:cubicBezTo>
                <a:cubicBezTo>
                  <a:pt x="109613" y="104347"/>
                  <a:pt x="125461" y="85855"/>
                  <a:pt x="137346" y="64722"/>
                </a:cubicBezTo>
                <a:cubicBezTo>
                  <a:pt x="161118" y="18492"/>
                  <a:pt x="178286" y="0"/>
                  <a:pt x="19677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40"/>
          <p:cNvSpPr/>
          <p:nvPr/>
        </p:nvSpPr>
        <p:spPr>
          <a:xfrm>
            <a:off x="8322988" y="4439317"/>
            <a:ext cx="597248" cy="532758"/>
          </a:xfrm>
          <a:custGeom>
            <a:avLst/>
            <a:gdLst>
              <a:gd name="connsiteX0" fmla="*/ 125262 w 338137"/>
              <a:gd name="connsiteY0" fmla="*/ 163513 h 301626"/>
              <a:gd name="connsiteX1" fmla="*/ 125262 w 338137"/>
              <a:gd name="connsiteY1" fmla="*/ 187190 h 301626"/>
              <a:gd name="connsiteX2" fmla="*/ 25052 w 338137"/>
              <a:gd name="connsiteY2" fmla="*/ 231912 h 301626"/>
              <a:gd name="connsiteX3" fmla="*/ 159544 w 338137"/>
              <a:gd name="connsiteY3" fmla="*/ 276634 h 301626"/>
              <a:gd name="connsiteX4" fmla="*/ 294036 w 338137"/>
              <a:gd name="connsiteY4" fmla="*/ 231912 h 301626"/>
              <a:gd name="connsiteX5" fmla="*/ 195145 w 338137"/>
              <a:gd name="connsiteY5" fmla="*/ 187190 h 301626"/>
              <a:gd name="connsiteX6" fmla="*/ 195145 w 338137"/>
              <a:gd name="connsiteY6" fmla="*/ 163513 h 301626"/>
              <a:gd name="connsiteX7" fmla="*/ 319088 w 338137"/>
              <a:gd name="connsiteY7" fmla="*/ 231912 h 301626"/>
              <a:gd name="connsiteX8" fmla="*/ 159544 w 338137"/>
              <a:gd name="connsiteY8" fmla="*/ 301626 h 301626"/>
              <a:gd name="connsiteX9" fmla="*/ 0 w 338137"/>
              <a:gd name="connsiteY9" fmla="*/ 231912 h 301626"/>
              <a:gd name="connsiteX10" fmla="*/ 125262 w 338137"/>
              <a:gd name="connsiteY10" fmla="*/ 163513 h 301626"/>
              <a:gd name="connsiteX11" fmla="*/ 159543 w 338137"/>
              <a:gd name="connsiteY11" fmla="*/ 0 h 301626"/>
              <a:gd name="connsiteX12" fmla="*/ 172772 w 338137"/>
              <a:gd name="connsiteY12" fmla="*/ 11793 h 301626"/>
              <a:gd name="connsiteX13" fmla="*/ 172772 w 338137"/>
              <a:gd name="connsiteY13" fmla="*/ 19655 h 301626"/>
              <a:gd name="connsiteX14" fmla="*/ 205845 w 338137"/>
              <a:gd name="connsiteY14" fmla="*/ 11793 h 301626"/>
              <a:gd name="connsiteX15" fmla="*/ 237595 w 338137"/>
              <a:gd name="connsiteY15" fmla="*/ 18345 h 301626"/>
              <a:gd name="connsiteX16" fmla="*/ 270668 w 338137"/>
              <a:gd name="connsiteY16" fmla="*/ 26206 h 301626"/>
              <a:gd name="connsiteX17" fmla="*/ 301095 w 338137"/>
              <a:gd name="connsiteY17" fmla="*/ 19655 h 301626"/>
              <a:gd name="connsiteX18" fmla="*/ 320939 w 338137"/>
              <a:gd name="connsiteY18" fmla="*/ 9172 h 301626"/>
              <a:gd name="connsiteX19" fmla="*/ 326231 w 338137"/>
              <a:gd name="connsiteY19" fmla="*/ 9172 h 301626"/>
              <a:gd name="connsiteX20" fmla="*/ 332845 w 338137"/>
              <a:gd name="connsiteY20" fmla="*/ 10483 h 301626"/>
              <a:gd name="connsiteX21" fmla="*/ 338137 w 338137"/>
              <a:gd name="connsiteY21" fmla="*/ 19655 h 301626"/>
              <a:gd name="connsiteX22" fmla="*/ 338137 w 338137"/>
              <a:gd name="connsiteY22" fmla="*/ 95653 h 301626"/>
              <a:gd name="connsiteX23" fmla="*/ 331522 w 338137"/>
              <a:gd name="connsiteY23" fmla="*/ 106136 h 301626"/>
              <a:gd name="connsiteX24" fmla="*/ 301095 w 338137"/>
              <a:gd name="connsiteY24" fmla="*/ 121860 h 301626"/>
              <a:gd name="connsiteX25" fmla="*/ 270668 w 338137"/>
              <a:gd name="connsiteY25" fmla="*/ 128411 h 301626"/>
              <a:gd name="connsiteX26" fmla="*/ 237595 w 338137"/>
              <a:gd name="connsiteY26" fmla="*/ 120549 h 301626"/>
              <a:gd name="connsiteX27" fmla="*/ 205845 w 338137"/>
              <a:gd name="connsiteY27" fmla="*/ 112687 h 301626"/>
              <a:gd name="connsiteX28" fmla="*/ 172772 w 338137"/>
              <a:gd name="connsiteY28" fmla="*/ 120549 h 301626"/>
              <a:gd name="connsiteX29" fmla="*/ 172772 w 338137"/>
              <a:gd name="connsiteY29" fmla="*/ 234547 h 301626"/>
              <a:gd name="connsiteX30" fmla="*/ 159543 w 338137"/>
              <a:gd name="connsiteY30" fmla="*/ 247650 h 301626"/>
              <a:gd name="connsiteX31" fmla="*/ 147637 w 338137"/>
              <a:gd name="connsiteY31" fmla="*/ 234547 h 301626"/>
              <a:gd name="connsiteX32" fmla="*/ 147637 w 338137"/>
              <a:gd name="connsiteY32" fmla="*/ 11793 h 301626"/>
              <a:gd name="connsiteX33" fmla="*/ 159543 w 338137"/>
              <a:gd name="connsiteY33" fmla="*/ 0 h 30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8137" h="301626">
                <a:moveTo>
                  <a:pt x="125262" y="163513"/>
                </a:moveTo>
                <a:cubicBezTo>
                  <a:pt x="125262" y="163513"/>
                  <a:pt x="125262" y="163513"/>
                  <a:pt x="125262" y="187190"/>
                </a:cubicBezTo>
                <a:cubicBezTo>
                  <a:pt x="61972" y="193766"/>
                  <a:pt x="25052" y="214812"/>
                  <a:pt x="25052" y="231912"/>
                </a:cubicBezTo>
                <a:cubicBezTo>
                  <a:pt x="25052" y="250327"/>
                  <a:pt x="76476" y="276634"/>
                  <a:pt x="159544" y="276634"/>
                </a:cubicBezTo>
                <a:cubicBezTo>
                  <a:pt x="242612" y="276634"/>
                  <a:pt x="294036" y="250327"/>
                  <a:pt x="294036" y="231912"/>
                </a:cubicBezTo>
                <a:cubicBezTo>
                  <a:pt x="294036" y="216128"/>
                  <a:pt x="257116" y="193766"/>
                  <a:pt x="195145" y="187190"/>
                </a:cubicBezTo>
                <a:cubicBezTo>
                  <a:pt x="195145" y="187190"/>
                  <a:pt x="195145" y="187190"/>
                  <a:pt x="195145" y="163513"/>
                </a:cubicBezTo>
                <a:cubicBezTo>
                  <a:pt x="259754" y="168775"/>
                  <a:pt x="319088" y="192451"/>
                  <a:pt x="319088" y="231912"/>
                </a:cubicBezTo>
                <a:cubicBezTo>
                  <a:pt x="319088" y="277950"/>
                  <a:pt x="237338" y="301626"/>
                  <a:pt x="159544" y="301626"/>
                </a:cubicBezTo>
                <a:cubicBezTo>
                  <a:pt x="81750" y="301626"/>
                  <a:pt x="0" y="277950"/>
                  <a:pt x="0" y="231912"/>
                </a:cubicBezTo>
                <a:cubicBezTo>
                  <a:pt x="0" y="192451"/>
                  <a:pt x="59334" y="168775"/>
                  <a:pt x="125262" y="163513"/>
                </a:cubicBezTo>
                <a:close/>
                <a:moveTo>
                  <a:pt x="159543" y="0"/>
                </a:moveTo>
                <a:cubicBezTo>
                  <a:pt x="167481" y="0"/>
                  <a:pt x="172772" y="5241"/>
                  <a:pt x="172772" y="11793"/>
                </a:cubicBezTo>
                <a:cubicBezTo>
                  <a:pt x="172772" y="11793"/>
                  <a:pt x="172772" y="11793"/>
                  <a:pt x="172772" y="19655"/>
                </a:cubicBezTo>
                <a:cubicBezTo>
                  <a:pt x="183356" y="14414"/>
                  <a:pt x="193939" y="11793"/>
                  <a:pt x="205845" y="11793"/>
                </a:cubicBezTo>
                <a:cubicBezTo>
                  <a:pt x="216429" y="11793"/>
                  <a:pt x="228335" y="13103"/>
                  <a:pt x="237595" y="18345"/>
                </a:cubicBezTo>
                <a:cubicBezTo>
                  <a:pt x="248179" y="23586"/>
                  <a:pt x="258762" y="26206"/>
                  <a:pt x="270668" y="26206"/>
                </a:cubicBezTo>
                <a:cubicBezTo>
                  <a:pt x="279929" y="26206"/>
                  <a:pt x="290512" y="24896"/>
                  <a:pt x="301095" y="19655"/>
                </a:cubicBezTo>
                <a:cubicBezTo>
                  <a:pt x="301095" y="19655"/>
                  <a:pt x="301095" y="19655"/>
                  <a:pt x="320939" y="9172"/>
                </a:cubicBezTo>
                <a:cubicBezTo>
                  <a:pt x="322262" y="9172"/>
                  <a:pt x="324908" y="9172"/>
                  <a:pt x="326231" y="9172"/>
                </a:cubicBezTo>
                <a:cubicBezTo>
                  <a:pt x="328877" y="9172"/>
                  <a:pt x="330200" y="9172"/>
                  <a:pt x="332845" y="10483"/>
                </a:cubicBezTo>
                <a:cubicBezTo>
                  <a:pt x="335491" y="11793"/>
                  <a:pt x="338137" y="15724"/>
                  <a:pt x="338137" y="19655"/>
                </a:cubicBezTo>
                <a:cubicBezTo>
                  <a:pt x="338137" y="19655"/>
                  <a:pt x="338137" y="19655"/>
                  <a:pt x="338137" y="95653"/>
                </a:cubicBezTo>
                <a:cubicBezTo>
                  <a:pt x="338137" y="100895"/>
                  <a:pt x="335491" y="104826"/>
                  <a:pt x="331522" y="106136"/>
                </a:cubicBezTo>
                <a:cubicBezTo>
                  <a:pt x="331522" y="106136"/>
                  <a:pt x="331522" y="106136"/>
                  <a:pt x="301095" y="121860"/>
                </a:cubicBezTo>
                <a:cubicBezTo>
                  <a:pt x="290512" y="125791"/>
                  <a:pt x="279929" y="128411"/>
                  <a:pt x="270668" y="128411"/>
                </a:cubicBezTo>
                <a:cubicBezTo>
                  <a:pt x="258762" y="128411"/>
                  <a:pt x="248179" y="125791"/>
                  <a:pt x="237595" y="120549"/>
                </a:cubicBezTo>
                <a:cubicBezTo>
                  <a:pt x="228335" y="115308"/>
                  <a:pt x="216429" y="112687"/>
                  <a:pt x="205845" y="112687"/>
                </a:cubicBezTo>
                <a:cubicBezTo>
                  <a:pt x="193939" y="112687"/>
                  <a:pt x="183356" y="115308"/>
                  <a:pt x="172772" y="120549"/>
                </a:cubicBezTo>
                <a:cubicBezTo>
                  <a:pt x="172772" y="120549"/>
                  <a:pt x="172772" y="120549"/>
                  <a:pt x="172772" y="234547"/>
                </a:cubicBezTo>
                <a:cubicBezTo>
                  <a:pt x="172772" y="242409"/>
                  <a:pt x="167481" y="247650"/>
                  <a:pt x="159543" y="247650"/>
                </a:cubicBezTo>
                <a:cubicBezTo>
                  <a:pt x="152929" y="247650"/>
                  <a:pt x="147637" y="242409"/>
                  <a:pt x="147637" y="234547"/>
                </a:cubicBezTo>
                <a:cubicBezTo>
                  <a:pt x="147637" y="234547"/>
                  <a:pt x="147637" y="234547"/>
                  <a:pt x="147637" y="11793"/>
                </a:cubicBezTo>
                <a:cubicBezTo>
                  <a:pt x="147637" y="5241"/>
                  <a:pt x="152929" y="0"/>
                  <a:pt x="1595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transition spd="slow" advTm="4000">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3473995" y="2358799"/>
            <a:ext cx="739774" cy="73977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7" name="椭圆 6"/>
          <p:cNvSpPr/>
          <p:nvPr/>
        </p:nvSpPr>
        <p:spPr>
          <a:xfrm>
            <a:off x="3473995" y="4710113"/>
            <a:ext cx="739774" cy="73977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9" name="椭圆 8"/>
          <p:cNvSpPr/>
          <p:nvPr/>
        </p:nvSpPr>
        <p:spPr>
          <a:xfrm>
            <a:off x="7978231" y="2358799"/>
            <a:ext cx="739774" cy="73977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0" name="椭圆 9"/>
          <p:cNvSpPr/>
          <p:nvPr/>
        </p:nvSpPr>
        <p:spPr>
          <a:xfrm>
            <a:off x="7978231" y="4710113"/>
            <a:ext cx="739774" cy="73977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2" name="文本框 11"/>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13" name="文本框 12"/>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grpSp>
        <p:nvGrpSpPr>
          <p:cNvPr id="26" name="组合 25"/>
          <p:cNvGrpSpPr/>
          <p:nvPr/>
        </p:nvGrpSpPr>
        <p:grpSpPr>
          <a:xfrm>
            <a:off x="925599" y="1989143"/>
            <a:ext cx="10340802" cy="3830400"/>
            <a:chOff x="874713" y="1989143"/>
            <a:chExt cx="10340802" cy="3830400"/>
          </a:xfrm>
        </p:grpSpPr>
        <p:grpSp>
          <p:nvGrpSpPr>
            <p:cNvPr id="16" name="组合 15"/>
            <p:cNvGrpSpPr/>
            <p:nvPr/>
          </p:nvGrpSpPr>
          <p:grpSpPr>
            <a:xfrm>
              <a:off x="8865779" y="1989143"/>
              <a:ext cx="2349736" cy="1479086"/>
              <a:chOff x="8864364" y="2103212"/>
              <a:chExt cx="2349736" cy="1479086"/>
            </a:xfrm>
          </p:grpSpPr>
          <p:sp>
            <p:nvSpPr>
              <p:cNvPr id="14" name="矩形 13"/>
              <p:cNvSpPr/>
              <p:nvPr/>
            </p:nvSpPr>
            <p:spPr>
              <a:xfrm>
                <a:off x="8864364" y="2455836"/>
                <a:ext cx="2349736"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5" name="矩形 14"/>
              <p:cNvSpPr/>
              <p:nvPr/>
            </p:nvSpPr>
            <p:spPr>
              <a:xfrm>
                <a:off x="8864364" y="2103212"/>
                <a:ext cx="2349736"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17" name="组合 16"/>
            <p:cNvGrpSpPr/>
            <p:nvPr/>
          </p:nvGrpSpPr>
          <p:grpSpPr>
            <a:xfrm>
              <a:off x="8865779" y="4340457"/>
              <a:ext cx="2349736" cy="1479086"/>
              <a:chOff x="8864364" y="2103212"/>
              <a:chExt cx="2349736" cy="1479086"/>
            </a:xfrm>
          </p:grpSpPr>
          <p:sp>
            <p:nvSpPr>
              <p:cNvPr id="18" name="矩形 17"/>
              <p:cNvSpPr/>
              <p:nvPr/>
            </p:nvSpPr>
            <p:spPr>
              <a:xfrm>
                <a:off x="8864364" y="2455836"/>
                <a:ext cx="2349736"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9" name="矩形 18"/>
              <p:cNvSpPr/>
              <p:nvPr/>
            </p:nvSpPr>
            <p:spPr>
              <a:xfrm>
                <a:off x="8864364" y="2103212"/>
                <a:ext cx="2349736"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0" name="组合 19"/>
            <p:cNvGrpSpPr/>
            <p:nvPr/>
          </p:nvGrpSpPr>
          <p:grpSpPr>
            <a:xfrm>
              <a:off x="874713" y="1989143"/>
              <a:ext cx="2349736" cy="1479086"/>
              <a:chOff x="8864364" y="2103212"/>
              <a:chExt cx="2349736" cy="1479086"/>
            </a:xfrm>
          </p:grpSpPr>
          <p:sp>
            <p:nvSpPr>
              <p:cNvPr id="21" name="矩形 20"/>
              <p:cNvSpPr/>
              <p:nvPr/>
            </p:nvSpPr>
            <p:spPr>
              <a:xfrm>
                <a:off x="8864364" y="2455836"/>
                <a:ext cx="2349736" cy="112646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2" name="矩形 21"/>
              <p:cNvSpPr/>
              <p:nvPr/>
            </p:nvSpPr>
            <p:spPr>
              <a:xfrm>
                <a:off x="8864364" y="2103212"/>
                <a:ext cx="2349736"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3" name="组合 22"/>
            <p:cNvGrpSpPr/>
            <p:nvPr/>
          </p:nvGrpSpPr>
          <p:grpSpPr>
            <a:xfrm>
              <a:off x="874713" y="4340457"/>
              <a:ext cx="2349736" cy="1479086"/>
              <a:chOff x="8864364" y="2103212"/>
              <a:chExt cx="2349736" cy="1479086"/>
            </a:xfrm>
          </p:grpSpPr>
          <p:sp>
            <p:nvSpPr>
              <p:cNvPr id="24" name="矩形 23"/>
              <p:cNvSpPr/>
              <p:nvPr/>
            </p:nvSpPr>
            <p:spPr>
              <a:xfrm>
                <a:off x="8864364" y="2455836"/>
                <a:ext cx="2349736" cy="112646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5" name="矩形 24"/>
              <p:cNvSpPr/>
              <p:nvPr/>
            </p:nvSpPr>
            <p:spPr>
              <a:xfrm>
                <a:off x="8864364" y="2103212"/>
                <a:ext cx="2349736"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pic>
        <p:nvPicPr>
          <p:cNvPr id="29" name="图片占位符 28"/>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sp>
        <p:nvSpPr>
          <p:cNvPr id="34" name="椭圆 29"/>
          <p:cNvSpPr/>
          <p:nvPr/>
        </p:nvSpPr>
        <p:spPr>
          <a:xfrm>
            <a:off x="3614171" y="2500916"/>
            <a:ext cx="459422" cy="45554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椭圆 30"/>
          <p:cNvSpPr/>
          <p:nvPr/>
        </p:nvSpPr>
        <p:spPr>
          <a:xfrm>
            <a:off x="3614171" y="4850289"/>
            <a:ext cx="459422" cy="459422"/>
          </a:xfrm>
          <a:custGeom>
            <a:avLst/>
            <a:gdLst>
              <a:gd name="connsiteX0" fmla="*/ 169069 w 338138"/>
              <a:gd name="connsiteY0" fmla="*/ 120650 h 338138"/>
              <a:gd name="connsiteX1" fmla="*/ 120650 w 338138"/>
              <a:gd name="connsiteY1" fmla="*/ 169069 h 338138"/>
              <a:gd name="connsiteX2" fmla="*/ 169069 w 338138"/>
              <a:gd name="connsiteY2" fmla="*/ 217488 h 338138"/>
              <a:gd name="connsiteX3" fmla="*/ 217488 w 338138"/>
              <a:gd name="connsiteY3" fmla="*/ 169069 h 338138"/>
              <a:gd name="connsiteX4" fmla="*/ 169069 w 338138"/>
              <a:gd name="connsiteY4" fmla="*/ 120650 h 338138"/>
              <a:gd name="connsiteX5" fmla="*/ 169863 w 338138"/>
              <a:gd name="connsiteY5" fmla="*/ 100013 h 338138"/>
              <a:gd name="connsiteX6" fmla="*/ 239713 w 338138"/>
              <a:gd name="connsiteY6" fmla="*/ 169863 h 338138"/>
              <a:gd name="connsiteX7" fmla="*/ 169863 w 338138"/>
              <a:gd name="connsiteY7" fmla="*/ 239713 h 338138"/>
              <a:gd name="connsiteX8" fmla="*/ 100013 w 338138"/>
              <a:gd name="connsiteY8" fmla="*/ 169863 h 338138"/>
              <a:gd name="connsiteX9" fmla="*/ 169863 w 338138"/>
              <a:gd name="connsiteY9" fmla="*/ 100013 h 338138"/>
              <a:gd name="connsiteX10" fmla="*/ 154044 w 338138"/>
              <a:gd name="connsiteY10" fmla="*/ 22225 h 338138"/>
              <a:gd name="connsiteX11" fmla="*/ 152726 w 338138"/>
              <a:gd name="connsiteY11" fmla="*/ 62869 h 338138"/>
              <a:gd name="connsiteX12" fmla="*/ 144817 w 338138"/>
              <a:gd name="connsiteY12" fmla="*/ 64181 h 338138"/>
              <a:gd name="connsiteX13" fmla="*/ 113180 w 338138"/>
              <a:gd name="connsiteY13" fmla="*/ 77292 h 338138"/>
              <a:gd name="connsiteX14" fmla="*/ 106589 w 338138"/>
              <a:gd name="connsiteY14" fmla="*/ 81225 h 338138"/>
              <a:gd name="connsiteX15" fmla="*/ 76271 w 338138"/>
              <a:gd name="connsiteY15" fmla="*/ 55003 h 338138"/>
              <a:gd name="connsiteX16" fmla="*/ 55180 w 338138"/>
              <a:gd name="connsiteY16" fmla="*/ 75981 h 338138"/>
              <a:gd name="connsiteX17" fmla="*/ 81544 w 338138"/>
              <a:gd name="connsiteY17" fmla="*/ 106136 h 338138"/>
              <a:gd name="connsiteX18" fmla="*/ 77589 w 338138"/>
              <a:gd name="connsiteY18" fmla="*/ 112692 h 338138"/>
              <a:gd name="connsiteX19" fmla="*/ 64407 w 338138"/>
              <a:gd name="connsiteY19" fmla="*/ 144158 h 338138"/>
              <a:gd name="connsiteX20" fmla="*/ 63089 w 338138"/>
              <a:gd name="connsiteY20" fmla="*/ 152025 h 338138"/>
              <a:gd name="connsiteX21" fmla="*/ 22225 w 338138"/>
              <a:gd name="connsiteY21" fmla="*/ 153336 h 338138"/>
              <a:gd name="connsiteX22" fmla="*/ 22225 w 338138"/>
              <a:gd name="connsiteY22" fmla="*/ 184802 h 338138"/>
              <a:gd name="connsiteX23" fmla="*/ 63089 w 338138"/>
              <a:gd name="connsiteY23" fmla="*/ 186114 h 338138"/>
              <a:gd name="connsiteX24" fmla="*/ 64407 w 338138"/>
              <a:gd name="connsiteY24" fmla="*/ 193980 h 338138"/>
              <a:gd name="connsiteX25" fmla="*/ 77589 w 338138"/>
              <a:gd name="connsiteY25" fmla="*/ 225447 h 338138"/>
              <a:gd name="connsiteX26" fmla="*/ 81544 w 338138"/>
              <a:gd name="connsiteY26" fmla="*/ 232002 h 338138"/>
              <a:gd name="connsiteX27" fmla="*/ 55180 w 338138"/>
              <a:gd name="connsiteY27" fmla="*/ 262158 h 338138"/>
              <a:gd name="connsiteX28" fmla="*/ 76271 w 338138"/>
              <a:gd name="connsiteY28" fmla="*/ 283135 h 338138"/>
              <a:gd name="connsiteX29" fmla="*/ 106589 w 338138"/>
              <a:gd name="connsiteY29" fmla="*/ 256913 h 338138"/>
              <a:gd name="connsiteX30" fmla="*/ 113180 w 338138"/>
              <a:gd name="connsiteY30" fmla="*/ 260847 h 338138"/>
              <a:gd name="connsiteX31" fmla="*/ 144817 w 338138"/>
              <a:gd name="connsiteY31" fmla="*/ 273958 h 338138"/>
              <a:gd name="connsiteX32" fmla="*/ 152726 w 338138"/>
              <a:gd name="connsiteY32" fmla="*/ 275269 h 338138"/>
              <a:gd name="connsiteX33" fmla="*/ 154044 w 338138"/>
              <a:gd name="connsiteY33" fmla="*/ 315913 h 338138"/>
              <a:gd name="connsiteX34" fmla="*/ 185681 w 338138"/>
              <a:gd name="connsiteY34" fmla="*/ 315913 h 338138"/>
              <a:gd name="connsiteX35" fmla="*/ 186999 w 338138"/>
              <a:gd name="connsiteY35" fmla="*/ 275269 h 338138"/>
              <a:gd name="connsiteX36" fmla="*/ 194908 w 338138"/>
              <a:gd name="connsiteY36" fmla="*/ 273958 h 338138"/>
              <a:gd name="connsiteX37" fmla="*/ 226545 w 338138"/>
              <a:gd name="connsiteY37" fmla="*/ 260847 h 338138"/>
              <a:gd name="connsiteX38" fmla="*/ 233136 w 338138"/>
              <a:gd name="connsiteY38" fmla="*/ 256913 h 338138"/>
              <a:gd name="connsiteX39" fmla="*/ 263454 w 338138"/>
              <a:gd name="connsiteY39" fmla="*/ 283135 h 338138"/>
              <a:gd name="connsiteX40" fmla="*/ 284545 w 338138"/>
              <a:gd name="connsiteY40" fmla="*/ 262158 h 338138"/>
              <a:gd name="connsiteX41" fmla="*/ 258181 w 338138"/>
              <a:gd name="connsiteY41" fmla="*/ 232002 h 338138"/>
              <a:gd name="connsiteX42" fmla="*/ 262136 w 338138"/>
              <a:gd name="connsiteY42" fmla="*/ 225447 h 338138"/>
              <a:gd name="connsiteX43" fmla="*/ 275318 w 338138"/>
              <a:gd name="connsiteY43" fmla="*/ 193980 h 338138"/>
              <a:gd name="connsiteX44" fmla="*/ 276636 w 338138"/>
              <a:gd name="connsiteY44" fmla="*/ 186114 h 338138"/>
              <a:gd name="connsiteX45" fmla="*/ 317500 w 338138"/>
              <a:gd name="connsiteY45" fmla="*/ 184802 h 338138"/>
              <a:gd name="connsiteX46" fmla="*/ 317500 w 338138"/>
              <a:gd name="connsiteY46" fmla="*/ 153336 h 338138"/>
              <a:gd name="connsiteX47" fmla="*/ 276636 w 338138"/>
              <a:gd name="connsiteY47" fmla="*/ 152025 h 338138"/>
              <a:gd name="connsiteX48" fmla="*/ 275318 w 338138"/>
              <a:gd name="connsiteY48" fmla="*/ 144158 h 338138"/>
              <a:gd name="connsiteX49" fmla="*/ 262136 w 338138"/>
              <a:gd name="connsiteY49" fmla="*/ 112692 h 338138"/>
              <a:gd name="connsiteX50" fmla="*/ 258181 w 338138"/>
              <a:gd name="connsiteY50" fmla="*/ 106136 h 338138"/>
              <a:gd name="connsiteX51" fmla="*/ 284545 w 338138"/>
              <a:gd name="connsiteY51" fmla="*/ 75981 h 338138"/>
              <a:gd name="connsiteX52" fmla="*/ 263454 w 338138"/>
              <a:gd name="connsiteY52" fmla="*/ 55003 h 338138"/>
              <a:gd name="connsiteX53" fmla="*/ 233136 w 338138"/>
              <a:gd name="connsiteY53" fmla="*/ 81225 h 338138"/>
              <a:gd name="connsiteX54" fmla="*/ 226545 w 338138"/>
              <a:gd name="connsiteY54" fmla="*/ 77292 h 338138"/>
              <a:gd name="connsiteX55" fmla="*/ 194908 w 338138"/>
              <a:gd name="connsiteY55" fmla="*/ 64181 h 338138"/>
              <a:gd name="connsiteX56" fmla="*/ 186999 w 338138"/>
              <a:gd name="connsiteY56" fmla="*/ 62869 h 338138"/>
              <a:gd name="connsiteX57" fmla="*/ 185681 w 338138"/>
              <a:gd name="connsiteY57" fmla="*/ 22225 h 338138"/>
              <a:gd name="connsiteX58" fmla="*/ 154044 w 338138"/>
              <a:gd name="connsiteY58" fmla="*/ 22225 h 338138"/>
              <a:gd name="connsiteX59" fmla="*/ 149256 w 338138"/>
              <a:gd name="connsiteY59" fmla="*/ 0 h 338138"/>
              <a:gd name="connsiteX60" fmla="*/ 188882 w 338138"/>
              <a:gd name="connsiteY60" fmla="*/ 0 h 338138"/>
              <a:gd name="connsiteX61" fmla="*/ 204732 w 338138"/>
              <a:gd name="connsiteY61" fmla="*/ 15850 h 338138"/>
              <a:gd name="connsiteX62" fmla="*/ 206053 w 338138"/>
              <a:gd name="connsiteY62" fmla="*/ 44909 h 338138"/>
              <a:gd name="connsiteX63" fmla="*/ 229828 w 338138"/>
              <a:gd name="connsiteY63" fmla="*/ 55476 h 338138"/>
              <a:gd name="connsiteX64" fmla="*/ 252283 w 338138"/>
              <a:gd name="connsiteY64" fmla="*/ 35663 h 338138"/>
              <a:gd name="connsiteX65" fmla="*/ 274737 w 338138"/>
              <a:gd name="connsiteY65" fmla="*/ 35663 h 338138"/>
              <a:gd name="connsiteX66" fmla="*/ 302475 w 338138"/>
              <a:gd name="connsiteY66" fmla="*/ 63401 h 338138"/>
              <a:gd name="connsiteX67" fmla="*/ 302475 w 338138"/>
              <a:gd name="connsiteY67" fmla="*/ 87176 h 338138"/>
              <a:gd name="connsiteX68" fmla="*/ 282662 w 338138"/>
              <a:gd name="connsiteY68" fmla="*/ 108310 h 338138"/>
              <a:gd name="connsiteX69" fmla="*/ 293229 w 338138"/>
              <a:gd name="connsiteY69" fmla="*/ 132085 h 338138"/>
              <a:gd name="connsiteX70" fmla="*/ 322288 w 338138"/>
              <a:gd name="connsiteY70" fmla="*/ 133406 h 338138"/>
              <a:gd name="connsiteX71" fmla="*/ 338138 w 338138"/>
              <a:gd name="connsiteY71" fmla="*/ 149256 h 338138"/>
              <a:gd name="connsiteX72" fmla="*/ 338138 w 338138"/>
              <a:gd name="connsiteY72" fmla="*/ 188882 h 338138"/>
              <a:gd name="connsiteX73" fmla="*/ 322288 w 338138"/>
              <a:gd name="connsiteY73" fmla="*/ 204732 h 338138"/>
              <a:gd name="connsiteX74" fmla="*/ 293229 w 338138"/>
              <a:gd name="connsiteY74" fmla="*/ 206053 h 338138"/>
              <a:gd name="connsiteX75" fmla="*/ 282662 w 338138"/>
              <a:gd name="connsiteY75" fmla="*/ 229828 h 338138"/>
              <a:gd name="connsiteX76" fmla="*/ 302475 w 338138"/>
              <a:gd name="connsiteY76" fmla="*/ 252283 h 338138"/>
              <a:gd name="connsiteX77" fmla="*/ 307759 w 338138"/>
              <a:gd name="connsiteY77" fmla="*/ 262850 h 338138"/>
              <a:gd name="connsiteX78" fmla="*/ 302475 w 338138"/>
              <a:gd name="connsiteY78" fmla="*/ 274737 h 338138"/>
              <a:gd name="connsiteX79" fmla="*/ 274737 w 338138"/>
              <a:gd name="connsiteY79" fmla="*/ 302475 h 338138"/>
              <a:gd name="connsiteX80" fmla="*/ 250962 w 338138"/>
              <a:gd name="connsiteY80" fmla="*/ 302475 h 338138"/>
              <a:gd name="connsiteX81" fmla="*/ 229828 w 338138"/>
              <a:gd name="connsiteY81" fmla="*/ 282662 h 338138"/>
              <a:gd name="connsiteX82" fmla="*/ 206053 w 338138"/>
              <a:gd name="connsiteY82" fmla="*/ 293229 h 338138"/>
              <a:gd name="connsiteX83" fmla="*/ 204732 w 338138"/>
              <a:gd name="connsiteY83" fmla="*/ 322288 h 338138"/>
              <a:gd name="connsiteX84" fmla="*/ 188882 w 338138"/>
              <a:gd name="connsiteY84" fmla="*/ 338138 h 338138"/>
              <a:gd name="connsiteX85" fmla="*/ 149256 w 338138"/>
              <a:gd name="connsiteY85" fmla="*/ 338138 h 338138"/>
              <a:gd name="connsiteX86" fmla="*/ 133406 w 338138"/>
              <a:gd name="connsiteY86" fmla="*/ 322288 h 338138"/>
              <a:gd name="connsiteX87" fmla="*/ 132085 w 338138"/>
              <a:gd name="connsiteY87" fmla="*/ 293229 h 338138"/>
              <a:gd name="connsiteX88" fmla="*/ 108310 w 338138"/>
              <a:gd name="connsiteY88" fmla="*/ 282662 h 338138"/>
              <a:gd name="connsiteX89" fmla="*/ 85855 w 338138"/>
              <a:gd name="connsiteY89" fmla="*/ 302475 h 338138"/>
              <a:gd name="connsiteX90" fmla="*/ 63401 w 338138"/>
              <a:gd name="connsiteY90" fmla="*/ 302475 h 338138"/>
              <a:gd name="connsiteX91" fmla="*/ 35663 w 338138"/>
              <a:gd name="connsiteY91" fmla="*/ 274737 h 338138"/>
              <a:gd name="connsiteX92" fmla="*/ 35663 w 338138"/>
              <a:gd name="connsiteY92" fmla="*/ 250962 h 338138"/>
              <a:gd name="connsiteX93" fmla="*/ 55476 w 338138"/>
              <a:gd name="connsiteY93" fmla="*/ 229828 h 338138"/>
              <a:gd name="connsiteX94" fmla="*/ 44909 w 338138"/>
              <a:gd name="connsiteY94" fmla="*/ 206053 h 338138"/>
              <a:gd name="connsiteX95" fmla="*/ 15850 w 338138"/>
              <a:gd name="connsiteY95" fmla="*/ 204732 h 338138"/>
              <a:gd name="connsiteX96" fmla="*/ 0 w 338138"/>
              <a:gd name="connsiteY96" fmla="*/ 188882 h 338138"/>
              <a:gd name="connsiteX97" fmla="*/ 0 w 338138"/>
              <a:gd name="connsiteY97" fmla="*/ 149256 h 338138"/>
              <a:gd name="connsiteX98" fmla="*/ 15850 w 338138"/>
              <a:gd name="connsiteY98" fmla="*/ 133406 h 338138"/>
              <a:gd name="connsiteX99" fmla="*/ 44909 w 338138"/>
              <a:gd name="connsiteY99" fmla="*/ 132085 h 338138"/>
              <a:gd name="connsiteX100" fmla="*/ 55476 w 338138"/>
              <a:gd name="connsiteY100" fmla="*/ 108310 h 338138"/>
              <a:gd name="connsiteX101" fmla="*/ 35663 w 338138"/>
              <a:gd name="connsiteY101" fmla="*/ 85855 h 338138"/>
              <a:gd name="connsiteX102" fmla="*/ 30380 w 338138"/>
              <a:gd name="connsiteY102" fmla="*/ 75289 h 338138"/>
              <a:gd name="connsiteX103" fmla="*/ 35663 w 338138"/>
              <a:gd name="connsiteY103" fmla="*/ 63401 h 338138"/>
              <a:gd name="connsiteX104" fmla="*/ 63401 w 338138"/>
              <a:gd name="connsiteY104" fmla="*/ 35663 h 338138"/>
              <a:gd name="connsiteX105" fmla="*/ 87176 w 338138"/>
              <a:gd name="connsiteY105" fmla="*/ 35663 h 338138"/>
              <a:gd name="connsiteX106" fmla="*/ 108310 w 338138"/>
              <a:gd name="connsiteY106" fmla="*/ 55476 h 338138"/>
              <a:gd name="connsiteX107" fmla="*/ 132085 w 338138"/>
              <a:gd name="connsiteY107" fmla="*/ 44909 h 338138"/>
              <a:gd name="connsiteX108" fmla="*/ 133406 w 338138"/>
              <a:gd name="connsiteY108" fmla="*/ 15850 h 338138"/>
              <a:gd name="connsiteX109" fmla="*/ 149256 w 338138"/>
              <a:gd name="connsiteY10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38138" h="338138">
                <a:moveTo>
                  <a:pt x="169069" y="120650"/>
                </a:moveTo>
                <a:cubicBezTo>
                  <a:pt x="142328" y="120650"/>
                  <a:pt x="120650" y="142328"/>
                  <a:pt x="120650" y="169069"/>
                </a:cubicBezTo>
                <a:cubicBezTo>
                  <a:pt x="120650" y="195810"/>
                  <a:pt x="142328" y="217488"/>
                  <a:pt x="169069" y="217488"/>
                </a:cubicBezTo>
                <a:cubicBezTo>
                  <a:pt x="195810" y="217488"/>
                  <a:pt x="217488" y="195810"/>
                  <a:pt x="217488" y="169069"/>
                </a:cubicBezTo>
                <a:cubicBezTo>
                  <a:pt x="217488" y="142328"/>
                  <a:pt x="195810" y="120650"/>
                  <a:pt x="169069" y="120650"/>
                </a:cubicBezTo>
                <a:close/>
                <a:moveTo>
                  <a:pt x="169863" y="100013"/>
                </a:moveTo>
                <a:cubicBezTo>
                  <a:pt x="208440" y="100013"/>
                  <a:pt x="239713" y="131286"/>
                  <a:pt x="239713" y="169863"/>
                </a:cubicBezTo>
                <a:cubicBezTo>
                  <a:pt x="239713" y="208440"/>
                  <a:pt x="208440" y="239713"/>
                  <a:pt x="169863" y="239713"/>
                </a:cubicBezTo>
                <a:cubicBezTo>
                  <a:pt x="131286" y="239713"/>
                  <a:pt x="100013" y="208440"/>
                  <a:pt x="100013" y="169863"/>
                </a:cubicBezTo>
                <a:cubicBezTo>
                  <a:pt x="100013" y="131286"/>
                  <a:pt x="131286" y="100013"/>
                  <a:pt x="169863" y="100013"/>
                </a:cubicBezTo>
                <a:close/>
                <a:moveTo>
                  <a:pt x="154044" y="22225"/>
                </a:moveTo>
                <a:cubicBezTo>
                  <a:pt x="152726" y="62869"/>
                  <a:pt x="152726" y="62869"/>
                  <a:pt x="152726" y="62869"/>
                </a:cubicBezTo>
                <a:cubicBezTo>
                  <a:pt x="144817" y="64181"/>
                  <a:pt x="144817" y="64181"/>
                  <a:pt x="144817" y="64181"/>
                </a:cubicBezTo>
                <a:cubicBezTo>
                  <a:pt x="134271" y="66803"/>
                  <a:pt x="122408" y="72047"/>
                  <a:pt x="113180" y="77292"/>
                </a:cubicBezTo>
                <a:cubicBezTo>
                  <a:pt x="106589" y="81225"/>
                  <a:pt x="106589" y="81225"/>
                  <a:pt x="106589" y="81225"/>
                </a:cubicBezTo>
                <a:cubicBezTo>
                  <a:pt x="76271" y="55003"/>
                  <a:pt x="76271" y="55003"/>
                  <a:pt x="76271" y="55003"/>
                </a:cubicBezTo>
                <a:cubicBezTo>
                  <a:pt x="55180" y="75981"/>
                  <a:pt x="55180" y="75981"/>
                  <a:pt x="55180" y="75981"/>
                </a:cubicBezTo>
                <a:cubicBezTo>
                  <a:pt x="81544" y="106136"/>
                  <a:pt x="81544" y="106136"/>
                  <a:pt x="81544" y="106136"/>
                </a:cubicBezTo>
                <a:cubicBezTo>
                  <a:pt x="77589" y="112692"/>
                  <a:pt x="77589" y="112692"/>
                  <a:pt x="77589" y="112692"/>
                </a:cubicBezTo>
                <a:cubicBezTo>
                  <a:pt x="72316" y="121869"/>
                  <a:pt x="67044" y="133669"/>
                  <a:pt x="64407" y="144158"/>
                </a:cubicBezTo>
                <a:cubicBezTo>
                  <a:pt x="63089" y="152025"/>
                  <a:pt x="63089" y="152025"/>
                  <a:pt x="63089" y="152025"/>
                </a:cubicBezTo>
                <a:cubicBezTo>
                  <a:pt x="22225" y="153336"/>
                  <a:pt x="22225" y="153336"/>
                  <a:pt x="22225" y="153336"/>
                </a:cubicBezTo>
                <a:cubicBezTo>
                  <a:pt x="22225" y="184802"/>
                  <a:pt x="22225" y="184802"/>
                  <a:pt x="22225" y="184802"/>
                </a:cubicBezTo>
                <a:cubicBezTo>
                  <a:pt x="63089" y="186114"/>
                  <a:pt x="63089" y="186114"/>
                  <a:pt x="63089" y="186114"/>
                </a:cubicBezTo>
                <a:cubicBezTo>
                  <a:pt x="64407" y="193980"/>
                  <a:pt x="64407" y="193980"/>
                  <a:pt x="64407" y="193980"/>
                </a:cubicBezTo>
                <a:cubicBezTo>
                  <a:pt x="67044" y="204469"/>
                  <a:pt x="72316" y="216269"/>
                  <a:pt x="77589" y="225447"/>
                </a:cubicBezTo>
                <a:cubicBezTo>
                  <a:pt x="81544" y="232002"/>
                  <a:pt x="81544" y="232002"/>
                  <a:pt x="81544" y="232002"/>
                </a:cubicBezTo>
                <a:cubicBezTo>
                  <a:pt x="55180" y="262158"/>
                  <a:pt x="55180" y="262158"/>
                  <a:pt x="55180" y="262158"/>
                </a:cubicBezTo>
                <a:cubicBezTo>
                  <a:pt x="76271" y="283135"/>
                  <a:pt x="76271" y="283135"/>
                  <a:pt x="76271" y="283135"/>
                </a:cubicBezTo>
                <a:cubicBezTo>
                  <a:pt x="106589" y="256913"/>
                  <a:pt x="106589" y="256913"/>
                  <a:pt x="106589" y="256913"/>
                </a:cubicBezTo>
                <a:cubicBezTo>
                  <a:pt x="113180" y="260847"/>
                  <a:pt x="113180" y="260847"/>
                  <a:pt x="113180" y="260847"/>
                </a:cubicBezTo>
                <a:cubicBezTo>
                  <a:pt x="122408" y="266091"/>
                  <a:pt x="134271" y="271335"/>
                  <a:pt x="144817" y="273958"/>
                </a:cubicBezTo>
                <a:cubicBezTo>
                  <a:pt x="152726" y="275269"/>
                  <a:pt x="152726" y="275269"/>
                  <a:pt x="152726" y="275269"/>
                </a:cubicBezTo>
                <a:lnTo>
                  <a:pt x="154044" y="315913"/>
                </a:lnTo>
                <a:cubicBezTo>
                  <a:pt x="185681" y="315913"/>
                  <a:pt x="185681" y="315913"/>
                  <a:pt x="185681" y="315913"/>
                </a:cubicBezTo>
                <a:cubicBezTo>
                  <a:pt x="186999" y="275269"/>
                  <a:pt x="186999" y="275269"/>
                  <a:pt x="186999" y="275269"/>
                </a:cubicBezTo>
                <a:cubicBezTo>
                  <a:pt x="194908" y="273958"/>
                  <a:pt x="194908" y="273958"/>
                  <a:pt x="194908" y="273958"/>
                </a:cubicBezTo>
                <a:cubicBezTo>
                  <a:pt x="205454" y="271335"/>
                  <a:pt x="217318" y="266091"/>
                  <a:pt x="226545" y="260847"/>
                </a:cubicBezTo>
                <a:cubicBezTo>
                  <a:pt x="233136" y="256913"/>
                  <a:pt x="233136" y="256913"/>
                  <a:pt x="233136" y="256913"/>
                </a:cubicBezTo>
                <a:cubicBezTo>
                  <a:pt x="263454" y="283135"/>
                  <a:pt x="263454" y="283135"/>
                  <a:pt x="263454" y="283135"/>
                </a:cubicBezTo>
                <a:cubicBezTo>
                  <a:pt x="284545" y="262158"/>
                  <a:pt x="284545" y="262158"/>
                  <a:pt x="284545" y="262158"/>
                </a:cubicBezTo>
                <a:cubicBezTo>
                  <a:pt x="258181" y="232002"/>
                  <a:pt x="258181" y="232002"/>
                  <a:pt x="258181" y="232002"/>
                </a:cubicBezTo>
                <a:cubicBezTo>
                  <a:pt x="262136" y="225447"/>
                  <a:pt x="262136" y="225447"/>
                  <a:pt x="262136" y="225447"/>
                </a:cubicBezTo>
                <a:cubicBezTo>
                  <a:pt x="267409" y="216269"/>
                  <a:pt x="272682" y="204469"/>
                  <a:pt x="275318" y="193980"/>
                </a:cubicBezTo>
                <a:cubicBezTo>
                  <a:pt x="276636" y="186114"/>
                  <a:pt x="276636" y="186114"/>
                  <a:pt x="276636" y="186114"/>
                </a:cubicBezTo>
                <a:cubicBezTo>
                  <a:pt x="317500" y="184802"/>
                  <a:pt x="317500" y="184802"/>
                  <a:pt x="317500" y="184802"/>
                </a:cubicBezTo>
                <a:cubicBezTo>
                  <a:pt x="317500" y="153336"/>
                  <a:pt x="317500" y="153336"/>
                  <a:pt x="317500" y="153336"/>
                </a:cubicBezTo>
                <a:cubicBezTo>
                  <a:pt x="276636" y="152025"/>
                  <a:pt x="276636" y="152025"/>
                  <a:pt x="276636" y="152025"/>
                </a:cubicBezTo>
                <a:cubicBezTo>
                  <a:pt x="275318" y="144158"/>
                  <a:pt x="275318" y="144158"/>
                  <a:pt x="275318" y="144158"/>
                </a:cubicBezTo>
                <a:cubicBezTo>
                  <a:pt x="272682" y="133669"/>
                  <a:pt x="267409" y="121869"/>
                  <a:pt x="262136" y="112692"/>
                </a:cubicBezTo>
                <a:cubicBezTo>
                  <a:pt x="258181" y="106136"/>
                  <a:pt x="258181" y="106136"/>
                  <a:pt x="258181" y="106136"/>
                </a:cubicBezTo>
                <a:cubicBezTo>
                  <a:pt x="284545" y="75981"/>
                  <a:pt x="284545" y="75981"/>
                  <a:pt x="284545" y="75981"/>
                </a:cubicBezTo>
                <a:cubicBezTo>
                  <a:pt x="263454" y="55003"/>
                  <a:pt x="263454" y="55003"/>
                  <a:pt x="263454" y="55003"/>
                </a:cubicBezTo>
                <a:cubicBezTo>
                  <a:pt x="233136" y="81225"/>
                  <a:pt x="233136" y="81225"/>
                  <a:pt x="233136" y="81225"/>
                </a:cubicBezTo>
                <a:cubicBezTo>
                  <a:pt x="226545" y="77292"/>
                  <a:pt x="226545" y="77292"/>
                  <a:pt x="226545" y="77292"/>
                </a:cubicBezTo>
                <a:cubicBezTo>
                  <a:pt x="217318" y="72047"/>
                  <a:pt x="205454" y="66803"/>
                  <a:pt x="194908" y="64181"/>
                </a:cubicBezTo>
                <a:cubicBezTo>
                  <a:pt x="186999" y="62869"/>
                  <a:pt x="186999" y="62869"/>
                  <a:pt x="186999" y="62869"/>
                </a:cubicBezTo>
                <a:cubicBezTo>
                  <a:pt x="185681" y="22225"/>
                  <a:pt x="185681" y="22225"/>
                  <a:pt x="185681" y="22225"/>
                </a:cubicBezTo>
                <a:cubicBezTo>
                  <a:pt x="154044" y="22225"/>
                  <a:pt x="154044" y="22225"/>
                  <a:pt x="154044" y="22225"/>
                </a:cubicBezTo>
                <a:close/>
                <a:moveTo>
                  <a:pt x="149256" y="0"/>
                </a:moveTo>
                <a:cubicBezTo>
                  <a:pt x="188882" y="0"/>
                  <a:pt x="188882" y="0"/>
                  <a:pt x="188882" y="0"/>
                </a:cubicBezTo>
                <a:cubicBezTo>
                  <a:pt x="198128" y="0"/>
                  <a:pt x="204732" y="7925"/>
                  <a:pt x="204732" y="15850"/>
                </a:cubicBezTo>
                <a:cubicBezTo>
                  <a:pt x="206053" y="44909"/>
                  <a:pt x="206053" y="44909"/>
                  <a:pt x="206053" y="44909"/>
                </a:cubicBezTo>
                <a:cubicBezTo>
                  <a:pt x="215299" y="47551"/>
                  <a:pt x="223224" y="51513"/>
                  <a:pt x="229828" y="55476"/>
                </a:cubicBezTo>
                <a:cubicBezTo>
                  <a:pt x="252283" y="35663"/>
                  <a:pt x="252283" y="35663"/>
                  <a:pt x="252283" y="35663"/>
                </a:cubicBezTo>
                <a:cubicBezTo>
                  <a:pt x="257566" y="29059"/>
                  <a:pt x="268133" y="29059"/>
                  <a:pt x="274737" y="35663"/>
                </a:cubicBezTo>
                <a:cubicBezTo>
                  <a:pt x="302475" y="63401"/>
                  <a:pt x="302475" y="63401"/>
                  <a:pt x="302475" y="63401"/>
                </a:cubicBezTo>
                <a:cubicBezTo>
                  <a:pt x="309079" y="70005"/>
                  <a:pt x="309079" y="80572"/>
                  <a:pt x="302475" y="87176"/>
                </a:cubicBezTo>
                <a:cubicBezTo>
                  <a:pt x="282662" y="108310"/>
                  <a:pt x="282662" y="108310"/>
                  <a:pt x="282662" y="108310"/>
                </a:cubicBezTo>
                <a:cubicBezTo>
                  <a:pt x="286625" y="114914"/>
                  <a:pt x="290587" y="122839"/>
                  <a:pt x="293229" y="132085"/>
                </a:cubicBezTo>
                <a:cubicBezTo>
                  <a:pt x="322288" y="133406"/>
                  <a:pt x="322288" y="133406"/>
                  <a:pt x="322288" y="133406"/>
                </a:cubicBezTo>
                <a:cubicBezTo>
                  <a:pt x="330213" y="133406"/>
                  <a:pt x="338138" y="140010"/>
                  <a:pt x="338138" y="149256"/>
                </a:cubicBezTo>
                <a:cubicBezTo>
                  <a:pt x="338138" y="188882"/>
                  <a:pt x="338138" y="188882"/>
                  <a:pt x="338138" y="188882"/>
                </a:cubicBezTo>
                <a:cubicBezTo>
                  <a:pt x="338138" y="198128"/>
                  <a:pt x="330213" y="204732"/>
                  <a:pt x="322288" y="204732"/>
                </a:cubicBezTo>
                <a:cubicBezTo>
                  <a:pt x="293229" y="206053"/>
                  <a:pt x="293229" y="206053"/>
                  <a:pt x="293229" y="206053"/>
                </a:cubicBezTo>
                <a:cubicBezTo>
                  <a:pt x="290587" y="215299"/>
                  <a:pt x="286625" y="223224"/>
                  <a:pt x="282662" y="229828"/>
                </a:cubicBezTo>
                <a:cubicBezTo>
                  <a:pt x="302475" y="252283"/>
                  <a:pt x="302475" y="252283"/>
                  <a:pt x="302475" y="252283"/>
                </a:cubicBezTo>
                <a:cubicBezTo>
                  <a:pt x="305117" y="254924"/>
                  <a:pt x="307759" y="258887"/>
                  <a:pt x="307759" y="262850"/>
                </a:cubicBezTo>
                <a:cubicBezTo>
                  <a:pt x="307759" y="266812"/>
                  <a:pt x="305117" y="272096"/>
                  <a:pt x="302475" y="274737"/>
                </a:cubicBezTo>
                <a:cubicBezTo>
                  <a:pt x="274737" y="302475"/>
                  <a:pt x="274737" y="302475"/>
                  <a:pt x="274737" y="302475"/>
                </a:cubicBezTo>
                <a:cubicBezTo>
                  <a:pt x="268133" y="309079"/>
                  <a:pt x="257566" y="309079"/>
                  <a:pt x="250962" y="302475"/>
                </a:cubicBezTo>
                <a:cubicBezTo>
                  <a:pt x="229828" y="282662"/>
                  <a:pt x="229828" y="282662"/>
                  <a:pt x="229828" y="282662"/>
                </a:cubicBezTo>
                <a:cubicBezTo>
                  <a:pt x="223224" y="286625"/>
                  <a:pt x="215299" y="290587"/>
                  <a:pt x="206053" y="293229"/>
                </a:cubicBezTo>
                <a:cubicBezTo>
                  <a:pt x="204732" y="322288"/>
                  <a:pt x="204732" y="322288"/>
                  <a:pt x="204732" y="322288"/>
                </a:cubicBezTo>
                <a:cubicBezTo>
                  <a:pt x="204732" y="330213"/>
                  <a:pt x="198128" y="338138"/>
                  <a:pt x="188882" y="338138"/>
                </a:cubicBezTo>
                <a:cubicBezTo>
                  <a:pt x="149256" y="338138"/>
                  <a:pt x="149256" y="338138"/>
                  <a:pt x="149256" y="338138"/>
                </a:cubicBezTo>
                <a:cubicBezTo>
                  <a:pt x="140010" y="338138"/>
                  <a:pt x="133406" y="330213"/>
                  <a:pt x="133406" y="322288"/>
                </a:cubicBezTo>
                <a:cubicBezTo>
                  <a:pt x="132085" y="293229"/>
                  <a:pt x="132085" y="293229"/>
                  <a:pt x="132085" y="293229"/>
                </a:cubicBezTo>
                <a:cubicBezTo>
                  <a:pt x="122839" y="290587"/>
                  <a:pt x="114914" y="286625"/>
                  <a:pt x="108310" y="282662"/>
                </a:cubicBezTo>
                <a:cubicBezTo>
                  <a:pt x="85855" y="302475"/>
                  <a:pt x="85855" y="302475"/>
                  <a:pt x="85855" y="302475"/>
                </a:cubicBezTo>
                <a:cubicBezTo>
                  <a:pt x="80572" y="309079"/>
                  <a:pt x="70005" y="309079"/>
                  <a:pt x="63401" y="302475"/>
                </a:cubicBezTo>
                <a:cubicBezTo>
                  <a:pt x="35663" y="274737"/>
                  <a:pt x="35663" y="274737"/>
                  <a:pt x="35663" y="274737"/>
                </a:cubicBezTo>
                <a:cubicBezTo>
                  <a:pt x="29059" y="268133"/>
                  <a:pt x="29059" y="257566"/>
                  <a:pt x="35663" y="250962"/>
                </a:cubicBezTo>
                <a:cubicBezTo>
                  <a:pt x="55476" y="229828"/>
                  <a:pt x="55476" y="229828"/>
                  <a:pt x="55476" y="229828"/>
                </a:cubicBezTo>
                <a:cubicBezTo>
                  <a:pt x="51513" y="223224"/>
                  <a:pt x="47551" y="215299"/>
                  <a:pt x="44909" y="206053"/>
                </a:cubicBezTo>
                <a:cubicBezTo>
                  <a:pt x="15850" y="204732"/>
                  <a:pt x="15850" y="204732"/>
                  <a:pt x="15850" y="204732"/>
                </a:cubicBezTo>
                <a:cubicBezTo>
                  <a:pt x="7925" y="204732"/>
                  <a:pt x="0" y="198128"/>
                  <a:pt x="0" y="188882"/>
                </a:cubicBezTo>
                <a:cubicBezTo>
                  <a:pt x="0" y="149256"/>
                  <a:pt x="0" y="149256"/>
                  <a:pt x="0" y="149256"/>
                </a:cubicBezTo>
                <a:cubicBezTo>
                  <a:pt x="0" y="140010"/>
                  <a:pt x="7925" y="133406"/>
                  <a:pt x="15850" y="133406"/>
                </a:cubicBezTo>
                <a:cubicBezTo>
                  <a:pt x="44909" y="132085"/>
                  <a:pt x="44909" y="132085"/>
                  <a:pt x="44909" y="132085"/>
                </a:cubicBezTo>
                <a:cubicBezTo>
                  <a:pt x="47551" y="122839"/>
                  <a:pt x="51513" y="114914"/>
                  <a:pt x="55476" y="108310"/>
                </a:cubicBezTo>
                <a:cubicBezTo>
                  <a:pt x="35663" y="85855"/>
                  <a:pt x="35663" y="85855"/>
                  <a:pt x="35663" y="85855"/>
                </a:cubicBezTo>
                <a:cubicBezTo>
                  <a:pt x="33021" y="83214"/>
                  <a:pt x="30380" y="79251"/>
                  <a:pt x="30380" y="75289"/>
                </a:cubicBezTo>
                <a:cubicBezTo>
                  <a:pt x="30380" y="71326"/>
                  <a:pt x="33021" y="66043"/>
                  <a:pt x="35663" y="63401"/>
                </a:cubicBezTo>
                <a:cubicBezTo>
                  <a:pt x="63401" y="35663"/>
                  <a:pt x="63401" y="35663"/>
                  <a:pt x="63401" y="35663"/>
                </a:cubicBezTo>
                <a:cubicBezTo>
                  <a:pt x="70005" y="29059"/>
                  <a:pt x="80572" y="29059"/>
                  <a:pt x="87176" y="35663"/>
                </a:cubicBezTo>
                <a:cubicBezTo>
                  <a:pt x="108310" y="55476"/>
                  <a:pt x="108310" y="55476"/>
                  <a:pt x="108310" y="55476"/>
                </a:cubicBezTo>
                <a:cubicBezTo>
                  <a:pt x="114914" y="51513"/>
                  <a:pt x="122839" y="47551"/>
                  <a:pt x="132085" y="44909"/>
                </a:cubicBezTo>
                <a:cubicBezTo>
                  <a:pt x="133406" y="15850"/>
                  <a:pt x="133406" y="15850"/>
                  <a:pt x="133406" y="15850"/>
                </a:cubicBezTo>
                <a:cubicBezTo>
                  <a:pt x="133406" y="7925"/>
                  <a:pt x="140010" y="0"/>
                  <a:pt x="14925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31"/>
          <p:cNvSpPr/>
          <p:nvPr/>
        </p:nvSpPr>
        <p:spPr>
          <a:xfrm>
            <a:off x="8150286" y="2498975"/>
            <a:ext cx="405498" cy="459422"/>
          </a:xfrm>
          <a:custGeom>
            <a:avLst/>
            <a:gdLst>
              <a:gd name="connsiteX0" fmla="*/ 250825 w 298450"/>
              <a:gd name="connsiteY0" fmla="*/ 307975 h 338138"/>
              <a:gd name="connsiteX1" fmla="*/ 276225 w 298450"/>
              <a:gd name="connsiteY1" fmla="*/ 338138 h 338138"/>
              <a:gd name="connsiteX2" fmla="*/ 134937 w 298450"/>
              <a:gd name="connsiteY2" fmla="*/ 338138 h 338138"/>
              <a:gd name="connsiteX3" fmla="*/ 95469 w 298450"/>
              <a:gd name="connsiteY3" fmla="*/ 250825 h 338138"/>
              <a:gd name="connsiteX4" fmla="*/ 88900 w 298450"/>
              <a:gd name="connsiteY4" fmla="*/ 258618 h 338138"/>
              <a:gd name="connsiteX5" fmla="*/ 95469 w 298450"/>
              <a:gd name="connsiteY5" fmla="*/ 265113 h 338138"/>
              <a:gd name="connsiteX6" fmla="*/ 272831 w 298450"/>
              <a:gd name="connsiteY6" fmla="*/ 265113 h 338138"/>
              <a:gd name="connsiteX7" fmla="*/ 279400 w 298450"/>
              <a:gd name="connsiteY7" fmla="*/ 258618 h 338138"/>
              <a:gd name="connsiteX8" fmla="*/ 272831 w 298450"/>
              <a:gd name="connsiteY8" fmla="*/ 250825 h 338138"/>
              <a:gd name="connsiteX9" fmla="*/ 95469 w 298450"/>
              <a:gd name="connsiteY9" fmla="*/ 250825 h 338138"/>
              <a:gd name="connsiteX10" fmla="*/ 95469 w 298450"/>
              <a:gd name="connsiteY10" fmla="*/ 211138 h 338138"/>
              <a:gd name="connsiteX11" fmla="*/ 88900 w 298450"/>
              <a:gd name="connsiteY11" fmla="*/ 218931 h 338138"/>
              <a:gd name="connsiteX12" fmla="*/ 95469 w 298450"/>
              <a:gd name="connsiteY12" fmla="*/ 225426 h 338138"/>
              <a:gd name="connsiteX13" fmla="*/ 272831 w 298450"/>
              <a:gd name="connsiteY13" fmla="*/ 225426 h 338138"/>
              <a:gd name="connsiteX14" fmla="*/ 279400 w 298450"/>
              <a:gd name="connsiteY14" fmla="*/ 218931 h 338138"/>
              <a:gd name="connsiteX15" fmla="*/ 272831 w 298450"/>
              <a:gd name="connsiteY15" fmla="*/ 211138 h 338138"/>
              <a:gd name="connsiteX16" fmla="*/ 95469 w 298450"/>
              <a:gd name="connsiteY16" fmla="*/ 211138 h 338138"/>
              <a:gd name="connsiteX17" fmla="*/ 95469 w 298450"/>
              <a:gd name="connsiteY17" fmla="*/ 173038 h 338138"/>
              <a:gd name="connsiteX18" fmla="*/ 88900 w 298450"/>
              <a:gd name="connsiteY18" fmla="*/ 179388 h 338138"/>
              <a:gd name="connsiteX19" fmla="*/ 95469 w 298450"/>
              <a:gd name="connsiteY19" fmla="*/ 185738 h 338138"/>
              <a:gd name="connsiteX20" fmla="*/ 272831 w 298450"/>
              <a:gd name="connsiteY20" fmla="*/ 185738 h 338138"/>
              <a:gd name="connsiteX21" fmla="*/ 279400 w 298450"/>
              <a:gd name="connsiteY21" fmla="*/ 179388 h 338138"/>
              <a:gd name="connsiteX22" fmla="*/ 272831 w 298450"/>
              <a:gd name="connsiteY22" fmla="*/ 173038 h 338138"/>
              <a:gd name="connsiteX23" fmla="*/ 95469 w 298450"/>
              <a:gd name="connsiteY23" fmla="*/ 173038 h 338138"/>
              <a:gd name="connsiteX24" fmla="*/ 95469 w 298450"/>
              <a:gd name="connsiteY24" fmla="*/ 133350 h 338138"/>
              <a:gd name="connsiteX25" fmla="*/ 88900 w 298450"/>
              <a:gd name="connsiteY25" fmla="*/ 139844 h 338138"/>
              <a:gd name="connsiteX26" fmla="*/ 95469 w 298450"/>
              <a:gd name="connsiteY26" fmla="*/ 147638 h 338138"/>
              <a:gd name="connsiteX27" fmla="*/ 272831 w 298450"/>
              <a:gd name="connsiteY27" fmla="*/ 147638 h 338138"/>
              <a:gd name="connsiteX28" fmla="*/ 279400 w 298450"/>
              <a:gd name="connsiteY28" fmla="*/ 139844 h 338138"/>
              <a:gd name="connsiteX29" fmla="*/ 272831 w 298450"/>
              <a:gd name="connsiteY29" fmla="*/ 133350 h 338138"/>
              <a:gd name="connsiteX30" fmla="*/ 95469 w 298450"/>
              <a:gd name="connsiteY30" fmla="*/ 133350 h 338138"/>
              <a:gd name="connsiteX31" fmla="*/ 95469 w 298450"/>
              <a:gd name="connsiteY31" fmla="*/ 93663 h 338138"/>
              <a:gd name="connsiteX32" fmla="*/ 88900 w 298450"/>
              <a:gd name="connsiteY32" fmla="*/ 101456 h 338138"/>
              <a:gd name="connsiteX33" fmla="*/ 95469 w 298450"/>
              <a:gd name="connsiteY33" fmla="*/ 107951 h 338138"/>
              <a:gd name="connsiteX34" fmla="*/ 272831 w 298450"/>
              <a:gd name="connsiteY34" fmla="*/ 107951 h 338138"/>
              <a:gd name="connsiteX35" fmla="*/ 279400 w 298450"/>
              <a:gd name="connsiteY35" fmla="*/ 101456 h 338138"/>
              <a:gd name="connsiteX36" fmla="*/ 272831 w 298450"/>
              <a:gd name="connsiteY36" fmla="*/ 93663 h 338138"/>
              <a:gd name="connsiteX37" fmla="*/ 95469 w 298450"/>
              <a:gd name="connsiteY37" fmla="*/ 93663 h 338138"/>
              <a:gd name="connsiteX38" fmla="*/ 71437 w 298450"/>
              <a:gd name="connsiteY38" fmla="*/ 57150 h 338138"/>
              <a:gd name="connsiteX39" fmla="*/ 298450 w 298450"/>
              <a:gd name="connsiteY39" fmla="*/ 57150 h 338138"/>
              <a:gd name="connsiteX40" fmla="*/ 298450 w 298450"/>
              <a:gd name="connsiteY40" fmla="*/ 338138 h 338138"/>
              <a:gd name="connsiteX41" fmla="*/ 257175 w 298450"/>
              <a:gd name="connsiteY41" fmla="*/ 292100 h 338138"/>
              <a:gd name="connsiteX42" fmla="*/ 71437 w 298450"/>
              <a:gd name="connsiteY42" fmla="*/ 338138 h 338138"/>
              <a:gd name="connsiteX43" fmla="*/ 0 w 298450"/>
              <a:gd name="connsiteY43" fmla="*/ 0 h 338138"/>
              <a:gd name="connsiteX44" fmla="*/ 227013 w 298450"/>
              <a:gd name="connsiteY44" fmla="*/ 0 h 338138"/>
              <a:gd name="connsiteX45" fmla="*/ 227013 w 298450"/>
              <a:gd name="connsiteY45" fmla="*/ 44450 h 338138"/>
              <a:gd name="connsiteX46" fmla="*/ 57150 w 298450"/>
              <a:gd name="connsiteY46" fmla="*/ 44450 h 338138"/>
              <a:gd name="connsiteX47" fmla="*/ 57150 w 298450"/>
              <a:gd name="connsiteY47" fmla="*/ 280988 h 338138"/>
              <a:gd name="connsiteX48" fmla="*/ 0 w 298450"/>
              <a:gd name="connsiteY48" fmla="*/ 280988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98450" h="338138">
                <a:moveTo>
                  <a:pt x="250825" y="307975"/>
                </a:moveTo>
                <a:lnTo>
                  <a:pt x="276225" y="338138"/>
                </a:lnTo>
                <a:lnTo>
                  <a:pt x="134937" y="338138"/>
                </a:lnTo>
                <a:close/>
                <a:moveTo>
                  <a:pt x="95469" y="250825"/>
                </a:moveTo>
                <a:cubicBezTo>
                  <a:pt x="91527" y="250825"/>
                  <a:pt x="88900" y="254721"/>
                  <a:pt x="88900" y="258618"/>
                </a:cubicBezTo>
                <a:cubicBezTo>
                  <a:pt x="88900" y="262515"/>
                  <a:pt x="92841" y="265113"/>
                  <a:pt x="95469" y="265113"/>
                </a:cubicBezTo>
                <a:cubicBezTo>
                  <a:pt x="95469" y="265113"/>
                  <a:pt x="95469" y="265113"/>
                  <a:pt x="272831" y="265113"/>
                </a:cubicBezTo>
                <a:cubicBezTo>
                  <a:pt x="276773" y="265113"/>
                  <a:pt x="279400" y="261216"/>
                  <a:pt x="279400" y="258618"/>
                </a:cubicBezTo>
                <a:cubicBezTo>
                  <a:pt x="279400" y="254721"/>
                  <a:pt x="276773" y="250825"/>
                  <a:pt x="272831" y="250825"/>
                </a:cubicBezTo>
                <a:cubicBezTo>
                  <a:pt x="272831" y="250825"/>
                  <a:pt x="272831" y="250825"/>
                  <a:pt x="95469" y="250825"/>
                </a:cubicBezTo>
                <a:close/>
                <a:moveTo>
                  <a:pt x="95469" y="211138"/>
                </a:moveTo>
                <a:cubicBezTo>
                  <a:pt x="91527" y="211138"/>
                  <a:pt x="88900" y="215034"/>
                  <a:pt x="88900" y="218931"/>
                </a:cubicBezTo>
                <a:cubicBezTo>
                  <a:pt x="88900" y="222828"/>
                  <a:pt x="92841" y="225426"/>
                  <a:pt x="95469" y="225426"/>
                </a:cubicBezTo>
                <a:cubicBezTo>
                  <a:pt x="95469" y="225426"/>
                  <a:pt x="95469" y="225426"/>
                  <a:pt x="272831" y="225426"/>
                </a:cubicBezTo>
                <a:cubicBezTo>
                  <a:pt x="276773" y="225426"/>
                  <a:pt x="279400" y="222828"/>
                  <a:pt x="279400" y="218931"/>
                </a:cubicBezTo>
                <a:cubicBezTo>
                  <a:pt x="279400" y="215034"/>
                  <a:pt x="276773" y="211138"/>
                  <a:pt x="272831" y="211138"/>
                </a:cubicBezTo>
                <a:cubicBezTo>
                  <a:pt x="272831" y="211138"/>
                  <a:pt x="272831" y="211138"/>
                  <a:pt x="95469" y="211138"/>
                </a:cubicBezTo>
                <a:close/>
                <a:moveTo>
                  <a:pt x="95469" y="173038"/>
                </a:moveTo>
                <a:cubicBezTo>
                  <a:pt x="91527" y="173038"/>
                  <a:pt x="88900" y="175578"/>
                  <a:pt x="88900" y="179388"/>
                </a:cubicBezTo>
                <a:cubicBezTo>
                  <a:pt x="88900" y="183198"/>
                  <a:pt x="92841" y="185738"/>
                  <a:pt x="95469" y="185738"/>
                </a:cubicBezTo>
                <a:cubicBezTo>
                  <a:pt x="95469" y="185738"/>
                  <a:pt x="95469" y="185738"/>
                  <a:pt x="272831" y="185738"/>
                </a:cubicBezTo>
                <a:cubicBezTo>
                  <a:pt x="276773" y="185738"/>
                  <a:pt x="279400" y="183198"/>
                  <a:pt x="279400" y="179388"/>
                </a:cubicBezTo>
                <a:cubicBezTo>
                  <a:pt x="279400" y="175578"/>
                  <a:pt x="276773" y="173038"/>
                  <a:pt x="272831" y="173038"/>
                </a:cubicBezTo>
                <a:cubicBezTo>
                  <a:pt x="272831" y="173038"/>
                  <a:pt x="272831" y="173038"/>
                  <a:pt x="95469" y="173038"/>
                </a:cubicBezTo>
                <a:close/>
                <a:moveTo>
                  <a:pt x="95469" y="133350"/>
                </a:moveTo>
                <a:cubicBezTo>
                  <a:pt x="91527" y="133350"/>
                  <a:pt x="88900" y="135948"/>
                  <a:pt x="88900" y="139844"/>
                </a:cubicBezTo>
                <a:cubicBezTo>
                  <a:pt x="88900" y="143741"/>
                  <a:pt x="92841" y="147638"/>
                  <a:pt x="95469" y="147638"/>
                </a:cubicBezTo>
                <a:cubicBezTo>
                  <a:pt x="95469" y="147638"/>
                  <a:pt x="95469" y="147638"/>
                  <a:pt x="272831" y="147638"/>
                </a:cubicBezTo>
                <a:cubicBezTo>
                  <a:pt x="276773" y="147638"/>
                  <a:pt x="279400" y="143741"/>
                  <a:pt x="279400" y="139844"/>
                </a:cubicBezTo>
                <a:cubicBezTo>
                  <a:pt x="279400" y="135948"/>
                  <a:pt x="276773" y="133350"/>
                  <a:pt x="272831" y="133350"/>
                </a:cubicBezTo>
                <a:cubicBezTo>
                  <a:pt x="272831" y="133350"/>
                  <a:pt x="272831" y="133350"/>
                  <a:pt x="95469" y="133350"/>
                </a:cubicBezTo>
                <a:close/>
                <a:moveTo>
                  <a:pt x="95469" y="93663"/>
                </a:moveTo>
                <a:cubicBezTo>
                  <a:pt x="91527" y="93663"/>
                  <a:pt x="88900" y="97559"/>
                  <a:pt x="88900" y="101456"/>
                </a:cubicBezTo>
                <a:cubicBezTo>
                  <a:pt x="88900" y="105353"/>
                  <a:pt x="92841" y="107951"/>
                  <a:pt x="95469" y="107951"/>
                </a:cubicBezTo>
                <a:cubicBezTo>
                  <a:pt x="95469" y="107951"/>
                  <a:pt x="95469" y="107951"/>
                  <a:pt x="272831" y="107951"/>
                </a:cubicBezTo>
                <a:cubicBezTo>
                  <a:pt x="276773" y="107951"/>
                  <a:pt x="279400" y="105353"/>
                  <a:pt x="279400" y="101456"/>
                </a:cubicBezTo>
                <a:cubicBezTo>
                  <a:pt x="279400" y="97559"/>
                  <a:pt x="276773" y="93663"/>
                  <a:pt x="272831" y="93663"/>
                </a:cubicBezTo>
                <a:cubicBezTo>
                  <a:pt x="272831" y="93663"/>
                  <a:pt x="272831" y="93663"/>
                  <a:pt x="95469" y="93663"/>
                </a:cubicBezTo>
                <a:close/>
                <a:moveTo>
                  <a:pt x="71437" y="57150"/>
                </a:moveTo>
                <a:lnTo>
                  <a:pt x="298450" y="57150"/>
                </a:lnTo>
                <a:lnTo>
                  <a:pt x="298450" y="338138"/>
                </a:lnTo>
                <a:lnTo>
                  <a:pt x="257175" y="292100"/>
                </a:lnTo>
                <a:lnTo>
                  <a:pt x="71437" y="338138"/>
                </a:lnTo>
                <a:close/>
                <a:moveTo>
                  <a:pt x="0" y="0"/>
                </a:moveTo>
                <a:lnTo>
                  <a:pt x="227013" y="0"/>
                </a:lnTo>
                <a:lnTo>
                  <a:pt x="227013" y="44450"/>
                </a:lnTo>
                <a:lnTo>
                  <a:pt x="57150" y="44450"/>
                </a:lnTo>
                <a:lnTo>
                  <a:pt x="57150" y="280988"/>
                </a:lnTo>
                <a:lnTo>
                  <a:pt x="0" y="28098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32"/>
          <p:cNvSpPr/>
          <p:nvPr/>
        </p:nvSpPr>
        <p:spPr>
          <a:xfrm>
            <a:off x="8123324" y="4852488"/>
            <a:ext cx="459422" cy="455025"/>
          </a:xfrm>
          <a:custGeom>
            <a:avLst/>
            <a:gdLst>
              <a:gd name="connsiteX0" fmla="*/ 57150 w 331788"/>
              <a:gd name="connsiteY0" fmla="*/ 244475 h 328613"/>
              <a:gd name="connsiteX1" fmla="*/ 190500 w 331788"/>
              <a:gd name="connsiteY1" fmla="*/ 244475 h 328613"/>
              <a:gd name="connsiteX2" fmla="*/ 179388 w 331788"/>
              <a:gd name="connsiteY2" fmla="*/ 266700 h 328613"/>
              <a:gd name="connsiteX3" fmla="*/ 44450 w 331788"/>
              <a:gd name="connsiteY3" fmla="*/ 266700 h 328613"/>
              <a:gd name="connsiteX4" fmla="*/ 238052 w 331788"/>
              <a:gd name="connsiteY4" fmla="*/ 236537 h 328613"/>
              <a:gd name="connsiteX5" fmla="*/ 267850 w 331788"/>
              <a:gd name="connsiteY5" fmla="*/ 306387 h 328613"/>
              <a:gd name="connsiteX6" fmla="*/ 308012 w 331788"/>
              <a:gd name="connsiteY6" fmla="*/ 236537 h 328613"/>
              <a:gd name="connsiteX7" fmla="*/ 238052 w 331788"/>
              <a:gd name="connsiteY7" fmla="*/ 236537 h 328613"/>
              <a:gd name="connsiteX8" fmla="*/ 79375 w 331788"/>
              <a:gd name="connsiteY8" fmla="*/ 198437 h 328613"/>
              <a:gd name="connsiteX9" fmla="*/ 211138 w 331788"/>
              <a:gd name="connsiteY9" fmla="*/ 198437 h 328613"/>
              <a:gd name="connsiteX10" fmla="*/ 200026 w 331788"/>
              <a:gd name="connsiteY10" fmla="*/ 220662 h 328613"/>
              <a:gd name="connsiteX11" fmla="*/ 66675 w 331788"/>
              <a:gd name="connsiteY11" fmla="*/ 220662 h 328613"/>
              <a:gd name="connsiteX12" fmla="*/ 98425 w 331788"/>
              <a:gd name="connsiteY12" fmla="*/ 152400 h 328613"/>
              <a:gd name="connsiteX13" fmla="*/ 230187 w 331788"/>
              <a:gd name="connsiteY13" fmla="*/ 152400 h 328613"/>
              <a:gd name="connsiteX14" fmla="*/ 220662 w 331788"/>
              <a:gd name="connsiteY14" fmla="*/ 174625 h 328613"/>
              <a:gd name="connsiteX15" fmla="*/ 87312 w 331788"/>
              <a:gd name="connsiteY15" fmla="*/ 174625 h 328613"/>
              <a:gd name="connsiteX16" fmla="*/ 267855 w 331788"/>
              <a:gd name="connsiteY16" fmla="*/ 20637 h 328613"/>
              <a:gd name="connsiteX17" fmla="*/ 230188 w 331788"/>
              <a:gd name="connsiteY17" fmla="*/ 108828 h 328613"/>
              <a:gd name="connsiteX18" fmla="*/ 234084 w 331788"/>
              <a:gd name="connsiteY18" fmla="*/ 116610 h 328613"/>
              <a:gd name="connsiteX19" fmla="*/ 224992 w 331788"/>
              <a:gd name="connsiteY19" fmla="*/ 125688 h 328613"/>
              <a:gd name="connsiteX20" fmla="*/ 78221 w 331788"/>
              <a:gd name="connsiteY20" fmla="*/ 125688 h 328613"/>
              <a:gd name="connsiteX21" fmla="*/ 28864 w 331788"/>
              <a:gd name="connsiteY21" fmla="*/ 224255 h 328613"/>
              <a:gd name="connsiteX22" fmla="*/ 15875 w 331788"/>
              <a:gd name="connsiteY22" fmla="*/ 263164 h 328613"/>
              <a:gd name="connsiteX23" fmla="*/ 60036 w 331788"/>
              <a:gd name="connsiteY23" fmla="*/ 311150 h 328613"/>
              <a:gd name="connsiteX24" fmla="*/ 232786 w 331788"/>
              <a:gd name="connsiteY24" fmla="*/ 311150 h 328613"/>
              <a:gd name="connsiteX25" fmla="*/ 205509 w 331788"/>
              <a:gd name="connsiteY25" fmla="*/ 263164 h 328613"/>
              <a:gd name="connsiteX26" fmla="*/ 232786 w 331788"/>
              <a:gd name="connsiteY26" fmla="*/ 213880 h 328613"/>
              <a:gd name="connsiteX27" fmla="*/ 314614 w 331788"/>
              <a:gd name="connsiteY27" fmla="*/ 69920 h 328613"/>
              <a:gd name="connsiteX28" fmla="*/ 267855 w 331788"/>
              <a:gd name="connsiteY28" fmla="*/ 20637 h 328613"/>
              <a:gd name="connsiteX29" fmla="*/ 64098 w 331788"/>
              <a:gd name="connsiteY29" fmla="*/ 17462 h 328613"/>
              <a:gd name="connsiteX30" fmla="*/ 17178 w 331788"/>
              <a:gd name="connsiteY30" fmla="*/ 65291 h 328613"/>
              <a:gd name="connsiteX31" fmla="*/ 31515 w 331788"/>
              <a:gd name="connsiteY31" fmla="*/ 107950 h 328613"/>
              <a:gd name="connsiteX32" fmla="*/ 211373 w 331788"/>
              <a:gd name="connsiteY32" fmla="*/ 107950 h 328613"/>
              <a:gd name="connsiteX33" fmla="*/ 202250 w 331788"/>
              <a:gd name="connsiteY33" fmla="*/ 65291 h 328613"/>
              <a:gd name="connsiteX34" fmla="*/ 227013 w 331788"/>
              <a:gd name="connsiteY34" fmla="*/ 17462 h 328613"/>
              <a:gd name="connsiteX35" fmla="*/ 64098 w 331788"/>
              <a:gd name="connsiteY35" fmla="*/ 17462 h 328613"/>
              <a:gd name="connsiteX36" fmla="*/ 66098 w 331788"/>
              <a:gd name="connsiteY36" fmla="*/ 0 h 328613"/>
              <a:gd name="connsiteX37" fmla="*/ 263098 w 331788"/>
              <a:gd name="connsiteY37" fmla="*/ 0 h 328613"/>
              <a:gd name="connsiteX38" fmla="*/ 331788 w 331788"/>
              <a:gd name="connsiteY38" fmla="*/ 69862 h 328613"/>
              <a:gd name="connsiteX39" fmla="*/ 255321 w 331788"/>
              <a:gd name="connsiteY39" fmla="*/ 217350 h 328613"/>
              <a:gd name="connsiteX40" fmla="*/ 304571 w 331788"/>
              <a:gd name="connsiteY40" fmla="*/ 217350 h 328613"/>
              <a:gd name="connsiteX41" fmla="*/ 322716 w 331788"/>
              <a:gd name="connsiteY41" fmla="*/ 228994 h 328613"/>
              <a:gd name="connsiteX42" fmla="*/ 331788 w 331788"/>
              <a:gd name="connsiteY42" fmla="*/ 262632 h 328613"/>
              <a:gd name="connsiteX43" fmla="*/ 256617 w 331788"/>
              <a:gd name="connsiteY43" fmla="*/ 327319 h 328613"/>
              <a:gd name="connsiteX44" fmla="*/ 57026 w 331788"/>
              <a:gd name="connsiteY44" fmla="*/ 328613 h 328613"/>
              <a:gd name="connsiteX45" fmla="*/ 0 w 331788"/>
              <a:gd name="connsiteY45" fmla="*/ 262632 h 328613"/>
              <a:gd name="connsiteX46" fmla="*/ 19441 w 331788"/>
              <a:gd name="connsiteY46" fmla="*/ 209588 h 328613"/>
              <a:gd name="connsiteX47" fmla="*/ 60914 w 331788"/>
              <a:gd name="connsiteY47" fmla="*/ 125494 h 328613"/>
              <a:gd name="connsiteX48" fmla="*/ 33697 w 331788"/>
              <a:gd name="connsiteY48" fmla="*/ 125494 h 328613"/>
              <a:gd name="connsiteX49" fmla="*/ 19441 w 331788"/>
              <a:gd name="connsiteY49" fmla="*/ 119025 h 328613"/>
              <a:gd name="connsiteX50" fmla="*/ 0 w 331788"/>
              <a:gd name="connsiteY50" fmla="*/ 69862 h 328613"/>
              <a:gd name="connsiteX51" fmla="*/ 66098 w 331788"/>
              <a:gd name="connsiteY51"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1788" h="328613">
                <a:moveTo>
                  <a:pt x="57150" y="244475"/>
                </a:moveTo>
                <a:lnTo>
                  <a:pt x="190500" y="244475"/>
                </a:lnTo>
                <a:lnTo>
                  <a:pt x="179388" y="266700"/>
                </a:lnTo>
                <a:lnTo>
                  <a:pt x="44450" y="266700"/>
                </a:lnTo>
                <a:close/>
                <a:moveTo>
                  <a:pt x="238052" y="236537"/>
                </a:moveTo>
                <a:cubicBezTo>
                  <a:pt x="209550" y="263701"/>
                  <a:pt x="238052" y="306387"/>
                  <a:pt x="267850" y="306387"/>
                </a:cubicBezTo>
                <a:cubicBezTo>
                  <a:pt x="314490" y="306387"/>
                  <a:pt x="322263" y="253353"/>
                  <a:pt x="308012" y="236537"/>
                </a:cubicBezTo>
                <a:cubicBezTo>
                  <a:pt x="308012" y="236537"/>
                  <a:pt x="308012" y="236537"/>
                  <a:pt x="238052" y="236537"/>
                </a:cubicBezTo>
                <a:close/>
                <a:moveTo>
                  <a:pt x="79375" y="198437"/>
                </a:moveTo>
                <a:lnTo>
                  <a:pt x="211138" y="198437"/>
                </a:lnTo>
                <a:lnTo>
                  <a:pt x="200026" y="220662"/>
                </a:lnTo>
                <a:lnTo>
                  <a:pt x="66675" y="220662"/>
                </a:lnTo>
                <a:close/>
                <a:moveTo>
                  <a:pt x="98425" y="152400"/>
                </a:moveTo>
                <a:lnTo>
                  <a:pt x="230187" y="152400"/>
                </a:lnTo>
                <a:lnTo>
                  <a:pt x="220662" y="174625"/>
                </a:lnTo>
                <a:lnTo>
                  <a:pt x="87312" y="174625"/>
                </a:lnTo>
                <a:close/>
                <a:moveTo>
                  <a:pt x="267855" y="20637"/>
                </a:moveTo>
                <a:cubicBezTo>
                  <a:pt x="208107" y="20637"/>
                  <a:pt x="215900" y="84187"/>
                  <a:pt x="230188" y="108828"/>
                </a:cubicBezTo>
                <a:cubicBezTo>
                  <a:pt x="231487" y="111422"/>
                  <a:pt x="232786" y="114016"/>
                  <a:pt x="234084" y="116610"/>
                </a:cubicBezTo>
                <a:cubicBezTo>
                  <a:pt x="235383" y="117907"/>
                  <a:pt x="236682" y="125688"/>
                  <a:pt x="224992" y="125688"/>
                </a:cubicBezTo>
                <a:cubicBezTo>
                  <a:pt x="224992" y="125688"/>
                  <a:pt x="224992" y="125688"/>
                  <a:pt x="78221" y="125688"/>
                </a:cubicBezTo>
                <a:cubicBezTo>
                  <a:pt x="74324" y="165893"/>
                  <a:pt x="44450" y="202207"/>
                  <a:pt x="28864" y="224255"/>
                </a:cubicBezTo>
                <a:cubicBezTo>
                  <a:pt x="21070" y="237225"/>
                  <a:pt x="15875" y="248897"/>
                  <a:pt x="15875" y="263164"/>
                </a:cubicBezTo>
                <a:cubicBezTo>
                  <a:pt x="15875" y="287805"/>
                  <a:pt x="35358" y="309853"/>
                  <a:pt x="60036" y="311150"/>
                </a:cubicBezTo>
                <a:lnTo>
                  <a:pt x="232786" y="311150"/>
                </a:lnTo>
                <a:cubicBezTo>
                  <a:pt x="217199" y="300775"/>
                  <a:pt x="205509" y="282618"/>
                  <a:pt x="205509" y="263164"/>
                </a:cubicBezTo>
                <a:cubicBezTo>
                  <a:pt x="205509" y="242412"/>
                  <a:pt x="217199" y="226849"/>
                  <a:pt x="232786" y="213880"/>
                </a:cubicBezTo>
                <a:cubicBezTo>
                  <a:pt x="232786" y="213880"/>
                  <a:pt x="312016" y="143846"/>
                  <a:pt x="314614" y="69920"/>
                </a:cubicBezTo>
                <a:cubicBezTo>
                  <a:pt x="315913" y="42685"/>
                  <a:pt x="295131" y="20637"/>
                  <a:pt x="267855" y="20637"/>
                </a:cubicBezTo>
                <a:close/>
                <a:moveTo>
                  <a:pt x="64098" y="17462"/>
                </a:moveTo>
                <a:cubicBezTo>
                  <a:pt x="39335" y="17462"/>
                  <a:pt x="17178" y="39438"/>
                  <a:pt x="17178" y="65291"/>
                </a:cubicBezTo>
                <a:cubicBezTo>
                  <a:pt x="15875" y="93730"/>
                  <a:pt x="31515" y="107950"/>
                  <a:pt x="31515" y="107950"/>
                </a:cubicBezTo>
                <a:lnTo>
                  <a:pt x="211373" y="107950"/>
                </a:lnTo>
                <a:cubicBezTo>
                  <a:pt x="204857" y="95023"/>
                  <a:pt x="202250" y="78218"/>
                  <a:pt x="202250" y="65291"/>
                </a:cubicBezTo>
                <a:cubicBezTo>
                  <a:pt x="202250" y="45901"/>
                  <a:pt x="212677" y="27803"/>
                  <a:pt x="227013" y="17462"/>
                </a:cubicBezTo>
                <a:cubicBezTo>
                  <a:pt x="227013" y="17462"/>
                  <a:pt x="227013" y="17462"/>
                  <a:pt x="64098" y="17462"/>
                </a:cubicBezTo>
                <a:close/>
                <a:moveTo>
                  <a:pt x="66098" y="0"/>
                </a:moveTo>
                <a:cubicBezTo>
                  <a:pt x="66098" y="0"/>
                  <a:pt x="66098" y="0"/>
                  <a:pt x="263098" y="0"/>
                </a:cubicBezTo>
                <a:cubicBezTo>
                  <a:pt x="300683" y="0"/>
                  <a:pt x="331788" y="31050"/>
                  <a:pt x="331788" y="69862"/>
                </a:cubicBezTo>
                <a:cubicBezTo>
                  <a:pt x="331788" y="137138"/>
                  <a:pt x="278650" y="194063"/>
                  <a:pt x="255321" y="217350"/>
                </a:cubicBezTo>
                <a:cubicBezTo>
                  <a:pt x="255321" y="217350"/>
                  <a:pt x="255321" y="217350"/>
                  <a:pt x="304571" y="217350"/>
                </a:cubicBezTo>
                <a:cubicBezTo>
                  <a:pt x="312347" y="217350"/>
                  <a:pt x="318828" y="222525"/>
                  <a:pt x="322716" y="228994"/>
                </a:cubicBezTo>
                <a:cubicBezTo>
                  <a:pt x="329196" y="239344"/>
                  <a:pt x="331788" y="250988"/>
                  <a:pt x="331788" y="262632"/>
                </a:cubicBezTo>
                <a:cubicBezTo>
                  <a:pt x="331788" y="300151"/>
                  <a:pt x="295499" y="327319"/>
                  <a:pt x="256617" y="327319"/>
                </a:cubicBezTo>
                <a:cubicBezTo>
                  <a:pt x="250137" y="327319"/>
                  <a:pt x="58322" y="328613"/>
                  <a:pt x="57026" y="328613"/>
                </a:cubicBezTo>
                <a:cubicBezTo>
                  <a:pt x="22033" y="324732"/>
                  <a:pt x="0" y="297563"/>
                  <a:pt x="0" y="262632"/>
                </a:cubicBezTo>
                <a:cubicBezTo>
                  <a:pt x="0" y="232875"/>
                  <a:pt x="19441" y="209588"/>
                  <a:pt x="19441" y="209588"/>
                </a:cubicBezTo>
                <a:cubicBezTo>
                  <a:pt x="64802" y="147488"/>
                  <a:pt x="60914" y="125494"/>
                  <a:pt x="60914" y="125494"/>
                </a:cubicBezTo>
                <a:cubicBezTo>
                  <a:pt x="60914" y="125494"/>
                  <a:pt x="60914" y="125494"/>
                  <a:pt x="33697" y="125494"/>
                </a:cubicBezTo>
                <a:cubicBezTo>
                  <a:pt x="28513" y="125494"/>
                  <a:pt x="23329" y="122906"/>
                  <a:pt x="19441" y="119025"/>
                </a:cubicBezTo>
                <a:cubicBezTo>
                  <a:pt x="6480" y="106088"/>
                  <a:pt x="0" y="87975"/>
                  <a:pt x="0" y="69862"/>
                </a:cubicBezTo>
                <a:cubicBezTo>
                  <a:pt x="0" y="34931"/>
                  <a:pt x="28513" y="0"/>
                  <a:pt x="6609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transition spd="slow" advTm="4000">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305300" y="-1104900"/>
            <a:ext cx="3581400" cy="35814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3" name="椭圆 2"/>
          <p:cNvSpPr/>
          <p:nvPr/>
        </p:nvSpPr>
        <p:spPr>
          <a:xfrm>
            <a:off x="5753100" y="5676900"/>
            <a:ext cx="685800" cy="6858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4" name="文本框 3"/>
          <p:cNvSpPr txBox="1"/>
          <p:nvPr/>
        </p:nvSpPr>
        <p:spPr>
          <a:xfrm>
            <a:off x="4977745" y="767834"/>
            <a:ext cx="2236510" cy="707886"/>
          </a:xfrm>
          <a:prstGeom prst="rect">
            <a:avLst/>
          </a:prstGeom>
          <a:noFill/>
        </p:spPr>
        <p:txBody>
          <a:bodyPr wrap="none" rtlCol="0">
            <a:spAutoFit/>
            <a:scene3d>
              <a:camera prst="orthographicFront"/>
              <a:lightRig rig="threePt" dir="t"/>
            </a:scene3d>
            <a:sp3d contourW="12700"/>
          </a:bodyPr>
          <a:lstStyle/>
          <a:p>
            <a:pPr algn="ctr"/>
            <a:r>
              <a:rPr lang="zh-CN" altLang="en-US" sz="4000" b="1" dirty="0">
                <a:solidFill>
                  <a:schemeClr val="accent2"/>
                </a:solidFill>
              </a:rPr>
              <a:t>自我评价</a:t>
            </a:r>
            <a:endParaRPr lang="zh-CN" altLang="en-US" sz="4000" b="1" dirty="0">
              <a:solidFill>
                <a:schemeClr val="accent2"/>
              </a:solidFill>
            </a:endParaRPr>
          </a:p>
        </p:txBody>
      </p:sp>
      <p:sp>
        <p:nvSpPr>
          <p:cNvPr id="5" name="矩形 4"/>
          <p:cNvSpPr/>
          <p:nvPr/>
        </p:nvSpPr>
        <p:spPr>
          <a:xfrm>
            <a:off x="1966913" y="2918584"/>
            <a:ext cx="8281988"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600" dirty="0">
                <a:solidFill>
                  <a:schemeClr val="tx1">
                    <a:lumMod val="50000"/>
                    <a:lumOff val="50000"/>
                  </a:schemeClr>
                </a:solidFill>
              </a:rPr>
              <a:t>Microsoft Office PowerPoint</a:t>
            </a:r>
            <a:r>
              <a:rPr lang="zh-CN" altLang="en-US" sz="1600" dirty="0">
                <a:solidFill>
                  <a:schemeClr val="tx1">
                    <a:lumMod val="50000"/>
                    <a:lumOff val="50000"/>
                  </a:schemeClr>
                </a:solidFill>
              </a:rPr>
              <a:t>不仅可以创建演示文稿，还可以在互联网上召开面对面会议、远程会议或在网上给观众展示演示文稿</a:t>
            </a:r>
            <a:endParaRPr lang="zh-CN" altLang="en-US" sz="1600" dirty="0">
              <a:solidFill>
                <a:schemeClr val="tx1">
                  <a:lumMod val="50000"/>
                  <a:lumOff val="50000"/>
                </a:schemeClr>
              </a:solidFill>
            </a:endParaRPr>
          </a:p>
        </p:txBody>
      </p:sp>
      <p:sp>
        <p:nvSpPr>
          <p:cNvPr id="6" name="矩形 5"/>
          <p:cNvSpPr/>
          <p:nvPr/>
        </p:nvSpPr>
        <p:spPr>
          <a:xfrm>
            <a:off x="1966913" y="4150484"/>
            <a:ext cx="8281988"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600" dirty="0">
                <a:solidFill>
                  <a:schemeClr val="tx1">
                    <a:lumMod val="50000"/>
                    <a:lumOff val="50000"/>
                  </a:schemeClr>
                </a:solidFill>
              </a:rPr>
              <a:t>Microsoft Office PowerPoint</a:t>
            </a:r>
            <a:r>
              <a:rPr lang="zh-CN" altLang="en-US" sz="1600" dirty="0">
                <a:solidFill>
                  <a:schemeClr val="tx1">
                    <a:lumMod val="50000"/>
                    <a:lumOff val="50000"/>
                  </a:schemeClr>
                </a:solidFill>
              </a:rPr>
              <a:t>不仅可以创建演示文稿，还可以在互联网上召开面对面会议、远程会议或在网上给观众展示演示文稿</a:t>
            </a:r>
            <a:endParaRPr lang="zh-CN" altLang="en-US" sz="1600" dirty="0">
              <a:solidFill>
                <a:schemeClr val="tx1">
                  <a:lumMod val="50000"/>
                  <a:lumOff val="50000"/>
                </a:schemeClr>
              </a:solidFill>
            </a:endParaRPr>
          </a:p>
        </p:txBody>
      </p:sp>
    </p:spTree>
  </p:cSld>
  <p:clrMapOvr>
    <a:masterClrMapping/>
  </p:clrMapOvr>
  <p:transition spd="slow" advTm="4000">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099462" y="2087089"/>
            <a:ext cx="9838703" cy="3127168"/>
            <a:chOff x="1099462" y="867889"/>
            <a:chExt cx="9838703" cy="3127168"/>
          </a:xfrm>
        </p:grpSpPr>
        <p:sp>
          <p:nvSpPr>
            <p:cNvPr id="9" name="椭圆 8"/>
            <p:cNvSpPr/>
            <p:nvPr/>
          </p:nvSpPr>
          <p:spPr>
            <a:xfrm>
              <a:off x="7330044" y="1668485"/>
              <a:ext cx="1050964" cy="105096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8" name="椭圆 7"/>
            <p:cNvSpPr/>
            <p:nvPr/>
          </p:nvSpPr>
          <p:spPr>
            <a:xfrm>
              <a:off x="4251368" y="1387929"/>
              <a:ext cx="679860" cy="67986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 name="椭圆 1"/>
            <p:cNvSpPr/>
            <p:nvPr/>
          </p:nvSpPr>
          <p:spPr>
            <a:xfrm>
              <a:off x="1099462" y="1387929"/>
              <a:ext cx="356260" cy="35626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3" name="椭圆 2"/>
            <p:cNvSpPr/>
            <p:nvPr/>
          </p:nvSpPr>
          <p:spPr>
            <a:xfrm>
              <a:off x="2254336" y="1070263"/>
              <a:ext cx="409700" cy="4097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4" name="椭圆 3"/>
            <p:cNvSpPr/>
            <p:nvPr/>
          </p:nvSpPr>
          <p:spPr>
            <a:xfrm>
              <a:off x="3372101" y="935677"/>
              <a:ext cx="475013" cy="475013"/>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5" name="椭圆 4"/>
            <p:cNvSpPr/>
            <p:nvPr/>
          </p:nvSpPr>
          <p:spPr>
            <a:xfrm>
              <a:off x="2459186" y="1977244"/>
              <a:ext cx="777834" cy="777834"/>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6" name="椭圆 5"/>
            <p:cNvSpPr/>
            <p:nvPr/>
          </p:nvSpPr>
          <p:spPr>
            <a:xfrm>
              <a:off x="3642760" y="1646216"/>
              <a:ext cx="385948" cy="385948"/>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7" name="椭圆 6"/>
            <p:cNvSpPr/>
            <p:nvPr/>
          </p:nvSpPr>
          <p:spPr>
            <a:xfrm>
              <a:off x="4532416" y="867889"/>
              <a:ext cx="3127168" cy="3127168"/>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0" name="椭圆 9"/>
            <p:cNvSpPr/>
            <p:nvPr/>
          </p:nvSpPr>
          <p:spPr>
            <a:xfrm>
              <a:off x="8490857" y="1132115"/>
              <a:ext cx="557151" cy="557151"/>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1" name="椭圆 10"/>
            <p:cNvSpPr/>
            <p:nvPr/>
          </p:nvSpPr>
          <p:spPr>
            <a:xfrm>
              <a:off x="8819407" y="2063338"/>
              <a:ext cx="356260" cy="35626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2" name="椭圆 11"/>
            <p:cNvSpPr/>
            <p:nvPr/>
          </p:nvSpPr>
          <p:spPr>
            <a:xfrm>
              <a:off x="9548748" y="1566059"/>
              <a:ext cx="356260" cy="35626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3" name="椭圆 12"/>
            <p:cNvSpPr/>
            <p:nvPr/>
          </p:nvSpPr>
          <p:spPr>
            <a:xfrm>
              <a:off x="9548748" y="2330532"/>
              <a:ext cx="307771" cy="307771"/>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4" name="椭圆 13"/>
            <p:cNvSpPr/>
            <p:nvPr/>
          </p:nvSpPr>
          <p:spPr>
            <a:xfrm>
              <a:off x="10716489" y="1755568"/>
              <a:ext cx="221676" cy="221676"/>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grpSp>
      <p:sp>
        <p:nvSpPr>
          <p:cNvPr id="17" name="文本框 16"/>
          <p:cNvSpPr txBox="1"/>
          <p:nvPr/>
        </p:nvSpPr>
        <p:spPr>
          <a:xfrm>
            <a:off x="5017020" y="3073401"/>
            <a:ext cx="2157963" cy="1446550"/>
          </a:xfrm>
          <a:prstGeom prst="rect">
            <a:avLst/>
          </a:prstGeom>
          <a:noFill/>
        </p:spPr>
        <p:txBody>
          <a:bodyPr wrap="none" rtlCol="0">
            <a:spAutoFit/>
            <a:scene3d>
              <a:camera prst="orthographicFront"/>
              <a:lightRig rig="threePt" dir="t"/>
            </a:scene3d>
            <a:sp3d contourW="12700"/>
          </a:bodyPr>
          <a:lstStyle/>
          <a:p>
            <a:pPr algn="ctr"/>
            <a:r>
              <a:rPr lang="en-US" altLang="zh-CN" sz="4400" b="1" dirty="0">
                <a:solidFill>
                  <a:schemeClr val="accent2"/>
                </a:solidFill>
              </a:rPr>
              <a:t>THANK</a:t>
            </a:r>
            <a:endParaRPr lang="en-US" altLang="zh-CN" sz="4400" b="1" dirty="0">
              <a:solidFill>
                <a:schemeClr val="accent2"/>
              </a:solidFill>
            </a:endParaRPr>
          </a:p>
          <a:p>
            <a:pPr algn="ctr"/>
            <a:r>
              <a:rPr lang="en-US" altLang="zh-CN" sz="4400" b="1" dirty="0">
                <a:solidFill>
                  <a:schemeClr val="accent2"/>
                </a:solidFill>
              </a:rPr>
              <a:t> YOU</a:t>
            </a:r>
            <a:endParaRPr lang="zh-CN" altLang="en-US" sz="4400" b="1" dirty="0">
              <a:solidFill>
                <a:schemeClr val="accent2"/>
              </a:solidFill>
            </a:endParaRPr>
          </a:p>
        </p:txBody>
      </p:sp>
    </p:spTree>
  </p:cSld>
  <p:clrMapOvr>
    <a:masterClrMapping/>
  </p:clrMapOvr>
  <p:transition spd="slow" advTm="4000">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228850"/>
            <a:ext cx="12192000" cy="24003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533900" y="2476500"/>
            <a:ext cx="1905000" cy="19050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3" name="椭圆 2"/>
          <p:cNvSpPr/>
          <p:nvPr/>
        </p:nvSpPr>
        <p:spPr>
          <a:xfrm>
            <a:off x="1428750" y="1638300"/>
            <a:ext cx="3581400" cy="35814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5" name="文本框 4"/>
          <p:cNvSpPr txBox="1"/>
          <p:nvPr/>
        </p:nvSpPr>
        <p:spPr>
          <a:xfrm>
            <a:off x="6846029" y="3036466"/>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bg1"/>
                </a:solidFill>
              </a:rPr>
              <a:t>标题文字添加</a:t>
            </a:r>
            <a:endParaRPr lang="zh-CN" altLang="en-US" sz="3600" b="1" dirty="0">
              <a:solidFill>
                <a:schemeClr val="bg1"/>
              </a:solidFill>
            </a:endParaRPr>
          </a:p>
        </p:txBody>
      </p:sp>
      <p:sp>
        <p:nvSpPr>
          <p:cNvPr id="6" name="椭圆 5"/>
          <p:cNvSpPr/>
          <p:nvPr/>
        </p:nvSpPr>
        <p:spPr>
          <a:xfrm>
            <a:off x="7400925" y="1828800"/>
            <a:ext cx="800100" cy="8001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7" name="椭圆 6"/>
          <p:cNvSpPr/>
          <p:nvPr/>
        </p:nvSpPr>
        <p:spPr>
          <a:xfrm>
            <a:off x="8531393" y="1553331"/>
            <a:ext cx="520363" cy="520363"/>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8" name="椭圆 7"/>
          <p:cNvSpPr/>
          <p:nvPr/>
        </p:nvSpPr>
        <p:spPr>
          <a:xfrm>
            <a:off x="7852111" y="806870"/>
            <a:ext cx="679282" cy="679282"/>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9" name="椭圆 8"/>
          <p:cNvSpPr/>
          <p:nvPr/>
        </p:nvSpPr>
        <p:spPr>
          <a:xfrm>
            <a:off x="9376081" y="1519965"/>
            <a:ext cx="301319" cy="301319"/>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0" name="文本框 9"/>
          <p:cNvSpPr txBox="1"/>
          <p:nvPr/>
        </p:nvSpPr>
        <p:spPr>
          <a:xfrm>
            <a:off x="5181030" y="3001609"/>
            <a:ext cx="1000210" cy="461665"/>
          </a:xfrm>
          <a:prstGeom prst="rect">
            <a:avLst/>
          </a:prstGeom>
          <a:noFill/>
        </p:spPr>
        <p:txBody>
          <a:bodyPr wrap="none" rtlCol="0">
            <a:spAutoFit/>
            <a:scene3d>
              <a:camera prst="orthographicFront"/>
              <a:lightRig rig="threePt" dir="t"/>
            </a:scene3d>
            <a:sp3d contourW="12700"/>
          </a:bodyPr>
          <a:lstStyle/>
          <a:p>
            <a:pPr algn="ctr"/>
            <a:r>
              <a:rPr lang="en-US" altLang="zh-CN" sz="2400" b="1" dirty="0">
                <a:solidFill>
                  <a:schemeClr val="accent2"/>
                </a:solidFill>
              </a:rPr>
              <a:t>PART</a:t>
            </a:r>
            <a:endParaRPr lang="zh-CN" altLang="en-US" sz="2400" b="1" dirty="0">
              <a:solidFill>
                <a:schemeClr val="accent2"/>
              </a:solidFill>
            </a:endParaRPr>
          </a:p>
        </p:txBody>
      </p:sp>
      <p:sp>
        <p:nvSpPr>
          <p:cNvPr id="11" name="文本框 10"/>
          <p:cNvSpPr txBox="1"/>
          <p:nvPr/>
        </p:nvSpPr>
        <p:spPr>
          <a:xfrm>
            <a:off x="5417279" y="3458028"/>
            <a:ext cx="527710" cy="461665"/>
          </a:xfrm>
          <a:prstGeom prst="rect">
            <a:avLst/>
          </a:prstGeom>
          <a:noFill/>
        </p:spPr>
        <p:txBody>
          <a:bodyPr wrap="none" rtlCol="0">
            <a:spAutoFit/>
            <a:scene3d>
              <a:camera prst="orthographicFront"/>
              <a:lightRig rig="threePt" dir="t"/>
            </a:scene3d>
            <a:sp3d contourW="12700"/>
          </a:bodyPr>
          <a:lstStyle/>
          <a:p>
            <a:pPr algn="ctr"/>
            <a:r>
              <a:rPr lang="en-US" altLang="zh-CN" sz="2400" b="1" dirty="0">
                <a:solidFill>
                  <a:schemeClr val="accent2"/>
                </a:solidFill>
              </a:rPr>
              <a:t>01</a:t>
            </a:r>
            <a:endParaRPr lang="zh-CN" altLang="en-US" sz="2400" b="1" dirty="0">
              <a:solidFill>
                <a:schemeClr val="accent2"/>
              </a:solidFill>
            </a:endParaRPr>
          </a:p>
        </p:txBody>
      </p:sp>
      <p:sp>
        <p:nvSpPr>
          <p:cNvPr id="13" name="文本框 12"/>
          <p:cNvSpPr txBox="1"/>
          <p:nvPr/>
        </p:nvSpPr>
        <p:spPr>
          <a:xfrm>
            <a:off x="6846029" y="3682615"/>
            <a:ext cx="4268996" cy="307777"/>
          </a:xfrm>
          <a:prstGeom prst="rect">
            <a:avLst/>
          </a:prstGeom>
          <a:noFill/>
        </p:spPr>
        <p:txBody>
          <a:bodyPr wrap="square" rtlCol="0">
            <a:spAutoFit/>
            <a:scene3d>
              <a:camera prst="orthographicFront"/>
              <a:lightRig rig="threePt" dir="t"/>
            </a:scene3d>
            <a:sp3d contourW="12700"/>
          </a:bodyPr>
          <a:lstStyle/>
          <a:p>
            <a:r>
              <a:rPr lang="en-US" altLang="zh-CN" sz="1400" b="1" dirty="0">
                <a:solidFill>
                  <a:schemeClr val="bg1"/>
                </a:solidFill>
              </a:rPr>
              <a:t>ADD YOUR TEXT HERE ADD YOUR TEXT</a:t>
            </a:r>
            <a:endParaRPr lang="en-US" altLang="zh-CN" sz="1400" b="1" dirty="0">
              <a:solidFill>
                <a:schemeClr val="bg1"/>
              </a:solidFill>
            </a:endParaRPr>
          </a:p>
        </p:txBody>
      </p:sp>
      <p:pic>
        <p:nvPicPr>
          <p:cNvPr id="20" name="图片占位符 19"/>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spTree>
  </p:cSld>
  <p:clrMapOvr>
    <a:masterClrMapping/>
  </p:clrMapOvr>
  <p:transition spd="slow" advTm="4000">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2997200" y="1981200"/>
            <a:ext cx="7391400" cy="2908300"/>
          </a:xfrm>
          <a:prstGeom prst="roundRect">
            <a:avLst>
              <a:gd name="adj" fmla="val 9048"/>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4" name="矩形: 圆角 3"/>
          <p:cNvSpPr/>
          <p:nvPr/>
        </p:nvSpPr>
        <p:spPr>
          <a:xfrm>
            <a:off x="3213100" y="2095500"/>
            <a:ext cx="7035800" cy="2667000"/>
          </a:xfrm>
          <a:prstGeom prst="roundRect">
            <a:avLst>
              <a:gd name="adj" fmla="val 9048"/>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2" name="椭圆 1"/>
          <p:cNvSpPr/>
          <p:nvPr/>
        </p:nvSpPr>
        <p:spPr>
          <a:xfrm>
            <a:off x="914400" y="1752600"/>
            <a:ext cx="3352800" cy="33528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6" name="椭圆 5"/>
          <p:cNvSpPr/>
          <p:nvPr/>
        </p:nvSpPr>
        <p:spPr>
          <a:xfrm>
            <a:off x="10063301" y="3619500"/>
            <a:ext cx="723900" cy="7239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7" name="椭圆 6"/>
          <p:cNvSpPr/>
          <p:nvPr/>
        </p:nvSpPr>
        <p:spPr>
          <a:xfrm>
            <a:off x="10526851" y="3073400"/>
            <a:ext cx="361950" cy="36195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8" name="椭圆 7"/>
          <p:cNvSpPr/>
          <p:nvPr/>
        </p:nvSpPr>
        <p:spPr>
          <a:xfrm>
            <a:off x="10888801" y="3381375"/>
            <a:ext cx="476250" cy="47625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9" name="椭圆 8"/>
          <p:cNvSpPr/>
          <p:nvPr/>
        </p:nvSpPr>
        <p:spPr>
          <a:xfrm>
            <a:off x="11003101" y="2873375"/>
            <a:ext cx="238125" cy="238125"/>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0" name="文本框 9"/>
          <p:cNvSpPr txBox="1"/>
          <p:nvPr/>
        </p:nvSpPr>
        <p:spPr>
          <a:xfrm>
            <a:off x="4729540" y="2329934"/>
            <a:ext cx="1723549" cy="400110"/>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accent2"/>
                </a:solidFill>
              </a:rPr>
              <a:t>个人资料简介</a:t>
            </a:r>
            <a:endParaRPr lang="zh-CN" altLang="en-US" sz="2000" b="1" dirty="0">
              <a:solidFill>
                <a:schemeClr val="accent2"/>
              </a:solidFill>
            </a:endParaRPr>
          </a:p>
        </p:txBody>
      </p:sp>
      <p:sp>
        <p:nvSpPr>
          <p:cNvPr id="11" name="文本框 10"/>
          <p:cNvSpPr txBox="1"/>
          <p:nvPr/>
        </p:nvSpPr>
        <p:spPr>
          <a:xfrm>
            <a:off x="4813300" y="2829833"/>
            <a:ext cx="1083951"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75000"/>
                    <a:lumOff val="25000"/>
                  </a:schemeClr>
                </a:solidFill>
              </a:rPr>
              <a:t>姓名：</a:t>
            </a:r>
            <a:r>
              <a:rPr lang="en-US" altLang="zh-CN" sz="1400" dirty="0">
                <a:solidFill>
                  <a:schemeClr val="tx1">
                    <a:lumMod val="75000"/>
                    <a:lumOff val="25000"/>
                  </a:schemeClr>
                </a:solidFill>
              </a:rPr>
              <a:t>XXX</a:t>
            </a:r>
            <a:endParaRPr lang="zh-CN" altLang="en-US" sz="1400" dirty="0">
              <a:solidFill>
                <a:schemeClr val="tx1">
                  <a:lumMod val="75000"/>
                  <a:lumOff val="25000"/>
                </a:schemeClr>
              </a:solidFill>
            </a:endParaRPr>
          </a:p>
        </p:txBody>
      </p:sp>
      <p:sp>
        <p:nvSpPr>
          <p:cNvPr id="12" name="文本框 11"/>
          <p:cNvSpPr txBox="1"/>
          <p:nvPr/>
        </p:nvSpPr>
        <p:spPr>
          <a:xfrm>
            <a:off x="4813300" y="3167028"/>
            <a:ext cx="1101584"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75000"/>
                    <a:lumOff val="25000"/>
                  </a:schemeClr>
                </a:solidFill>
              </a:rPr>
              <a:t>年龄：</a:t>
            </a:r>
            <a:r>
              <a:rPr lang="en-US" altLang="zh-CN" sz="1400" dirty="0">
                <a:solidFill>
                  <a:schemeClr val="tx1">
                    <a:lumMod val="75000"/>
                    <a:lumOff val="25000"/>
                  </a:schemeClr>
                </a:solidFill>
              </a:rPr>
              <a:t>22</a:t>
            </a:r>
            <a:r>
              <a:rPr lang="zh-CN" altLang="en-US" sz="1400" dirty="0">
                <a:solidFill>
                  <a:schemeClr val="tx1">
                    <a:lumMod val="75000"/>
                    <a:lumOff val="25000"/>
                  </a:schemeClr>
                </a:solidFill>
              </a:rPr>
              <a:t>岁</a:t>
            </a:r>
            <a:endParaRPr lang="zh-CN" altLang="en-US" sz="1400" dirty="0">
              <a:solidFill>
                <a:schemeClr val="tx1">
                  <a:lumMod val="75000"/>
                  <a:lumOff val="25000"/>
                </a:schemeClr>
              </a:solidFill>
            </a:endParaRPr>
          </a:p>
        </p:txBody>
      </p:sp>
      <p:sp>
        <p:nvSpPr>
          <p:cNvPr id="13" name="文本框 12"/>
          <p:cNvSpPr txBox="1"/>
          <p:nvPr/>
        </p:nvSpPr>
        <p:spPr>
          <a:xfrm>
            <a:off x="4813300" y="3504223"/>
            <a:ext cx="1220206"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75000"/>
                    <a:lumOff val="25000"/>
                  </a:schemeClr>
                </a:solidFill>
              </a:rPr>
              <a:t>身高：</a:t>
            </a:r>
            <a:r>
              <a:rPr lang="en-US" altLang="zh-CN" sz="1400" dirty="0">
                <a:solidFill>
                  <a:schemeClr val="tx1">
                    <a:lumMod val="75000"/>
                    <a:lumOff val="25000"/>
                  </a:schemeClr>
                </a:solidFill>
              </a:rPr>
              <a:t>1.80M</a:t>
            </a:r>
            <a:endParaRPr lang="zh-CN" altLang="en-US" sz="1400" dirty="0">
              <a:solidFill>
                <a:schemeClr val="tx1">
                  <a:lumMod val="75000"/>
                  <a:lumOff val="25000"/>
                </a:schemeClr>
              </a:solidFill>
            </a:endParaRPr>
          </a:p>
        </p:txBody>
      </p:sp>
      <p:sp>
        <p:nvSpPr>
          <p:cNvPr id="14" name="文本框 13"/>
          <p:cNvSpPr txBox="1"/>
          <p:nvPr/>
        </p:nvSpPr>
        <p:spPr>
          <a:xfrm>
            <a:off x="4813300" y="3841418"/>
            <a:ext cx="1082348"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75000"/>
                    <a:lumOff val="25000"/>
                  </a:schemeClr>
                </a:solidFill>
              </a:rPr>
              <a:t>学历：本科</a:t>
            </a:r>
            <a:endParaRPr lang="zh-CN" altLang="en-US" sz="1400" dirty="0">
              <a:solidFill>
                <a:schemeClr val="tx1">
                  <a:lumMod val="75000"/>
                  <a:lumOff val="25000"/>
                </a:schemeClr>
              </a:solidFill>
            </a:endParaRPr>
          </a:p>
        </p:txBody>
      </p:sp>
      <p:sp>
        <p:nvSpPr>
          <p:cNvPr id="15" name="文本框 14"/>
          <p:cNvSpPr txBox="1"/>
          <p:nvPr/>
        </p:nvSpPr>
        <p:spPr>
          <a:xfrm>
            <a:off x="4813300" y="4178612"/>
            <a:ext cx="3057247"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75000"/>
                    <a:lumOff val="25000"/>
                  </a:schemeClr>
                </a:solidFill>
              </a:rPr>
              <a:t>个人宣言：吃得苦中苦，方位人上人</a:t>
            </a:r>
            <a:endParaRPr lang="zh-CN" altLang="en-US" sz="1400" dirty="0">
              <a:solidFill>
                <a:schemeClr val="tx1">
                  <a:lumMod val="75000"/>
                  <a:lumOff val="25000"/>
                </a:schemeClr>
              </a:solidFill>
            </a:endParaRPr>
          </a:p>
        </p:txBody>
      </p:sp>
      <p:sp>
        <p:nvSpPr>
          <p:cNvPr id="16" name="文本框 15"/>
          <p:cNvSpPr txBox="1"/>
          <p:nvPr/>
        </p:nvSpPr>
        <p:spPr>
          <a:xfrm>
            <a:off x="6769070" y="2829833"/>
            <a:ext cx="2149948"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75000"/>
                    <a:lumOff val="25000"/>
                  </a:schemeClr>
                </a:solidFill>
              </a:rPr>
              <a:t>爱好：运动、唱歌、</a:t>
            </a:r>
            <a:r>
              <a:rPr lang="en-US" altLang="zh-CN" sz="1400" dirty="0">
                <a:solidFill>
                  <a:schemeClr val="tx1">
                    <a:lumMod val="75000"/>
                    <a:lumOff val="25000"/>
                  </a:schemeClr>
                </a:solidFill>
              </a:rPr>
              <a:t>PPT</a:t>
            </a:r>
            <a:endParaRPr lang="zh-CN" altLang="en-US" sz="1400" dirty="0">
              <a:solidFill>
                <a:schemeClr val="tx1">
                  <a:lumMod val="75000"/>
                  <a:lumOff val="25000"/>
                </a:schemeClr>
              </a:solidFill>
            </a:endParaRPr>
          </a:p>
        </p:txBody>
      </p:sp>
      <p:sp>
        <p:nvSpPr>
          <p:cNvPr id="17" name="文本框 16"/>
          <p:cNvSpPr txBox="1"/>
          <p:nvPr/>
        </p:nvSpPr>
        <p:spPr>
          <a:xfrm>
            <a:off x="6769070" y="3167028"/>
            <a:ext cx="1441420"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75000"/>
                    <a:lumOff val="25000"/>
                  </a:schemeClr>
                </a:solidFill>
              </a:rPr>
              <a:t>专业：平面设计</a:t>
            </a:r>
            <a:endParaRPr lang="zh-CN" altLang="en-US" sz="1400" dirty="0">
              <a:solidFill>
                <a:schemeClr val="tx1">
                  <a:lumMod val="75000"/>
                  <a:lumOff val="25000"/>
                </a:schemeClr>
              </a:solidFill>
            </a:endParaRPr>
          </a:p>
        </p:txBody>
      </p:sp>
      <p:sp>
        <p:nvSpPr>
          <p:cNvPr id="18" name="文本框 17"/>
          <p:cNvSpPr txBox="1"/>
          <p:nvPr/>
        </p:nvSpPr>
        <p:spPr>
          <a:xfrm>
            <a:off x="6769070" y="3504223"/>
            <a:ext cx="1800493"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75000"/>
                    <a:lumOff val="25000"/>
                  </a:schemeClr>
                </a:solidFill>
              </a:rPr>
              <a:t>毕业学校：清华大学</a:t>
            </a:r>
            <a:endParaRPr lang="zh-CN" altLang="en-US" sz="1400" dirty="0">
              <a:solidFill>
                <a:schemeClr val="tx1">
                  <a:lumMod val="75000"/>
                  <a:lumOff val="25000"/>
                </a:schemeClr>
              </a:solidFill>
            </a:endParaRPr>
          </a:p>
        </p:txBody>
      </p:sp>
      <p:sp>
        <p:nvSpPr>
          <p:cNvPr id="19" name="文本框 18"/>
          <p:cNvSpPr txBox="1"/>
          <p:nvPr/>
        </p:nvSpPr>
        <p:spPr>
          <a:xfrm>
            <a:off x="6769070" y="3841418"/>
            <a:ext cx="1322798" cy="307777"/>
          </a:xfrm>
          <a:prstGeom prst="rect">
            <a:avLst/>
          </a:prstGeom>
          <a:noFill/>
        </p:spPr>
        <p:txBody>
          <a:bodyPr wrap="none" rtlCol="0">
            <a:spAutoFit/>
            <a:scene3d>
              <a:camera prst="orthographicFront"/>
              <a:lightRig rig="threePt" dir="t"/>
            </a:scene3d>
            <a:sp3d contourW="12700"/>
          </a:bodyPr>
          <a:lstStyle/>
          <a:p>
            <a:r>
              <a:rPr lang="zh-CN" altLang="en-US" sz="1400" dirty="0">
                <a:solidFill>
                  <a:schemeClr val="tx1">
                    <a:lumMod val="75000"/>
                    <a:lumOff val="25000"/>
                  </a:schemeClr>
                </a:solidFill>
              </a:rPr>
              <a:t>职业：</a:t>
            </a:r>
            <a:r>
              <a:rPr lang="en-US" altLang="zh-CN" sz="1400" dirty="0">
                <a:solidFill>
                  <a:schemeClr val="tx1">
                    <a:lumMod val="75000"/>
                    <a:lumOff val="25000"/>
                  </a:schemeClr>
                </a:solidFill>
              </a:rPr>
              <a:t>PPTER</a:t>
            </a:r>
            <a:endParaRPr lang="zh-CN" altLang="en-US" sz="1400" dirty="0">
              <a:solidFill>
                <a:schemeClr val="tx1">
                  <a:lumMod val="75000"/>
                  <a:lumOff val="25000"/>
                </a:schemeClr>
              </a:solidFill>
            </a:endParaRPr>
          </a:p>
        </p:txBody>
      </p:sp>
      <p:pic>
        <p:nvPicPr>
          <p:cNvPr id="23" name="图片占位符 22"/>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25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fltVal val="0"/>
                                          </p:val>
                                        </p:tav>
                                        <p:tav tm="100000">
                                          <p:val>
                                            <p:strVal val="#ppt_h"/>
                                          </p:val>
                                        </p:tav>
                                      </p:tavLst>
                                    </p:anim>
                                    <p:animEffect transition="in" filter="fade">
                                      <p:cBhvr>
                                        <p:cTn id="58" dur="500"/>
                                        <p:tgtEl>
                                          <p:spTgt spid="6"/>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Effect transition="in" filter="fade">
                                      <p:cBhvr>
                                        <p:cTn id="63" dur="500"/>
                                        <p:tgtEl>
                                          <p:spTgt spid="7"/>
                                        </p:tgtEl>
                                      </p:cBhvr>
                                    </p:animEffect>
                                  </p:childTnLst>
                                </p:cTn>
                              </p:par>
                              <p:par>
                                <p:cTn id="64" presetID="53" presetClass="entr" presetSubtype="16" fill="hold" grpId="0" nodeType="withEffect">
                                  <p:stCondLst>
                                    <p:cond delay="250"/>
                                  </p:stCondLst>
                                  <p:childTnLst>
                                    <p:set>
                                      <p:cBhvr>
                                        <p:cTn id="65" dur="1" fill="hold">
                                          <p:stCondLst>
                                            <p:cond delay="0"/>
                                          </p:stCondLst>
                                        </p:cTn>
                                        <p:tgtEl>
                                          <p:spTgt spid="8"/>
                                        </p:tgtEl>
                                        <p:attrNameLst>
                                          <p:attrName>style.visibility</p:attrName>
                                        </p:attrNameLst>
                                      </p:cBhvr>
                                      <p:to>
                                        <p:strVal val="visible"/>
                                      </p:to>
                                    </p:set>
                                    <p:anim calcmode="lin" valueType="num">
                                      <p:cBhvr>
                                        <p:cTn id="66" dur="500" fill="hold"/>
                                        <p:tgtEl>
                                          <p:spTgt spid="8"/>
                                        </p:tgtEl>
                                        <p:attrNameLst>
                                          <p:attrName>ppt_w</p:attrName>
                                        </p:attrNameLst>
                                      </p:cBhvr>
                                      <p:tavLst>
                                        <p:tav tm="0">
                                          <p:val>
                                            <p:fltVal val="0"/>
                                          </p:val>
                                        </p:tav>
                                        <p:tav tm="100000">
                                          <p:val>
                                            <p:strVal val="#ppt_w"/>
                                          </p:val>
                                        </p:tav>
                                      </p:tavLst>
                                    </p:anim>
                                    <p:anim calcmode="lin" valueType="num">
                                      <p:cBhvr>
                                        <p:cTn id="67" dur="500" fill="hold"/>
                                        <p:tgtEl>
                                          <p:spTgt spid="8"/>
                                        </p:tgtEl>
                                        <p:attrNameLst>
                                          <p:attrName>ppt_h</p:attrName>
                                        </p:attrNameLst>
                                      </p:cBhvr>
                                      <p:tavLst>
                                        <p:tav tm="0">
                                          <p:val>
                                            <p:fltVal val="0"/>
                                          </p:val>
                                        </p:tav>
                                        <p:tav tm="100000">
                                          <p:val>
                                            <p:strVal val="#ppt_h"/>
                                          </p:val>
                                        </p:tav>
                                      </p:tavLst>
                                    </p:anim>
                                    <p:animEffect transition="in" filter="fade">
                                      <p:cBhvr>
                                        <p:cTn id="68" dur="500"/>
                                        <p:tgtEl>
                                          <p:spTgt spid="8"/>
                                        </p:tgtEl>
                                      </p:cBhvr>
                                    </p:animEffect>
                                  </p:childTnLst>
                                </p:cTn>
                              </p:par>
                              <p:par>
                                <p:cTn id="69" presetID="53" presetClass="entr" presetSubtype="16" fill="hold" grpId="0" nodeType="withEffect">
                                  <p:stCondLst>
                                    <p:cond delay="25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2"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3" name="文本框 2"/>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sp>
        <p:nvSpPr>
          <p:cNvPr id="12" name="箭头: V 形 11"/>
          <p:cNvSpPr/>
          <p:nvPr/>
        </p:nvSpPr>
        <p:spPr>
          <a:xfrm rot="20730526">
            <a:off x="3247647" y="4220109"/>
            <a:ext cx="203200" cy="203200"/>
          </a:xfrm>
          <a:prstGeom prst="chevron">
            <a:avLst/>
          </a:prstGeom>
          <a:solidFill>
            <a:schemeClr val="bg1">
              <a:lumMod val="75000"/>
            </a:schemeClr>
          </a:solidFill>
          <a:ln w="38100">
            <a:gradFill>
              <a:gsLst>
                <a:gs pos="0">
                  <a:schemeClr val="bg1">
                    <a:lumMod val="95000"/>
                  </a:schemeClr>
                </a:gs>
                <a:gs pos="100000">
                  <a:schemeClr val="bg1">
                    <a:lumMod val="85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3" name="箭头: V 形 12"/>
          <p:cNvSpPr/>
          <p:nvPr/>
        </p:nvSpPr>
        <p:spPr>
          <a:xfrm rot="20730526">
            <a:off x="5994400" y="3399484"/>
            <a:ext cx="203200" cy="203200"/>
          </a:xfrm>
          <a:prstGeom prst="chevron">
            <a:avLst/>
          </a:prstGeom>
          <a:solidFill>
            <a:schemeClr val="bg1">
              <a:lumMod val="75000"/>
            </a:schemeClr>
          </a:solidFill>
          <a:ln w="38100">
            <a:gradFill>
              <a:gsLst>
                <a:gs pos="0">
                  <a:schemeClr val="bg1">
                    <a:lumMod val="95000"/>
                  </a:schemeClr>
                </a:gs>
                <a:gs pos="100000">
                  <a:schemeClr val="bg1">
                    <a:lumMod val="85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4" name="箭头: V 形 13"/>
          <p:cNvSpPr/>
          <p:nvPr/>
        </p:nvSpPr>
        <p:spPr>
          <a:xfrm rot="20730526">
            <a:off x="8741153" y="2578859"/>
            <a:ext cx="203200" cy="203200"/>
          </a:xfrm>
          <a:prstGeom prst="chevron">
            <a:avLst/>
          </a:prstGeom>
          <a:solidFill>
            <a:schemeClr val="bg1">
              <a:lumMod val="75000"/>
            </a:schemeClr>
          </a:solidFill>
          <a:ln w="38100">
            <a:gradFill>
              <a:gsLst>
                <a:gs pos="0">
                  <a:schemeClr val="bg1">
                    <a:lumMod val="95000"/>
                  </a:schemeClr>
                </a:gs>
                <a:gs pos="100000">
                  <a:schemeClr val="bg1">
                    <a:lumMod val="85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grpSp>
        <p:nvGrpSpPr>
          <p:cNvPr id="15" name="组合 14"/>
          <p:cNvGrpSpPr/>
          <p:nvPr/>
        </p:nvGrpSpPr>
        <p:grpSpPr>
          <a:xfrm>
            <a:off x="985978" y="1939369"/>
            <a:ext cx="2474067" cy="1479086"/>
            <a:chOff x="1257064" y="4407828"/>
            <a:chExt cx="2474067" cy="1479086"/>
          </a:xfrm>
        </p:grpSpPr>
        <p:sp>
          <p:nvSpPr>
            <p:cNvPr id="16" name="矩形 15"/>
            <p:cNvSpPr/>
            <p:nvPr/>
          </p:nvSpPr>
          <p:spPr>
            <a:xfrm>
              <a:off x="1257064" y="4760452"/>
              <a:ext cx="2474067"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7" name="矩形 16"/>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18" name="组合 17"/>
          <p:cNvGrpSpPr/>
          <p:nvPr/>
        </p:nvGrpSpPr>
        <p:grpSpPr>
          <a:xfrm>
            <a:off x="3621933" y="5056800"/>
            <a:ext cx="2241974" cy="1220554"/>
            <a:chOff x="1257064" y="4407828"/>
            <a:chExt cx="2241974" cy="1220554"/>
          </a:xfrm>
        </p:grpSpPr>
        <p:sp>
          <p:nvSpPr>
            <p:cNvPr id="19" name="矩形 18"/>
            <p:cNvSpPr/>
            <p:nvPr/>
          </p:nvSpPr>
          <p:spPr>
            <a:xfrm>
              <a:off x="1257065" y="4760452"/>
              <a:ext cx="211632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20" name="矩形 19"/>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1" name="组合 20"/>
          <p:cNvGrpSpPr/>
          <p:nvPr/>
        </p:nvGrpSpPr>
        <p:grpSpPr>
          <a:xfrm>
            <a:off x="6411213" y="4268532"/>
            <a:ext cx="2241974" cy="1220554"/>
            <a:chOff x="1257064" y="4407828"/>
            <a:chExt cx="2241974" cy="1220554"/>
          </a:xfrm>
        </p:grpSpPr>
        <p:sp>
          <p:nvSpPr>
            <p:cNvPr id="22" name="矩形 21"/>
            <p:cNvSpPr/>
            <p:nvPr/>
          </p:nvSpPr>
          <p:spPr>
            <a:xfrm>
              <a:off x="1257065" y="4760452"/>
              <a:ext cx="2073801"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23" name="矩形 22"/>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4" name="组合 23"/>
          <p:cNvGrpSpPr/>
          <p:nvPr/>
        </p:nvGrpSpPr>
        <p:grpSpPr>
          <a:xfrm>
            <a:off x="9200492" y="3480265"/>
            <a:ext cx="2241974" cy="1220554"/>
            <a:chOff x="1257064" y="4407828"/>
            <a:chExt cx="2241974" cy="1220554"/>
          </a:xfrm>
        </p:grpSpPr>
        <p:sp>
          <p:nvSpPr>
            <p:cNvPr id="25" name="矩形 24"/>
            <p:cNvSpPr/>
            <p:nvPr/>
          </p:nvSpPr>
          <p:spPr>
            <a:xfrm>
              <a:off x="1257065" y="4760452"/>
              <a:ext cx="2116796"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26" name="矩形 25"/>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5" name="组合 34"/>
          <p:cNvGrpSpPr/>
          <p:nvPr/>
        </p:nvGrpSpPr>
        <p:grpSpPr>
          <a:xfrm>
            <a:off x="960233" y="3716383"/>
            <a:ext cx="2031275" cy="2031275"/>
            <a:chOff x="960233" y="3716383"/>
            <a:chExt cx="2031275" cy="2031275"/>
          </a:xfrm>
        </p:grpSpPr>
        <p:sp>
          <p:nvSpPr>
            <p:cNvPr id="7" name="椭圆 6"/>
            <p:cNvSpPr/>
            <p:nvPr/>
          </p:nvSpPr>
          <p:spPr>
            <a:xfrm>
              <a:off x="960233" y="3716383"/>
              <a:ext cx="2031275" cy="2031275"/>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31" name="椭圆 26"/>
            <p:cNvSpPr/>
            <p:nvPr/>
          </p:nvSpPr>
          <p:spPr>
            <a:xfrm>
              <a:off x="1511662" y="4216032"/>
              <a:ext cx="928416" cy="10414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6" name="组合 35"/>
          <p:cNvGrpSpPr/>
          <p:nvPr/>
        </p:nvGrpSpPr>
        <p:grpSpPr>
          <a:xfrm>
            <a:off x="3706986" y="2895759"/>
            <a:ext cx="2031275" cy="2031275"/>
            <a:chOff x="3706986" y="2895759"/>
            <a:chExt cx="2031275" cy="2031275"/>
          </a:xfrm>
        </p:grpSpPr>
        <p:sp>
          <p:nvSpPr>
            <p:cNvPr id="8" name="椭圆 7"/>
            <p:cNvSpPr/>
            <p:nvPr/>
          </p:nvSpPr>
          <p:spPr>
            <a:xfrm>
              <a:off x="3706986" y="2895759"/>
              <a:ext cx="2031275" cy="2031275"/>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32" name="椭圆 27"/>
            <p:cNvSpPr/>
            <p:nvPr/>
          </p:nvSpPr>
          <p:spPr>
            <a:xfrm>
              <a:off x="4224815" y="3433390"/>
              <a:ext cx="1041400" cy="956012"/>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7" name="组合 36"/>
          <p:cNvGrpSpPr/>
          <p:nvPr/>
        </p:nvGrpSpPr>
        <p:grpSpPr>
          <a:xfrm>
            <a:off x="6453739" y="2075134"/>
            <a:ext cx="2031275" cy="2031275"/>
            <a:chOff x="6453739" y="2075134"/>
            <a:chExt cx="2031275" cy="2031275"/>
          </a:xfrm>
        </p:grpSpPr>
        <p:sp>
          <p:nvSpPr>
            <p:cNvPr id="9" name="椭圆 8"/>
            <p:cNvSpPr/>
            <p:nvPr/>
          </p:nvSpPr>
          <p:spPr>
            <a:xfrm>
              <a:off x="6453739" y="2075134"/>
              <a:ext cx="2031275" cy="2031275"/>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33" name="椭圆 28"/>
            <p:cNvSpPr/>
            <p:nvPr/>
          </p:nvSpPr>
          <p:spPr>
            <a:xfrm>
              <a:off x="7035125" y="2569163"/>
              <a:ext cx="864558" cy="1041400"/>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8" name="组合 37"/>
          <p:cNvGrpSpPr/>
          <p:nvPr/>
        </p:nvGrpSpPr>
        <p:grpSpPr>
          <a:xfrm>
            <a:off x="9200492" y="1254509"/>
            <a:ext cx="2031275" cy="2031275"/>
            <a:chOff x="9200492" y="1254509"/>
            <a:chExt cx="2031275" cy="2031275"/>
          </a:xfrm>
        </p:grpSpPr>
        <p:sp>
          <p:nvSpPr>
            <p:cNvPr id="10" name="椭圆 9"/>
            <p:cNvSpPr/>
            <p:nvPr/>
          </p:nvSpPr>
          <p:spPr>
            <a:xfrm>
              <a:off x="9200492" y="1254509"/>
              <a:ext cx="2031275" cy="2031275"/>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34" name="椭圆 29"/>
            <p:cNvSpPr/>
            <p:nvPr/>
          </p:nvSpPr>
          <p:spPr>
            <a:xfrm>
              <a:off x="9695429" y="1749446"/>
              <a:ext cx="1041400" cy="10414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750" fill="hold"/>
                                        <p:tgtEl>
                                          <p:spTgt spid="35"/>
                                        </p:tgtEl>
                                        <p:attrNameLst>
                                          <p:attrName>ppt_x</p:attrName>
                                        </p:attrNameLst>
                                      </p:cBhvr>
                                      <p:tavLst>
                                        <p:tav tm="0">
                                          <p:val>
                                            <p:strVal val="#ppt_x"/>
                                          </p:val>
                                        </p:tav>
                                        <p:tav tm="100000">
                                          <p:val>
                                            <p:strVal val="#ppt_x"/>
                                          </p:val>
                                        </p:tav>
                                      </p:tavLst>
                                    </p:anim>
                                    <p:anim calcmode="lin" valueType="num">
                                      <p:cBhvr additive="base">
                                        <p:cTn id="8" dur="75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ppt_x"/>
                                          </p:val>
                                        </p:tav>
                                        <p:tav tm="100000">
                                          <p:val>
                                            <p:strVal val="#ppt_x"/>
                                          </p:val>
                                        </p:tav>
                                      </p:tavLst>
                                    </p:anim>
                                    <p:anim calcmode="lin" valueType="num">
                                      <p:cBhvr additive="base">
                                        <p:cTn id="12" dur="75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750" fill="hold"/>
                                        <p:tgtEl>
                                          <p:spTgt spid="37"/>
                                        </p:tgtEl>
                                        <p:attrNameLst>
                                          <p:attrName>ppt_x</p:attrName>
                                        </p:attrNameLst>
                                      </p:cBhvr>
                                      <p:tavLst>
                                        <p:tav tm="0">
                                          <p:val>
                                            <p:strVal val="#ppt_x"/>
                                          </p:val>
                                        </p:tav>
                                        <p:tav tm="100000">
                                          <p:val>
                                            <p:strVal val="#ppt_x"/>
                                          </p:val>
                                        </p:tav>
                                      </p:tavLst>
                                    </p:anim>
                                    <p:anim calcmode="lin" valueType="num">
                                      <p:cBhvr additive="base">
                                        <p:cTn id="16" dur="750" fill="hold"/>
                                        <p:tgtEl>
                                          <p:spTgt spid="3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750" fill="hold"/>
                                        <p:tgtEl>
                                          <p:spTgt spid="38"/>
                                        </p:tgtEl>
                                        <p:attrNameLst>
                                          <p:attrName>ppt_x</p:attrName>
                                        </p:attrNameLst>
                                      </p:cBhvr>
                                      <p:tavLst>
                                        <p:tav tm="0">
                                          <p:val>
                                            <p:strVal val="#ppt_x"/>
                                          </p:val>
                                        </p:tav>
                                        <p:tav tm="100000">
                                          <p:val>
                                            <p:strVal val="#ppt_x"/>
                                          </p:val>
                                        </p:tav>
                                      </p:tavLst>
                                    </p:anim>
                                    <p:anim calcmode="lin" valueType="num">
                                      <p:cBhvr additive="base">
                                        <p:cTn id="20" dur="75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par>
                          <p:cTn id="31" fill="hold">
                            <p:stCondLst>
                              <p:cond delay="1500"/>
                            </p:stCondLst>
                            <p:childTnLst>
                              <p:par>
                                <p:cTn id="32" presetID="12" presetClass="entr" presetSubtype="4"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ppt_y</p:attrName>
                                        </p:attrNameLst>
                                      </p:cBhvr>
                                      <p:tavLst>
                                        <p:tav tm="0">
                                          <p:val>
                                            <p:strVal val="#ppt_y+#ppt_h*1.125000"/>
                                          </p:val>
                                        </p:tav>
                                        <p:tav tm="100000">
                                          <p:val>
                                            <p:strVal val="#ppt_y"/>
                                          </p:val>
                                        </p:tav>
                                      </p:tavLst>
                                    </p:anim>
                                    <p:animEffect transition="in" filter="wipe(up)">
                                      <p:cBhvr>
                                        <p:cTn id="35" dur="500"/>
                                        <p:tgtEl>
                                          <p:spTgt spid="15"/>
                                        </p:tgtEl>
                                      </p:cBhvr>
                                    </p:animEffect>
                                  </p:childTnLst>
                                </p:cTn>
                              </p:par>
                              <p:par>
                                <p:cTn id="36" presetID="12" presetClass="entr" presetSubtype="1" fill="hold" nodeType="withEffect">
                                  <p:stCondLst>
                                    <p:cond delay="25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p:tgtEl>
                                          <p:spTgt spid="18"/>
                                        </p:tgtEl>
                                        <p:attrNameLst>
                                          <p:attrName>ppt_y</p:attrName>
                                        </p:attrNameLst>
                                      </p:cBhvr>
                                      <p:tavLst>
                                        <p:tav tm="0">
                                          <p:val>
                                            <p:strVal val="#ppt_y-#ppt_h*1.125000"/>
                                          </p:val>
                                        </p:tav>
                                        <p:tav tm="100000">
                                          <p:val>
                                            <p:strVal val="#ppt_y"/>
                                          </p:val>
                                        </p:tav>
                                      </p:tavLst>
                                    </p:anim>
                                    <p:animEffect transition="in" filter="wipe(down)">
                                      <p:cBhvr>
                                        <p:cTn id="39" dur="500"/>
                                        <p:tgtEl>
                                          <p:spTgt spid="18"/>
                                        </p:tgtEl>
                                      </p:cBhvr>
                                    </p:animEffect>
                                  </p:childTnLst>
                                </p:cTn>
                              </p:par>
                              <p:par>
                                <p:cTn id="40" presetID="12" presetClass="entr" presetSubtype="1" fill="hold" nodeType="withEffect">
                                  <p:stCondLst>
                                    <p:cond delay="5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p:tgtEl>
                                          <p:spTgt spid="21"/>
                                        </p:tgtEl>
                                        <p:attrNameLst>
                                          <p:attrName>ppt_y</p:attrName>
                                        </p:attrNameLst>
                                      </p:cBhvr>
                                      <p:tavLst>
                                        <p:tav tm="0">
                                          <p:val>
                                            <p:strVal val="#ppt_y-#ppt_h*1.125000"/>
                                          </p:val>
                                        </p:tav>
                                        <p:tav tm="100000">
                                          <p:val>
                                            <p:strVal val="#ppt_y"/>
                                          </p:val>
                                        </p:tav>
                                      </p:tavLst>
                                    </p:anim>
                                    <p:animEffect transition="in" filter="wipe(down)">
                                      <p:cBhvr>
                                        <p:cTn id="43" dur="500"/>
                                        <p:tgtEl>
                                          <p:spTgt spid="21"/>
                                        </p:tgtEl>
                                      </p:cBhvr>
                                    </p:animEffect>
                                  </p:childTnLst>
                                </p:cTn>
                              </p:par>
                              <p:par>
                                <p:cTn id="44" presetID="12" presetClass="entr" presetSubtype="1" fill="hold" nodeType="withEffect">
                                  <p:stCondLst>
                                    <p:cond delay="75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p:tgtEl>
                                          <p:spTgt spid="24"/>
                                        </p:tgtEl>
                                        <p:attrNameLst>
                                          <p:attrName>ppt_y</p:attrName>
                                        </p:attrNameLst>
                                      </p:cBhvr>
                                      <p:tavLst>
                                        <p:tav tm="0">
                                          <p:val>
                                            <p:strVal val="#ppt_y-#ppt_h*1.125000"/>
                                          </p:val>
                                        </p:tav>
                                        <p:tav tm="100000">
                                          <p:val>
                                            <p:strVal val="#ppt_y"/>
                                          </p:val>
                                        </p:tav>
                                      </p:tavLst>
                                    </p:anim>
                                    <p:animEffect transition="in" filter="wipe(down)">
                                      <p:cBhvr>
                                        <p:cTn id="4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928004" y="1770744"/>
            <a:ext cx="4351678" cy="4281714"/>
            <a:chOff x="3207658" y="1814287"/>
            <a:chExt cx="4513940" cy="4441370"/>
          </a:xfrm>
        </p:grpSpPr>
        <p:sp>
          <p:nvSpPr>
            <p:cNvPr id="4" name="椭圆 3"/>
            <p:cNvSpPr/>
            <p:nvPr/>
          </p:nvSpPr>
          <p:spPr>
            <a:xfrm>
              <a:off x="3207658" y="1814287"/>
              <a:ext cx="2104570" cy="210457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5" name="椭圆 4"/>
            <p:cNvSpPr/>
            <p:nvPr/>
          </p:nvSpPr>
          <p:spPr>
            <a:xfrm>
              <a:off x="5617028" y="1814287"/>
              <a:ext cx="2104570" cy="210457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6" name="椭圆 5"/>
            <p:cNvSpPr/>
            <p:nvPr/>
          </p:nvSpPr>
          <p:spPr>
            <a:xfrm>
              <a:off x="3207658" y="4151087"/>
              <a:ext cx="2104570" cy="210457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7" name="椭圆 6"/>
            <p:cNvSpPr/>
            <p:nvPr/>
          </p:nvSpPr>
          <p:spPr>
            <a:xfrm>
              <a:off x="5617028" y="4151087"/>
              <a:ext cx="2104570" cy="210457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grpSp>
      <p:sp>
        <p:nvSpPr>
          <p:cNvPr id="10" name="文本框 9"/>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11" name="文本框 10"/>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grpSp>
        <p:nvGrpSpPr>
          <p:cNvPr id="12" name="组合 11"/>
          <p:cNvGrpSpPr/>
          <p:nvPr/>
        </p:nvGrpSpPr>
        <p:grpSpPr>
          <a:xfrm>
            <a:off x="8534808" y="1997125"/>
            <a:ext cx="2474067" cy="1479086"/>
            <a:chOff x="1257064" y="4407828"/>
            <a:chExt cx="2474067" cy="1479086"/>
          </a:xfrm>
        </p:grpSpPr>
        <p:sp>
          <p:nvSpPr>
            <p:cNvPr id="13" name="矩形 12"/>
            <p:cNvSpPr/>
            <p:nvPr/>
          </p:nvSpPr>
          <p:spPr>
            <a:xfrm>
              <a:off x="1257064" y="4760452"/>
              <a:ext cx="2474067"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4" name="矩形 13"/>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15" name="组合 14"/>
          <p:cNvGrpSpPr/>
          <p:nvPr/>
        </p:nvGrpSpPr>
        <p:grpSpPr>
          <a:xfrm>
            <a:off x="8534808" y="4435525"/>
            <a:ext cx="2474067" cy="1479086"/>
            <a:chOff x="1257064" y="4407828"/>
            <a:chExt cx="2474067" cy="1479086"/>
          </a:xfrm>
        </p:grpSpPr>
        <p:sp>
          <p:nvSpPr>
            <p:cNvPr id="16" name="矩形 15"/>
            <p:cNvSpPr/>
            <p:nvPr/>
          </p:nvSpPr>
          <p:spPr>
            <a:xfrm>
              <a:off x="1257064" y="4760452"/>
              <a:ext cx="2474067"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7" name="矩形 16"/>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18" name="组合 17"/>
          <p:cNvGrpSpPr/>
          <p:nvPr/>
        </p:nvGrpSpPr>
        <p:grpSpPr>
          <a:xfrm>
            <a:off x="1183126" y="1997125"/>
            <a:ext cx="2474067" cy="1479086"/>
            <a:chOff x="1257064" y="4407828"/>
            <a:chExt cx="2474067" cy="1479086"/>
          </a:xfrm>
        </p:grpSpPr>
        <p:sp>
          <p:nvSpPr>
            <p:cNvPr id="19" name="矩形 18"/>
            <p:cNvSpPr/>
            <p:nvPr/>
          </p:nvSpPr>
          <p:spPr>
            <a:xfrm>
              <a:off x="1257064" y="4760452"/>
              <a:ext cx="2474067" cy="112646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0" name="矩形 19"/>
            <p:cNvSpPr/>
            <p:nvPr/>
          </p:nvSpPr>
          <p:spPr>
            <a:xfrm>
              <a:off x="1489157" y="440782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1" name="组合 20"/>
          <p:cNvGrpSpPr/>
          <p:nvPr/>
        </p:nvGrpSpPr>
        <p:grpSpPr>
          <a:xfrm>
            <a:off x="1183126" y="4435525"/>
            <a:ext cx="2474067" cy="1479086"/>
            <a:chOff x="1257064" y="4407828"/>
            <a:chExt cx="2474067" cy="1479086"/>
          </a:xfrm>
        </p:grpSpPr>
        <p:sp>
          <p:nvSpPr>
            <p:cNvPr id="22" name="矩形 21"/>
            <p:cNvSpPr/>
            <p:nvPr/>
          </p:nvSpPr>
          <p:spPr>
            <a:xfrm>
              <a:off x="1257064" y="4760452"/>
              <a:ext cx="2474067" cy="112646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3" name="矩形 22"/>
            <p:cNvSpPr/>
            <p:nvPr/>
          </p:nvSpPr>
          <p:spPr>
            <a:xfrm>
              <a:off x="1489157" y="440782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7" name="组合 36"/>
          <p:cNvGrpSpPr/>
          <p:nvPr/>
        </p:nvGrpSpPr>
        <p:grpSpPr>
          <a:xfrm>
            <a:off x="4392833" y="2287754"/>
            <a:ext cx="3418478" cy="3243959"/>
            <a:chOff x="4392833" y="2287754"/>
            <a:chExt cx="3418478" cy="3243959"/>
          </a:xfrm>
        </p:grpSpPr>
        <p:sp>
          <p:nvSpPr>
            <p:cNvPr id="33" name="椭圆 24"/>
            <p:cNvSpPr/>
            <p:nvPr/>
          </p:nvSpPr>
          <p:spPr>
            <a:xfrm>
              <a:off x="4425529" y="2287754"/>
              <a:ext cx="929504" cy="994896"/>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椭圆 25"/>
            <p:cNvSpPr/>
            <p:nvPr/>
          </p:nvSpPr>
          <p:spPr>
            <a:xfrm>
              <a:off x="6816415" y="2287756"/>
              <a:ext cx="994896" cy="994892"/>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26"/>
            <p:cNvSpPr/>
            <p:nvPr/>
          </p:nvSpPr>
          <p:spPr>
            <a:xfrm>
              <a:off x="6816415" y="4546338"/>
              <a:ext cx="994896" cy="985375"/>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28"/>
            <p:cNvSpPr/>
            <p:nvPr/>
          </p:nvSpPr>
          <p:spPr>
            <a:xfrm>
              <a:off x="4392833" y="4604635"/>
              <a:ext cx="994896" cy="868780"/>
            </a:xfrm>
            <a:custGeom>
              <a:avLst/>
              <a:gdLst>
                <a:gd name="connsiteX0" fmla="*/ 153417 w 338138"/>
                <a:gd name="connsiteY0" fmla="*/ 182239 h 295275"/>
                <a:gd name="connsiteX1" fmla="*/ 158329 w 338138"/>
                <a:gd name="connsiteY1" fmla="*/ 185510 h 295275"/>
                <a:gd name="connsiteX2" fmla="*/ 183356 w 338138"/>
                <a:gd name="connsiteY2" fmla="*/ 190500 h 295275"/>
                <a:gd name="connsiteX3" fmla="*/ 208382 w 338138"/>
                <a:gd name="connsiteY3" fmla="*/ 185510 h 295275"/>
                <a:gd name="connsiteX4" fmla="*/ 213017 w 338138"/>
                <a:gd name="connsiteY4" fmla="*/ 182424 h 295275"/>
                <a:gd name="connsiteX5" fmla="*/ 225680 w 338138"/>
                <a:gd name="connsiteY5" fmla="*/ 185018 h 295275"/>
                <a:gd name="connsiteX6" fmla="*/ 284893 w 338138"/>
                <a:gd name="connsiteY6" fmla="*/ 244301 h 295275"/>
                <a:gd name="connsiteX7" fmla="*/ 287278 w 338138"/>
                <a:gd name="connsiteY7" fmla="*/ 255971 h 295275"/>
                <a:gd name="connsiteX8" fmla="*/ 286544 w 338138"/>
                <a:gd name="connsiteY8" fmla="*/ 255971 h 295275"/>
                <a:gd name="connsiteX9" fmla="*/ 278606 w 338138"/>
                <a:gd name="connsiteY9" fmla="*/ 263854 h 295275"/>
                <a:gd name="connsiteX10" fmla="*/ 286544 w 338138"/>
                <a:gd name="connsiteY10" fmla="*/ 273050 h 295275"/>
                <a:gd name="connsiteX11" fmla="*/ 290768 w 338138"/>
                <a:gd name="connsiteY11" fmla="*/ 273050 h 295275"/>
                <a:gd name="connsiteX12" fmla="*/ 293688 w 338138"/>
                <a:gd name="connsiteY12" fmla="*/ 287338 h 295275"/>
                <a:gd name="connsiteX13" fmla="*/ 285760 w 338138"/>
                <a:gd name="connsiteY13" fmla="*/ 295275 h 295275"/>
                <a:gd name="connsiteX14" fmla="*/ 276510 w 338138"/>
                <a:gd name="connsiteY14" fmla="*/ 287338 h 295275"/>
                <a:gd name="connsiteX15" fmla="*/ 182696 w 338138"/>
                <a:gd name="connsiteY15" fmla="*/ 193410 h 295275"/>
                <a:gd name="connsiteX16" fmla="*/ 88881 w 338138"/>
                <a:gd name="connsiteY16" fmla="*/ 287338 h 295275"/>
                <a:gd name="connsiteX17" fmla="*/ 80953 w 338138"/>
                <a:gd name="connsiteY17" fmla="*/ 295275 h 295275"/>
                <a:gd name="connsiteX18" fmla="*/ 73025 w 338138"/>
                <a:gd name="connsiteY18" fmla="*/ 287338 h 295275"/>
                <a:gd name="connsiteX19" fmla="*/ 77268 w 338138"/>
                <a:gd name="connsiteY19" fmla="*/ 266075 h 295275"/>
                <a:gd name="connsiteX20" fmla="*/ 79521 w 338138"/>
                <a:gd name="connsiteY20" fmla="*/ 263839 h 295275"/>
                <a:gd name="connsiteX21" fmla="*/ 77977 w 338138"/>
                <a:gd name="connsiteY21" fmla="*/ 262525 h 295275"/>
                <a:gd name="connsiteX22" fmla="*/ 81613 w 338138"/>
                <a:gd name="connsiteY22" fmla="*/ 244301 h 295275"/>
                <a:gd name="connsiteX23" fmla="*/ 105067 w 338138"/>
                <a:gd name="connsiteY23" fmla="*/ 208955 h 295275"/>
                <a:gd name="connsiteX24" fmla="*/ 121487 w 338138"/>
                <a:gd name="connsiteY24" fmla="*/ 197677 h 295275"/>
                <a:gd name="connsiteX25" fmla="*/ 131209 w 338138"/>
                <a:gd name="connsiteY25" fmla="*/ 200672 h 295275"/>
                <a:gd name="connsiteX26" fmla="*/ 141812 w 338138"/>
                <a:gd name="connsiteY26" fmla="*/ 196725 h 295275"/>
                <a:gd name="connsiteX27" fmla="*/ 139161 w 338138"/>
                <a:gd name="connsiteY27" fmla="*/ 186197 h 295275"/>
                <a:gd name="connsiteX28" fmla="*/ 138577 w 338138"/>
                <a:gd name="connsiteY28" fmla="*/ 185939 h 295275"/>
                <a:gd name="connsiteX29" fmla="*/ 139917 w 338138"/>
                <a:gd name="connsiteY29" fmla="*/ 185018 h 295275"/>
                <a:gd name="connsiteX30" fmla="*/ 120516 w 338138"/>
                <a:gd name="connsiteY30" fmla="*/ 177954 h 295275"/>
                <a:gd name="connsiteX31" fmla="*/ 138577 w 338138"/>
                <a:gd name="connsiteY31" fmla="*/ 185939 h 295275"/>
                <a:gd name="connsiteX32" fmla="*/ 121487 w 338138"/>
                <a:gd name="connsiteY32" fmla="*/ 197677 h 295275"/>
                <a:gd name="connsiteX33" fmla="*/ 92774 w 338138"/>
                <a:gd name="connsiteY33" fmla="*/ 188829 h 295275"/>
                <a:gd name="connsiteX34" fmla="*/ 17229 w 338138"/>
                <a:gd name="connsiteY34" fmla="*/ 255943 h 295275"/>
                <a:gd name="connsiteX35" fmla="*/ 70243 w 338138"/>
                <a:gd name="connsiteY35" fmla="*/ 255943 h 295275"/>
                <a:gd name="connsiteX36" fmla="*/ 77977 w 338138"/>
                <a:gd name="connsiteY36" fmla="*/ 262525 h 295275"/>
                <a:gd name="connsiteX37" fmla="*/ 77268 w 338138"/>
                <a:gd name="connsiteY37" fmla="*/ 266075 h 295275"/>
                <a:gd name="connsiteX38" fmla="*/ 70243 w 338138"/>
                <a:gd name="connsiteY38" fmla="*/ 273050 h 295275"/>
                <a:gd name="connsiteX39" fmla="*/ 7952 w 338138"/>
                <a:gd name="connsiteY39" fmla="*/ 273050 h 295275"/>
                <a:gd name="connsiteX40" fmla="*/ 0 w 338138"/>
                <a:gd name="connsiteY40" fmla="*/ 263839 h 295275"/>
                <a:gd name="connsiteX41" fmla="*/ 55913 w 338138"/>
                <a:gd name="connsiteY41" fmla="*/ 180008 h 295275"/>
                <a:gd name="connsiteX42" fmla="*/ 63954 w 338138"/>
                <a:gd name="connsiteY42" fmla="*/ 178487 h 295275"/>
                <a:gd name="connsiteX43" fmla="*/ 70942 w 338138"/>
                <a:gd name="connsiteY43" fmla="*/ 183150 h 295275"/>
                <a:gd name="connsiteX44" fmla="*/ 92198 w 338138"/>
                <a:gd name="connsiteY44" fmla="*/ 187325 h 295275"/>
                <a:gd name="connsiteX45" fmla="*/ 117104 w 338138"/>
                <a:gd name="connsiteY45" fmla="*/ 180908 h 295275"/>
                <a:gd name="connsiteX46" fmla="*/ 242887 w 338138"/>
                <a:gd name="connsiteY46" fmla="*/ 82550 h 295275"/>
                <a:gd name="connsiteX47" fmla="*/ 299773 w 338138"/>
                <a:gd name="connsiteY47" fmla="*/ 137730 h 295275"/>
                <a:gd name="connsiteX48" fmla="*/ 278606 w 338138"/>
                <a:gd name="connsiteY48" fmla="*/ 179771 h 295275"/>
                <a:gd name="connsiteX49" fmla="*/ 338138 w 338138"/>
                <a:gd name="connsiteY49" fmla="*/ 263854 h 295275"/>
                <a:gd name="connsiteX50" fmla="*/ 330201 w 338138"/>
                <a:gd name="connsiteY50" fmla="*/ 273050 h 295275"/>
                <a:gd name="connsiteX51" fmla="*/ 292001 w 338138"/>
                <a:gd name="connsiteY51" fmla="*/ 273050 h 295275"/>
                <a:gd name="connsiteX52" fmla="*/ 290768 w 338138"/>
                <a:gd name="connsiteY52" fmla="*/ 273050 h 295275"/>
                <a:gd name="connsiteX53" fmla="*/ 287278 w 338138"/>
                <a:gd name="connsiteY53" fmla="*/ 255971 h 295275"/>
                <a:gd name="connsiteX54" fmla="*/ 306429 w 338138"/>
                <a:gd name="connsiteY54" fmla="*/ 255971 h 295275"/>
                <a:gd name="connsiteX55" fmla="*/ 320940 w 338138"/>
                <a:gd name="connsiteY55" fmla="*/ 255971 h 295275"/>
                <a:gd name="connsiteX56" fmla="*/ 253471 w 338138"/>
                <a:gd name="connsiteY56" fmla="*/ 190281 h 295275"/>
                <a:gd name="connsiteX57" fmla="*/ 245533 w 338138"/>
                <a:gd name="connsiteY57" fmla="*/ 182399 h 295275"/>
                <a:gd name="connsiteX58" fmla="*/ 252148 w 338138"/>
                <a:gd name="connsiteY58" fmla="*/ 174516 h 295275"/>
                <a:gd name="connsiteX59" fmla="*/ 283898 w 338138"/>
                <a:gd name="connsiteY59" fmla="*/ 137730 h 295275"/>
                <a:gd name="connsiteX60" fmla="*/ 242887 w 338138"/>
                <a:gd name="connsiteY60" fmla="*/ 98316 h 295275"/>
                <a:gd name="connsiteX61" fmla="*/ 234950 w 338138"/>
                <a:gd name="connsiteY61" fmla="*/ 90433 h 295275"/>
                <a:gd name="connsiteX62" fmla="*/ 242887 w 338138"/>
                <a:gd name="connsiteY62" fmla="*/ 82550 h 295275"/>
                <a:gd name="connsiteX63" fmla="*/ 182562 w 338138"/>
                <a:gd name="connsiteY63" fmla="*/ 79375 h 295275"/>
                <a:gd name="connsiteX64" fmla="*/ 134937 w 338138"/>
                <a:gd name="connsiteY64" fmla="*/ 127000 h 295275"/>
                <a:gd name="connsiteX65" fmla="*/ 182562 w 338138"/>
                <a:gd name="connsiteY65" fmla="*/ 174625 h 295275"/>
                <a:gd name="connsiteX66" fmla="*/ 230187 w 338138"/>
                <a:gd name="connsiteY66" fmla="*/ 127000 h 295275"/>
                <a:gd name="connsiteX67" fmla="*/ 182562 w 338138"/>
                <a:gd name="connsiteY67" fmla="*/ 79375 h 295275"/>
                <a:gd name="connsiteX68" fmla="*/ 92198 w 338138"/>
                <a:gd name="connsiteY68" fmla="*/ 79375 h 295275"/>
                <a:gd name="connsiteX69" fmla="*/ 112815 w 338138"/>
                <a:gd name="connsiteY69" fmla="*/ 83325 h 295275"/>
                <a:gd name="connsiteX70" fmla="*/ 129438 w 338138"/>
                <a:gd name="connsiteY70" fmla="*/ 94484 h 295275"/>
                <a:gd name="connsiteX71" fmla="*/ 124114 w 338138"/>
                <a:gd name="connsiteY71" fmla="*/ 102283 h 295275"/>
                <a:gd name="connsiteX72" fmla="*/ 123146 w 338138"/>
                <a:gd name="connsiteY72" fmla="*/ 107021 h 295275"/>
                <a:gd name="connsiteX73" fmla="*/ 118588 w 338138"/>
                <a:gd name="connsiteY73" fmla="*/ 107021 h 295275"/>
                <a:gd name="connsiteX74" fmla="*/ 92198 w 338138"/>
                <a:gd name="connsiteY74" fmla="*/ 95173 h 295275"/>
                <a:gd name="connsiteX75" fmla="*/ 53934 w 338138"/>
                <a:gd name="connsiteY75" fmla="*/ 133350 h 295275"/>
                <a:gd name="connsiteX76" fmla="*/ 92198 w 338138"/>
                <a:gd name="connsiteY76" fmla="*/ 171528 h 295275"/>
                <a:gd name="connsiteX77" fmla="*/ 123866 w 338138"/>
                <a:gd name="connsiteY77" fmla="*/ 154414 h 295275"/>
                <a:gd name="connsiteX78" fmla="*/ 125791 w 338138"/>
                <a:gd name="connsiteY78" fmla="*/ 154174 h 295275"/>
                <a:gd name="connsiteX79" fmla="*/ 134034 w 338138"/>
                <a:gd name="connsiteY79" fmla="*/ 166249 h 295275"/>
                <a:gd name="connsiteX80" fmla="*/ 120516 w 338138"/>
                <a:gd name="connsiteY80" fmla="*/ 177954 h 295275"/>
                <a:gd name="connsiteX81" fmla="*/ 116465 w 338138"/>
                <a:gd name="connsiteY81" fmla="*/ 176163 h 295275"/>
                <a:gd name="connsiteX82" fmla="*/ 92774 w 338138"/>
                <a:gd name="connsiteY82" fmla="*/ 173037 h 295275"/>
                <a:gd name="connsiteX83" fmla="*/ 63954 w 338138"/>
                <a:gd name="connsiteY83" fmla="*/ 178487 h 295275"/>
                <a:gd name="connsiteX84" fmla="*/ 53769 w 338138"/>
                <a:gd name="connsiteY84" fmla="*/ 171692 h 295275"/>
                <a:gd name="connsiteX85" fmla="*/ 38100 w 338138"/>
                <a:gd name="connsiteY85" fmla="*/ 133350 h 295275"/>
                <a:gd name="connsiteX86" fmla="*/ 92198 w 338138"/>
                <a:gd name="connsiteY86" fmla="*/ 79375 h 295275"/>
                <a:gd name="connsiteX87" fmla="*/ 183356 w 338138"/>
                <a:gd name="connsiteY87" fmla="*/ 63500 h 295275"/>
                <a:gd name="connsiteX88" fmla="*/ 247650 w 338138"/>
                <a:gd name="connsiteY88" fmla="*/ 127000 h 295275"/>
                <a:gd name="connsiteX89" fmla="*/ 228819 w 338138"/>
                <a:gd name="connsiteY89" fmla="*/ 171902 h 295275"/>
                <a:gd name="connsiteX90" fmla="*/ 213017 w 338138"/>
                <a:gd name="connsiteY90" fmla="*/ 182424 h 295275"/>
                <a:gd name="connsiteX91" fmla="*/ 182696 w 338138"/>
                <a:gd name="connsiteY91" fmla="*/ 176212 h 295275"/>
                <a:gd name="connsiteX92" fmla="*/ 153417 w 338138"/>
                <a:gd name="connsiteY92" fmla="*/ 182239 h 295275"/>
                <a:gd name="connsiteX93" fmla="*/ 137893 w 338138"/>
                <a:gd name="connsiteY93" fmla="*/ 171902 h 295275"/>
                <a:gd name="connsiteX94" fmla="*/ 134034 w 338138"/>
                <a:gd name="connsiteY94" fmla="*/ 166249 h 295275"/>
                <a:gd name="connsiteX95" fmla="*/ 137061 w 338138"/>
                <a:gd name="connsiteY95" fmla="*/ 163629 h 295275"/>
                <a:gd name="connsiteX96" fmla="*/ 134422 w 338138"/>
                <a:gd name="connsiteY96" fmla="*/ 153097 h 295275"/>
                <a:gd name="connsiteX97" fmla="*/ 125791 w 338138"/>
                <a:gd name="connsiteY97" fmla="*/ 154174 h 295275"/>
                <a:gd name="connsiteX98" fmla="*/ 124114 w 338138"/>
                <a:gd name="connsiteY98" fmla="*/ 151717 h 295275"/>
                <a:gd name="connsiteX99" fmla="*/ 119062 w 338138"/>
                <a:gd name="connsiteY99" fmla="*/ 127000 h 295275"/>
                <a:gd name="connsiteX100" fmla="*/ 123146 w 338138"/>
                <a:gd name="connsiteY100" fmla="*/ 107021 h 295275"/>
                <a:gd name="connsiteX101" fmla="*/ 130463 w 338138"/>
                <a:gd name="connsiteY101" fmla="*/ 107021 h 295275"/>
                <a:gd name="connsiteX102" fmla="*/ 130463 w 338138"/>
                <a:gd name="connsiteY102" fmla="*/ 95173 h 295275"/>
                <a:gd name="connsiteX103" fmla="*/ 129438 w 338138"/>
                <a:gd name="connsiteY103" fmla="*/ 94484 h 295275"/>
                <a:gd name="connsiteX104" fmla="*/ 137893 w 338138"/>
                <a:gd name="connsiteY104" fmla="*/ 82099 h 295275"/>
                <a:gd name="connsiteX105" fmla="*/ 183356 w 338138"/>
                <a:gd name="connsiteY105" fmla="*/ 63500 h 295275"/>
                <a:gd name="connsiteX106" fmla="*/ 284162 w 338138"/>
                <a:gd name="connsiteY106" fmla="*/ 36513 h 295275"/>
                <a:gd name="connsiteX107" fmla="*/ 300037 w 338138"/>
                <a:gd name="connsiteY107" fmla="*/ 36513 h 295275"/>
                <a:gd name="connsiteX108" fmla="*/ 300037 w 338138"/>
                <a:gd name="connsiteY108" fmla="*/ 46752 h 295275"/>
                <a:gd name="connsiteX109" fmla="*/ 300037 w 338138"/>
                <a:gd name="connsiteY109" fmla="*/ 52282 h 295275"/>
                <a:gd name="connsiteX110" fmla="*/ 292100 w 338138"/>
                <a:gd name="connsiteY110" fmla="*/ 60325 h 295275"/>
                <a:gd name="connsiteX111" fmla="*/ 284162 w 338138"/>
                <a:gd name="connsiteY111" fmla="*/ 52282 h 295275"/>
                <a:gd name="connsiteX112" fmla="*/ 300037 w 338138"/>
                <a:gd name="connsiteY112" fmla="*/ 19050 h 295275"/>
                <a:gd name="connsiteX113" fmla="*/ 302507 w 338138"/>
                <a:gd name="connsiteY113" fmla="*/ 19050 h 295275"/>
                <a:gd name="connsiteX114" fmla="*/ 307869 w 338138"/>
                <a:gd name="connsiteY114" fmla="*/ 19050 h 295275"/>
                <a:gd name="connsiteX115" fmla="*/ 315912 w 338138"/>
                <a:gd name="connsiteY115" fmla="*/ 28453 h 295275"/>
                <a:gd name="connsiteX116" fmla="*/ 307869 w 338138"/>
                <a:gd name="connsiteY116" fmla="*/ 36513 h 295275"/>
                <a:gd name="connsiteX117" fmla="*/ 300037 w 338138"/>
                <a:gd name="connsiteY117" fmla="*/ 36513 h 295275"/>
                <a:gd name="connsiteX118" fmla="*/ 300037 w 338138"/>
                <a:gd name="connsiteY118" fmla="*/ 33619 h 295275"/>
                <a:gd name="connsiteX119" fmla="*/ 264971 w 338138"/>
                <a:gd name="connsiteY119" fmla="*/ 19050 h 295275"/>
                <a:gd name="connsiteX120" fmla="*/ 284162 w 338138"/>
                <a:gd name="connsiteY120" fmla="*/ 19050 h 295275"/>
                <a:gd name="connsiteX121" fmla="*/ 284162 w 338138"/>
                <a:gd name="connsiteY121" fmla="*/ 26707 h 295275"/>
                <a:gd name="connsiteX122" fmla="*/ 284162 w 338138"/>
                <a:gd name="connsiteY122" fmla="*/ 36513 h 295275"/>
                <a:gd name="connsiteX123" fmla="*/ 283068 w 338138"/>
                <a:gd name="connsiteY123" fmla="*/ 36513 h 295275"/>
                <a:gd name="connsiteX124" fmla="*/ 264971 w 338138"/>
                <a:gd name="connsiteY124" fmla="*/ 36513 h 295275"/>
                <a:gd name="connsiteX125" fmla="*/ 255587 w 338138"/>
                <a:gd name="connsiteY125" fmla="*/ 28453 h 295275"/>
                <a:gd name="connsiteX126" fmla="*/ 264971 w 338138"/>
                <a:gd name="connsiteY126" fmla="*/ 19050 h 295275"/>
                <a:gd name="connsiteX127" fmla="*/ 292100 w 338138"/>
                <a:gd name="connsiteY127" fmla="*/ 0 h 295275"/>
                <a:gd name="connsiteX128" fmla="*/ 300037 w 338138"/>
                <a:gd name="connsiteY128" fmla="*/ 8044 h 295275"/>
                <a:gd name="connsiteX129" fmla="*/ 300037 w 338138"/>
                <a:gd name="connsiteY129" fmla="*/ 19050 h 295275"/>
                <a:gd name="connsiteX130" fmla="*/ 289771 w 338138"/>
                <a:gd name="connsiteY130" fmla="*/ 19050 h 295275"/>
                <a:gd name="connsiteX131" fmla="*/ 284162 w 338138"/>
                <a:gd name="connsiteY131" fmla="*/ 19050 h 295275"/>
                <a:gd name="connsiteX132" fmla="*/ 284162 w 338138"/>
                <a:gd name="connsiteY132" fmla="*/ 13574 h 295275"/>
                <a:gd name="connsiteX133" fmla="*/ 284162 w 338138"/>
                <a:gd name="connsiteY133" fmla="*/ 8044 h 295275"/>
                <a:gd name="connsiteX134" fmla="*/ 292100 w 338138"/>
                <a:gd name="connsiteY134"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338138" h="295275">
                  <a:moveTo>
                    <a:pt x="153417" y="182239"/>
                  </a:moveTo>
                  <a:lnTo>
                    <a:pt x="158329" y="185510"/>
                  </a:lnTo>
                  <a:cubicBezTo>
                    <a:pt x="166022" y="188723"/>
                    <a:pt x="174479" y="190500"/>
                    <a:pt x="183356" y="190500"/>
                  </a:cubicBezTo>
                  <a:cubicBezTo>
                    <a:pt x="192233" y="190500"/>
                    <a:pt x="200690" y="188723"/>
                    <a:pt x="208382" y="185510"/>
                  </a:cubicBezTo>
                  <a:lnTo>
                    <a:pt x="213017" y="182424"/>
                  </a:lnTo>
                  <a:lnTo>
                    <a:pt x="225680" y="185018"/>
                  </a:lnTo>
                  <a:cubicBezTo>
                    <a:pt x="252189" y="196345"/>
                    <a:pt x="273579" y="217760"/>
                    <a:pt x="284893" y="244301"/>
                  </a:cubicBezTo>
                  <a:lnTo>
                    <a:pt x="287278" y="255971"/>
                  </a:lnTo>
                  <a:lnTo>
                    <a:pt x="286544" y="255971"/>
                  </a:lnTo>
                  <a:cubicBezTo>
                    <a:pt x="282575" y="255971"/>
                    <a:pt x="278606" y="259912"/>
                    <a:pt x="278606" y="263854"/>
                  </a:cubicBezTo>
                  <a:cubicBezTo>
                    <a:pt x="278606" y="269109"/>
                    <a:pt x="282575" y="273050"/>
                    <a:pt x="286544" y="273050"/>
                  </a:cubicBezTo>
                  <a:lnTo>
                    <a:pt x="290768" y="273050"/>
                  </a:lnTo>
                  <a:lnTo>
                    <a:pt x="293688" y="287338"/>
                  </a:lnTo>
                  <a:cubicBezTo>
                    <a:pt x="293688" y="291306"/>
                    <a:pt x="289724" y="295275"/>
                    <a:pt x="285760" y="295275"/>
                  </a:cubicBezTo>
                  <a:cubicBezTo>
                    <a:pt x="280474" y="295275"/>
                    <a:pt x="276510" y="291306"/>
                    <a:pt x="276510" y="287338"/>
                  </a:cubicBezTo>
                  <a:cubicBezTo>
                    <a:pt x="276510" y="235744"/>
                    <a:pt x="235549" y="193410"/>
                    <a:pt x="182696" y="193410"/>
                  </a:cubicBezTo>
                  <a:cubicBezTo>
                    <a:pt x="131164" y="193410"/>
                    <a:pt x="88881" y="235744"/>
                    <a:pt x="88881" y="287338"/>
                  </a:cubicBezTo>
                  <a:cubicBezTo>
                    <a:pt x="88881" y="291306"/>
                    <a:pt x="86238" y="295275"/>
                    <a:pt x="80953" y="295275"/>
                  </a:cubicBezTo>
                  <a:cubicBezTo>
                    <a:pt x="76989" y="295275"/>
                    <a:pt x="73025" y="291306"/>
                    <a:pt x="73025" y="287338"/>
                  </a:cubicBezTo>
                  <a:lnTo>
                    <a:pt x="77268" y="266075"/>
                  </a:lnTo>
                  <a:lnTo>
                    <a:pt x="79521" y="263839"/>
                  </a:lnTo>
                  <a:lnTo>
                    <a:pt x="77977" y="262525"/>
                  </a:lnTo>
                  <a:lnTo>
                    <a:pt x="81613" y="244301"/>
                  </a:lnTo>
                  <a:cubicBezTo>
                    <a:pt x="87147" y="231031"/>
                    <a:pt x="95157" y="219042"/>
                    <a:pt x="105067" y="208955"/>
                  </a:cubicBezTo>
                  <a:lnTo>
                    <a:pt x="121487" y="197677"/>
                  </a:lnTo>
                  <a:lnTo>
                    <a:pt x="131209" y="200672"/>
                  </a:lnTo>
                  <a:cubicBezTo>
                    <a:pt x="135185" y="201988"/>
                    <a:pt x="140487" y="200672"/>
                    <a:pt x="141812" y="196725"/>
                  </a:cubicBezTo>
                  <a:cubicBezTo>
                    <a:pt x="144463" y="192777"/>
                    <a:pt x="143137" y="188829"/>
                    <a:pt x="139161" y="186197"/>
                  </a:cubicBezTo>
                  <a:lnTo>
                    <a:pt x="138577" y="185939"/>
                  </a:lnTo>
                  <a:lnTo>
                    <a:pt x="139917" y="185018"/>
                  </a:lnTo>
                  <a:close/>
                  <a:moveTo>
                    <a:pt x="120516" y="177954"/>
                  </a:moveTo>
                  <a:lnTo>
                    <a:pt x="138577" y="185939"/>
                  </a:lnTo>
                  <a:lnTo>
                    <a:pt x="121487" y="197677"/>
                  </a:lnTo>
                  <a:lnTo>
                    <a:pt x="92774" y="188829"/>
                  </a:lnTo>
                  <a:cubicBezTo>
                    <a:pt x="51688" y="188829"/>
                    <a:pt x="19880" y="217780"/>
                    <a:pt x="17229" y="255943"/>
                  </a:cubicBezTo>
                  <a:cubicBezTo>
                    <a:pt x="70243" y="255943"/>
                    <a:pt x="70243" y="255943"/>
                    <a:pt x="70243" y="255943"/>
                  </a:cubicBezTo>
                  <a:lnTo>
                    <a:pt x="77977" y="262525"/>
                  </a:lnTo>
                  <a:lnTo>
                    <a:pt x="77268" y="266075"/>
                  </a:lnTo>
                  <a:lnTo>
                    <a:pt x="70243" y="273050"/>
                  </a:lnTo>
                  <a:cubicBezTo>
                    <a:pt x="7952" y="273050"/>
                    <a:pt x="7952" y="273050"/>
                    <a:pt x="7952" y="273050"/>
                  </a:cubicBezTo>
                  <a:cubicBezTo>
                    <a:pt x="3976" y="273050"/>
                    <a:pt x="0" y="269102"/>
                    <a:pt x="0" y="263839"/>
                  </a:cubicBezTo>
                  <a:cubicBezTo>
                    <a:pt x="0" y="225347"/>
                    <a:pt x="22365" y="193517"/>
                    <a:pt x="55913" y="180008"/>
                  </a:cubicBezTo>
                  <a:lnTo>
                    <a:pt x="63954" y="178487"/>
                  </a:lnTo>
                  <a:lnTo>
                    <a:pt x="70942" y="183150"/>
                  </a:lnTo>
                  <a:cubicBezTo>
                    <a:pt x="77437" y="185844"/>
                    <a:pt x="84611" y="187325"/>
                    <a:pt x="92198" y="187325"/>
                  </a:cubicBezTo>
                  <a:cubicBezTo>
                    <a:pt x="100775" y="187325"/>
                    <a:pt x="109352" y="185022"/>
                    <a:pt x="117104" y="180908"/>
                  </a:cubicBezTo>
                  <a:close/>
                  <a:moveTo>
                    <a:pt x="242887" y="82550"/>
                  </a:moveTo>
                  <a:cubicBezTo>
                    <a:pt x="273315" y="82550"/>
                    <a:pt x="299773" y="108826"/>
                    <a:pt x="299773" y="137730"/>
                  </a:cubicBezTo>
                  <a:cubicBezTo>
                    <a:pt x="299773" y="154809"/>
                    <a:pt x="291836" y="169261"/>
                    <a:pt x="278606" y="179771"/>
                  </a:cubicBezTo>
                  <a:cubicBezTo>
                    <a:pt x="314326" y="192909"/>
                    <a:pt x="338138" y="225754"/>
                    <a:pt x="338138" y="263854"/>
                  </a:cubicBezTo>
                  <a:cubicBezTo>
                    <a:pt x="338138" y="269109"/>
                    <a:pt x="334169" y="273050"/>
                    <a:pt x="330201" y="273050"/>
                  </a:cubicBezTo>
                  <a:cubicBezTo>
                    <a:pt x="308373" y="273050"/>
                    <a:pt x="297458" y="273050"/>
                    <a:pt x="292001" y="273050"/>
                  </a:cubicBezTo>
                  <a:lnTo>
                    <a:pt x="290768" y="273050"/>
                  </a:lnTo>
                  <a:lnTo>
                    <a:pt x="287278" y="255971"/>
                  </a:lnTo>
                  <a:lnTo>
                    <a:pt x="306429" y="255971"/>
                  </a:lnTo>
                  <a:cubicBezTo>
                    <a:pt x="320940" y="255971"/>
                    <a:pt x="320940" y="255971"/>
                    <a:pt x="320940" y="255971"/>
                  </a:cubicBezTo>
                  <a:cubicBezTo>
                    <a:pt x="318294" y="221812"/>
                    <a:pt x="289190" y="194223"/>
                    <a:pt x="253471" y="190281"/>
                  </a:cubicBezTo>
                  <a:cubicBezTo>
                    <a:pt x="249502" y="190281"/>
                    <a:pt x="246856" y="186340"/>
                    <a:pt x="245533" y="182399"/>
                  </a:cubicBezTo>
                  <a:cubicBezTo>
                    <a:pt x="245533" y="178457"/>
                    <a:pt x="248179" y="174516"/>
                    <a:pt x="252148" y="174516"/>
                  </a:cubicBezTo>
                  <a:cubicBezTo>
                    <a:pt x="270669" y="170574"/>
                    <a:pt x="283898" y="156123"/>
                    <a:pt x="283898" y="137730"/>
                  </a:cubicBezTo>
                  <a:cubicBezTo>
                    <a:pt x="283898" y="116709"/>
                    <a:pt x="264054" y="98316"/>
                    <a:pt x="242887" y="98316"/>
                  </a:cubicBezTo>
                  <a:cubicBezTo>
                    <a:pt x="237596" y="98316"/>
                    <a:pt x="234950" y="94374"/>
                    <a:pt x="234950" y="90433"/>
                  </a:cubicBezTo>
                  <a:cubicBezTo>
                    <a:pt x="234950" y="86492"/>
                    <a:pt x="237596" y="82550"/>
                    <a:pt x="242887" y="82550"/>
                  </a:cubicBezTo>
                  <a:close/>
                  <a:moveTo>
                    <a:pt x="182562" y="79375"/>
                  </a:moveTo>
                  <a:cubicBezTo>
                    <a:pt x="156259" y="79375"/>
                    <a:pt x="134937" y="100697"/>
                    <a:pt x="134937" y="127000"/>
                  </a:cubicBezTo>
                  <a:cubicBezTo>
                    <a:pt x="134937" y="153303"/>
                    <a:pt x="156259" y="174625"/>
                    <a:pt x="182562" y="174625"/>
                  </a:cubicBezTo>
                  <a:cubicBezTo>
                    <a:pt x="208865" y="174625"/>
                    <a:pt x="230187" y="153303"/>
                    <a:pt x="230187" y="127000"/>
                  </a:cubicBezTo>
                  <a:cubicBezTo>
                    <a:pt x="230187" y="100697"/>
                    <a:pt x="208865" y="79375"/>
                    <a:pt x="182562" y="79375"/>
                  </a:cubicBezTo>
                  <a:close/>
                  <a:moveTo>
                    <a:pt x="92198" y="79375"/>
                  </a:moveTo>
                  <a:cubicBezTo>
                    <a:pt x="99456" y="79375"/>
                    <a:pt x="106383" y="80692"/>
                    <a:pt x="112815" y="83325"/>
                  </a:cubicBezTo>
                  <a:lnTo>
                    <a:pt x="129438" y="94484"/>
                  </a:lnTo>
                  <a:lnTo>
                    <a:pt x="124114" y="102283"/>
                  </a:lnTo>
                  <a:lnTo>
                    <a:pt x="123146" y="107021"/>
                  </a:lnTo>
                  <a:lnTo>
                    <a:pt x="118588" y="107021"/>
                  </a:lnTo>
                  <a:cubicBezTo>
                    <a:pt x="111991" y="99122"/>
                    <a:pt x="102754" y="95173"/>
                    <a:pt x="92198" y="95173"/>
                  </a:cubicBezTo>
                  <a:cubicBezTo>
                    <a:pt x="71087" y="95173"/>
                    <a:pt x="53934" y="112287"/>
                    <a:pt x="53934" y="133350"/>
                  </a:cubicBezTo>
                  <a:cubicBezTo>
                    <a:pt x="53934" y="154414"/>
                    <a:pt x="71087" y="171528"/>
                    <a:pt x="92198" y="171528"/>
                  </a:cubicBezTo>
                  <a:cubicBezTo>
                    <a:pt x="104074" y="171528"/>
                    <a:pt x="115949" y="164945"/>
                    <a:pt x="123866" y="154414"/>
                  </a:cubicBezTo>
                  <a:lnTo>
                    <a:pt x="125791" y="154174"/>
                  </a:lnTo>
                  <a:lnTo>
                    <a:pt x="134034" y="166249"/>
                  </a:lnTo>
                  <a:lnTo>
                    <a:pt x="120516" y="177954"/>
                  </a:lnTo>
                  <a:lnTo>
                    <a:pt x="116465" y="176163"/>
                  </a:lnTo>
                  <a:cubicBezTo>
                    <a:pt x="108678" y="174024"/>
                    <a:pt x="100726" y="173037"/>
                    <a:pt x="92774" y="173037"/>
                  </a:cubicBezTo>
                  <a:lnTo>
                    <a:pt x="63954" y="178487"/>
                  </a:lnTo>
                  <a:lnTo>
                    <a:pt x="53769" y="171692"/>
                  </a:lnTo>
                  <a:cubicBezTo>
                    <a:pt x="44037" y="161983"/>
                    <a:pt x="38100" y="148490"/>
                    <a:pt x="38100" y="133350"/>
                  </a:cubicBezTo>
                  <a:cubicBezTo>
                    <a:pt x="38100" y="103072"/>
                    <a:pt x="61850" y="79375"/>
                    <a:pt x="92198" y="79375"/>
                  </a:cubicBezTo>
                  <a:close/>
                  <a:moveTo>
                    <a:pt x="183356" y="63500"/>
                  </a:moveTo>
                  <a:cubicBezTo>
                    <a:pt x="218865" y="63500"/>
                    <a:pt x="247650" y="91930"/>
                    <a:pt x="247650" y="127000"/>
                  </a:cubicBezTo>
                  <a:cubicBezTo>
                    <a:pt x="247650" y="144535"/>
                    <a:pt x="240454" y="160410"/>
                    <a:pt x="228819" y="171902"/>
                  </a:cubicBezTo>
                  <a:lnTo>
                    <a:pt x="213017" y="182424"/>
                  </a:lnTo>
                  <a:lnTo>
                    <a:pt x="182696" y="176212"/>
                  </a:lnTo>
                  <a:lnTo>
                    <a:pt x="153417" y="182239"/>
                  </a:lnTo>
                  <a:lnTo>
                    <a:pt x="137893" y="171902"/>
                  </a:lnTo>
                  <a:lnTo>
                    <a:pt x="134034" y="166249"/>
                  </a:lnTo>
                  <a:lnTo>
                    <a:pt x="137061" y="163629"/>
                  </a:lnTo>
                  <a:cubicBezTo>
                    <a:pt x="139700" y="160996"/>
                    <a:pt x="138380" y="155730"/>
                    <a:pt x="134422" y="153097"/>
                  </a:cubicBezTo>
                  <a:lnTo>
                    <a:pt x="125791" y="154174"/>
                  </a:lnTo>
                  <a:lnTo>
                    <a:pt x="124114" y="151717"/>
                  </a:lnTo>
                  <a:cubicBezTo>
                    <a:pt x="120861" y="144120"/>
                    <a:pt x="119062" y="135768"/>
                    <a:pt x="119062" y="127000"/>
                  </a:cubicBezTo>
                  <a:lnTo>
                    <a:pt x="123146" y="107021"/>
                  </a:lnTo>
                  <a:lnTo>
                    <a:pt x="130463" y="107021"/>
                  </a:lnTo>
                  <a:cubicBezTo>
                    <a:pt x="133102" y="103072"/>
                    <a:pt x="133102" y="97806"/>
                    <a:pt x="130463" y="95173"/>
                  </a:cubicBezTo>
                  <a:lnTo>
                    <a:pt x="129438" y="94484"/>
                  </a:lnTo>
                  <a:lnTo>
                    <a:pt x="137893" y="82099"/>
                  </a:lnTo>
                  <a:cubicBezTo>
                    <a:pt x="149528" y="70608"/>
                    <a:pt x="165601" y="63500"/>
                    <a:pt x="183356" y="63500"/>
                  </a:cubicBezTo>
                  <a:close/>
                  <a:moveTo>
                    <a:pt x="284162" y="36513"/>
                  </a:moveTo>
                  <a:lnTo>
                    <a:pt x="300037" y="36513"/>
                  </a:lnTo>
                  <a:lnTo>
                    <a:pt x="300037" y="46752"/>
                  </a:lnTo>
                  <a:cubicBezTo>
                    <a:pt x="300037" y="52282"/>
                    <a:pt x="300037" y="52282"/>
                    <a:pt x="300037" y="52282"/>
                  </a:cubicBezTo>
                  <a:cubicBezTo>
                    <a:pt x="300037" y="56304"/>
                    <a:pt x="296068" y="60325"/>
                    <a:pt x="292100" y="60325"/>
                  </a:cubicBezTo>
                  <a:cubicBezTo>
                    <a:pt x="286808" y="60325"/>
                    <a:pt x="284162" y="56304"/>
                    <a:pt x="284162" y="52282"/>
                  </a:cubicBezTo>
                  <a:close/>
                  <a:moveTo>
                    <a:pt x="300037" y="19050"/>
                  </a:moveTo>
                  <a:lnTo>
                    <a:pt x="302507" y="19050"/>
                  </a:lnTo>
                  <a:cubicBezTo>
                    <a:pt x="307869" y="19050"/>
                    <a:pt x="307869" y="19050"/>
                    <a:pt x="307869" y="19050"/>
                  </a:cubicBezTo>
                  <a:cubicBezTo>
                    <a:pt x="313231" y="19050"/>
                    <a:pt x="315912" y="23080"/>
                    <a:pt x="315912" y="28453"/>
                  </a:cubicBezTo>
                  <a:cubicBezTo>
                    <a:pt x="315912" y="32483"/>
                    <a:pt x="313231" y="36513"/>
                    <a:pt x="307869" y="36513"/>
                  </a:cubicBezTo>
                  <a:lnTo>
                    <a:pt x="300037" y="36513"/>
                  </a:lnTo>
                  <a:lnTo>
                    <a:pt x="300037" y="33619"/>
                  </a:lnTo>
                  <a:close/>
                  <a:moveTo>
                    <a:pt x="264971" y="19050"/>
                  </a:moveTo>
                  <a:lnTo>
                    <a:pt x="284162" y="19050"/>
                  </a:lnTo>
                  <a:lnTo>
                    <a:pt x="284162" y="26707"/>
                  </a:lnTo>
                  <a:lnTo>
                    <a:pt x="284162" y="36513"/>
                  </a:lnTo>
                  <a:lnTo>
                    <a:pt x="283068" y="36513"/>
                  </a:lnTo>
                  <a:cubicBezTo>
                    <a:pt x="264971" y="36513"/>
                    <a:pt x="264971" y="36513"/>
                    <a:pt x="264971" y="36513"/>
                  </a:cubicBezTo>
                  <a:cubicBezTo>
                    <a:pt x="259608" y="36513"/>
                    <a:pt x="255587" y="32483"/>
                    <a:pt x="255587" y="28453"/>
                  </a:cubicBezTo>
                  <a:cubicBezTo>
                    <a:pt x="255587" y="23080"/>
                    <a:pt x="259608" y="19050"/>
                    <a:pt x="264971" y="19050"/>
                  </a:cubicBezTo>
                  <a:close/>
                  <a:moveTo>
                    <a:pt x="292100" y="0"/>
                  </a:moveTo>
                  <a:cubicBezTo>
                    <a:pt x="296068" y="0"/>
                    <a:pt x="300037" y="4022"/>
                    <a:pt x="300037" y="8044"/>
                  </a:cubicBezTo>
                  <a:lnTo>
                    <a:pt x="300037" y="19050"/>
                  </a:lnTo>
                  <a:lnTo>
                    <a:pt x="289771" y="19050"/>
                  </a:lnTo>
                  <a:lnTo>
                    <a:pt x="284162" y="19050"/>
                  </a:lnTo>
                  <a:lnTo>
                    <a:pt x="284162" y="13574"/>
                  </a:lnTo>
                  <a:cubicBezTo>
                    <a:pt x="284162" y="8044"/>
                    <a:pt x="284162" y="8044"/>
                    <a:pt x="284162" y="8044"/>
                  </a:cubicBezTo>
                  <a:cubicBezTo>
                    <a:pt x="284162" y="4022"/>
                    <a:pt x="286808" y="0"/>
                    <a:pt x="2921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32" name="图片占位符 31"/>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0-#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1+#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1+#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13" name="文本框 12"/>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grpSp>
        <p:nvGrpSpPr>
          <p:cNvPr id="31" name="组合 30"/>
          <p:cNvGrpSpPr/>
          <p:nvPr/>
        </p:nvGrpSpPr>
        <p:grpSpPr>
          <a:xfrm>
            <a:off x="881970" y="1808268"/>
            <a:ext cx="10428061" cy="4178089"/>
            <a:chOff x="881970" y="1808268"/>
            <a:chExt cx="10428061" cy="4178089"/>
          </a:xfrm>
        </p:grpSpPr>
        <p:sp>
          <p:nvSpPr>
            <p:cNvPr id="4" name="六边形 3"/>
            <p:cNvSpPr/>
            <p:nvPr/>
          </p:nvSpPr>
          <p:spPr>
            <a:xfrm>
              <a:off x="4659086" y="2658595"/>
              <a:ext cx="2873828" cy="2477436"/>
            </a:xfrm>
            <a:prstGeom prst="hexagon">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grpSp>
          <p:nvGrpSpPr>
            <p:cNvPr id="7" name="组合 6"/>
            <p:cNvGrpSpPr/>
            <p:nvPr/>
          </p:nvGrpSpPr>
          <p:grpSpPr>
            <a:xfrm>
              <a:off x="2365829" y="1808268"/>
              <a:ext cx="783772" cy="4178089"/>
              <a:chOff x="2458887" y="1741714"/>
              <a:chExt cx="783772" cy="4178089"/>
            </a:xfrm>
          </p:grpSpPr>
          <p:sp>
            <p:nvSpPr>
              <p:cNvPr id="5" name="椭圆 4"/>
              <p:cNvSpPr/>
              <p:nvPr/>
            </p:nvSpPr>
            <p:spPr>
              <a:xfrm>
                <a:off x="2458887" y="1741714"/>
                <a:ext cx="783772" cy="783772"/>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6" name="椭圆 5"/>
              <p:cNvSpPr/>
              <p:nvPr/>
            </p:nvSpPr>
            <p:spPr>
              <a:xfrm>
                <a:off x="2458887" y="5136031"/>
                <a:ext cx="783772" cy="783772"/>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grpSp>
        <p:grpSp>
          <p:nvGrpSpPr>
            <p:cNvPr id="8" name="组合 7"/>
            <p:cNvGrpSpPr/>
            <p:nvPr/>
          </p:nvGrpSpPr>
          <p:grpSpPr>
            <a:xfrm>
              <a:off x="9042400" y="1808268"/>
              <a:ext cx="783772" cy="4178089"/>
              <a:chOff x="2458887" y="1741714"/>
              <a:chExt cx="783772" cy="4178089"/>
            </a:xfrm>
          </p:grpSpPr>
          <p:sp>
            <p:nvSpPr>
              <p:cNvPr id="9" name="椭圆 8"/>
              <p:cNvSpPr/>
              <p:nvPr/>
            </p:nvSpPr>
            <p:spPr>
              <a:xfrm>
                <a:off x="2458887" y="1741714"/>
                <a:ext cx="783772" cy="783772"/>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0" name="椭圆 9"/>
              <p:cNvSpPr/>
              <p:nvPr/>
            </p:nvSpPr>
            <p:spPr>
              <a:xfrm>
                <a:off x="2458887" y="5136031"/>
                <a:ext cx="783772" cy="783772"/>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grpSp>
        <p:grpSp>
          <p:nvGrpSpPr>
            <p:cNvPr id="14" name="组合 13"/>
            <p:cNvGrpSpPr/>
            <p:nvPr/>
          </p:nvGrpSpPr>
          <p:grpSpPr>
            <a:xfrm>
              <a:off x="7700221" y="3287035"/>
              <a:ext cx="3609810" cy="1220554"/>
              <a:chOff x="1257064" y="4407828"/>
              <a:chExt cx="3609810" cy="1220554"/>
            </a:xfrm>
          </p:grpSpPr>
          <p:sp>
            <p:nvSpPr>
              <p:cNvPr id="15" name="矩形 14"/>
              <p:cNvSpPr/>
              <p:nvPr/>
            </p:nvSpPr>
            <p:spPr>
              <a:xfrm>
                <a:off x="1257064" y="4760452"/>
                <a:ext cx="360981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6" name="矩形 15"/>
              <p:cNvSpPr/>
              <p:nvPr/>
            </p:nvSpPr>
            <p:spPr>
              <a:xfrm>
                <a:off x="1257064" y="440782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17" name="组合 16"/>
            <p:cNvGrpSpPr/>
            <p:nvPr/>
          </p:nvGrpSpPr>
          <p:grpSpPr>
            <a:xfrm>
              <a:off x="881970" y="3287035"/>
              <a:ext cx="3410450" cy="1220554"/>
              <a:chOff x="2521800" y="4407828"/>
              <a:chExt cx="3410450" cy="1220554"/>
            </a:xfrm>
          </p:grpSpPr>
          <p:sp>
            <p:nvSpPr>
              <p:cNvPr id="18" name="矩形 17"/>
              <p:cNvSpPr/>
              <p:nvPr/>
            </p:nvSpPr>
            <p:spPr>
              <a:xfrm>
                <a:off x="2521800" y="4760452"/>
                <a:ext cx="3410450"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9" name="矩形 18"/>
              <p:cNvSpPr/>
              <p:nvPr/>
            </p:nvSpPr>
            <p:spPr>
              <a:xfrm>
                <a:off x="3690276" y="440782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30" name="椭圆 20"/>
            <p:cNvSpPr/>
            <p:nvPr/>
          </p:nvSpPr>
          <p:spPr>
            <a:xfrm>
              <a:off x="5346700" y="3184525"/>
              <a:ext cx="1498600" cy="14986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椭圆 21"/>
            <p:cNvSpPr/>
            <p:nvPr/>
          </p:nvSpPr>
          <p:spPr>
            <a:xfrm>
              <a:off x="2574744" y="2022854"/>
              <a:ext cx="365941" cy="354598"/>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9" name="椭圆 22"/>
            <p:cNvSpPr/>
            <p:nvPr/>
          </p:nvSpPr>
          <p:spPr>
            <a:xfrm>
              <a:off x="2574744" y="5421809"/>
              <a:ext cx="365941" cy="345324"/>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椭圆 23"/>
            <p:cNvSpPr/>
            <p:nvPr/>
          </p:nvSpPr>
          <p:spPr>
            <a:xfrm>
              <a:off x="9254944" y="2024374"/>
              <a:ext cx="365941" cy="351558"/>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椭圆 24"/>
            <p:cNvSpPr/>
            <p:nvPr/>
          </p:nvSpPr>
          <p:spPr>
            <a:xfrm>
              <a:off x="9326603" y="5411500"/>
              <a:ext cx="222622" cy="365941"/>
            </a:xfrm>
            <a:custGeom>
              <a:avLst/>
              <a:gdLst>
                <a:gd name="connsiteX0" fmla="*/ 77917 w 205125"/>
                <a:gd name="connsiteY0" fmla="*/ 23813 h 337179"/>
                <a:gd name="connsiteX1" fmla="*/ 46037 w 205125"/>
                <a:gd name="connsiteY1" fmla="*/ 57327 h 337179"/>
                <a:gd name="connsiteX2" fmla="*/ 59321 w 205125"/>
                <a:gd name="connsiteY2" fmla="*/ 82798 h 337179"/>
                <a:gd name="connsiteX3" fmla="*/ 59321 w 205125"/>
                <a:gd name="connsiteY3" fmla="*/ 60008 h 337179"/>
                <a:gd name="connsiteX4" fmla="*/ 77917 w 205125"/>
                <a:gd name="connsiteY4" fmla="*/ 41240 h 337179"/>
                <a:gd name="connsiteX5" fmla="*/ 95185 w 205125"/>
                <a:gd name="connsiteY5" fmla="*/ 64030 h 337179"/>
                <a:gd name="connsiteX6" fmla="*/ 95185 w 205125"/>
                <a:gd name="connsiteY6" fmla="*/ 84138 h 337179"/>
                <a:gd name="connsiteX7" fmla="*/ 111125 w 205125"/>
                <a:gd name="connsiteY7" fmla="*/ 57327 h 337179"/>
                <a:gd name="connsiteX8" fmla="*/ 77917 w 205125"/>
                <a:gd name="connsiteY8" fmla="*/ 23813 h 337179"/>
                <a:gd name="connsiteX9" fmla="*/ 77555 w 205125"/>
                <a:gd name="connsiteY9" fmla="*/ 0 h 337179"/>
                <a:gd name="connsiteX10" fmla="*/ 134078 w 205125"/>
                <a:gd name="connsiteY10" fmla="*/ 56621 h 337179"/>
                <a:gd name="connsiteX11" fmla="*/ 94644 w 205125"/>
                <a:gd name="connsiteY11" fmla="*/ 109292 h 337179"/>
                <a:gd name="connsiteX12" fmla="*/ 94644 w 205125"/>
                <a:gd name="connsiteY12" fmla="*/ 168546 h 337179"/>
                <a:gd name="connsiteX13" fmla="*/ 101216 w 205125"/>
                <a:gd name="connsiteY13" fmla="*/ 168546 h 337179"/>
                <a:gd name="connsiteX14" fmla="*/ 102531 w 205125"/>
                <a:gd name="connsiteY14" fmla="*/ 135627 h 337179"/>
                <a:gd name="connsiteX15" fmla="*/ 115675 w 205125"/>
                <a:gd name="connsiteY15" fmla="*/ 131677 h 337179"/>
                <a:gd name="connsiteX16" fmla="*/ 132764 w 205125"/>
                <a:gd name="connsiteY16" fmla="*/ 140894 h 337179"/>
                <a:gd name="connsiteX17" fmla="*/ 132764 w 205125"/>
                <a:gd name="connsiteY17" fmla="*/ 177763 h 337179"/>
                <a:gd name="connsiteX18" fmla="*/ 140651 w 205125"/>
                <a:gd name="connsiteY18" fmla="*/ 177763 h 337179"/>
                <a:gd name="connsiteX19" fmla="*/ 140651 w 205125"/>
                <a:gd name="connsiteY19" fmla="*/ 144844 h 337179"/>
                <a:gd name="connsiteX20" fmla="*/ 157739 w 205125"/>
                <a:gd name="connsiteY20" fmla="*/ 146161 h 337179"/>
                <a:gd name="connsiteX21" fmla="*/ 170884 w 205125"/>
                <a:gd name="connsiteY21" fmla="*/ 159329 h 337179"/>
                <a:gd name="connsiteX22" fmla="*/ 170884 w 205125"/>
                <a:gd name="connsiteY22" fmla="*/ 192248 h 337179"/>
                <a:gd name="connsiteX23" fmla="*/ 177456 w 205125"/>
                <a:gd name="connsiteY23" fmla="*/ 192248 h 337179"/>
                <a:gd name="connsiteX24" fmla="*/ 177456 w 205125"/>
                <a:gd name="connsiteY24" fmla="*/ 163279 h 337179"/>
                <a:gd name="connsiteX25" fmla="*/ 193230 w 205125"/>
                <a:gd name="connsiteY25" fmla="*/ 168546 h 337179"/>
                <a:gd name="connsiteX26" fmla="*/ 205061 w 205125"/>
                <a:gd name="connsiteY26" fmla="*/ 192248 h 337179"/>
                <a:gd name="connsiteX27" fmla="*/ 197174 w 205125"/>
                <a:gd name="connsiteY27" fmla="*/ 316023 h 337179"/>
                <a:gd name="connsiteX28" fmla="*/ 119619 w 205125"/>
                <a:gd name="connsiteY28" fmla="*/ 337092 h 337179"/>
                <a:gd name="connsiteX29" fmla="*/ 48636 w 205125"/>
                <a:gd name="connsiteY29" fmla="*/ 298906 h 337179"/>
                <a:gd name="connsiteX30" fmla="*/ 30233 w 205125"/>
                <a:gd name="connsiteY30" fmla="*/ 235701 h 337179"/>
                <a:gd name="connsiteX31" fmla="*/ 0 w 205125"/>
                <a:gd name="connsiteY31" fmla="*/ 167229 h 337179"/>
                <a:gd name="connsiteX32" fmla="*/ 24975 w 205125"/>
                <a:gd name="connsiteY32" fmla="*/ 163279 h 337179"/>
                <a:gd name="connsiteX33" fmla="*/ 59152 w 205125"/>
                <a:gd name="connsiteY33" fmla="*/ 208049 h 337179"/>
                <a:gd name="connsiteX34" fmla="*/ 59152 w 205125"/>
                <a:gd name="connsiteY34" fmla="*/ 109292 h 337179"/>
                <a:gd name="connsiteX35" fmla="*/ 22346 w 205125"/>
                <a:gd name="connsiteY35" fmla="*/ 56621 h 337179"/>
                <a:gd name="connsiteX36" fmla="*/ 77555 w 205125"/>
                <a:gd name="connsiteY36" fmla="*/ 0 h 33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5125" h="337179">
                  <a:moveTo>
                    <a:pt x="77917" y="23813"/>
                  </a:moveTo>
                  <a:cubicBezTo>
                    <a:pt x="60649" y="23813"/>
                    <a:pt x="46037" y="38559"/>
                    <a:pt x="46037" y="57327"/>
                  </a:cubicBezTo>
                  <a:cubicBezTo>
                    <a:pt x="46037" y="68052"/>
                    <a:pt x="51351" y="77435"/>
                    <a:pt x="59321" y="82798"/>
                  </a:cubicBezTo>
                  <a:cubicBezTo>
                    <a:pt x="59321" y="82798"/>
                    <a:pt x="59321" y="82798"/>
                    <a:pt x="59321" y="60008"/>
                  </a:cubicBezTo>
                  <a:cubicBezTo>
                    <a:pt x="59321" y="60008"/>
                    <a:pt x="64634" y="41240"/>
                    <a:pt x="77917" y="41240"/>
                  </a:cubicBezTo>
                  <a:cubicBezTo>
                    <a:pt x="91200" y="41240"/>
                    <a:pt x="95185" y="64030"/>
                    <a:pt x="95185" y="64030"/>
                  </a:cubicBezTo>
                  <a:cubicBezTo>
                    <a:pt x="95185" y="64030"/>
                    <a:pt x="95185" y="64030"/>
                    <a:pt x="95185" y="84138"/>
                  </a:cubicBezTo>
                  <a:cubicBezTo>
                    <a:pt x="104484" y="78776"/>
                    <a:pt x="111125" y="68052"/>
                    <a:pt x="111125" y="57327"/>
                  </a:cubicBezTo>
                  <a:cubicBezTo>
                    <a:pt x="111125" y="38559"/>
                    <a:pt x="96514" y="23813"/>
                    <a:pt x="77917" y="23813"/>
                  </a:cubicBezTo>
                  <a:close/>
                  <a:moveTo>
                    <a:pt x="77555" y="0"/>
                  </a:moveTo>
                  <a:cubicBezTo>
                    <a:pt x="109103" y="0"/>
                    <a:pt x="134078" y="25019"/>
                    <a:pt x="134078" y="56621"/>
                  </a:cubicBezTo>
                  <a:cubicBezTo>
                    <a:pt x="134078" y="81640"/>
                    <a:pt x="116990" y="102708"/>
                    <a:pt x="94644" y="109292"/>
                  </a:cubicBezTo>
                  <a:cubicBezTo>
                    <a:pt x="94644" y="109292"/>
                    <a:pt x="94644" y="109292"/>
                    <a:pt x="94644" y="168546"/>
                  </a:cubicBezTo>
                  <a:cubicBezTo>
                    <a:pt x="94644" y="168546"/>
                    <a:pt x="94644" y="168546"/>
                    <a:pt x="101216" y="168546"/>
                  </a:cubicBezTo>
                  <a:cubicBezTo>
                    <a:pt x="101216" y="168546"/>
                    <a:pt x="101216" y="168546"/>
                    <a:pt x="102531" y="135627"/>
                  </a:cubicBezTo>
                  <a:cubicBezTo>
                    <a:pt x="105159" y="132993"/>
                    <a:pt x="110417" y="131677"/>
                    <a:pt x="115675" y="131677"/>
                  </a:cubicBezTo>
                  <a:cubicBezTo>
                    <a:pt x="124877" y="132993"/>
                    <a:pt x="130135" y="136944"/>
                    <a:pt x="132764" y="140894"/>
                  </a:cubicBezTo>
                  <a:cubicBezTo>
                    <a:pt x="132764" y="140894"/>
                    <a:pt x="132764" y="140894"/>
                    <a:pt x="132764" y="177763"/>
                  </a:cubicBezTo>
                  <a:cubicBezTo>
                    <a:pt x="132764" y="177763"/>
                    <a:pt x="132764" y="177763"/>
                    <a:pt x="140651" y="177763"/>
                  </a:cubicBezTo>
                  <a:cubicBezTo>
                    <a:pt x="140651" y="177763"/>
                    <a:pt x="140651" y="177763"/>
                    <a:pt x="140651" y="144844"/>
                  </a:cubicBezTo>
                  <a:cubicBezTo>
                    <a:pt x="144594" y="143527"/>
                    <a:pt x="151167" y="143527"/>
                    <a:pt x="157739" y="146161"/>
                  </a:cubicBezTo>
                  <a:cubicBezTo>
                    <a:pt x="164312" y="148795"/>
                    <a:pt x="168255" y="155378"/>
                    <a:pt x="170884" y="159329"/>
                  </a:cubicBezTo>
                  <a:cubicBezTo>
                    <a:pt x="170884" y="159329"/>
                    <a:pt x="170884" y="159329"/>
                    <a:pt x="170884" y="192248"/>
                  </a:cubicBezTo>
                  <a:cubicBezTo>
                    <a:pt x="170884" y="192248"/>
                    <a:pt x="170884" y="192248"/>
                    <a:pt x="177456" y="192248"/>
                  </a:cubicBezTo>
                  <a:cubicBezTo>
                    <a:pt x="177456" y="192248"/>
                    <a:pt x="177456" y="192248"/>
                    <a:pt x="177456" y="163279"/>
                  </a:cubicBezTo>
                  <a:cubicBezTo>
                    <a:pt x="181400" y="161962"/>
                    <a:pt x="187972" y="163279"/>
                    <a:pt x="193230" y="168546"/>
                  </a:cubicBezTo>
                  <a:cubicBezTo>
                    <a:pt x="203746" y="176447"/>
                    <a:pt x="205061" y="192248"/>
                    <a:pt x="205061" y="192248"/>
                  </a:cubicBezTo>
                  <a:cubicBezTo>
                    <a:pt x="205061" y="192248"/>
                    <a:pt x="206375" y="292322"/>
                    <a:pt x="197174" y="316023"/>
                  </a:cubicBezTo>
                  <a:cubicBezTo>
                    <a:pt x="186658" y="339725"/>
                    <a:pt x="147223" y="337092"/>
                    <a:pt x="119619" y="337092"/>
                  </a:cubicBezTo>
                  <a:cubicBezTo>
                    <a:pt x="90700" y="337092"/>
                    <a:pt x="67039" y="333141"/>
                    <a:pt x="48636" y="298906"/>
                  </a:cubicBezTo>
                  <a:cubicBezTo>
                    <a:pt x="40749" y="285738"/>
                    <a:pt x="38120" y="259403"/>
                    <a:pt x="30233" y="235701"/>
                  </a:cubicBezTo>
                  <a:cubicBezTo>
                    <a:pt x="17088" y="200148"/>
                    <a:pt x="0" y="167229"/>
                    <a:pt x="0" y="167229"/>
                  </a:cubicBezTo>
                  <a:cubicBezTo>
                    <a:pt x="0" y="167229"/>
                    <a:pt x="9201" y="158012"/>
                    <a:pt x="24975" y="163279"/>
                  </a:cubicBezTo>
                  <a:cubicBezTo>
                    <a:pt x="40749" y="168546"/>
                    <a:pt x="59152" y="208049"/>
                    <a:pt x="59152" y="208049"/>
                  </a:cubicBezTo>
                  <a:cubicBezTo>
                    <a:pt x="59152" y="208049"/>
                    <a:pt x="59152" y="208049"/>
                    <a:pt x="59152" y="109292"/>
                  </a:cubicBezTo>
                  <a:cubicBezTo>
                    <a:pt x="36805" y="101391"/>
                    <a:pt x="22346" y="80323"/>
                    <a:pt x="22346" y="56621"/>
                  </a:cubicBezTo>
                  <a:cubicBezTo>
                    <a:pt x="22346" y="25019"/>
                    <a:pt x="47322" y="0"/>
                    <a:pt x="7755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523999" y="2081325"/>
            <a:ext cx="9144002" cy="3661004"/>
            <a:chOff x="1202844" y="1962133"/>
            <a:chExt cx="10022227" cy="4012623"/>
          </a:xfrm>
        </p:grpSpPr>
        <p:sp>
          <p:nvSpPr>
            <p:cNvPr id="11" name="矩形: 圆角 10"/>
            <p:cNvSpPr/>
            <p:nvPr/>
          </p:nvSpPr>
          <p:spPr>
            <a:xfrm rot="2700000">
              <a:off x="2425614" y="1962133"/>
              <a:ext cx="1625600" cy="1625600"/>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2" name="矩形: 圆角 11"/>
            <p:cNvSpPr/>
            <p:nvPr/>
          </p:nvSpPr>
          <p:spPr>
            <a:xfrm rot="2700000">
              <a:off x="2425614" y="4349156"/>
              <a:ext cx="1625600" cy="1625600"/>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3" name="矩形: 圆角 12"/>
            <p:cNvSpPr/>
            <p:nvPr/>
          </p:nvSpPr>
          <p:spPr>
            <a:xfrm rot="2700000">
              <a:off x="3648384" y="3155645"/>
              <a:ext cx="1625600" cy="1625600"/>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4" name="矩形: 圆角 13"/>
            <p:cNvSpPr/>
            <p:nvPr/>
          </p:nvSpPr>
          <p:spPr>
            <a:xfrm rot="2700000">
              <a:off x="1202844" y="3155645"/>
              <a:ext cx="1625600" cy="1625600"/>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6" name="矩形: 圆角 15"/>
            <p:cNvSpPr/>
            <p:nvPr/>
          </p:nvSpPr>
          <p:spPr>
            <a:xfrm rot="2700000">
              <a:off x="6075607" y="2391003"/>
              <a:ext cx="3154890" cy="3154889"/>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sp>
          <p:nvSpPr>
            <p:cNvPr id="17" name="矩形: 圆角 16"/>
            <p:cNvSpPr/>
            <p:nvPr/>
          </p:nvSpPr>
          <p:spPr>
            <a:xfrm rot="2700000">
              <a:off x="10002782" y="3357305"/>
              <a:ext cx="1222289" cy="1222289"/>
            </a:xfrm>
            <a:prstGeom prst="roundRect">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fontAlgn="base">
                <a:spcBef>
                  <a:spcPct val="0"/>
                </a:spcBef>
                <a:spcAft>
                  <a:spcPct val="0"/>
                </a:spcAft>
              </a:pPr>
              <a:endParaRPr lang="zh-CN" altLang="en-US">
                <a:solidFill>
                  <a:prstClr val="white"/>
                </a:solidFill>
                <a:latin typeface="+mj-ea"/>
                <a:ea typeface="+mj-ea"/>
              </a:endParaRPr>
            </a:p>
          </p:txBody>
        </p:sp>
      </p:grpSp>
      <p:sp>
        <p:nvSpPr>
          <p:cNvPr id="18" name="文本框 17"/>
          <p:cNvSpPr txBox="1"/>
          <p:nvPr/>
        </p:nvSpPr>
        <p:spPr>
          <a:xfrm>
            <a:off x="889227" y="423737"/>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accent2"/>
                </a:solidFill>
              </a:rPr>
              <a:t>标题文字添加</a:t>
            </a:r>
            <a:endParaRPr lang="zh-CN" altLang="en-US" sz="3600" b="1" dirty="0">
              <a:solidFill>
                <a:schemeClr val="accent2"/>
              </a:solidFill>
            </a:endParaRPr>
          </a:p>
        </p:txBody>
      </p:sp>
      <p:sp>
        <p:nvSpPr>
          <p:cNvPr id="19" name="文本框 18"/>
          <p:cNvSpPr txBox="1"/>
          <p:nvPr/>
        </p:nvSpPr>
        <p:spPr>
          <a:xfrm>
            <a:off x="889227" y="979130"/>
            <a:ext cx="367222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lumMod val="65000"/>
                  </a:schemeClr>
                </a:solidFill>
              </a:rPr>
              <a:t>ADD YOUR TEXT HERE ADD YOUR TEXT</a:t>
            </a:r>
            <a:endParaRPr lang="en-US" altLang="zh-CN" sz="1400" dirty="0">
              <a:solidFill>
                <a:schemeClr val="bg1">
                  <a:lumMod val="65000"/>
                </a:schemeClr>
              </a:solidFill>
            </a:endParaRPr>
          </a:p>
        </p:txBody>
      </p:sp>
      <p:grpSp>
        <p:nvGrpSpPr>
          <p:cNvPr id="34" name="组合 33"/>
          <p:cNvGrpSpPr/>
          <p:nvPr/>
        </p:nvGrpSpPr>
        <p:grpSpPr>
          <a:xfrm>
            <a:off x="1863358" y="2458920"/>
            <a:ext cx="3030124" cy="2938497"/>
            <a:chOff x="1863358" y="2458920"/>
            <a:chExt cx="3030124" cy="2938497"/>
          </a:xfrm>
        </p:grpSpPr>
        <p:sp>
          <p:nvSpPr>
            <p:cNvPr id="28" name="椭圆 19"/>
            <p:cNvSpPr/>
            <p:nvPr/>
          </p:nvSpPr>
          <p:spPr>
            <a:xfrm>
              <a:off x="2984532" y="2458920"/>
              <a:ext cx="793329" cy="727960"/>
            </a:xfrm>
            <a:custGeom>
              <a:avLst/>
              <a:gdLst>
                <a:gd name="connsiteX0" fmla="*/ 231110 w 333901"/>
                <a:gd name="connsiteY0" fmla="*/ 112258 h 306388"/>
                <a:gd name="connsiteX1" fmla="*/ 218013 w 333901"/>
                <a:gd name="connsiteY1" fmla="*/ 113619 h 306388"/>
                <a:gd name="connsiteX2" fmla="*/ 213931 w 333901"/>
                <a:gd name="connsiteY2" fmla="*/ 136751 h 306388"/>
                <a:gd name="connsiteX3" fmla="*/ 235702 w 333901"/>
                <a:gd name="connsiteY3" fmla="*/ 142194 h 306388"/>
                <a:gd name="connsiteX4" fmla="*/ 241145 w 333901"/>
                <a:gd name="connsiteY4" fmla="*/ 119062 h 306388"/>
                <a:gd name="connsiteX5" fmla="*/ 231110 w 333901"/>
                <a:gd name="connsiteY5" fmla="*/ 112258 h 306388"/>
                <a:gd name="connsiteX6" fmla="*/ 273432 w 333901"/>
                <a:gd name="connsiteY6" fmla="*/ 104342 h 306388"/>
                <a:gd name="connsiteX7" fmla="*/ 265205 w 333901"/>
                <a:gd name="connsiteY7" fmla="*/ 120795 h 306388"/>
                <a:gd name="connsiteX8" fmla="*/ 281658 w 333901"/>
                <a:gd name="connsiteY8" fmla="*/ 129021 h 306388"/>
                <a:gd name="connsiteX9" fmla="*/ 289884 w 333901"/>
                <a:gd name="connsiteY9" fmla="*/ 112568 h 306388"/>
                <a:gd name="connsiteX10" fmla="*/ 273432 w 333901"/>
                <a:gd name="connsiteY10" fmla="*/ 104342 h 306388"/>
                <a:gd name="connsiteX11" fmla="*/ 230135 w 333901"/>
                <a:gd name="connsiteY11" fmla="*/ 100012 h 306388"/>
                <a:gd name="connsiteX12" fmla="*/ 237929 w 333901"/>
                <a:gd name="connsiteY12" fmla="*/ 101311 h 306388"/>
                <a:gd name="connsiteX13" fmla="*/ 236630 w 333901"/>
                <a:gd name="connsiteY13" fmla="*/ 106506 h 306388"/>
                <a:gd name="connsiteX14" fmla="*/ 244423 w 333901"/>
                <a:gd name="connsiteY14" fmla="*/ 113001 h 306388"/>
                <a:gd name="connsiteX15" fmla="*/ 249618 w 333901"/>
                <a:gd name="connsiteY15" fmla="*/ 109104 h 306388"/>
                <a:gd name="connsiteX16" fmla="*/ 253515 w 333901"/>
                <a:gd name="connsiteY16" fmla="*/ 116897 h 306388"/>
                <a:gd name="connsiteX17" fmla="*/ 249618 w 333901"/>
                <a:gd name="connsiteY17" fmla="*/ 119495 h 306388"/>
                <a:gd name="connsiteX18" fmla="*/ 250917 w 333901"/>
                <a:gd name="connsiteY18" fmla="*/ 129886 h 306388"/>
                <a:gd name="connsiteX19" fmla="*/ 256113 w 333901"/>
                <a:gd name="connsiteY19" fmla="*/ 131185 h 306388"/>
                <a:gd name="connsiteX20" fmla="*/ 254814 w 333901"/>
                <a:gd name="connsiteY20" fmla="*/ 138978 h 306388"/>
                <a:gd name="connsiteX21" fmla="*/ 248320 w 333901"/>
                <a:gd name="connsiteY21" fmla="*/ 137679 h 306388"/>
                <a:gd name="connsiteX22" fmla="*/ 243124 w 333901"/>
                <a:gd name="connsiteY22" fmla="*/ 145472 h 306388"/>
                <a:gd name="connsiteX23" fmla="*/ 247021 w 333901"/>
                <a:gd name="connsiteY23" fmla="*/ 150668 h 306388"/>
                <a:gd name="connsiteX24" fmla="*/ 239228 w 333901"/>
                <a:gd name="connsiteY24" fmla="*/ 154564 h 306388"/>
                <a:gd name="connsiteX25" fmla="*/ 235331 w 333901"/>
                <a:gd name="connsiteY25" fmla="*/ 150668 h 306388"/>
                <a:gd name="connsiteX26" fmla="*/ 226239 w 333901"/>
                <a:gd name="connsiteY26" fmla="*/ 151967 h 306388"/>
                <a:gd name="connsiteX27" fmla="*/ 224940 w 333901"/>
                <a:gd name="connsiteY27" fmla="*/ 157162 h 306388"/>
                <a:gd name="connsiteX28" fmla="*/ 217147 w 333901"/>
                <a:gd name="connsiteY28" fmla="*/ 154564 h 306388"/>
                <a:gd name="connsiteX29" fmla="*/ 218446 w 333901"/>
                <a:gd name="connsiteY29" fmla="*/ 149369 h 306388"/>
                <a:gd name="connsiteX30" fmla="*/ 210653 w 333901"/>
                <a:gd name="connsiteY30" fmla="*/ 144173 h 306388"/>
                <a:gd name="connsiteX31" fmla="*/ 205457 w 333901"/>
                <a:gd name="connsiteY31" fmla="*/ 146771 h 306388"/>
                <a:gd name="connsiteX32" fmla="*/ 201560 w 333901"/>
                <a:gd name="connsiteY32" fmla="*/ 140277 h 306388"/>
                <a:gd name="connsiteX33" fmla="*/ 205457 w 333901"/>
                <a:gd name="connsiteY33" fmla="*/ 136380 h 306388"/>
                <a:gd name="connsiteX34" fmla="*/ 204158 w 333901"/>
                <a:gd name="connsiteY34" fmla="*/ 127288 h 306388"/>
                <a:gd name="connsiteX35" fmla="*/ 198963 w 333901"/>
                <a:gd name="connsiteY35" fmla="*/ 125989 h 306388"/>
                <a:gd name="connsiteX36" fmla="*/ 200262 w 333901"/>
                <a:gd name="connsiteY36" fmla="*/ 118196 h 306388"/>
                <a:gd name="connsiteX37" fmla="*/ 206756 w 333901"/>
                <a:gd name="connsiteY37" fmla="*/ 119495 h 306388"/>
                <a:gd name="connsiteX38" fmla="*/ 211951 w 333901"/>
                <a:gd name="connsiteY38" fmla="*/ 111702 h 306388"/>
                <a:gd name="connsiteX39" fmla="*/ 208055 w 333901"/>
                <a:gd name="connsiteY39" fmla="*/ 106506 h 306388"/>
                <a:gd name="connsiteX40" fmla="*/ 215848 w 333901"/>
                <a:gd name="connsiteY40" fmla="*/ 101311 h 306388"/>
                <a:gd name="connsiteX41" fmla="*/ 219745 w 333901"/>
                <a:gd name="connsiteY41" fmla="*/ 106506 h 306388"/>
                <a:gd name="connsiteX42" fmla="*/ 228837 w 333901"/>
                <a:gd name="connsiteY42" fmla="*/ 105207 h 306388"/>
                <a:gd name="connsiteX43" fmla="*/ 230135 w 333901"/>
                <a:gd name="connsiteY43" fmla="*/ 100012 h 306388"/>
                <a:gd name="connsiteX44" fmla="*/ 274257 w 333901"/>
                <a:gd name="connsiteY44" fmla="*/ 93662 h 306388"/>
                <a:gd name="connsiteX45" fmla="*/ 275572 w 333901"/>
                <a:gd name="connsiteY45" fmla="*/ 98923 h 306388"/>
                <a:gd name="connsiteX46" fmla="*/ 283464 w 333901"/>
                <a:gd name="connsiteY46" fmla="*/ 98923 h 306388"/>
                <a:gd name="connsiteX47" fmla="*/ 284780 w 333901"/>
                <a:gd name="connsiteY47" fmla="*/ 94977 h 306388"/>
                <a:gd name="connsiteX48" fmla="*/ 291357 w 333901"/>
                <a:gd name="connsiteY48" fmla="*/ 97608 h 306388"/>
                <a:gd name="connsiteX49" fmla="*/ 290041 w 333901"/>
                <a:gd name="connsiteY49" fmla="*/ 101554 h 306388"/>
                <a:gd name="connsiteX50" fmla="*/ 293987 w 333901"/>
                <a:gd name="connsiteY50" fmla="*/ 108131 h 306388"/>
                <a:gd name="connsiteX51" fmla="*/ 299249 w 333901"/>
                <a:gd name="connsiteY51" fmla="*/ 106816 h 306388"/>
                <a:gd name="connsiteX52" fmla="*/ 300564 w 333901"/>
                <a:gd name="connsiteY52" fmla="*/ 113393 h 306388"/>
                <a:gd name="connsiteX53" fmla="*/ 296618 w 333901"/>
                <a:gd name="connsiteY53" fmla="*/ 114708 h 306388"/>
                <a:gd name="connsiteX54" fmla="*/ 296618 w 333901"/>
                <a:gd name="connsiteY54" fmla="*/ 122600 h 306388"/>
                <a:gd name="connsiteX55" fmla="*/ 300564 w 333901"/>
                <a:gd name="connsiteY55" fmla="*/ 123916 h 306388"/>
                <a:gd name="connsiteX56" fmla="*/ 296618 w 333901"/>
                <a:gd name="connsiteY56" fmla="*/ 130492 h 306388"/>
                <a:gd name="connsiteX57" fmla="*/ 292672 w 333901"/>
                <a:gd name="connsiteY57" fmla="*/ 127862 h 306388"/>
                <a:gd name="connsiteX58" fmla="*/ 287411 w 333901"/>
                <a:gd name="connsiteY58" fmla="*/ 133123 h 306388"/>
                <a:gd name="connsiteX59" fmla="*/ 288726 w 333901"/>
                <a:gd name="connsiteY59" fmla="*/ 138385 h 306388"/>
                <a:gd name="connsiteX60" fmla="*/ 282149 w 333901"/>
                <a:gd name="connsiteY60" fmla="*/ 139700 h 306388"/>
                <a:gd name="connsiteX61" fmla="*/ 280834 w 333901"/>
                <a:gd name="connsiteY61" fmla="*/ 135754 h 306388"/>
                <a:gd name="connsiteX62" fmla="*/ 272941 w 333901"/>
                <a:gd name="connsiteY62" fmla="*/ 135754 h 306388"/>
                <a:gd name="connsiteX63" fmla="*/ 271626 w 333901"/>
                <a:gd name="connsiteY63" fmla="*/ 139700 h 306388"/>
                <a:gd name="connsiteX64" fmla="*/ 265049 w 333901"/>
                <a:gd name="connsiteY64" fmla="*/ 135754 h 306388"/>
                <a:gd name="connsiteX65" fmla="*/ 266365 w 333901"/>
                <a:gd name="connsiteY65" fmla="*/ 131808 h 306388"/>
                <a:gd name="connsiteX66" fmla="*/ 261103 w 333901"/>
                <a:gd name="connsiteY66" fmla="*/ 126546 h 306388"/>
                <a:gd name="connsiteX67" fmla="*/ 257156 w 333901"/>
                <a:gd name="connsiteY67" fmla="*/ 127862 h 306388"/>
                <a:gd name="connsiteX68" fmla="*/ 254526 w 333901"/>
                <a:gd name="connsiteY68" fmla="*/ 121285 h 306388"/>
                <a:gd name="connsiteX69" fmla="*/ 259787 w 333901"/>
                <a:gd name="connsiteY69" fmla="*/ 119969 h 306388"/>
                <a:gd name="connsiteX70" fmla="*/ 259787 w 333901"/>
                <a:gd name="connsiteY70" fmla="*/ 112077 h 306388"/>
                <a:gd name="connsiteX71" fmla="*/ 255841 w 333901"/>
                <a:gd name="connsiteY71" fmla="*/ 110762 h 306388"/>
                <a:gd name="connsiteX72" fmla="*/ 258472 w 333901"/>
                <a:gd name="connsiteY72" fmla="*/ 104185 h 306388"/>
                <a:gd name="connsiteX73" fmla="*/ 262418 w 333901"/>
                <a:gd name="connsiteY73" fmla="*/ 105500 h 306388"/>
                <a:gd name="connsiteX74" fmla="*/ 268995 w 333901"/>
                <a:gd name="connsiteY74" fmla="*/ 100239 h 306388"/>
                <a:gd name="connsiteX75" fmla="*/ 267680 w 333901"/>
                <a:gd name="connsiteY75" fmla="*/ 96293 h 306388"/>
                <a:gd name="connsiteX76" fmla="*/ 274257 w 333901"/>
                <a:gd name="connsiteY76" fmla="*/ 93662 h 306388"/>
                <a:gd name="connsiteX77" fmla="*/ 155795 w 333901"/>
                <a:gd name="connsiteY77" fmla="*/ 46037 h 306388"/>
                <a:gd name="connsiteX78" fmla="*/ 146576 w 333901"/>
                <a:gd name="connsiteY78" fmla="*/ 55260 h 306388"/>
                <a:gd name="connsiteX79" fmla="*/ 146576 w 333901"/>
                <a:gd name="connsiteY79" fmla="*/ 84248 h 306388"/>
                <a:gd name="connsiteX80" fmla="*/ 183453 w 333901"/>
                <a:gd name="connsiteY80" fmla="*/ 96107 h 306388"/>
                <a:gd name="connsiteX81" fmla="*/ 190038 w 333901"/>
                <a:gd name="connsiteY81" fmla="*/ 104013 h 306388"/>
                <a:gd name="connsiteX82" fmla="*/ 259841 w 333901"/>
                <a:gd name="connsiteY82" fmla="*/ 71072 h 306388"/>
                <a:gd name="connsiteX83" fmla="*/ 262476 w 333901"/>
                <a:gd name="connsiteY83" fmla="*/ 72390 h 306388"/>
                <a:gd name="connsiteX84" fmla="*/ 261158 w 333901"/>
                <a:gd name="connsiteY84" fmla="*/ 76342 h 306388"/>
                <a:gd name="connsiteX85" fmla="*/ 191355 w 333901"/>
                <a:gd name="connsiteY85" fmla="*/ 107966 h 306388"/>
                <a:gd name="connsiteX86" fmla="*/ 190038 w 333901"/>
                <a:gd name="connsiteY86" fmla="*/ 110601 h 306388"/>
                <a:gd name="connsiteX87" fmla="*/ 179502 w 333901"/>
                <a:gd name="connsiteY87" fmla="*/ 118507 h 306388"/>
                <a:gd name="connsiteX88" fmla="*/ 175551 w 333901"/>
                <a:gd name="connsiteY88" fmla="*/ 118507 h 306388"/>
                <a:gd name="connsiteX89" fmla="*/ 146576 w 333901"/>
                <a:gd name="connsiteY89" fmla="*/ 107966 h 306388"/>
                <a:gd name="connsiteX90" fmla="*/ 146576 w 333901"/>
                <a:gd name="connsiteY90" fmla="*/ 168577 h 306388"/>
                <a:gd name="connsiteX91" fmla="*/ 155795 w 333901"/>
                <a:gd name="connsiteY91" fmla="*/ 177800 h 306388"/>
                <a:gd name="connsiteX92" fmla="*/ 315157 w 333901"/>
                <a:gd name="connsiteY92" fmla="*/ 177800 h 306388"/>
                <a:gd name="connsiteX93" fmla="*/ 324376 w 333901"/>
                <a:gd name="connsiteY93" fmla="*/ 168577 h 306388"/>
                <a:gd name="connsiteX94" fmla="*/ 324376 w 333901"/>
                <a:gd name="connsiteY94" fmla="*/ 55260 h 306388"/>
                <a:gd name="connsiteX95" fmla="*/ 315157 w 333901"/>
                <a:gd name="connsiteY95" fmla="*/ 46037 h 306388"/>
                <a:gd name="connsiteX96" fmla="*/ 155795 w 333901"/>
                <a:gd name="connsiteY96" fmla="*/ 46037 h 306388"/>
                <a:gd name="connsiteX97" fmla="*/ 235382 w 333901"/>
                <a:gd name="connsiteY97" fmla="*/ 15875 h 306388"/>
                <a:gd name="connsiteX98" fmla="*/ 241950 w 333901"/>
                <a:gd name="connsiteY98" fmla="*/ 23762 h 306388"/>
                <a:gd name="connsiteX99" fmla="*/ 241950 w 333901"/>
                <a:gd name="connsiteY99" fmla="*/ 36908 h 306388"/>
                <a:gd name="connsiteX100" fmla="*/ 315511 w 333901"/>
                <a:gd name="connsiteY100" fmla="*/ 36908 h 306388"/>
                <a:gd name="connsiteX101" fmla="*/ 333901 w 333901"/>
                <a:gd name="connsiteY101" fmla="*/ 55311 h 306388"/>
                <a:gd name="connsiteX102" fmla="*/ 333901 w 333901"/>
                <a:gd name="connsiteY102" fmla="*/ 168361 h 306388"/>
                <a:gd name="connsiteX103" fmla="*/ 315511 w 333901"/>
                <a:gd name="connsiteY103" fmla="*/ 186765 h 306388"/>
                <a:gd name="connsiteX104" fmla="*/ 281358 w 333901"/>
                <a:gd name="connsiteY104" fmla="*/ 186765 h 306388"/>
                <a:gd name="connsiteX105" fmla="*/ 310257 w 333901"/>
                <a:gd name="connsiteY105" fmla="*/ 298501 h 306388"/>
                <a:gd name="connsiteX106" fmla="*/ 306316 w 333901"/>
                <a:gd name="connsiteY106" fmla="*/ 306388 h 306388"/>
                <a:gd name="connsiteX107" fmla="*/ 303689 w 333901"/>
                <a:gd name="connsiteY107" fmla="*/ 306388 h 306388"/>
                <a:gd name="connsiteX108" fmla="*/ 297121 w 333901"/>
                <a:gd name="connsiteY108" fmla="*/ 301130 h 306388"/>
                <a:gd name="connsiteX109" fmla="*/ 266909 w 333901"/>
                <a:gd name="connsiteY109" fmla="*/ 186765 h 306388"/>
                <a:gd name="connsiteX110" fmla="*/ 241950 w 333901"/>
                <a:gd name="connsiteY110" fmla="*/ 186765 h 306388"/>
                <a:gd name="connsiteX111" fmla="*/ 241950 w 333901"/>
                <a:gd name="connsiteY111" fmla="*/ 268266 h 306388"/>
                <a:gd name="connsiteX112" fmla="*/ 235382 w 333901"/>
                <a:gd name="connsiteY112" fmla="*/ 274839 h 306388"/>
                <a:gd name="connsiteX113" fmla="*/ 228814 w 333901"/>
                <a:gd name="connsiteY113" fmla="*/ 268266 h 306388"/>
                <a:gd name="connsiteX114" fmla="*/ 228814 w 333901"/>
                <a:gd name="connsiteY114" fmla="*/ 186765 h 306388"/>
                <a:gd name="connsiteX115" fmla="*/ 205170 w 333901"/>
                <a:gd name="connsiteY115" fmla="*/ 186765 h 306388"/>
                <a:gd name="connsiteX116" fmla="*/ 173644 w 333901"/>
                <a:gd name="connsiteY116" fmla="*/ 301130 h 306388"/>
                <a:gd name="connsiteX117" fmla="*/ 167076 w 333901"/>
                <a:gd name="connsiteY117" fmla="*/ 306388 h 306388"/>
                <a:gd name="connsiteX118" fmla="*/ 165762 w 333901"/>
                <a:gd name="connsiteY118" fmla="*/ 306388 h 306388"/>
                <a:gd name="connsiteX119" fmla="*/ 160508 w 333901"/>
                <a:gd name="connsiteY119" fmla="*/ 298501 h 306388"/>
                <a:gd name="connsiteX120" fmla="*/ 190720 w 333901"/>
                <a:gd name="connsiteY120" fmla="*/ 186765 h 306388"/>
                <a:gd name="connsiteX121" fmla="*/ 156567 w 333901"/>
                <a:gd name="connsiteY121" fmla="*/ 186765 h 306388"/>
                <a:gd name="connsiteX122" fmla="*/ 136864 w 333901"/>
                <a:gd name="connsiteY122" fmla="*/ 168361 h 306388"/>
                <a:gd name="connsiteX123" fmla="*/ 136864 w 333901"/>
                <a:gd name="connsiteY123" fmla="*/ 105264 h 306388"/>
                <a:gd name="connsiteX124" fmla="*/ 119787 w 333901"/>
                <a:gd name="connsiteY124" fmla="*/ 100005 h 306388"/>
                <a:gd name="connsiteX125" fmla="*/ 119787 w 333901"/>
                <a:gd name="connsiteY125" fmla="*/ 98691 h 306388"/>
                <a:gd name="connsiteX126" fmla="*/ 110592 w 333901"/>
                <a:gd name="connsiteY126" fmla="*/ 96062 h 306388"/>
                <a:gd name="connsiteX127" fmla="*/ 110592 w 333901"/>
                <a:gd name="connsiteY127" fmla="*/ 176249 h 306388"/>
                <a:gd name="connsiteX128" fmla="*/ 119787 w 333901"/>
                <a:gd name="connsiteY128" fmla="*/ 291928 h 306388"/>
                <a:gd name="connsiteX129" fmla="*/ 106651 w 333901"/>
                <a:gd name="connsiteY129" fmla="*/ 306388 h 306388"/>
                <a:gd name="connsiteX130" fmla="*/ 105338 w 333901"/>
                <a:gd name="connsiteY130" fmla="*/ 306388 h 306388"/>
                <a:gd name="connsiteX131" fmla="*/ 90888 w 333901"/>
                <a:gd name="connsiteY131" fmla="*/ 293243 h 306388"/>
                <a:gd name="connsiteX132" fmla="*/ 83007 w 333901"/>
                <a:gd name="connsiteY132" fmla="*/ 189394 h 306388"/>
                <a:gd name="connsiteX133" fmla="*/ 77753 w 333901"/>
                <a:gd name="connsiteY133" fmla="*/ 190709 h 306388"/>
                <a:gd name="connsiteX134" fmla="*/ 71185 w 333901"/>
                <a:gd name="connsiteY134" fmla="*/ 189394 h 306388"/>
                <a:gd name="connsiteX135" fmla="*/ 63303 w 333901"/>
                <a:gd name="connsiteY135" fmla="*/ 293243 h 306388"/>
                <a:gd name="connsiteX136" fmla="*/ 48854 w 333901"/>
                <a:gd name="connsiteY136" fmla="*/ 306388 h 306388"/>
                <a:gd name="connsiteX137" fmla="*/ 47540 w 333901"/>
                <a:gd name="connsiteY137" fmla="*/ 306388 h 306388"/>
                <a:gd name="connsiteX138" fmla="*/ 35718 w 333901"/>
                <a:gd name="connsiteY138" fmla="*/ 291928 h 306388"/>
                <a:gd name="connsiteX139" fmla="*/ 44913 w 333901"/>
                <a:gd name="connsiteY139" fmla="*/ 176249 h 306388"/>
                <a:gd name="connsiteX140" fmla="*/ 44913 w 333901"/>
                <a:gd name="connsiteY140" fmla="*/ 96062 h 306388"/>
                <a:gd name="connsiteX141" fmla="*/ 40972 w 333901"/>
                <a:gd name="connsiteY141" fmla="*/ 97376 h 306388"/>
                <a:gd name="connsiteX142" fmla="*/ 23896 w 333901"/>
                <a:gd name="connsiteY142" fmla="*/ 174934 h 306388"/>
                <a:gd name="connsiteX143" fmla="*/ 12074 w 333901"/>
                <a:gd name="connsiteY143" fmla="*/ 184136 h 306388"/>
                <a:gd name="connsiteX144" fmla="*/ 9446 w 333901"/>
                <a:gd name="connsiteY144" fmla="*/ 184136 h 306388"/>
                <a:gd name="connsiteX145" fmla="*/ 251 w 333901"/>
                <a:gd name="connsiteY145" fmla="*/ 169676 h 306388"/>
                <a:gd name="connsiteX146" fmla="*/ 18641 w 333901"/>
                <a:gd name="connsiteY146" fmla="*/ 85546 h 306388"/>
                <a:gd name="connsiteX147" fmla="*/ 19955 w 333901"/>
                <a:gd name="connsiteY147" fmla="*/ 84231 h 306388"/>
                <a:gd name="connsiteX148" fmla="*/ 21269 w 333901"/>
                <a:gd name="connsiteY148" fmla="*/ 82916 h 306388"/>
                <a:gd name="connsiteX149" fmla="*/ 22582 w 333901"/>
                <a:gd name="connsiteY149" fmla="*/ 80287 h 306388"/>
                <a:gd name="connsiteX150" fmla="*/ 23896 w 333901"/>
                <a:gd name="connsiteY150" fmla="*/ 78973 h 306388"/>
                <a:gd name="connsiteX151" fmla="*/ 25209 w 333901"/>
                <a:gd name="connsiteY151" fmla="*/ 77658 h 306388"/>
                <a:gd name="connsiteX152" fmla="*/ 26523 w 333901"/>
                <a:gd name="connsiteY152" fmla="*/ 77658 h 306388"/>
                <a:gd name="connsiteX153" fmla="*/ 72498 w 333901"/>
                <a:gd name="connsiteY153" fmla="*/ 67142 h 306388"/>
                <a:gd name="connsiteX154" fmla="*/ 76439 w 333901"/>
                <a:gd name="connsiteY154" fmla="*/ 72400 h 306388"/>
                <a:gd name="connsiteX155" fmla="*/ 68558 w 333901"/>
                <a:gd name="connsiteY155" fmla="*/ 134183 h 306388"/>
                <a:gd name="connsiteX156" fmla="*/ 77753 w 333901"/>
                <a:gd name="connsiteY156" fmla="*/ 149958 h 306388"/>
                <a:gd name="connsiteX157" fmla="*/ 86948 w 333901"/>
                <a:gd name="connsiteY157" fmla="*/ 134183 h 306388"/>
                <a:gd name="connsiteX158" fmla="*/ 79066 w 333901"/>
                <a:gd name="connsiteY158" fmla="*/ 72400 h 306388"/>
                <a:gd name="connsiteX159" fmla="*/ 81693 w 333901"/>
                <a:gd name="connsiteY159" fmla="*/ 67142 h 306388"/>
                <a:gd name="connsiteX160" fmla="*/ 127669 w 333901"/>
                <a:gd name="connsiteY160" fmla="*/ 77658 h 306388"/>
                <a:gd name="connsiteX161" fmla="*/ 136864 w 333901"/>
                <a:gd name="connsiteY161" fmla="*/ 80287 h 306388"/>
                <a:gd name="connsiteX162" fmla="*/ 136864 w 333901"/>
                <a:gd name="connsiteY162" fmla="*/ 55311 h 306388"/>
                <a:gd name="connsiteX163" fmla="*/ 156567 w 333901"/>
                <a:gd name="connsiteY163" fmla="*/ 36908 h 306388"/>
                <a:gd name="connsiteX164" fmla="*/ 228814 w 333901"/>
                <a:gd name="connsiteY164" fmla="*/ 36908 h 306388"/>
                <a:gd name="connsiteX165" fmla="*/ 228814 w 333901"/>
                <a:gd name="connsiteY165" fmla="*/ 23762 h 306388"/>
                <a:gd name="connsiteX166" fmla="*/ 235382 w 333901"/>
                <a:gd name="connsiteY166" fmla="*/ 15875 h 306388"/>
                <a:gd name="connsiteX167" fmla="*/ 76726 w 333901"/>
                <a:gd name="connsiteY167" fmla="*/ 0 h 306388"/>
                <a:gd name="connsiteX168" fmla="*/ 106889 w 333901"/>
                <a:gd name="connsiteY168" fmla="*/ 31750 h 306388"/>
                <a:gd name="connsiteX169" fmla="*/ 76726 w 333901"/>
                <a:gd name="connsiteY169" fmla="*/ 63500 h 306388"/>
                <a:gd name="connsiteX170" fmla="*/ 46563 w 333901"/>
                <a:gd name="connsiteY170" fmla="*/ 31750 h 306388"/>
                <a:gd name="connsiteX171" fmla="*/ 76726 w 333901"/>
                <a:gd name="connsiteY171"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333901" h="306388">
                  <a:moveTo>
                    <a:pt x="231110" y="112258"/>
                  </a:moveTo>
                  <a:cubicBezTo>
                    <a:pt x="226858" y="111238"/>
                    <a:pt x="222095" y="111578"/>
                    <a:pt x="218013" y="113619"/>
                  </a:cubicBezTo>
                  <a:cubicBezTo>
                    <a:pt x="211209" y="119062"/>
                    <a:pt x="208488" y="129948"/>
                    <a:pt x="213931" y="136751"/>
                  </a:cubicBezTo>
                  <a:cubicBezTo>
                    <a:pt x="218013" y="144916"/>
                    <a:pt x="228898" y="147637"/>
                    <a:pt x="235702" y="142194"/>
                  </a:cubicBezTo>
                  <a:cubicBezTo>
                    <a:pt x="243866" y="138112"/>
                    <a:pt x="246588" y="127226"/>
                    <a:pt x="241145" y="119062"/>
                  </a:cubicBezTo>
                  <a:cubicBezTo>
                    <a:pt x="239104" y="115660"/>
                    <a:pt x="235362" y="113279"/>
                    <a:pt x="231110" y="112258"/>
                  </a:cubicBezTo>
                  <a:close/>
                  <a:moveTo>
                    <a:pt x="273432" y="104342"/>
                  </a:moveTo>
                  <a:cubicBezTo>
                    <a:pt x="266576" y="105713"/>
                    <a:pt x="262463" y="113939"/>
                    <a:pt x="265205" y="120795"/>
                  </a:cubicBezTo>
                  <a:cubicBezTo>
                    <a:pt x="266576" y="127650"/>
                    <a:pt x="274803" y="131763"/>
                    <a:pt x="281658" y="129021"/>
                  </a:cubicBezTo>
                  <a:cubicBezTo>
                    <a:pt x="288513" y="126279"/>
                    <a:pt x="292626" y="119424"/>
                    <a:pt x="289884" y="112568"/>
                  </a:cubicBezTo>
                  <a:cubicBezTo>
                    <a:pt x="287142" y="105713"/>
                    <a:pt x="280287" y="101600"/>
                    <a:pt x="273432" y="104342"/>
                  </a:cubicBezTo>
                  <a:close/>
                  <a:moveTo>
                    <a:pt x="230135" y="100012"/>
                  </a:moveTo>
                  <a:cubicBezTo>
                    <a:pt x="230135" y="100012"/>
                    <a:pt x="230135" y="100012"/>
                    <a:pt x="237929" y="101311"/>
                  </a:cubicBezTo>
                  <a:cubicBezTo>
                    <a:pt x="237929" y="101311"/>
                    <a:pt x="237929" y="101311"/>
                    <a:pt x="236630" y="106506"/>
                  </a:cubicBezTo>
                  <a:cubicBezTo>
                    <a:pt x="239228" y="107805"/>
                    <a:pt x="241825" y="110403"/>
                    <a:pt x="244423" y="113001"/>
                  </a:cubicBezTo>
                  <a:cubicBezTo>
                    <a:pt x="244423" y="113001"/>
                    <a:pt x="244423" y="113001"/>
                    <a:pt x="249618" y="109104"/>
                  </a:cubicBezTo>
                  <a:cubicBezTo>
                    <a:pt x="249618" y="109104"/>
                    <a:pt x="249618" y="109104"/>
                    <a:pt x="253515" y="116897"/>
                  </a:cubicBezTo>
                  <a:cubicBezTo>
                    <a:pt x="253515" y="116897"/>
                    <a:pt x="253515" y="116897"/>
                    <a:pt x="249618" y="119495"/>
                  </a:cubicBezTo>
                  <a:cubicBezTo>
                    <a:pt x="250917" y="123392"/>
                    <a:pt x="250917" y="125989"/>
                    <a:pt x="250917" y="129886"/>
                  </a:cubicBezTo>
                  <a:cubicBezTo>
                    <a:pt x="250917" y="129886"/>
                    <a:pt x="250917" y="129886"/>
                    <a:pt x="256113" y="131185"/>
                  </a:cubicBezTo>
                  <a:cubicBezTo>
                    <a:pt x="256113" y="131185"/>
                    <a:pt x="256113" y="131185"/>
                    <a:pt x="254814" y="138978"/>
                  </a:cubicBezTo>
                  <a:cubicBezTo>
                    <a:pt x="254814" y="138978"/>
                    <a:pt x="254814" y="138978"/>
                    <a:pt x="248320" y="137679"/>
                  </a:cubicBezTo>
                  <a:cubicBezTo>
                    <a:pt x="247021" y="140277"/>
                    <a:pt x="245722" y="142875"/>
                    <a:pt x="243124" y="145472"/>
                  </a:cubicBezTo>
                  <a:cubicBezTo>
                    <a:pt x="243124" y="145472"/>
                    <a:pt x="243124" y="145472"/>
                    <a:pt x="247021" y="150668"/>
                  </a:cubicBezTo>
                  <a:cubicBezTo>
                    <a:pt x="247021" y="150668"/>
                    <a:pt x="247021" y="150668"/>
                    <a:pt x="239228" y="154564"/>
                  </a:cubicBezTo>
                  <a:cubicBezTo>
                    <a:pt x="239228" y="154564"/>
                    <a:pt x="239228" y="154564"/>
                    <a:pt x="235331" y="150668"/>
                  </a:cubicBezTo>
                  <a:cubicBezTo>
                    <a:pt x="232733" y="150668"/>
                    <a:pt x="230135" y="151967"/>
                    <a:pt x="226239" y="151967"/>
                  </a:cubicBezTo>
                  <a:cubicBezTo>
                    <a:pt x="226239" y="151967"/>
                    <a:pt x="226239" y="151967"/>
                    <a:pt x="224940" y="157162"/>
                  </a:cubicBezTo>
                  <a:cubicBezTo>
                    <a:pt x="224940" y="157162"/>
                    <a:pt x="224940" y="157162"/>
                    <a:pt x="217147" y="154564"/>
                  </a:cubicBezTo>
                  <a:cubicBezTo>
                    <a:pt x="217147" y="154564"/>
                    <a:pt x="217147" y="154564"/>
                    <a:pt x="218446" y="149369"/>
                  </a:cubicBezTo>
                  <a:cubicBezTo>
                    <a:pt x="215848" y="148070"/>
                    <a:pt x="213250" y="146771"/>
                    <a:pt x="210653" y="144173"/>
                  </a:cubicBezTo>
                  <a:cubicBezTo>
                    <a:pt x="210653" y="144173"/>
                    <a:pt x="210653" y="144173"/>
                    <a:pt x="205457" y="146771"/>
                  </a:cubicBezTo>
                  <a:cubicBezTo>
                    <a:pt x="205457" y="146771"/>
                    <a:pt x="205457" y="146771"/>
                    <a:pt x="201560" y="140277"/>
                  </a:cubicBezTo>
                  <a:cubicBezTo>
                    <a:pt x="201560" y="140277"/>
                    <a:pt x="201560" y="140277"/>
                    <a:pt x="205457" y="136380"/>
                  </a:cubicBezTo>
                  <a:cubicBezTo>
                    <a:pt x="204158" y="133782"/>
                    <a:pt x="204158" y="131185"/>
                    <a:pt x="204158" y="127288"/>
                  </a:cubicBezTo>
                  <a:cubicBezTo>
                    <a:pt x="204158" y="127288"/>
                    <a:pt x="204158" y="127288"/>
                    <a:pt x="198963" y="125989"/>
                  </a:cubicBezTo>
                  <a:cubicBezTo>
                    <a:pt x="198963" y="125989"/>
                    <a:pt x="198963" y="125989"/>
                    <a:pt x="200262" y="118196"/>
                  </a:cubicBezTo>
                  <a:cubicBezTo>
                    <a:pt x="200262" y="118196"/>
                    <a:pt x="200262" y="118196"/>
                    <a:pt x="206756" y="119495"/>
                  </a:cubicBezTo>
                  <a:cubicBezTo>
                    <a:pt x="208055" y="115598"/>
                    <a:pt x="209354" y="113001"/>
                    <a:pt x="211951" y="111702"/>
                  </a:cubicBezTo>
                  <a:cubicBezTo>
                    <a:pt x="211951" y="111702"/>
                    <a:pt x="211951" y="111702"/>
                    <a:pt x="208055" y="106506"/>
                  </a:cubicBezTo>
                  <a:cubicBezTo>
                    <a:pt x="208055" y="106506"/>
                    <a:pt x="208055" y="106506"/>
                    <a:pt x="215848" y="101311"/>
                  </a:cubicBezTo>
                  <a:cubicBezTo>
                    <a:pt x="215848" y="101311"/>
                    <a:pt x="215848" y="101311"/>
                    <a:pt x="219745" y="106506"/>
                  </a:cubicBezTo>
                  <a:cubicBezTo>
                    <a:pt x="222342" y="105207"/>
                    <a:pt x="224940" y="105207"/>
                    <a:pt x="228837" y="105207"/>
                  </a:cubicBezTo>
                  <a:cubicBezTo>
                    <a:pt x="228837" y="105207"/>
                    <a:pt x="228837" y="105207"/>
                    <a:pt x="230135" y="100012"/>
                  </a:cubicBezTo>
                  <a:close/>
                  <a:moveTo>
                    <a:pt x="274257" y="93662"/>
                  </a:moveTo>
                  <a:cubicBezTo>
                    <a:pt x="274257" y="93662"/>
                    <a:pt x="274257" y="93662"/>
                    <a:pt x="275572" y="98923"/>
                  </a:cubicBezTo>
                  <a:cubicBezTo>
                    <a:pt x="278203" y="97608"/>
                    <a:pt x="280834" y="98923"/>
                    <a:pt x="283464" y="98923"/>
                  </a:cubicBezTo>
                  <a:cubicBezTo>
                    <a:pt x="283464" y="98923"/>
                    <a:pt x="283464" y="98923"/>
                    <a:pt x="284780" y="94977"/>
                  </a:cubicBezTo>
                  <a:cubicBezTo>
                    <a:pt x="284780" y="94977"/>
                    <a:pt x="284780" y="94977"/>
                    <a:pt x="291357" y="97608"/>
                  </a:cubicBezTo>
                  <a:cubicBezTo>
                    <a:pt x="291357" y="97608"/>
                    <a:pt x="291357" y="97608"/>
                    <a:pt x="290041" y="101554"/>
                  </a:cubicBezTo>
                  <a:cubicBezTo>
                    <a:pt x="291357" y="104185"/>
                    <a:pt x="292672" y="105500"/>
                    <a:pt x="293987" y="108131"/>
                  </a:cubicBezTo>
                  <a:cubicBezTo>
                    <a:pt x="293987" y="108131"/>
                    <a:pt x="293987" y="108131"/>
                    <a:pt x="299249" y="106816"/>
                  </a:cubicBezTo>
                  <a:lnTo>
                    <a:pt x="300564" y="113393"/>
                  </a:lnTo>
                  <a:cubicBezTo>
                    <a:pt x="300564" y="113393"/>
                    <a:pt x="300564" y="113393"/>
                    <a:pt x="296618" y="114708"/>
                  </a:cubicBezTo>
                  <a:cubicBezTo>
                    <a:pt x="296618" y="117339"/>
                    <a:pt x="296618" y="119969"/>
                    <a:pt x="296618" y="122600"/>
                  </a:cubicBezTo>
                  <a:cubicBezTo>
                    <a:pt x="296618" y="122600"/>
                    <a:pt x="296618" y="122600"/>
                    <a:pt x="300564" y="123916"/>
                  </a:cubicBezTo>
                  <a:cubicBezTo>
                    <a:pt x="300564" y="123916"/>
                    <a:pt x="300564" y="123916"/>
                    <a:pt x="296618" y="130492"/>
                  </a:cubicBezTo>
                  <a:cubicBezTo>
                    <a:pt x="296618" y="130492"/>
                    <a:pt x="296618" y="130492"/>
                    <a:pt x="292672" y="127862"/>
                  </a:cubicBezTo>
                  <a:cubicBezTo>
                    <a:pt x="291357" y="130492"/>
                    <a:pt x="290041" y="131808"/>
                    <a:pt x="287411" y="133123"/>
                  </a:cubicBezTo>
                  <a:cubicBezTo>
                    <a:pt x="287411" y="133123"/>
                    <a:pt x="287411" y="133123"/>
                    <a:pt x="288726" y="138385"/>
                  </a:cubicBezTo>
                  <a:cubicBezTo>
                    <a:pt x="288726" y="138385"/>
                    <a:pt x="288726" y="138385"/>
                    <a:pt x="282149" y="139700"/>
                  </a:cubicBezTo>
                  <a:cubicBezTo>
                    <a:pt x="282149" y="139700"/>
                    <a:pt x="282149" y="139700"/>
                    <a:pt x="280834" y="135754"/>
                  </a:cubicBezTo>
                  <a:cubicBezTo>
                    <a:pt x="278203" y="135754"/>
                    <a:pt x="275572" y="135754"/>
                    <a:pt x="272941" y="135754"/>
                  </a:cubicBezTo>
                  <a:cubicBezTo>
                    <a:pt x="272941" y="135754"/>
                    <a:pt x="272941" y="135754"/>
                    <a:pt x="271626" y="139700"/>
                  </a:cubicBezTo>
                  <a:cubicBezTo>
                    <a:pt x="271626" y="139700"/>
                    <a:pt x="271626" y="139700"/>
                    <a:pt x="265049" y="135754"/>
                  </a:cubicBezTo>
                  <a:cubicBezTo>
                    <a:pt x="265049" y="135754"/>
                    <a:pt x="265049" y="135754"/>
                    <a:pt x="266365" y="131808"/>
                  </a:cubicBezTo>
                  <a:cubicBezTo>
                    <a:pt x="265049" y="130492"/>
                    <a:pt x="262418" y="129177"/>
                    <a:pt x="261103" y="126546"/>
                  </a:cubicBezTo>
                  <a:cubicBezTo>
                    <a:pt x="261103" y="126546"/>
                    <a:pt x="261103" y="126546"/>
                    <a:pt x="257156" y="127862"/>
                  </a:cubicBezTo>
                  <a:cubicBezTo>
                    <a:pt x="257156" y="127862"/>
                    <a:pt x="257156" y="127862"/>
                    <a:pt x="254526" y="121285"/>
                  </a:cubicBezTo>
                  <a:cubicBezTo>
                    <a:pt x="254526" y="121285"/>
                    <a:pt x="254526" y="121285"/>
                    <a:pt x="259787" y="119969"/>
                  </a:cubicBezTo>
                  <a:cubicBezTo>
                    <a:pt x="258472" y="117339"/>
                    <a:pt x="259787" y="114708"/>
                    <a:pt x="259787" y="112077"/>
                  </a:cubicBezTo>
                  <a:cubicBezTo>
                    <a:pt x="259787" y="112077"/>
                    <a:pt x="259787" y="112077"/>
                    <a:pt x="255841" y="110762"/>
                  </a:cubicBezTo>
                  <a:cubicBezTo>
                    <a:pt x="255841" y="110762"/>
                    <a:pt x="255841" y="110762"/>
                    <a:pt x="258472" y="104185"/>
                  </a:cubicBezTo>
                  <a:cubicBezTo>
                    <a:pt x="258472" y="104185"/>
                    <a:pt x="258472" y="104185"/>
                    <a:pt x="262418" y="105500"/>
                  </a:cubicBezTo>
                  <a:cubicBezTo>
                    <a:pt x="265049" y="104185"/>
                    <a:pt x="266365" y="101554"/>
                    <a:pt x="268995" y="100239"/>
                  </a:cubicBezTo>
                  <a:cubicBezTo>
                    <a:pt x="268995" y="100239"/>
                    <a:pt x="268995" y="100239"/>
                    <a:pt x="267680" y="96293"/>
                  </a:cubicBezTo>
                  <a:cubicBezTo>
                    <a:pt x="267680" y="96293"/>
                    <a:pt x="267680" y="96293"/>
                    <a:pt x="274257" y="93662"/>
                  </a:cubicBezTo>
                  <a:close/>
                  <a:moveTo>
                    <a:pt x="155795" y="46037"/>
                  </a:moveTo>
                  <a:cubicBezTo>
                    <a:pt x="150527" y="46037"/>
                    <a:pt x="146576" y="51308"/>
                    <a:pt x="146576" y="55260"/>
                  </a:cubicBezTo>
                  <a:cubicBezTo>
                    <a:pt x="146576" y="55260"/>
                    <a:pt x="146576" y="55260"/>
                    <a:pt x="146576" y="84248"/>
                  </a:cubicBezTo>
                  <a:cubicBezTo>
                    <a:pt x="146576" y="84248"/>
                    <a:pt x="146576" y="84248"/>
                    <a:pt x="183453" y="96107"/>
                  </a:cubicBezTo>
                  <a:cubicBezTo>
                    <a:pt x="186087" y="97425"/>
                    <a:pt x="188721" y="100060"/>
                    <a:pt x="190038" y="104013"/>
                  </a:cubicBezTo>
                  <a:cubicBezTo>
                    <a:pt x="190038" y="104013"/>
                    <a:pt x="190038" y="104013"/>
                    <a:pt x="259841" y="71072"/>
                  </a:cubicBezTo>
                  <a:cubicBezTo>
                    <a:pt x="259841" y="71072"/>
                    <a:pt x="261158" y="71072"/>
                    <a:pt x="262476" y="72390"/>
                  </a:cubicBezTo>
                  <a:cubicBezTo>
                    <a:pt x="262476" y="73707"/>
                    <a:pt x="262476" y="75025"/>
                    <a:pt x="261158" y="76342"/>
                  </a:cubicBezTo>
                  <a:cubicBezTo>
                    <a:pt x="261158" y="76342"/>
                    <a:pt x="261158" y="76342"/>
                    <a:pt x="191355" y="107966"/>
                  </a:cubicBezTo>
                  <a:cubicBezTo>
                    <a:pt x="191355" y="109283"/>
                    <a:pt x="191355" y="110601"/>
                    <a:pt x="190038" y="110601"/>
                  </a:cubicBezTo>
                  <a:cubicBezTo>
                    <a:pt x="188721" y="115871"/>
                    <a:pt x="184770" y="118507"/>
                    <a:pt x="179502" y="118507"/>
                  </a:cubicBezTo>
                  <a:cubicBezTo>
                    <a:pt x="178185" y="118507"/>
                    <a:pt x="176868" y="118507"/>
                    <a:pt x="175551" y="118507"/>
                  </a:cubicBezTo>
                  <a:cubicBezTo>
                    <a:pt x="175551" y="118507"/>
                    <a:pt x="175551" y="118507"/>
                    <a:pt x="146576" y="107966"/>
                  </a:cubicBezTo>
                  <a:cubicBezTo>
                    <a:pt x="146576" y="107966"/>
                    <a:pt x="146576" y="107966"/>
                    <a:pt x="146576" y="168577"/>
                  </a:cubicBezTo>
                  <a:cubicBezTo>
                    <a:pt x="146576" y="173847"/>
                    <a:pt x="150527" y="177800"/>
                    <a:pt x="155795" y="177800"/>
                  </a:cubicBezTo>
                  <a:cubicBezTo>
                    <a:pt x="155795" y="177800"/>
                    <a:pt x="155795" y="177800"/>
                    <a:pt x="315157" y="177800"/>
                  </a:cubicBezTo>
                  <a:cubicBezTo>
                    <a:pt x="320425" y="177800"/>
                    <a:pt x="324376" y="173847"/>
                    <a:pt x="324376" y="168577"/>
                  </a:cubicBezTo>
                  <a:cubicBezTo>
                    <a:pt x="324376" y="168577"/>
                    <a:pt x="324376" y="168577"/>
                    <a:pt x="324376" y="55260"/>
                  </a:cubicBezTo>
                  <a:cubicBezTo>
                    <a:pt x="324376" y="51308"/>
                    <a:pt x="320425" y="46037"/>
                    <a:pt x="315157" y="46037"/>
                  </a:cubicBezTo>
                  <a:cubicBezTo>
                    <a:pt x="315157" y="46037"/>
                    <a:pt x="315157" y="46037"/>
                    <a:pt x="155795" y="46037"/>
                  </a:cubicBezTo>
                  <a:close/>
                  <a:moveTo>
                    <a:pt x="235382" y="15875"/>
                  </a:moveTo>
                  <a:cubicBezTo>
                    <a:pt x="239323" y="15875"/>
                    <a:pt x="241950" y="19819"/>
                    <a:pt x="241950" y="23762"/>
                  </a:cubicBezTo>
                  <a:cubicBezTo>
                    <a:pt x="241950" y="23762"/>
                    <a:pt x="241950" y="23762"/>
                    <a:pt x="241950" y="36908"/>
                  </a:cubicBezTo>
                  <a:cubicBezTo>
                    <a:pt x="241950" y="36908"/>
                    <a:pt x="241950" y="36908"/>
                    <a:pt x="315511" y="36908"/>
                  </a:cubicBezTo>
                  <a:cubicBezTo>
                    <a:pt x="324706" y="36908"/>
                    <a:pt x="333901" y="46109"/>
                    <a:pt x="333901" y="55311"/>
                  </a:cubicBezTo>
                  <a:cubicBezTo>
                    <a:pt x="333901" y="55311"/>
                    <a:pt x="333901" y="55311"/>
                    <a:pt x="333901" y="168361"/>
                  </a:cubicBezTo>
                  <a:cubicBezTo>
                    <a:pt x="333901" y="178878"/>
                    <a:pt x="324706" y="186765"/>
                    <a:pt x="315511" y="186765"/>
                  </a:cubicBezTo>
                  <a:cubicBezTo>
                    <a:pt x="315511" y="186765"/>
                    <a:pt x="315511" y="186765"/>
                    <a:pt x="281358" y="186765"/>
                  </a:cubicBezTo>
                  <a:cubicBezTo>
                    <a:pt x="281358" y="186765"/>
                    <a:pt x="281358" y="186765"/>
                    <a:pt x="310257" y="298501"/>
                  </a:cubicBezTo>
                  <a:cubicBezTo>
                    <a:pt x="311570" y="302444"/>
                    <a:pt x="308943" y="305073"/>
                    <a:pt x="306316" y="306388"/>
                  </a:cubicBezTo>
                  <a:cubicBezTo>
                    <a:pt x="305002" y="306388"/>
                    <a:pt x="305002" y="306388"/>
                    <a:pt x="303689" y="306388"/>
                  </a:cubicBezTo>
                  <a:cubicBezTo>
                    <a:pt x="301062" y="306388"/>
                    <a:pt x="298435" y="305073"/>
                    <a:pt x="297121" y="301130"/>
                  </a:cubicBezTo>
                  <a:cubicBezTo>
                    <a:pt x="297121" y="301130"/>
                    <a:pt x="297121" y="301130"/>
                    <a:pt x="266909" y="186765"/>
                  </a:cubicBezTo>
                  <a:cubicBezTo>
                    <a:pt x="266909" y="186765"/>
                    <a:pt x="266909" y="186765"/>
                    <a:pt x="241950" y="186765"/>
                  </a:cubicBezTo>
                  <a:cubicBezTo>
                    <a:pt x="241950" y="186765"/>
                    <a:pt x="241950" y="186765"/>
                    <a:pt x="241950" y="268266"/>
                  </a:cubicBezTo>
                  <a:cubicBezTo>
                    <a:pt x="241950" y="272210"/>
                    <a:pt x="239323" y="274839"/>
                    <a:pt x="235382" y="274839"/>
                  </a:cubicBezTo>
                  <a:cubicBezTo>
                    <a:pt x="231441" y="274839"/>
                    <a:pt x="228814" y="272210"/>
                    <a:pt x="228814" y="268266"/>
                  </a:cubicBezTo>
                  <a:cubicBezTo>
                    <a:pt x="228814" y="268266"/>
                    <a:pt x="228814" y="268266"/>
                    <a:pt x="228814" y="186765"/>
                  </a:cubicBezTo>
                  <a:cubicBezTo>
                    <a:pt x="228814" y="186765"/>
                    <a:pt x="228814" y="186765"/>
                    <a:pt x="205170" y="186765"/>
                  </a:cubicBezTo>
                  <a:cubicBezTo>
                    <a:pt x="205170" y="186765"/>
                    <a:pt x="205170" y="186765"/>
                    <a:pt x="173644" y="301130"/>
                  </a:cubicBezTo>
                  <a:cubicBezTo>
                    <a:pt x="173644" y="305073"/>
                    <a:pt x="169703" y="306388"/>
                    <a:pt x="167076" y="306388"/>
                  </a:cubicBezTo>
                  <a:cubicBezTo>
                    <a:pt x="167076" y="306388"/>
                    <a:pt x="165762" y="306388"/>
                    <a:pt x="165762" y="306388"/>
                  </a:cubicBezTo>
                  <a:cubicBezTo>
                    <a:pt x="161822" y="305073"/>
                    <a:pt x="159195" y="302444"/>
                    <a:pt x="160508" y="298501"/>
                  </a:cubicBezTo>
                  <a:cubicBezTo>
                    <a:pt x="160508" y="298501"/>
                    <a:pt x="160508" y="298501"/>
                    <a:pt x="190720" y="186765"/>
                  </a:cubicBezTo>
                  <a:cubicBezTo>
                    <a:pt x="190720" y="186765"/>
                    <a:pt x="190720" y="186765"/>
                    <a:pt x="156567" y="186765"/>
                  </a:cubicBezTo>
                  <a:cubicBezTo>
                    <a:pt x="146059" y="186765"/>
                    <a:pt x="136864" y="178878"/>
                    <a:pt x="136864" y="168361"/>
                  </a:cubicBezTo>
                  <a:cubicBezTo>
                    <a:pt x="136864" y="168361"/>
                    <a:pt x="136864" y="168361"/>
                    <a:pt x="136864" y="105264"/>
                  </a:cubicBezTo>
                  <a:cubicBezTo>
                    <a:pt x="136864" y="105264"/>
                    <a:pt x="136864" y="105264"/>
                    <a:pt x="119787" y="100005"/>
                  </a:cubicBezTo>
                  <a:cubicBezTo>
                    <a:pt x="119787" y="100005"/>
                    <a:pt x="119787" y="98691"/>
                    <a:pt x="119787" y="98691"/>
                  </a:cubicBezTo>
                  <a:cubicBezTo>
                    <a:pt x="119787" y="98691"/>
                    <a:pt x="115846" y="97376"/>
                    <a:pt x="110592" y="96062"/>
                  </a:cubicBezTo>
                  <a:cubicBezTo>
                    <a:pt x="110592" y="96062"/>
                    <a:pt x="110592" y="96062"/>
                    <a:pt x="110592" y="176249"/>
                  </a:cubicBezTo>
                  <a:cubicBezTo>
                    <a:pt x="110592" y="176249"/>
                    <a:pt x="110592" y="176249"/>
                    <a:pt x="119787" y="291928"/>
                  </a:cubicBezTo>
                  <a:cubicBezTo>
                    <a:pt x="119787" y="299815"/>
                    <a:pt x="114533" y="306388"/>
                    <a:pt x="106651" y="306388"/>
                  </a:cubicBezTo>
                  <a:cubicBezTo>
                    <a:pt x="106651" y="306388"/>
                    <a:pt x="105338" y="306388"/>
                    <a:pt x="105338" y="306388"/>
                  </a:cubicBezTo>
                  <a:cubicBezTo>
                    <a:pt x="97456" y="306388"/>
                    <a:pt x="92202" y="301130"/>
                    <a:pt x="90888" y="293243"/>
                  </a:cubicBezTo>
                  <a:cubicBezTo>
                    <a:pt x="90888" y="293243"/>
                    <a:pt x="90888" y="293243"/>
                    <a:pt x="83007" y="189394"/>
                  </a:cubicBezTo>
                  <a:cubicBezTo>
                    <a:pt x="81693" y="190709"/>
                    <a:pt x="79066" y="190709"/>
                    <a:pt x="77753" y="190709"/>
                  </a:cubicBezTo>
                  <a:cubicBezTo>
                    <a:pt x="75125" y="190709"/>
                    <a:pt x="73812" y="190709"/>
                    <a:pt x="71185" y="189394"/>
                  </a:cubicBezTo>
                  <a:cubicBezTo>
                    <a:pt x="71185" y="189394"/>
                    <a:pt x="71185" y="189394"/>
                    <a:pt x="63303" y="293243"/>
                  </a:cubicBezTo>
                  <a:cubicBezTo>
                    <a:pt x="63303" y="301130"/>
                    <a:pt x="56735" y="306388"/>
                    <a:pt x="48854" y="306388"/>
                  </a:cubicBezTo>
                  <a:cubicBezTo>
                    <a:pt x="48854" y="306388"/>
                    <a:pt x="48854" y="306388"/>
                    <a:pt x="47540" y="306388"/>
                  </a:cubicBezTo>
                  <a:cubicBezTo>
                    <a:pt x="40972" y="306388"/>
                    <a:pt x="34404" y="299815"/>
                    <a:pt x="35718" y="291928"/>
                  </a:cubicBezTo>
                  <a:cubicBezTo>
                    <a:pt x="35718" y="291928"/>
                    <a:pt x="35718" y="291928"/>
                    <a:pt x="44913" y="176249"/>
                  </a:cubicBezTo>
                  <a:cubicBezTo>
                    <a:pt x="44913" y="176249"/>
                    <a:pt x="44913" y="176249"/>
                    <a:pt x="44913" y="96062"/>
                  </a:cubicBezTo>
                  <a:cubicBezTo>
                    <a:pt x="43599" y="96062"/>
                    <a:pt x="42286" y="97376"/>
                    <a:pt x="40972" y="97376"/>
                  </a:cubicBezTo>
                  <a:cubicBezTo>
                    <a:pt x="40972" y="97376"/>
                    <a:pt x="40972" y="97376"/>
                    <a:pt x="23896" y="174934"/>
                  </a:cubicBezTo>
                  <a:cubicBezTo>
                    <a:pt x="22582" y="180192"/>
                    <a:pt x="17328" y="184136"/>
                    <a:pt x="12074" y="184136"/>
                  </a:cubicBezTo>
                  <a:cubicBezTo>
                    <a:pt x="10760" y="184136"/>
                    <a:pt x="10760" y="184136"/>
                    <a:pt x="9446" y="184136"/>
                  </a:cubicBezTo>
                  <a:cubicBezTo>
                    <a:pt x="2878" y="182821"/>
                    <a:pt x="-1062" y="176249"/>
                    <a:pt x="251" y="169676"/>
                  </a:cubicBezTo>
                  <a:cubicBezTo>
                    <a:pt x="251" y="169676"/>
                    <a:pt x="251" y="169676"/>
                    <a:pt x="18641" y="85546"/>
                  </a:cubicBezTo>
                  <a:cubicBezTo>
                    <a:pt x="19955" y="85546"/>
                    <a:pt x="19955" y="85546"/>
                    <a:pt x="19955" y="84231"/>
                  </a:cubicBezTo>
                  <a:cubicBezTo>
                    <a:pt x="19955" y="84231"/>
                    <a:pt x="19955" y="82916"/>
                    <a:pt x="21269" y="82916"/>
                  </a:cubicBezTo>
                  <a:cubicBezTo>
                    <a:pt x="21269" y="81602"/>
                    <a:pt x="21269" y="81602"/>
                    <a:pt x="22582" y="80287"/>
                  </a:cubicBezTo>
                  <a:cubicBezTo>
                    <a:pt x="22582" y="80287"/>
                    <a:pt x="22582" y="80287"/>
                    <a:pt x="23896" y="78973"/>
                  </a:cubicBezTo>
                  <a:cubicBezTo>
                    <a:pt x="23896" y="78973"/>
                    <a:pt x="25209" y="77658"/>
                    <a:pt x="25209" y="77658"/>
                  </a:cubicBezTo>
                  <a:cubicBezTo>
                    <a:pt x="26523" y="77658"/>
                    <a:pt x="26523" y="77658"/>
                    <a:pt x="26523" y="77658"/>
                  </a:cubicBezTo>
                  <a:cubicBezTo>
                    <a:pt x="27837" y="76344"/>
                    <a:pt x="51481" y="68457"/>
                    <a:pt x="72498" y="67142"/>
                  </a:cubicBezTo>
                  <a:cubicBezTo>
                    <a:pt x="72498" y="67142"/>
                    <a:pt x="72498" y="67142"/>
                    <a:pt x="76439" y="72400"/>
                  </a:cubicBezTo>
                  <a:cubicBezTo>
                    <a:pt x="76439" y="72400"/>
                    <a:pt x="76439" y="72400"/>
                    <a:pt x="68558" y="134183"/>
                  </a:cubicBezTo>
                  <a:cubicBezTo>
                    <a:pt x="68558" y="134183"/>
                    <a:pt x="68558" y="134183"/>
                    <a:pt x="77753" y="149958"/>
                  </a:cubicBezTo>
                  <a:cubicBezTo>
                    <a:pt x="77753" y="149958"/>
                    <a:pt x="77753" y="149958"/>
                    <a:pt x="86948" y="134183"/>
                  </a:cubicBezTo>
                  <a:cubicBezTo>
                    <a:pt x="86948" y="134183"/>
                    <a:pt x="86948" y="134183"/>
                    <a:pt x="79066" y="72400"/>
                  </a:cubicBezTo>
                  <a:cubicBezTo>
                    <a:pt x="79066" y="72400"/>
                    <a:pt x="79066" y="72400"/>
                    <a:pt x="81693" y="67142"/>
                  </a:cubicBezTo>
                  <a:cubicBezTo>
                    <a:pt x="102711" y="68457"/>
                    <a:pt x="125041" y="76344"/>
                    <a:pt x="127669" y="77658"/>
                  </a:cubicBezTo>
                  <a:cubicBezTo>
                    <a:pt x="127669" y="77658"/>
                    <a:pt x="127669" y="77658"/>
                    <a:pt x="136864" y="80287"/>
                  </a:cubicBezTo>
                  <a:cubicBezTo>
                    <a:pt x="136864" y="80287"/>
                    <a:pt x="136864" y="80287"/>
                    <a:pt x="136864" y="55311"/>
                  </a:cubicBezTo>
                  <a:cubicBezTo>
                    <a:pt x="136864" y="46109"/>
                    <a:pt x="146059" y="36908"/>
                    <a:pt x="156567" y="36908"/>
                  </a:cubicBezTo>
                  <a:cubicBezTo>
                    <a:pt x="156567" y="36908"/>
                    <a:pt x="156567" y="36908"/>
                    <a:pt x="228814" y="36908"/>
                  </a:cubicBezTo>
                  <a:cubicBezTo>
                    <a:pt x="228814" y="36908"/>
                    <a:pt x="228814" y="36908"/>
                    <a:pt x="228814" y="23762"/>
                  </a:cubicBezTo>
                  <a:cubicBezTo>
                    <a:pt x="228814" y="19819"/>
                    <a:pt x="231441" y="15875"/>
                    <a:pt x="235382" y="15875"/>
                  </a:cubicBezTo>
                  <a:close/>
                  <a:moveTo>
                    <a:pt x="76726" y="0"/>
                  </a:moveTo>
                  <a:cubicBezTo>
                    <a:pt x="93385" y="0"/>
                    <a:pt x="106889" y="14215"/>
                    <a:pt x="106889" y="31750"/>
                  </a:cubicBezTo>
                  <a:cubicBezTo>
                    <a:pt x="106889" y="49285"/>
                    <a:pt x="93385" y="63500"/>
                    <a:pt x="76726" y="63500"/>
                  </a:cubicBezTo>
                  <a:cubicBezTo>
                    <a:pt x="60067" y="63500"/>
                    <a:pt x="46563" y="49285"/>
                    <a:pt x="46563" y="31750"/>
                  </a:cubicBezTo>
                  <a:cubicBezTo>
                    <a:pt x="46563" y="14215"/>
                    <a:pt x="60067" y="0"/>
                    <a:pt x="7672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椭圆 20"/>
            <p:cNvSpPr/>
            <p:nvPr/>
          </p:nvSpPr>
          <p:spPr>
            <a:xfrm>
              <a:off x="3029456" y="4604088"/>
              <a:ext cx="703481" cy="793329"/>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9" name="椭圆 21"/>
            <p:cNvSpPr/>
            <p:nvPr/>
          </p:nvSpPr>
          <p:spPr>
            <a:xfrm>
              <a:off x="4100153" y="3515162"/>
              <a:ext cx="793329" cy="793329"/>
            </a:xfrm>
            <a:custGeom>
              <a:avLst/>
              <a:gdLst>
                <a:gd name="T0" fmla="*/ 196 w 260"/>
                <a:gd name="T1" fmla="*/ 164 h 260"/>
                <a:gd name="T2" fmla="*/ 150 w 260"/>
                <a:gd name="T3" fmla="*/ 118 h 260"/>
                <a:gd name="T4" fmla="*/ 260 w 260"/>
                <a:gd name="T5" fmla="*/ 36 h 260"/>
                <a:gd name="T6" fmla="*/ 228 w 260"/>
                <a:gd name="T7" fmla="*/ 4 h 260"/>
                <a:gd name="T8" fmla="*/ 91 w 260"/>
                <a:gd name="T9" fmla="*/ 59 h 260"/>
                <a:gd name="T10" fmla="*/ 48 w 260"/>
                <a:gd name="T11" fmla="*/ 16 h 260"/>
                <a:gd name="T12" fmla="*/ 9 w 260"/>
                <a:gd name="T13" fmla="*/ 9 h 260"/>
                <a:gd name="T14" fmla="*/ 16 w 260"/>
                <a:gd name="T15" fmla="*/ 48 h 260"/>
                <a:gd name="T16" fmla="*/ 59 w 260"/>
                <a:gd name="T17" fmla="*/ 91 h 260"/>
                <a:gd name="T18" fmla="*/ 4 w 260"/>
                <a:gd name="T19" fmla="*/ 228 h 260"/>
                <a:gd name="T20" fmla="*/ 36 w 260"/>
                <a:gd name="T21" fmla="*/ 260 h 260"/>
                <a:gd name="T22" fmla="*/ 118 w 260"/>
                <a:gd name="T23" fmla="*/ 150 h 260"/>
                <a:gd name="T24" fmla="*/ 164 w 260"/>
                <a:gd name="T25" fmla="*/ 196 h 260"/>
                <a:gd name="T26" fmla="*/ 164 w 260"/>
                <a:gd name="T27" fmla="*/ 260 h 260"/>
                <a:gd name="T28" fmla="*/ 196 w 260"/>
                <a:gd name="T29" fmla="*/ 260 h 260"/>
                <a:gd name="T30" fmla="*/ 212 w 260"/>
                <a:gd name="T31" fmla="*/ 212 h 260"/>
                <a:gd name="T32" fmla="*/ 260 w 260"/>
                <a:gd name="T33" fmla="*/ 196 h 260"/>
                <a:gd name="T34" fmla="*/ 260 w 260"/>
                <a:gd name="T35" fmla="*/ 164 h 260"/>
                <a:gd name="T36" fmla="*/ 196 w 260"/>
                <a:gd name="T37" fmla="*/ 16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60">
                  <a:moveTo>
                    <a:pt x="196" y="164"/>
                  </a:moveTo>
                  <a:cubicBezTo>
                    <a:pt x="150" y="118"/>
                    <a:pt x="150" y="118"/>
                    <a:pt x="150" y="118"/>
                  </a:cubicBezTo>
                  <a:cubicBezTo>
                    <a:pt x="260" y="36"/>
                    <a:pt x="260" y="36"/>
                    <a:pt x="260" y="36"/>
                  </a:cubicBezTo>
                  <a:cubicBezTo>
                    <a:pt x="228" y="4"/>
                    <a:pt x="228" y="4"/>
                    <a:pt x="228" y="4"/>
                  </a:cubicBezTo>
                  <a:cubicBezTo>
                    <a:pt x="91" y="59"/>
                    <a:pt x="91" y="59"/>
                    <a:pt x="91" y="59"/>
                  </a:cubicBezTo>
                  <a:cubicBezTo>
                    <a:pt x="48" y="16"/>
                    <a:pt x="48" y="16"/>
                    <a:pt x="48" y="16"/>
                  </a:cubicBezTo>
                  <a:cubicBezTo>
                    <a:pt x="35" y="3"/>
                    <a:pt x="18" y="0"/>
                    <a:pt x="9" y="9"/>
                  </a:cubicBezTo>
                  <a:cubicBezTo>
                    <a:pt x="0" y="18"/>
                    <a:pt x="3" y="35"/>
                    <a:pt x="16" y="48"/>
                  </a:cubicBezTo>
                  <a:cubicBezTo>
                    <a:pt x="59" y="91"/>
                    <a:pt x="59" y="91"/>
                    <a:pt x="59" y="91"/>
                  </a:cubicBezTo>
                  <a:cubicBezTo>
                    <a:pt x="4" y="228"/>
                    <a:pt x="4" y="228"/>
                    <a:pt x="4" y="228"/>
                  </a:cubicBezTo>
                  <a:cubicBezTo>
                    <a:pt x="36" y="260"/>
                    <a:pt x="36" y="260"/>
                    <a:pt x="36" y="260"/>
                  </a:cubicBezTo>
                  <a:cubicBezTo>
                    <a:pt x="118" y="150"/>
                    <a:pt x="118" y="150"/>
                    <a:pt x="118" y="150"/>
                  </a:cubicBezTo>
                  <a:cubicBezTo>
                    <a:pt x="164" y="196"/>
                    <a:pt x="164" y="196"/>
                    <a:pt x="164" y="196"/>
                  </a:cubicBezTo>
                  <a:cubicBezTo>
                    <a:pt x="164" y="260"/>
                    <a:pt x="164" y="260"/>
                    <a:pt x="164" y="260"/>
                  </a:cubicBezTo>
                  <a:cubicBezTo>
                    <a:pt x="196" y="260"/>
                    <a:pt x="196" y="260"/>
                    <a:pt x="196" y="260"/>
                  </a:cubicBezTo>
                  <a:cubicBezTo>
                    <a:pt x="212" y="212"/>
                    <a:pt x="212" y="212"/>
                    <a:pt x="212" y="212"/>
                  </a:cubicBezTo>
                  <a:cubicBezTo>
                    <a:pt x="260" y="196"/>
                    <a:pt x="260" y="196"/>
                    <a:pt x="260" y="196"/>
                  </a:cubicBezTo>
                  <a:cubicBezTo>
                    <a:pt x="260" y="164"/>
                    <a:pt x="260" y="164"/>
                    <a:pt x="260" y="164"/>
                  </a:cubicBezTo>
                  <a:lnTo>
                    <a:pt x="196" y="1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椭圆 22"/>
            <p:cNvSpPr/>
            <p:nvPr/>
          </p:nvSpPr>
          <p:spPr>
            <a:xfrm>
              <a:off x="1863358" y="3529357"/>
              <a:ext cx="793329" cy="764940"/>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3" name="椭圆 23"/>
          <p:cNvSpPr/>
          <p:nvPr/>
        </p:nvSpPr>
        <p:spPr>
          <a:xfrm>
            <a:off x="9845114" y="3634199"/>
            <a:ext cx="530592" cy="555256"/>
          </a:xfrm>
          <a:custGeom>
            <a:avLst/>
            <a:gdLst>
              <a:gd name="connsiteX0" fmla="*/ 205582 w 321601"/>
              <a:gd name="connsiteY0" fmla="*/ 285750 h 336550"/>
              <a:gd name="connsiteX1" fmla="*/ 200257 w 321601"/>
              <a:gd name="connsiteY1" fmla="*/ 288396 h 336550"/>
              <a:gd name="connsiteX2" fmla="*/ 196262 w 321601"/>
              <a:gd name="connsiteY2" fmla="*/ 297657 h 336550"/>
              <a:gd name="connsiteX3" fmla="*/ 196262 w 321601"/>
              <a:gd name="connsiteY3" fmla="*/ 300302 h 336550"/>
              <a:gd name="connsiteX4" fmla="*/ 197594 w 321601"/>
              <a:gd name="connsiteY4" fmla="*/ 304271 h 336550"/>
              <a:gd name="connsiteX5" fmla="*/ 216234 w 321601"/>
              <a:gd name="connsiteY5" fmla="*/ 309563 h 336550"/>
              <a:gd name="connsiteX6" fmla="*/ 234874 w 321601"/>
              <a:gd name="connsiteY6" fmla="*/ 304271 h 336550"/>
              <a:gd name="connsiteX7" fmla="*/ 236206 w 321601"/>
              <a:gd name="connsiteY7" fmla="*/ 300302 h 336550"/>
              <a:gd name="connsiteX8" fmla="*/ 234874 w 321601"/>
              <a:gd name="connsiteY8" fmla="*/ 297657 h 336550"/>
              <a:gd name="connsiteX9" fmla="*/ 230880 w 321601"/>
              <a:gd name="connsiteY9" fmla="*/ 288396 h 336550"/>
              <a:gd name="connsiteX10" fmla="*/ 226886 w 321601"/>
              <a:gd name="connsiteY10" fmla="*/ 285750 h 336550"/>
              <a:gd name="connsiteX11" fmla="*/ 221560 w 321601"/>
              <a:gd name="connsiteY11" fmla="*/ 292365 h 336550"/>
              <a:gd name="connsiteX12" fmla="*/ 220228 w 321601"/>
              <a:gd name="connsiteY12" fmla="*/ 293688 h 336550"/>
              <a:gd name="connsiteX13" fmla="*/ 216234 w 321601"/>
              <a:gd name="connsiteY13" fmla="*/ 293688 h 336550"/>
              <a:gd name="connsiteX14" fmla="*/ 212240 w 321601"/>
              <a:gd name="connsiteY14" fmla="*/ 293688 h 336550"/>
              <a:gd name="connsiteX15" fmla="*/ 210908 w 321601"/>
              <a:gd name="connsiteY15" fmla="*/ 292365 h 336550"/>
              <a:gd name="connsiteX16" fmla="*/ 205582 w 321601"/>
              <a:gd name="connsiteY16" fmla="*/ 285750 h 336550"/>
              <a:gd name="connsiteX17" fmla="*/ 47431 w 321601"/>
              <a:gd name="connsiteY17" fmla="*/ 285750 h 336550"/>
              <a:gd name="connsiteX18" fmla="*/ 40874 w 321601"/>
              <a:gd name="connsiteY18" fmla="*/ 292270 h 336550"/>
              <a:gd name="connsiteX19" fmla="*/ 35629 w 321601"/>
              <a:gd name="connsiteY19" fmla="*/ 305311 h 336550"/>
              <a:gd name="connsiteX20" fmla="*/ 34317 w 321601"/>
              <a:gd name="connsiteY20" fmla="*/ 309223 h 336550"/>
              <a:gd name="connsiteX21" fmla="*/ 35629 w 321601"/>
              <a:gd name="connsiteY21" fmla="*/ 314439 h 336550"/>
              <a:gd name="connsiteX22" fmla="*/ 63168 w 321601"/>
              <a:gd name="connsiteY22" fmla="*/ 322263 h 336550"/>
              <a:gd name="connsiteX23" fmla="*/ 90708 w 321601"/>
              <a:gd name="connsiteY23" fmla="*/ 314439 h 336550"/>
              <a:gd name="connsiteX24" fmla="*/ 92019 w 321601"/>
              <a:gd name="connsiteY24" fmla="*/ 309223 h 336550"/>
              <a:gd name="connsiteX25" fmla="*/ 90708 w 321601"/>
              <a:gd name="connsiteY25" fmla="*/ 305311 h 336550"/>
              <a:gd name="connsiteX26" fmla="*/ 85462 w 321601"/>
              <a:gd name="connsiteY26" fmla="*/ 292270 h 336550"/>
              <a:gd name="connsiteX27" fmla="*/ 78905 w 321601"/>
              <a:gd name="connsiteY27" fmla="*/ 285750 h 336550"/>
              <a:gd name="connsiteX28" fmla="*/ 71037 w 321601"/>
              <a:gd name="connsiteY28" fmla="*/ 297486 h 336550"/>
              <a:gd name="connsiteX29" fmla="*/ 69725 w 321601"/>
              <a:gd name="connsiteY29" fmla="*/ 297486 h 336550"/>
              <a:gd name="connsiteX30" fmla="*/ 63168 w 321601"/>
              <a:gd name="connsiteY30" fmla="*/ 298790 h 336550"/>
              <a:gd name="connsiteX31" fmla="*/ 56611 w 321601"/>
              <a:gd name="connsiteY31" fmla="*/ 297486 h 336550"/>
              <a:gd name="connsiteX32" fmla="*/ 55300 w 321601"/>
              <a:gd name="connsiteY32" fmla="*/ 297486 h 336550"/>
              <a:gd name="connsiteX33" fmla="*/ 47431 w 321601"/>
              <a:gd name="connsiteY33" fmla="*/ 285750 h 336550"/>
              <a:gd name="connsiteX34" fmla="*/ 216204 w 321601"/>
              <a:gd name="connsiteY34" fmla="*/ 254000 h 336550"/>
              <a:gd name="connsiteX35" fmla="*/ 206044 w 321601"/>
              <a:gd name="connsiteY35" fmla="*/ 267040 h 336550"/>
              <a:gd name="connsiteX36" fmla="*/ 211124 w 321601"/>
              <a:gd name="connsiteY36" fmla="*/ 278777 h 336550"/>
              <a:gd name="connsiteX37" fmla="*/ 211124 w 321601"/>
              <a:gd name="connsiteY37" fmla="*/ 285297 h 336550"/>
              <a:gd name="connsiteX38" fmla="*/ 209854 w 321601"/>
              <a:gd name="connsiteY38" fmla="*/ 285297 h 336550"/>
              <a:gd name="connsiteX39" fmla="*/ 211124 w 321601"/>
              <a:gd name="connsiteY39" fmla="*/ 287905 h 336550"/>
              <a:gd name="connsiteX40" fmla="*/ 216204 w 321601"/>
              <a:gd name="connsiteY40" fmla="*/ 290513 h 336550"/>
              <a:gd name="connsiteX41" fmla="*/ 221284 w 321601"/>
              <a:gd name="connsiteY41" fmla="*/ 287905 h 336550"/>
              <a:gd name="connsiteX42" fmla="*/ 222554 w 321601"/>
              <a:gd name="connsiteY42" fmla="*/ 285297 h 336550"/>
              <a:gd name="connsiteX43" fmla="*/ 221284 w 321601"/>
              <a:gd name="connsiteY43" fmla="*/ 285297 h 336550"/>
              <a:gd name="connsiteX44" fmla="*/ 221284 w 321601"/>
              <a:gd name="connsiteY44" fmla="*/ 278777 h 336550"/>
              <a:gd name="connsiteX45" fmla="*/ 225094 w 321601"/>
              <a:gd name="connsiteY45" fmla="*/ 267040 h 336550"/>
              <a:gd name="connsiteX46" fmla="*/ 216204 w 321601"/>
              <a:gd name="connsiteY46" fmla="*/ 254000 h 336550"/>
              <a:gd name="connsiteX47" fmla="*/ 63168 w 321601"/>
              <a:gd name="connsiteY47" fmla="*/ 239713 h 336550"/>
              <a:gd name="connsiteX48" fmla="*/ 48881 w 321601"/>
              <a:gd name="connsiteY48" fmla="*/ 260776 h 336550"/>
              <a:gd name="connsiteX49" fmla="*/ 55375 w 321601"/>
              <a:gd name="connsiteY49" fmla="*/ 276574 h 336550"/>
              <a:gd name="connsiteX50" fmla="*/ 55375 w 321601"/>
              <a:gd name="connsiteY50" fmla="*/ 285789 h 336550"/>
              <a:gd name="connsiteX51" fmla="*/ 54076 w 321601"/>
              <a:gd name="connsiteY51" fmla="*/ 285789 h 336550"/>
              <a:gd name="connsiteX52" fmla="*/ 55375 w 321601"/>
              <a:gd name="connsiteY52" fmla="*/ 289739 h 336550"/>
              <a:gd name="connsiteX53" fmla="*/ 63168 w 321601"/>
              <a:gd name="connsiteY53" fmla="*/ 293688 h 336550"/>
              <a:gd name="connsiteX54" fmla="*/ 70961 w 321601"/>
              <a:gd name="connsiteY54" fmla="*/ 289739 h 336550"/>
              <a:gd name="connsiteX55" fmla="*/ 73559 w 321601"/>
              <a:gd name="connsiteY55" fmla="*/ 285789 h 336550"/>
              <a:gd name="connsiteX56" fmla="*/ 70961 w 321601"/>
              <a:gd name="connsiteY56" fmla="*/ 285789 h 336550"/>
              <a:gd name="connsiteX57" fmla="*/ 70961 w 321601"/>
              <a:gd name="connsiteY57" fmla="*/ 276574 h 336550"/>
              <a:gd name="connsiteX58" fmla="*/ 77456 w 321601"/>
              <a:gd name="connsiteY58" fmla="*/ 260776 h 336550"/>
              <a:gd name="connsiteX59" fmla="*/ 63168 w 321601"/>
              <a:gd name="connsiteY59" fmla="*/ 239713 h 336550"/>
              <a:gd name="connsiteX60" fmla="*/ 267751 w 321601"/>
              <a:gd name="connsiteY60" fmla="*/ 182563 h 336550"/>
              <a:gd name="connsiteX61" fmla="*/ 262426 w 321601"/>
              <a:gd name="connsiteY61" fmla="*/ 186532 h 336550"/>
              <a:gd name="connsiteX62" fmla="*/ 259763 w 321601"/>
              <a:gd name="connsiteY62" fmla="*/ 195792 h 336550"/>
              <a:gd name="connsiteX63" fmla="*/ 258431 w 321601"/>
              <a:gd name="connsiteY63" fmla="*/ 197115 h 336550"/>
              <a:gd name="connsiteX64" fmla="*/ 259763 w 321601"/>
              <a:gd name="connsiteY64" fmla="*/ 201084 h 336550"/>
              <a:gd name="connsiteX65" fmla="*/ 278403 w 321601"/>
              <a:gd name="connsiteY65" fmla="*/ 206376 h 336550"/>
              <a:gd name="connsiteX66" fmla="*/ 297043 w 321601"/>
              <a:gd name="connsiteY66" fmla="*/ 201084 h 336550"/>
              <a:gd name="connsiteX67" fmla="*/ 298375 w 321601"/>
              <a:gd name="connsiteY67" fmla="*/ 197115 h 336550"/>
              <a:gd name="connsiteX68" fmla="*/ 298375 w 321601"/>
              <a:gd name="connsiteY68" fmla="*/ 195792 h 336550"/>
              <a:gd name="connsiteX69" fmla="*/ 294380 w 321601"/>
              <a:gd name="connsiteY69" fmla="*/ 186532 h 336550"/>
              <a:gd name="connsiteX70" fmla="*/ 289055 w 321601"/>
              <a:gd name="connsiteY70" fmla="*/ 182563 h 336550"/>
              <a:gd name="connsiteX71" fmla="*/ 283729 w 321601"/>
              <a:gd name="connsiteY71" fmla="*/ 189178 h 336550"/>
              <a:gd name="connsiteX72" fmla="*/ 282397 w 321601"/>
              <a:gd name="connsiteY72" fmla="*/ 190501 h 336550"/>
              <a:gd name="connsiteX73" fmla="*/ 278403 w 321601"/>
              <a:gd name="connsiteY73" fmla="*/ 191824 h 336550"/>
              <a:gd name="connsiteX74" fmla="*/ 274409 w 321601"/>
              <a:gd name="connsiteY74" fmla="*/ 190501 h 336550"/>
              <a:gd name="connsiteX75" fmla="*/ 273077 w 321601"/>
              <a:gd name="connsiteY75" fmla="*/ 189178 h 336550"/>
              <a:gd name="connsiteX76" fmla="*/ 267751 w 321601"/>
              <a:gd name="connsiteY76" fmla="*/ 182563 h 336550"/>
              <a:gd name="connsiteX77" fmla="*/ 278434 w 321601"/>
              <a:gd name="connsiteY77" fmla="*/ 150813 h 336550"/>
              <a:gd name="connsiteX78" fmla="*/ 269544 w 321601"/>
              <a:gd name="connsiteY78" fmla="*/ 164420 h 336550"/>
              <a:gd name="connsiteX79" fmla="*/ 273354 w 321601"/>
              <a:gd name="connsiteY79" fmla="*/ 176667 h 336550"/>
              <a:gd name="connsiteX80" fmla="*/ 273354 w 321601"/>
              <a:gd name="connsiteY80" fmla="*/ 183470 h 336550"/>
              <a:gd name="connsiteX81" fmla="*/ 272084 w 321601"/>
              <a:gd name="connsiteY81" fmla="*/ 183470 h 336550"/>
              <a:gd name="connsiteX82" fmla="*/ 273354 w 321601"/>
              <a:gd name="connsiteY82" fmla="*/ 186192 h 336550"/>
              <a:gd name="connsiteX83" fmla="*/ 278434 w 321601"/>
              <a:gd name="connsiteY83" fmla="*/ 188913 h 336550"/>
              <a:gd name="connsiteX84" fmla="*/ 283514 w 321601"/>
              <a:gd name="connsiteY84" fmla="*/ 186192 h 336550"/>
              <a:gd name="connsiteX85" fmla="*/ 284784 w 321601"/>
              <a:gd name="connsiteY85" fmla="*/ 183470 h 336550"/>
              <a:gd name="connsiteX86" fmla="*/ 283514 w 321601"/>
              <a:gd name="connsiteY86" fmla="*/ 183470 h 336550"/>
              <a:gd name="connsiteX87" fmla="*/ 283514 w 321601"/>
              <a:gd name="connsiteY87" fmla="*/ 176667 h 336550"/>
              <a:gd name="connsiteX88" fmla="*/ 288594 w 321601"/>
              <a:gd name="connsiteY88" fmla="*/ 164420 h 336550"/>
              <a:gd name="connsiteX89" fmla="*/ 278434 w 321601"/>
              <a:gd name="connsiteY89" fmla="*/ 150813 h 336550"/>
              <a:gd name="connsiteX90" fmla="*/ 154681 w 321601"/>
              <a:gd name="connsiteY90" fmla="*/ 115888 h 336550"/>
              <a:gd name="connsiteX91" fmla="*/ 150840 w 321601"/>
              <a:gd name="connsiteY91" fmla="*/ 119899 h 336550"/>
              <a:gd name="connsiteX92" fmla="*/ 146999 w 321601"/>
              <a:gd name="connsiteY92" fmla="*/ 129256 h 336550"/>
              <a:gd name="connsiteX93" fmla="*/ 145719 w 321601"/>
              <a:gd name="connsiteY93" fmla="*/ 131930 h 336550"/>
              <a:gd name="connsiteX94" fmla="*/ 146999 w 321601"/>
              <a:gd name="connsiteY94" fmla="*/ 135941 h 336550"/>
              <a:gd name="connsiteX95" fmla="*/ 166203 w 321601"/>
              <a:gd name="connsiteY95" fmla="*/ 141288 h 336550"/>
              <a:gd name="connsiteX96" fmla="*/ 184126 w 321601"/>
              <a:gd name="connsiteY96" fmla="*/ 135941 h 336550"/>
              <a:gd name="connsiteX97" fmla="*/ 185407 w 321601"/>
              <a:gd name="connsiteY97" fmla="*/ 131930 h 336550"/>
              <a:gd name="connsiteX98" fmla="*/ 184126 w 321601"/>
              <a:gd name="connsiteY98" fmla="*/ 129256 h 336550"/>
              <a:gd name="connsiteX99" fmla="*/ 180286 w 321601"/>
              <a:gd name="connsiteY99" fmla="*/ 119899 h 336550"/>
              <a:gd name="connsiteX100" fmla="*/ 176445 w 321601"/>
              <a:gd name="connsiteY100" fmla="*/ 115888 h 336550"/>
              <a:gd name="connsiteX101" fmla="*/ 171324 w 321601"/>
              <a:gd name="connsiteY101" fmla="*/ 123909 h 336550"/>
              <a:gd name="connsiteX102" fmla="*/ 170044 w 321601"/>
              <a:gd name="connsiteY102" fmla="*/ 125246 h 336550"/>
              <a:gd name="connsiteX103" fmla="*/ 166203 w 321601"/>
              <a:gd name="connsiteY103" fmla="*/ 125246 h 336550"/>
              <a:gd name="connsiteX104" fmla="*/ 161082 w 321601"/>
              <a:gd name="connsiteY104" fmla="*/ 125246 h 336550"/>
              <a:gd name="connsiteX105" fmla="*/ 159802 w 321601"/>
              <a:gd name="connsiteY105" fmla="*/ 123909 h 336550"/>
              <a:gd name="connsiteX106" fmla="*/ 154681 w 321601"/>
              <a:gd name="connsiteY106" fmla="*/ 115888 h 336550"/>
              <a:gd name="connsiteX107" fmla="*/ 166251 w 321601"/>
              <a:gd name="connsiteY107" fmla="*/ 85725 h 336550"/>
              <a:gd name="connsiteX108" fmla="*/ 155244 w 321601"/>
              <a:gd name="connsiteY108" fmla="*/ 98765 h 336550"/>
              <a:gd name="connsiteX109" fmla="*/ 159371 w 321601"/>
              <a:gd name="connsiteY109" fmla="*/ 110502 h 336550"/>
              <a:gd name="connsiteX110" fmla="*/ 159371 w 321601"/>
              <a:gd name="connsiteY110" fmla="*/ 115718 h 336550"/>
              <a:gd name="connsiteX111" fmla="*/ 157995 w 321601"/>
              <a:gd name="connsiteY111" fmla="*/ 115718 h 336550"/>
              <a:gd name="connsiteX112" fmla="*/ 159371 w 321601"/>
              <a:gd name="connsiteY112" fmla="*/ 119630 h 336550"/>
              <a:gd name="connsiteX113" fmla="*/ 166251 w 321601"/>
              <a:gd name="connsiteY113" fmla="*/ 122238 h 336550"/>
              <a:gd name="connsiteX114" fmla="*/ 171754 w 321601"/>
              <a:gd name="connsiteY114" fmla="*/ 119630 h 336550"/>
              <a:gd name="connsiteX115" fmla="*/ 173130 w 321601"/>
              <a:gd name="connsiteY115" fmla="*/ 115718 h 336550"/>
              <a:gd name="connsiteX116" fmla="*/ 171754 w 321601"/>
              <a:gd name="connsiteY116" fmla="*/ 115718 h 336550"/>
              <a:gd name="connsiteX117" fmla="*/ 171754 w 321601"/>
              <a:gd name="connsiteY117" fmla="*/ 110502 h 336550"/>
              <a:gd name="connsiteX118" fmla="*/ 175882 w 321601"/>
              <a:gd name="connsiteY118" fmla="*/ 98765 h 336550"/>
              <a:gd name="connsiteX119" fmla="*/ 166251 w 321601"/>
              <a:gd name="connsiteY119" fmla="*/ 85725 h 336550"/>
              <a:gd name="connsiteX120" fmla="*/ 47431 w 321601"/>
              <a:gd name="connsiteY120" fmla="*/ 60325 h 336550"/>
              <a:gd name="connsiteX121" fmla="*/ 40874 w 321601"/>
              <a:gd name="connsiteY121" fmla="*/ 65541 h 336550"/>
              <a:gd name="connsiteX122" fmla="*/ 35629 w 321601"/>
              <a:gd name="connsiteY122" fmla="*/ 78582 h 336550"/>
              <a:gd name="connsiteX123" fmla="*/ 34317 w 321601"/>
              <a:gd name="connsiteY123" fmla="*/ 82494 h 336550"/>
              <a:gd name="connsiteX124" fmla="*/ 35629 w 321601"/>
              <a:gd name="connsiteY124" fmla="*/ 87710 h 336550"/>
              <a:gd name="connsiteX125" fmla="*/ 63168 w 321601"/>
              <a:gd name="connsiteY125" fmla="*/ 96838 h 336550"/>
              <a:gd name="connsiteX126" fmla="*/ 90708 w 321601"/>
              <a:gd name="connsiteY126" fmla="*/ 87710 h 336550"/>
              <a:gd name="connsiteX127" fmla="*/ 92019 w 321601"/>
              <a:gd name="connsiteY127" fmla="*/ 82494 h 336550"/>
              <a:gd name="connsiteX128" fmla="*/ 90708 w 321601"/>
              <a:gd name="connsiteY128" fmla="*/ 78582 h 336550"/>
              <a:gd name="connsiteX129" fmla="*/ 85462 w 321601"/>
              <a:gd name="connsiteY129" fmla="*/ 65541 h 336550"/>
              <a:gd name="connsiteX130" fmla="*/ 78905 w 321601"/>
              <a:gd name="connsiteY130" fmla="*/ 60325 h 336550"/>
              <a:gd name="connsiteX131" fmla="*/ 71037 w 321601"/>
              <a:gd name="connsiteY131" fmla="*/ 70757 h 336550"/>
              <a:gd name="connsiteX132" fmla="*/ 69725 w 321601"/>
              <a:gd name="connsiteY132" fmla="*/ 72061 h 336550"/>
              <a:gd name="connsiteX133" fmla="*/ 63168 w 321601"/>
              <a:gd name="connsiteY133" fmla="*/ 73365 h 336550"/>
              <a:gd name="connsiteX134" fmla="*/ 56611 w 321601"/>
              <a:gd name="connsiteY134" fmla="*/ 72061 h 336550"/>
              <a:gd name="connsiteX135" fmla="*/ 55300 w 321601"/>
              <a:gd name="connsiteY135" fmla="*/ 70757 h 336550"/>
              <a:gd name="connsiteX136" fmla="*/ 47431 w 321601"/>
              <a:gd name="connsiteY136" fmla="*/ 60325 h 336550"/>
              <a:gd name="connsiteX137" fmla="*/ 267751 w 321601"/>
              <a:gd name="connsiteY137" fmla="*/ 50800 h 336550"/>
              <a:gd name="connsiteX138" fmla="*/ 262426 w 321601"/>
              <a:gd name="connsiteY138" fmla="*/ 54560 h 336550"/>
              <a:gd name="connsiteX139" fmla="*/ 259763 w 321601"/>
              <a:gd name="connsiteY139" fmla="*/ 63333 h 336550"/>
              <a:gd name="connsiteX140" fmla="*/ 258431 w 321601"/>
              <a:gd name="connsiteY140" fmla="*/ 65840 h 336550"/>
              <a:gd name="connsiteX141" fmla="*/ 259763 w 321601"/>
              <a:gd name="connsiteY141" fmla="*/ 69600 h 336550"/>
              <a:gd name="connsiteX142" fmla="*/ 278403 w 321601"/>
              <a:gd name="connsiteY142" fmla="*/ 74613 h 336550"/>
              <a:gd name="connsiteX143" fmla="*/ 297043 w 321601"/>
              <a:gd name="connsiteY143" fmla="*/ 69600 h 336550"/>
              <a:gd name="connsiteX144" fmla="*/ 298375 w 321601"/>
              <a:gd name="connsiteY144" fmla="*/ 65840 h 336550"/>
              <a:gd name="connsiteX145" fmla="*/ 298375 w 321601"/>
              <a:gd name="connsiteY145" fmla="*/ 63333 h 336550"/>
              <a:gd name="connsiteX146" fmla="*/ 294380 w 321601"/>
              <a:gd name="connsiteY146" fmla="*/ 54560 h 336550"/>
              <a:gd name="connsiteX147" fmla="*/ 289055 w 321601"/>
              <a:gd name="connsiteY147" fmla="*/ 50800 h 336550"/>
              <a:gd name="connsiteX148" fmla="*/ 283729 w 321601"/>
              <a:gd name="connsiteY148" fmla="*/ 58320 h 336550"/>
              <a:gd name="connsiteX149" fmla="*/ 282397 w 321601"/>
              <a:gd name="connsiteY149" fmla="*/ 58320 h 336550"/>
              <a:gd name="connsiteX150" fmla="*/ 278403 w 321601"/>
              <a:gd name="connsiteY150" fmla="*/ 59573 h 336550"/>
              <a:gd name="connsiteX151" fmla="*/ 274409 w 321601"/>
              <a:gd name="connsiteY151" fmla="*/ 58320 h 336550"/>
              <a:gd name="connsiteX152" fmla="*/ 273077 w 321601"/>
              <a:gd name="connsiteY152" fmla="*/ 58320 h 336550"/>
              <a:gd name="connsiteX153" fmla="*/ 267751 w 321601"/>
              <a:gd name="connsiteY153" fmla="*/ 50800 h 336550"/>
              <a:gd name="connsiteX154" fmla="*/ 278434 w 321601"/>
              <a:gd name="connsiteY154" fmla="*/ 20638 h 336550"/>
              <a:gd name="connsiteX155" fmla="*/ 269544 w 321601"/>
              <a:gd name="connsiteY155" fmla="*/ 33573 h 336550"/>
              <a:gd name="connsiteX156" fmla="*/ 273354 w 321601"/>
              <a:gd name="connsiteY156" fmla="*/ 43921 h 336550"/>
              <a:gd name="connsiteX157" fmla="*/ 273354 w 321601"/>
              <a:gd name="connsiteY157" fmla="*/ 50389 h 336550"/>
              <a:gd name="connsiteX158" fmla="*/ 272084 w 321601"/>
              <a:gd name="connsiteY158" fmla="*/ 50389 h 336550"/>
              <a:gd name="connsiteX159" fmla="*/ 273354 w 321601"/>
              <a:gd name="connsiteY159" fmla="*/ 52976 h 336550"/>
              <a:gd name="connsiteX160" fmla="*/ 278434 w 321601"/>
              <a:gd name="connsiteY160" fmla="*/ 55563 h 336550"/>
              <a:gd name="connsiteX161" fmla="*/ 283514 w 321601"/>
              <a:gd name="connsiteY161" fmla="*/ 52976 h 336550"/>
              <a:gd name="connsiteX162" fmla="*/ 284784 w 321601"/>
              <a:gd name="connsiteY162" fmla="*/ 50389 h 336550"/>
              <a:gd name="connsiteX163" fmla="*/ 283514 w 321601"/>
              <a:gd name="connsiteY163" fmla="*/ 50389 h 336550"/>
              <a:gd name="connsiteX164" fmla="*/ 283514 w 321601"/>
              <a:gd name="connsiteY164" fmla="*/ 43921 h 336550"/>
              <a:gd name="connsiteX165" fmla="*/ 288594 w 321601"/>
              <a:gd name="connsiteY165" fmla="*/ 33573 h 336550"/>
              <a:gd name="connsiteX166" fmla="*/ 278434 w 321601"/>
              <a:gd name="connsiteY166" fmla="*/ 20638 h 336550"/>
              <a:gd name="connsiteX167" fmla="*/ 63168 w 321601"/>
              <a:gd name="connsiteY167" fmla="*/ 14288 h 336550"/>
              <a:gd name="connsiteX168" fmla="*/ 48881 w 321601"/>
              <a:gd name="connsiteY168" fmla="*/ 34035 h 336550"/>
              <a:gd name="connsiteX169" fmla="*/ 55375 w 321601"/>
              <a:gd name="connsiteY169" fmla="*/ 51149 h 336550"/>
              <a:gd name="connsiteX170" fmla="*/ 55375 w 321601"/>
              <a:gd name="connsiteY170" fmla="*/ 60364 h 336550"/>
              <a:gd name="connsiteX171" fmla="*/ 54076 w 321601"/>
              <a:gd name="connsiteY171" fmla="*/ 60364 h 336550"/>
              <a:gd name="connsiteX172" fmla="*/ 55375 w 321601"/>
              <a:gd name="connsiteY172" fmla="*/ 64314 h 336550"/>
              <a:gd name="connsiteX173" fmla="*/ 63168 w 321601"/>
              <a:gd name="connsiteY173" fmla="*/ 68263 h 336550"/>
              <a:gd name="connsiteX174" fmla="*/ 70961 w 321601"/>
              <a:gd name="connsiteY174" fmla="*/ 64314 h 336550"/>
              <a:gd name="connsiteX175" fmla="*/ 73559 w 321601"/>
              <a:gd name="connsiteY175" fmla="*/ 60364 h 336550"/>
              <a:gd name="connsiteX176" fmla="*/ 70961 w 321601"/>
              <a:gd name="connsiteY176" fmla="*/ 60364 h 336550"/>
              <a:gd name="connsiteX177" fmla="*/ 70961 w 321601"/>
              <a:gd name="connsiteY177" fmla="*/ 51149 h 336550"/>
              <a:gd name="connsiteX178" fmla="*/ 77456 w 321601"/>
              <a:gd name="connsiteY178" fmla="*/ 34035 h 336550"/>
              <a:gd name="connsiteX179" fmla="*/ 63168 w 321601"/>
              <a:gd name="connsiteY179" fmla="*/ 14288 h 336550"/>
              <a:gd name="connsiteX180" fmla="*/ 35329 w 321601"/>
              <a:gd name="connsiteY180" fmla="*/ 0 h 336550"/>
              <a:gd name="connsiteX181" fmla="*/ 90801 w 321601"/>
              <a:gd name="connsiteY181" fmla="*/ 0 h 336550"/>
              <a:gd name="connsiteX182" fmla="*/ 97404 w 321601"/>
              <a:gd name="connsiteY182" fmla="*/ 3944 h 336550"/>
              <a:gd name="connsiteX183" fmla="*/ 125140 w 321601"/>
              <a:gd name="connsiteY183" fmla="*/ 51271 h 336550"/>
              <a:gd name="connsiteX184" fmla="*/ 125140 w 321601"/>
              <a:gd name="connsiteY184" fmla="*/ 59159 h 336550"/>
              <a:gd name="connsiteX185" fmla="*/ 114574 w 321601"/>
              <a:gd name="connsiteY185" fmla="*/ 78879 h 336550"/>
              <a:gd name="connsiteX186" fmla="*/ 135706 w 321601"/>
              <a:gd name="connsiteY186" fmla="*/ 89396 h 336550"/>
              <a:gd name="connsiteX187" fmla="*/ 142310 w 321601"/>
              <a:gd name="connsiteY187" fmla="*/ 77564 h 336550"/>
              <a:gd name="connsiteX188" fmla="*/ 146272 w 321601"/>
              <a:gd name="connsiteY188" fmla="*/ 74935 h 336550"/>
              <a:gd name="connsiteX189" fmla="*/ 184574 w 321601"/>
              <a:gd name="connsiteY189" fmla="*/ 74935 h 336550"/>
              <a:gd name="connsiteX190" fmla="*/ 188536 w 321601"/>
              <a:gd name="connsiteY190" fmla="*/ 77564 h 336550"/>
              <a:gd name="connsiteX191" fmla="*/ 196461 w 321601"/>
              <a:gd name="connsiteY191" fmla="*/ 90711 h 336550"/>
              <a:gd name="connsiteX192" fmla="*/ 242687 w 321601"/>
              <a:gd name="connsiteY192" fmla="*/ 60474 h 336550"/>
              <a:gd name="connsiteX193" fmla="*/ 236083 w 321601"/>
              <a:gd name="connsiteY193" fmla="*/ 49957 h 336550"/>
              <a:gd name="connsiteX194" fmla="*/ 236083 w 321601"/>
              <a:gd name="connsiteY194" fmla="*/ 44698 h 336550"/>
              <a:gd name="connsiteX195" fmla="*/ 254574 w 321601"/>
              <a:gd name="connsiteY195" fmla="*/ 11832 h 336550"/>
              <a:gd name="connsiteX196" fmla="*/ 259857 w 321601"/>
              <a:gd name="connsiteY196" fmla="*/ 9203 h 336550"/>
              <a:gd name="connsiteX197" fmla="*/ 296838 w 321601"/>
              <a:gd name="connsiteY197" fmla="*/ 9203 h 336550"/>
              <a:gd name="connsiteX198" fmla="*/ 302121 w 321601"/>
              <a:gd name="connsiteY198" fmla="*/ 11832 h 336550"/>
              <a:gd name="connsiteX199" fmla="*/ 320611 w 321601"/>
              <a:gd name="connsiteY199" fmla="*/ 44698 h 336550"/>
              <a:gd name="connsiteX200" fmla="*/ 320611 w 321601"/>
              <a:gd name="connsiteY200" fmla="*/ 49957 h 336550"/>
              <a:gd name="connsiteX201" fmla="*/ 302121 w 321601"/>
              <a:gd name="connsiteY201" fmla="*/ 81508 h 336550"/>
              <a:gd name="connsiteX202" fmla="*/ 296838 w 321601"/>
              <a:gd name="connsiteY202" fmla="*/ 84138 h 336550"/>
              <a:gd name="connsiteX203" fmla="*/ 259857 w 321601"/>
              <a:gd name="connsiteY203" fmla="*/ 84138 h 336550"/>
              <a:gd name="connsiteX204" fmla="*/ 254574 w 321601"/>
              <a:gd name="connsiteY204" fmla="*/ 81508 h 336550"/>
              <a:gd name="connsiteX205" fmla="*/ 249291 w 321601"/>
              <a:gd name="connsiteY205" fmla="*/ 70991 h 336550"/>
              <a:gd name="connsiteX206" fmla="*/ 201744 w 321601"/>
              <a:gd name="connsiteY206" fmla="*/ 99913 h 336550"/>
              <a:gd name="connsiteX207" fmla="*/ 207027 w 321601"/>
              <a:gd name="connsiteY207" fmla="*/ 110430 h 336550"/>
              <a:gd name="connsiteX208" fmla="*/ 207027 w 321601"/>
              <a:gd name="connsiteY208" fmla="*/ 115689 h 336550"/>
              <a:gd name="connsiteX209" fmla="*/ 200423 w 321601"/>
              <a:gd name="connsiteY209" fmla="*/ 127521 h 336550"/>
              <a:gd name="connsiteX210" fmla="*/ 249291 w 321601"/>
              <a:gd name="connsiteY210" fmla="*/ 155129 h 336550"/>
              <a:gd name="connsiteX211" fmla="*/ 254574 w 321601"/>
              <a:gd name="connsiteY211" fmla="*/ 144611 h 336550"/>
              <a:gd name="connsiteX212" fmla="*/ 259857 w 321601"/>
              <a:gd name="connsiteY212" fmla="*/ 141982 h 336550"/>
              <a:gd name="connsiteX213" fmla="*/ 296838 w 321601"/>
              <a:gd name="connsiteY213" fmla="*/ 141982 h 336550"/>
              <a:gd name="connsiteX214" fmla="*/ 302121 w 321601"/>
              <a:gd name="connsiteY214" fmla="*/ 144611 h 336550"/>
              <a:gd name="connsiteX215" fmla="*/ 320611 w 321601"/>
              <a:gd name="connsiteY215" fmla="*/ 176163 h 336550"/>
              <a:gd name="connsiteX216" fmla="*/ 320611 w 321601"/>
              <a:gd name="connsiteY216" fmla="*/ 181421 h 336550"/>
              <a:gd name="connsiteX217" fmla="*/ 302121 w 321601"/>
              <a:gd name="connsiteY217" fmla="*/ 214288 h 336550"/>
              <a:gd name="connsiteX218" fmla="*/ 296838 w 321601"/>
              <a:gd name="connsiteY218" fmla="*/ 216917 h 336550"/>
              <a:gd name="connsiteX219" fmla="*/ 259857 w 321601"/>
              <a:gd name="connsiteY219" fmla="*/ 216917 h 336550"/>
              <a:gd name="connsiteX220" fmla="*/ 254574 w 321601"/>
              <a:gd name="connsiteY220" fmla="*/ 214288 h 336550"/>
              <a:gd name="connsiteX221" fmla="*/ 236083 w 321601"/>
              <a:gd name="connsiteY221" fmla="*/ 181421 h 336550"/>
              <a:gd name="connsiteX222" fmla="*/ 236083 w 321601"/>
              <a:gd name="connsiteY222" fmla="*/ 176163 h 336550"/>
              <a:gd name="connsiteX223" fmla="*/ 244008 w 321601"/>
              <a:gd name="connsiteY223" fmla="*/ 164331 h 336550"/>
              <a:gd name="connsiteX224" fmla="*/ 195140 w 321601"/>
              <a:gd name="connsiteY224" fmla="*/ 136723 h 336550"/>
              <a:gd name="connsiteX225" fmla="*/ 188536 w 321601"/>
              <a:gd name="connsiteY225" fmla="*/ 148555 h 336550"/>
              <a:gd name="connsiteX226" fmla="*/ 184574 w 321601"/>
              <a:gd name="connsiteY226" fmla="*/ 151185 h 336550"/>
              <a:gd name="connsiteX227" fmla="*/ 146272 w 321601"/>
              <a:gd name="connsiteY227" fmla="*/ 151185 h 336550"/>
              <a:gd name="connsiteX228" fmla="*/ 142310 w 321601"/>
              <a:gd name="connsiteY228" fmla="*/ 148555 h 336550"/>
              <a:gd name="connsiteX229" fmla="*/ 123819 w 321601"/>
              <a:gd name="connsiteY229" fmla="*/ 115689 h 336550"/>
              <a:gd name="connsiteX230" fmla="*/ 123819 w 321601"/>
              <a:gd name="connsiteY230" fmla="*/ 110430 h 336550"/>
              <a:gd name="connsiteX231" fmla="*/ 129102 w 321601"/>
              <a:gd name="connsiteY231" fmla="*/ 99913 h 336550"/>
              <a:gd name="connsiteX232" fmla="*/ 109291 w 321601"/>
              <a:gd name="connsiteY232" fmla="*/ 88081 h 336550"/>
              <a:gd name="connsiteX233" fmla="*/ 97404 w 321601"/>
              <a:gd name="connsiteY233" fmla="*/ 107801 h 336550"/>
              <a:gd name="connsiteX234" fmla="*/ 90801 w 321601"/>
              <a:gd name="connsiteY234" fmla="*/ 111745 h 336550"/>
              <a:gd name="connsiteX235" fmla="*/ 70989 w 321601"/>
              <a:gd name="connsiteY235" fmla="*/ 111745 h 336550"/>
              <a:gd name="connsiteX236" fmla="*/ 70989 w 321601"/>
              <a:gd name="connsiteY236" fmla="*/ 224805 h 336550"/>
              <a:gd name="connsiteX237" fmla="*/ 90801 w 321601"/>
              <a:gd name="connsiteY237" fmla="*/ 224805 h 336550"/>
              <a:gd name="connsiteX238" fmla="*/ 97404 w 321601"/>
              <a:gd name="connsiteY238" fmla="*/ 228749 h 336550"/>
              <a:gd name="connsiteX239" fmla="*/ 123819 w 321601"/>
              <a:gd name="connsiteY239" fmla="*/ 274762 h 336550"/>
              <a:gd name="connsiteX240" fmla="*/ 176649 w 321601"/>
              <a:gd name="connsiteY240" fmla="*/ 274762 h 336550"/>
              <a:gd name="connsiteX241" fmla="*/ 192498 w 321601"/>
              <a:gd name="connsiteY241" fmla="*/ 245839 h 336550"/>
              <a:gd name="connsiteX242" fmla="*/ 197781 w 321601"/>
              <a:gd name="connsiteY242" fmla="*/ 243210 h 336550"/>
              <a:gd name="connsiteX243" fmla="*/ 234762 w 321601"/>
              <a:gd name="connsiteY243" fmla="*/ 243210 h 336550"/>
              <a:gd name="connsiteX244" fmla="*/ 238725 w 321601"/>
              <a:gd name="connsiteY244" fmla="*/ 245839 h 336550"/>
              <a:gd name="connsiteX245" fmla="*/ 258536 w 321601"/>
              <a:gd name="connsiteY245" fmla="*/ 278705 h 336550"/>
              <a:gd name="connsiteX246" fmla="*/ 258536 w 321601"/>
              <a:gd name="connsiteY246" fmla="*/ 283964 h 336550"/>
              <a:gd name="connsiteX247" fmla="*/ 238725 w 321601"/>
              <a:gd name="connsiteY247" fmla="*/ 316830 h 336550"/>
              <a:gd name="connsiteX248" fmla="*/ 234762 w 321601"/>
              <a:gd name="connsiteY248" fmla="*/ 319460 h 336550"/>
              <a:gd name="connsiteX249" fmla="*/ 197781 w 321601"/>
              <a:gd name="connsiteY249" fmla="*/ 319460 h 336550"/>
              <a:gd name="connsiteX250" fmla="*/ 192498 w 321601"/>
              <a:gd name="connsiteY250" fmla="*/ 316830 h 336550"/>
              <a:gd name="connsiteX251" fmla="*/ 175329 w 321601"/>
              <a:gd name="connsiteY251" fmla="*/ 285279 h 336550"/>
              <a:gd name="connsiteX252" fmla="*/ 125140 w 321601"/>
              <a:gd name="connsiteY252" fmla="*/ 285279 h 336550"/>
              <a:gd name="connsiteX253" fmla="*/ 97404 w 321601"/>
              <a:gd name="connsiteY253" fmla="*/ 332606 h 336550"/>
              <a:gd name="connsiteX254" fmla="*/ 90801 w 321601"/>
              <a:gd name="connsiteY254" fmla="*/ 336550 h 336550"/>
              <a:gd name="connsiteX255" fmla="*/ 35329 w 321601"/>
              <a:gd name="connsiteY255" fmla="*/ 336550 h 336550"/>
              <a:gd name="connsiteX256" fmla="*/ 28725 w 321601"/>
              <a:gd name="connsiteY256" fmla="*/ 332606 h 336550"/>
              <a:gd name="connsiteX257" fmla="*/ 990 w 321601"/>
              <a:gd name="connsiteY257" fmla="*/ 285279 h 336550"/>
              <a:gd name="connsiteX258" fmla="*/ 990 w 321601"/>
              <a:gd name="connsiteY258" fmla="*/ 277391 h 336550"/>
              <a:gd name="connsiteX259" fmla="*/ 28725 w 321601"/>
              <a:gd name="connsiteY259" fmla="*/ 228749 h 336550"/>
              <a:gd name="connsiteX260" fmla="*/ 35329 w 321601"/>
              <a:gd name="connsiteY260" fmla="*/ 224805 h 336550"/>
              <a:gd name="connsiteX261" fmla="*/ 60423 w 321601"/>
              <a:gd name="connsiteY261" fmla="*/ 224805 h 336550"/>
              <a:gd name="connsiteX262" fmla="*/ 60423 w 321601"/>
              <a:gd name="connsiteY262" fmla="*/ 111745 h 336550"/>
              <a:gd name="connsiteX263" fmla="*/ 35329 w 321601"/>
              <a:gd name="connsiteY263" fmla="*/ 111745 h 336550"/>
              <a:gd name="connsiteX264" fmla="*/ 28725 w 321601"/>
              <a:gd name="connsiteY264" fmla="*/ 107801 h 336550"/>
              <a:gd name="connsiteX265" fmla="*/ 990 w 321601"/>
              <a:gd name="connsiteY265" fmla="*/ 59159 h 336550"/>
              <a:gd name="connsiteX266" fmla="*/ 990 w 321601"/>
              <a:gd name="connsiteY266" fmla="*/ 51271 h 336550"/>
              <a:gd name="connsiteX267" fmla="*/ 28725 w 321601"/>
              <a:gd name="connsiteY267" fmla="*/ 3944 h 336550"/>
              <a:gd name="connsiteX268" fmla="*/ 35329 w 321601"/>
              <a:gd name="connsiteY26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Lst>
            <a:rect l="l" t="t" r="r" b="b"/>
            <a:pathLst>
              <a:path w="321601" h="336550">
                <a:moveTo>
                  <a:pt x="205582" y="285750"/>
                </a:moveTo>
                <a:cubicBezTo>
                  <a:pt x="202919" y="285750"/>
                  <a:pt x="201588" y="287073"/>
                  <a:pt x="200257" y="288396"/>
                </a:cubicBezTo>
                <a:cubicBezTo>
                  <a:pt x="200257" y="288396"/>
                  <a:pt x="200257" y="288396"/>
                  <a:pt x="196262" y="297657"/>
                </a:cubicBezTo>
                <a:cubicBezTo>
                  <a:pt x="196262" y="297657"/>
                  <a:pt x="196262" y="297657"/>
                  <a:pt x="196262" y="300302"/>
                </a:cubicBezTo>
                <a:cubicBezTo>
                  <a:pt x="194931" y="301625"/>
                  <a:pt x="196262" y="302948"/>
                  <a:pt x="197594" y="304271"/>
                </a:cubicBezTo>
                <a:cubicBezTo>
                  <a:pt x="202919" y="308240"/>
                  <a:pt x="209577" y="309563"/>
                  <a:pt x="216234" y="309563"/>
                </a:cubicBezTo>
                <a:cubicBezTo>
                  <a:pt x="222891" y="309563"/>
                  <a:pt x="229548" y="308240"/>
                  <a:pt x="234874" y="304271"/>
                </a:cubicBezTo>
                <a:cubicBezTo>
                  <a:pt x="236206" y="302948"/>
                  <a:pt x="236206" y="301625"/>
                  <a:pt x="236206" y="300302"/>
                </a:cubicBezTo>
                <a:cubicBezTo>
                  <a:pt x="236206" y="300302"/>
                  <a:pt x="236206" y="300302"/>
                  <a:pt x="234874" y="297657"/>
                </a:cubicBezTo>
                <a:cubicBezTo>
                  <a:pt x="234874" y="297657"/>
                  <a:pt x="234874" y="297657"/>
                  <a:pt x="230880" y="288396"/>
                </a:cubicBezTo>
                <a:cubicBezTo>
                  <a:pt x="230880" y="287073"/>
                  <a:pt x="228217" y="285750"/>
                  <a:pt x="226886" y="285750"/>
                </a:cubicBezTo>
                <a:cubicBezTo>
                  <a:pt x="225554" y="288396"/>
                  <a:pt x="224223" y="291042"/>
                  <a:pt x="221560" y="292365"/>
                </a:cubicBezTo>
                <a:cubicBezTo>
                  <a:pt x="221560" y="292365"/>
                  <a:pt x="220228" y="293688"/>
                  <a:pt x="220228" y="293688"/>
                </a:cubicBezTo>
                <a:cubicBezTo>
                  <a:pt x="218897" y="293688"/>
                  <a:pt x="217565" y="293688"/>
                  <a:pt x="216234" y="293688"/>
                </a:cubicBezTo>
                <a:cubicBezTo>
                  <a:pt x="214903" y="293688"/>
                  <a:pt x="213571" y="293688"/>
                  <a:pt x="212240" y="293688"/>
                </a:cubicBezTo>
                <a:cubicBezTo>
                  <a:pt x="210908" y="293688"/>
                  <a:pt x="210908" y="292365"/>
                  <a:pt x="210908" y="292365"/>
                </a:cubicBezTo>
                <a:cubicBezTo>
                  <a:pt x="208245" y="291042"/>
                  <a:pt x="205582" y="288396"/>
                  <a:pt x="205582" y="285750"/>
                </a:cubicBezTo>
                <a:close/>
                <a:moveTo>
                  <a:pt x="47431" y="285750"/>
                </a:moveTo>
                <a:cubicBezTo>
                  <a:pt x="44808" y="287054"/>
                  <a:pt x="42186" y="288358"/>
                  <a:pt x="40874" y="292270"/>
                </a:cubicBezTo>
                <a:cubicBezTo>
                  <a:pt x="40874" y="292270"/>
                  <a:pt x="40874" y="292270"/>
                  <a:pt x="35629" y="305311"/>
                </a:cubicBezTo>
                <a:cubicBezTo>
                  <a:pt x="35629" y="305311"/>
                  <a:pt x="35629" y="305311"/>
                  <a:pt x="34317" y="309223"/>
                </a:cubicBezTo>
                <a:cubicBezTo>
                  <a:pt x="33006" y="310527"/>
                  <a:pt x="34317" y="313135"/>
                  <a:pt x="35629" y="314439"/>
                </a:cubicBezTo>
                <a:cubicBezTo>
                  <a:pt x="43497" y="319655"/>
                  <a:pt x="53988" y="322263"/>
                  <a:pt x="63168" y="322263"/>
                </a:cubicBezTo>
                <a:cubicBezTo>
                  <a:pt x="73660" y="322263"/>
                  <a:pt x="82839" y="319655"/>
                  <a:pt x="90708" y="314439"/>
                </a:cubicBezTo>
                <a:cubicBezTo>
                  <a:pt x="92019" y="313135"/>
                  <a:pt x="93331" y="310527"/>
                  <a:pt x="92019" y="309223"/>
                </a:cubicBezTo>
                <a:cubicBezTo>
                  <a:pt x="92019" y="309223"/>
                  <a:pt x="92019" y="309223"/>
                  <a:pt x="90708" y="305311"/>
                </a:cubicBezTo>
                <a:cubicBezTo>
                  <a:pt x="90708" y="305311"/>
                  <a:pt x="90708" y="305311"/>
                  <a:pt x="85462" y="292270"/>
                </a:cubicBezTo>
                <a:cubicBezTo>
                  <a:pt x="85462" y="288358"/>
                  <a:pt x="82839" y="287054"/>
                  <a:pt x="78905" y="285750"/>
                </a:cubicBezTo>
                <a:cubicBezTo>
                  <a:pt x="77594" y="290966"/>
                  <a:pt x="74971" y="294878"/>
                  <a:pt x="71037" y="297486"/>
                </a:cubicBezTo>
                <a:cubicBezTo>
                  <a:pt x="71037" y="297486"/>
                  <a:pt x="69725" y="297486"/>
                  <a:pt x="69725" y="297486"/>
                </a:cubicBezTo>
                <a:cubicBezTo>
                  <a:pt x="68414" y="298790"/>
                  <a:pt x="65791" y="298790"/>
                  <a:pt x="63168" y="298790"/>
                </a:cubicBezTo>
                <a:cubicBezTo>
                  <a:pt x="61857" y="298790"/>
                  <a:pt x="59234" y="298790"/>
                  <a:pt x="56611" y="297486"/>
                </a:cubicBezTo>
                <a:cubicBezTo>
                  <a:pt x="56611" y="297486"/>
                  <a:pt x="56611" y="297486"/>
                  <a:pt x="55300" y="297486"/>
                </a:cubicBezTo>
                <a:cubicBezTo>
                  <a:pt x="51366" y="294878"/>
                  <a:pt x="48743" y="290966"/>
                  <a:pt x="47431" y="285750"/>
                </a:cubicBezTo>
                <a:close/>
                <a:moveTo>
                  <a:pt x="216204" y="254000"/>
                </a:moveTo>
                <a:cubicBezTo>
                  <a:pt x="211124" y="254000"/>
                  <a:pt x="206044" y="259216"/>
                  <a:pt x="206044" y="267040"/>
                </a:cubicBezTo>
                <a:cubicBezTo>
                  <a:pt x="206044" y="272257"/>
                  <a:pt x="208584" y="276169"/>
                  <a:pt x="211124" y="278777"/>
                </a:cubicBezTo>
                <a:cubicBezTo>
                  <a:pt x="211124" y="278777"/>
                  <a:pt x="211124" y="278777"/>
                  <a:pt x="211124" y="285297"/>
                </a:cubicBezTo>
                <a:cubicBezTo>
                  <a:pt x="211124" y="285297"/>
                  <a:pt x="211124" y="285297"/>
                  <a:pt x="209854" y="285297"/>
                </a:cubicBezTo>
                <a:cubicBezTo>
                  <a:pt x="209854" y="285297"/>
                  <a:pt x="209854" y="286601"/>
                  <a:pt x="211124" y="287905"/>
                </a:cubicBezTo>
                <a:cubicBezTo>
                  <a:pt x="212394" y="289209"/>
                  <a:pt x="213664" y="290513"/>
                  <a:pt x="216204" y="290513"/>
                </a:cubicBezTo>
                <a:cubicBezTo>
                  <a:pt x="217474" y="290513"/>
                  <a:pt x="220014" y="289209"/>
                  <a:pt x="221284" y="287905"/>
                </a:cubicBezTo>
                <a:cubicBezTo>
                  <a:pt x="221284" y="286601"/>
                  <a:pt x="222554" y="285297"/>
                  <a:pt x="222554" y="285297"/>
                </a:cubicBezTo>
                <a:cubicBezTo>
                  <a:pt x="222554" y="285297"/>
                  <a:pt x="222554" y="285297"/>
                  <a:pt x="221284" y="285297"/>
                </a:cubicBezTo>
                <a:cubicBezTo>
                  <a:pt x="221284" y="285297"/>
                  <a:pt x="221284" y="285297"/>
                  <a:pt x="221284" y="278777"/>
                </a:cubicBezTo>
                <a:cubicBezTo>
                  <a:pt x="223824" y="276169"/>
                  <a:pt x="225094" y="272257"/>
                  <a:pt x="225094" y="267040"/>
                </a:cubicBezTo>
                <a:cubicBezTo>
                  <a:pt x="225094" y="259216"/>
                  <a:pt x="221284" y="254000"/>
                  <a:pt x="216204" y="254000"/>
                </a:cubicBezTo>
                <a:close/>
                <a:moveTo>
                  <a:pt x="63168" y="239713"/>
                </a:moveTo>
                <a:cubicBezTo>
                  <a:pt x="55375" y="239713"/>
                  <a:pt x="48881" y="248928"/>
                  <a:pt x="48881" y="260776"/>
                </a:cubicBezTo>
                <a:cubicBezTo>
                  <a:pt x="48881" y="267359"/>
                  <a:pt x="51478" y="273941"/>
                  <a:pt x="55375" y="276574"/>
                </a:cubicBezTo>
                <a:cubicBezTo>
                  <a:pt x="55375" y="276574"/>
                  <a:pt x="55375" y="276574"/>
                  <a:pt x="55375" y="285789"/>
                </a:cubicBezTo>
                <a:cubicBezTo>
                  <a:pt x="55375" y="285789"/>
                  <a:pt x="55375" y="285789"/>
                  <a:pt x="54076" y="285789"/>
                </a:cubicBezTo>
                <a:cubicBezTo>
                  <a:pt x="54076" y="288422"/>
                  <a:pt x="54076" y="289739"/>
                  <a:pt x="55375" y="289739"/>
                </a:cubicBezTo>
                <a:cubicBezTo>
                  <a:pt x="57973" y="292372"/>
                  <a:pt x="60571" y="293688"/>
                  <a:pt x="63168" y="293688"/>
                </a:cubicBezTo>
                <a:cubicBezTo>
                  <a:pt x="67065" y="293688"/>
                  <a:pt x="69663" y="292372"/>
                  <a:pt x="70961" y="289739"/>
                </a:cubicBezTo>
                <a:cubicBezTo>
                  <a:pt x="72260" y="289739"/>
                  <a:pt x="73559" y="288422"/>
                  <a:pt x="73559" y="285789"/>
                </a:cubicBezTo>
                <a:cubicBezTo>
                  <a:pt x="73559" y="285789"/>
                  <a:pt x="73559" y="285789"/>
                  <a:pt x="70961" y="285789"/>
                </a:cubicBezTo>
                <a:cubicBezTo>
                  <a:pt x="70961" y="285789"/>
                  <a:pt x="70961" y="285789"/>
                  <a:pt x="70961" y="276574"/>
                </a:cubicBezTo>
                <a:cubicBezTo>
                  <a:pt x="74858" y="273941"/>
                  <a:pt x="77456" y="267359"/>
                  <a:pt x="77456" y="260776"/>
                </a:cubicBezTo>
                <a:cubicBezTo>
                  <a:pt x="77456" y="248928"/>
                  <a:pt x="70961" y="239713"/>
                  <a:pt x="63168" y="239713"/>
                </a:cubicBezTo>
                <a:close/>
                <a:moveTo>
                  <a:pt x="267751" y="182563"/>
                </a:moveTo>
                <a:cubicBezTo>
                  <a:pt x="265089" y="182563"/>
                  <a:pt x="263757" y="183886"/>
                  <a:pt x="262426" y="186532"/>
                </a:cubicBezTo>
                <a:cubicBezTo>
                  <a:pt x="262426" y="186532"/>
                  <a:pt x="262426" y="186532"/>
                  <a:pt x="259763" y="195792"/>
                </a:cubicBezTo>
                <a:cubicBezTo>
                  <a:pt x="259763" y="195792"/>
                  <a:pt x="259763" y="195792"/>
                  <a:pt x="258431" y="197115"/>
                </a:cubicBezTo>
                <a:cubicBezTo>
                  <a:pt x="258431" y="198438"/>
                  <a:pt x="258431" y="201084"/>
                  <a:pt x="259763" y="201084"/>
                </a:cubicBezTo>
                <a:cubicBezTo>
                  <a:pt x="265089" y="205053"/>
                  <a:pt x="271746" y="206376"/>
                  <a:pt x="278403" y="206376"/>
                </a:cubicBezTo>
                <a:cubicBezTo>
                  <a:pt x="285060" y="206376"/>
                  <a:pt x="291718" y="205053"/>
                  <a:pt x="297043" y="201084"/>
                </a:cubicBezTo>
                <a:cubicBezTo>
                  <a:pt x="298375" y="201084"/>
                  <a:pt x="299706" y="198438"/>
                  <a:pt x="298375" y="197115"/>
                </a:cubicBezTo>
                <a:cubicBezTo>
                  <a:pt x="298375" y="197115"/>
                  <a:pt x="298375" y="197115"/>
                  <a:pt x="298375" y="195792"/>
                </a:cubicBezTo>
                <a:cubicBezTo>
                  <a:pt x="298375" y="195792"/>
                  <a:pt x="298375" y="195792"/>
                  <a:pt x="294380" y="186532"/>
                </a:cubicBezTo>
                <a:cubicBezTo>
                  <a:pt x="293049" y="183886"/>
                  <a:pt x="291718" y="182563"/>
                  <a:pt x="289055" y="182563"/>
                </a:cubicBezTo>
                <a:cubicBezTo>
                  <a:pt x="289055" y="185209"/>
                  <a:pt x="286392" y="187855"/>
                  <a:pt x="283729" y="189178"/>
                </a:cubicBezTo>
                <a:cubicBezTo>
                  <a:pt x="283729" y="190501"/>
                  <a:pt x="283729" y="190501"/>
                  <a:pt x="282397" y="190501"/>
                </a:cubicBezTo>
                <a:cubicBezTo>
                  <a:pt x="281066" y="190501"/>
                  <a:pt x="279734" y="191824"/>
                  <a:pt x="278403" y="191824"/>
                </a:cubicBezTo>
                <a:cubicBezTo>
                  <a:pt x="277072" y="191824"/>
                  <a:pt x="275740" y="190501"/>
                  <a:pt x="274409" y="190501"/>
                </a:cubicBezTo>
                <a:cubicBezTo>
                  <a:pt x="274409" y="190501"/>
                  <a:pt x="273077" y="190501"/>
                  <a:pt x="273077" y="189178"/>
                </a:cubicBezTo>
                <a:cubicBezTo>
                  <a:pt x="270414" y="187855"/>
                  <a:pt x="269083" y="185209"/>
                  <a:pt x="267751" y="182563"/>
                </a:cubicBezTo>
                <a:close/>
                <a:moveTo>
                  <a:pt x="278434" y="150813"/>
                </a:moveTo>
                <a:cubicBezTo>
                  <a:pt x="273354" y="150813"/>
                  <a:pt x="269544" y="157617"/>
                  <a:pt x="269544" y="164420"/>
                </a:cubicBezTo>
                <a:cubicBezTo>
                  <a:pt x="269544" y="169863"/>
                  <a:pt x="270814" y="173945"/>
                  <a:pt x="273354" y="176667"/>
                </a:cubicBezTo>
                <a:cubicBezTo>
                  <a:pt x="273354" y="176667"/>
                  <a:pt x="273354" y="176667"/>
                  <a:pt x="273354" y="183470"/>
                </a:cubicBezTo>
                <a:cubicBezTo>
                  <a:pt x="273354" y="183470"/>
                  <a:pt x="273354" y="183470"/>
                  <a:pt x="272084" y="183470"/>
                </a:cubicBezTo>
                <a:cubicBezTo>
                  <a:pt x="272084" y="183470"/>
                  <a:pt x="273354" y="184831"/>
                  <a:pt x="273354" y="186192"/>
                </a:cubicBezTo>
                <a:cubicBezTo>
                  <a:pt x="274624" y="187552"/>
                  <a:pt x="277164" y="188913"/>
                  <a:pt x="278434" y="188913"/>
                </a:cubicBezTo>
                <a:cubicBezTo>
                  <a:pt x="280974" y="188913"/>
                  <a:pt x="282244" y="187552"/>
                  <a:pt x="283514" y="186192"/>
                </a:cubicBezTo>
                <a:cubicBezTo>
                  <a:pt x="284784" y="184831"/>
                  <a:pt x="284784" y="183470"/>
                  <a:pt x="284784" y="183470"/>
                </a:cubicBezTo>
                <a:cubicBezTo>
                  <a:pt x="284784" y="183470"/>
                  <a:pt x="284784" y="183470"/>
                  <a:pt x="283514" y="183470"/>
                </a:cubicBezTo>
                <a:cubicBezTo>
                  <a:pt x="283514" y="183470"/>
                  <a:pt x="283514" y="183470"/>
                  <a:pt x="283514" y="176667"/>
                </a:cubicBezTo>
                <a:cubicBezTo>
                  <a:pt x="286054" y="173945"/>
                  <a:pt x="288594" y="169863"/>
                  <a:pt x="288594" y="164420"/>
                </a:cubicBezTo>
                <a:cubicBezTo>
                  <a:pt x="288594" y="157617"/>
                  <a:pt x="283514" y="150813"/>
                  <a:pt x="278434" y="150813"/>
                </a:cubicBezTo>
                <a:close/>
                <a:moveTo>
                  <a:pt x="154681" y="115888"/>
                </a:moveTo>
                <a:cubicBezTo>
                  <a:pt x="153400" y="117225"/>
                  <a:pt x="150840" y="118562"/>
                  <a:pt x="150840" y="119899"/>
                </a:cubicBezTo>
                <a:cubicBezTo>
                  <a:pt x="150840" y="119899"/>
                  <a:pt x="150840" y="119899"/>
                  <a:pt x="146999" y="129256"/>
                </a:cubicBezTo>
                <a:cubicBezTo>
                  <a:pt x="146999" y="129256"/>
                  <a:pt x="146999" y="129256"/>
                  <a:pt x="145719" y="131930"/>
                </a:cubicBezTo>
                <a:cubicBezTo>
                  <a:pt x="145719" y="133267"/>
                  <a:pt x="145719" y="134604"/>
                  <a:pt x="146999" y="135941"/>
                </a:cubicBezTo>
                <a:cubicBezTo>
                  <a:pt x="152120" y="139951"/>
                  <a:pt x="158521" y="141288"/>
                  <a:pt x="166203" y="141288"/>
                </a:cubicBezTo>
                <a:cubicBezTo>
                  <a:pt x="172604" y="141288"/>
                  <a:pt x="179005" y="139951"/>
                  <a:pt x="184126" y="135941"/>
                </a:cubicBezTo>
                <a:cubicBezTo>
                  <a:pt x="185407" y="134604"/>
                  <a:pt x="185407" y="133267"/>
                  <a:pt x="185407" y="131930"/>
                </a:cubicBezTo>
                <a:cubicBezTo>
                  <a:pt x="185407" y="131930"/>
                  <a:pt x="185407" y="131930"/>
                  <a:pt x="184126" y="129256"/>
                </a:cubicBezTo>
                <a:cubicBezTo>
                  <a:pt x="184126" y="129256"/>
                  <a:pt x="184126" y="129256"/>
                  <a:pt x="180286" y="119899"/>
                </a:cubicBezTo>
                <a:cubicBezTo>
                  <a:pt x="180286" y="118562"/>
                  <a:pt x="177725" y="117225"/>
                  <a:pt x="176445" y="115888"/>
                </a:cubicBezTo>
                <a:cubicBezTo>
                  <a:pt x="175165" y="119899"/>
                  <a:pt x="173884" y="122572"/>
                  <a:pt x="171324" y="123909"/>
                </a:cubicBezTo>
                <a:cubicBezTo>
                  <a:pt x="170044" y="123909"/>
                  <a:pt x="170044" y="123909"/>
                  <a:pt x="170044" y="125246"/>
                </a:cubicBezTo>
                <a:cubicBezTo>
                  <a:pt x="168763" y="125246"/>
                  <a:pt x="167483" y="125246"/>
                  <a:pt x="166203" y="125246"/>
                </a:cubicBezTo>
                <a:cubicBezTo>
                  <a:pt x="163642" y="125246"/>
                  <a:pt x="162362" y="125246"/>
                  <a:pt x="161082" y="125246"/>
                </a:cubicBezTo>
                <a:cubicBezTo>
                  <a:pt x="161082" y="123909"/>
                  <a:pt x="161082" y="123909"/>
                  <a:pt x="159802" y="123909"/>
                </a:cubicBezTo>
                <a:cubicBezTo>
                  <a:pt x="157241" y="122572"/>
                  <a:pt x="155961" y="119899"/>
                  <a:pt x="154681" y="115888"/>
                </a:cubicBezTo>
                <a:close/>
                <a:moveTo>
                  <a:pt x="166251" y="85725"/>
                </a:moveTo>
                <a:cubicBezTo>
                  <a:pt x="159371" y="85725"/>
                  <a:pt x="155244" y="90941"/>
                  <a:pt x="155244" y="98765"/>
                </a:cubicBezTo>
                <a:cubicBezTo>
                  <a:pt x="155244" y="103982"/>
                  <a:pt x="156620" y="107894"/>
                  <a:pt x="159371" y="110502"/>
                </a:cubicBezTo>
                <a:cubicBezTo>
                  <a:pt x="159371" y="110502"/>
                  <a:pt x="159371" y="110502"/>
                  <a:pt x="159371" y="115718"/>
                </a:cubicBezTo>
                <a:cubicBezTo>
                  <a:pt x="159371" y="115718"/>
                  <a:pt x="159371" y="115718"/>
                  <a:pt x="157995" y="115718"/>
                </a:cubicBezTo>
                <a:cubicBezTo>
                  <a:pt x="159371" y="117022"/>
                  <a:pt x="159371" y="118326"/>
                  <a:pt x="159371" y="119630"/>
                </a:cubicBezTo>
                <a:cubicBezTo>
                  <a:pt x="160747" y="120934"/>
                  <a:pt x="163499" y="122238"/>
                  <a:pt x="166251" y="122238"/>
                </a:cubicBezTo>
                <a:cubicBezTo>
                  <a:pt x="167627" y="122238"/>
                  <a:pt x="170378" y="120934"/>
                  <a:pt x="171754" y="119630"/>
                </a:cubicBezTo>
                <a:cubicBezTo>
                  <a:pt x="171754" y="118326"/>
                  <a:pt x="173130" y="117022"/>
                  <a:pt x="173130" y="115718"/>
                </a:cubicBezTo>
                <a:cubicBezTo>
                  <a:pt x="173130" y="115718"/>
                  <a:pt x="173130" y="115718"/>
                  <a:pt x="171754" y="115718"/>
                </a:cubicBezTo>
                <a:cubicBezTo>
                  <a:pt x="171754" y="115718"/>
                  <a:pt x="171754" y="115718"/>
                  <a:pt x="171754" y="110502"/>
                </a:cubicBezTo>
                <a:cubicBezTo>
                  <a:pt x="174506" y="107894"/>
                  <a:pt x="175882" y="103982"/>
                  <a:pt x="175882" y="98765"/>
                </a:cubicBezTo>
                <a:cubicBezTo>
                  <a:pt x="175882" y="90941"/>
                  <a:pt x="171754" y="85725"/>
                  <a:pt x="166251" y="85725"/>
                </a:cubicBezTo>
                <a:close/>
                <a:moveTo>
                  <a:pt x="47431" y="60325"/>
                </a:moveTo>
                <a:cubicBezTo>
                  <a:pt x="44808" y="60325"/>
                  <a:pt x="42186" y="62933"/>
                  <a:pt x="40874" y="65541"/>
                </a:cubicBezTo>
                <a:cubicBezTo>
                  <a:pt x="40874" y="65541"/>
                  <a:pt x="40874" y="65541"/>
                  <a:pt x="35629" y="78582"/>
                </a:cubicBezTo>
                <a:cubicBezTo>
                  <a:pt x="35629" y="78582"/>
                  <a:pt x="35629" y="78582"/>
                  <a:pt x="34317" y="82494"/>
                </a:cubicBezTo>
                <a:cubicBezTo>
                  <a:pt x="33006" y="85102"/>
                  <a:pt x="34317" y="86406"/>
                  <a:pt x="35629" y="87710"/>
                </a:cubicBezTo>
                <a:cubicBezTo>
                  <a:pt x="43497" y="92926"/>
                  <a:pt x="53988" y="96838"/>
                  <a:pt x="63168" y="96838"/>
                </a:cubicBezTo>
                <a:cubicBezTo>
                  <a:pt x="73660" y="96838"/>
                  <a:pt x="82839" y="92926"/>
                  <a:pt x="90708" y="87710"/>
                </a:cubicBezTo>
                <a:cubicBezTo>
                  <a:pt x="92019" y="86406"/>
                  <a:pt x="93331" y="85102"/>
                  <a:pt x="92019" y="82494"/>
                </a:cubicBezTo>
                <a:cubicBezTo>
                  <a:pt x="92019" y="82494"/>
                  <a:pt x="92019" y="82494"/>
                  <a:pt x="90708" y="78582"/>
                </a:cubicBezTo>
                <a:cubicBezTo>
                  <a:pt x="90708" y="78582"/>
                  <a:pt x="90708" y="78582"/>
                  <a:pt x="85462" y="65541"/>
                </a:cubicBezTo>
                <a:cubicBezTo>
                  <a:pt x="85462" y="62933"/>
                  <a:pt x="82839" y="60325"/>
                  <a:pt x="78905" y="60325"/>
                </a:cubicBezTo>
                <a:cubicBezTo>
                  <a:pt x="77594" y="64237"/>
                  <a:pt x="74971" y="69453"/>
                  <a:pt x="71037" y="70757"/>
                </a:cubicBezTo>
                <a:cubicBezTo>
                  <a:pt x="71037" y="72061"/>
                  <a:pt x="69725" y="72061"/>
                  <a:pt x="69725" y="72061"/>
                </a:cubicBezTo>
                <a:cubicBezTo>
                  <a:pt x="68414" y="73365"/>
                  <a:pt x="65791" y="73365"/>
                  <a:pt x="63168" y="73365"/>
                </a:cubicBezTo>
                <a:cubicBezTo>
                  <a:pt x="61857" y="73365"/>
                  <a:pt x="59234" y="73365"/>
                  <a:pt x="56611" y="72061"/>
                </a:cubicBezTo>
                <a:cubicBezTo>
                  <a:pt x="56611" y="72061"/>
                  <a:pt x="56611" y="72061"/>
                  <a:pt x="55300" y="70757"/>
                </a:cubicBezTo>
                <a:cubicBezTo>
                  <a:pt x="51366" y="69453"/>
                  <a:pt x="48743" y="64237"/>
                  <a:pt x="47431" y="60325"/>
                </a:cubicBezTo>
                <a:close/>
                <a:moveTo>
                  <a:pt x="267751" y="50800"/>
                </a:moveTo>
                <a:cubicBezTo>
                  <a:pt x="265089" y="50800"/>
                  <a:pt x="263757" y="53307"/>
                  <a:pt x="262426" y="54560"/>
                </a:cubicBezTo>
                <a:cubicBezTo>
                  <a:pt x="262426" y="54560"/>
                  <a:pt x="262426" y="54560"/>
                  <a:pt x="259763" y="63333"/>
                </a:cubicBezTo>
                <a:cubicBezTo>
                  <a:pt x="259763" y="63333"/>
                  <a:pt x="259763" y="63333"/>
                  <a:pt x="258431" y="65840"/>
                </a:cubicBezTo>
                <a:cubicBezTo>
                  <a:pt x="258431" y="67093"/>
                  <a:pt x="258431" y="68346"/>
                  <a:pt x="259763" y="69600"/>
                </a:cubicBezTo>
                <a:cubicBezTo>
                  <a:pt x="265089" y="72106"/>
                  <a:pt x="271746" y="74613"/>
                  <a:pt x="278403" y="74613"/>
                </a:cubicBezTo>
                <a:cubicBezTo>
                  <a:pt x="285060" y="74613"/>
                  <a:pt x="291718" y="72106"/>
                  <a:pt x="297043" y="69600"/>
                </a:cubicBezTo>
                <a:cubicBezTo>
                  <a:pt x="298375" y="68346"/>
                  <a:pt x="299706" y="67093"/>
                  <a:pt x="298375" y="65840"/>
                </a:cubicBezTo>
                <a:cubicBezTo>
                  <a:pt x="298375" y="65840"/>
                  <a:pt x="298375" y="65840"/>
                  <a:pt x="298375" y="63333"/>
                </a:cubicBezTo>
                <a:cubicBezTo>
                  <a:pt x="298375" y="63333"/>
                  <a:pt x="298375" y="63333"/>
                  <a:pt x="294380" y="54560"/>
                </a:cubicBezTo>
                <a:cubicBezTo>
                  <a:pt x="293049" y="53307"/>
                  <a:pt x="291718" y="50800"/>
                  <a:pt x="289055" y="50800"/>
                </a:cubicBezTo>
                <a:cubicBezTo>
                  <a:pt x="289055" y="54560"/>
                  <a:pt x="286392" y="57067"/>
                  <a:pt x="283729" y="58320"/>
                </a:cubicBezTo>
                <a:cubicBezTo>
                  <a:pt x="283729" y="58320"/>
                  <a:pt x="283729" y="58320"/>
                  <a:pt x="282397" y="58320"/>
                </a:cubicBezTo>
                <a:cubicBezTo>
                  <a:pt x="281066" y="59573"/>
                  <a:pt x="279734" y="59573"/>
                  <a:pt x="278403" y="59573"/>
                </a:cubicBezTo>
                <a:cubicBezTo>
                  <a:pt x="277072" y="59573"/>
                  <a:pt x="275740" y="59573"/>
                  <a:pt x="274409" y="58320"/>
                </a:cubicBezTo>
                <a:cubicBezTo>
                  <a:pt x="274409" y="58320"/>
                  <a:pt x="273077" y="58320"/>
                  <a:pt x="273077" y="58320"/>
                </a:cubicBezTo>
                <a:cubicBezTo>
                  <a:pt x="270414" y="57067"/>
                  <a:pt x="269083" y="54560"/>
                  <a:pt x="267751" y="50800"/>
                </a:cubicBezTo>
                <a:close/>
                <a:moveTo>
                  <a:pt x="278434" y="20638"/>
                </a:moveTo>
                <a:cubicBezTo>
                  <a:pt x="273354" y="20638"/>
                  <a:pt x="269544" y="25812"/>
                  <a:pt x="269544" y="33573"/>
                </a:cubicBezTo>
                <a:cubicBezTo>
                  <a:pt x="269544" y="37454"/>
                  <a:pt x="270814" y="42628"/>
                  <a:pt x="273354" y="43921"/>
                </a:cubicBezTo>
                <a:cubicBezTo>
                  <a:pt x="273354" y="43921"/>
                  <a:pt x="273354" y="43921"/>
                  <a:pt x="273354" y="50389"/>
                </a:cubicBezTo>
                <a:cubicBezTo>
                  <a:pt x="273354" y="50389"/>
                  <a:pt x="273354" y="50389"/>
                  <a:pt x="272084" y="50389"/>
                </a:cubicBezTo>
                <a:cubicBezTo>
                  <a:pt x="272084" y="51682"/>
                  <a:pt x="273354" y="52976"/>
                  <a:pt x="273354" y="52976"/>
                </a:cubicBezTo>
                <a:cubicBezTo>
                  <a:pt x="274624" y="55563"/>
                  <a:pt x="277164" y="55563"/>
                  <a:pt x="278434" y="55563"/>
                </a:cubicBezTo>
                <a:cubicBezTo>
                  <a:pt x="280974" y="55563"/>
                  <a:pt x="282244" y="55563"/>
                  <a:pt x="283514" y="52976"/>
                </a:cubicBezTo>
                <a:cubicBezTo>
                  <a:pt x="284784" y="52976"/>
                  <a:pt x="284784" y="51682"/>
                  <a:pt x="284784" y="50389"/>
                </a:cubicBezTo>
                <a:cubicBezTo>
                  <a:pt x="284784" y="50389"/>
                  <a:pt x="284784" y="50389"/>
                  <a:pt x="283514" y="50389"/>
                </a:cubicBezTo>
                <a:cubicBezTo>
                  <a:pt x="283514" y="50389"/>
                  <a:pt x="283514" y="50389"/>
                  <a:pt x="283514" y="43921"/>
                </a:cubicBezTo>
                <a:cubicBezTo>
                  <a:pt x="286054" y="42628"/>
                  <a:pt x="288594" y="37454"/>
                  <a:pt x="288594" y="33573"/>
                </a:cubicBezTo>
                <a:cubicBezTo>
                  <a:pt x="288594" y="25812"/>
                  <a:pt x="283514" y="20638"/>
                  <a:pt x="278434" y="20638"/>
                </a:cubicBezTo>
                <a:close/>
                <a:moveTo>
                  <a:pt x="63168" y="14288"/>
                </a:moveTo>
                <a:cubicBezTo>
                  <a:pt x="55375" y="14288"/>
                  <a:pt x="48881" y="23503"/>
                  <a:pt x="48881" y="34035"/>
                </a:cubicBezTo>
                <a:cubicBezTo>
                  <a:pt x="48881" y="41934"/>
                  <a:pt x="51478" y="47200"/>
                  <a:pt x="55375" y="51149"/>
                </a:cubicBezTo>
                <a:cubicBezTo>
                  <a:pt x="55375" y="51149"/>
                  <a:pt x="55375" y="51149"/>
                  <a:pt x="55375" y="60364"/>
                </a:cubicBezTo>
                <a:cubicBezTo>
                  <a:pt x="55375" y="60364"/>
                  <a:pt x="55375" y="60364"/>
                  <a:pt x="54076" y="60364"/>
                </a:cubicBezTo>
                <a:cubicBezTo>
                  <a:pt x="54076" y="61681"/>
                  <a:pt x="54076" y="62997"/>
                  <a:pt x="55375" y="64314"/>
                </a:cubicBezTo>
                <a:cubicBezTo>
                  <a:pt x="57973" y="66947"/>
                  <a:pt x="60571" y="68263"/>
                  <a:pt x="63168" y="68263"/>
                </a:cubicBezTo>
                <a:cubicBezTo>
                  <a:pt x="67065" y="68263"/>
                  <a:pt x="69663" y="66947"/>
                  <a:pt x="70961" y="64314"/>
                </a:cubicBezTo>
                <a:cubicBezTo>
                  <a:pt x="72260" y="62997"/>
                  <a:pt x="73559" y="61681"/>
                  <a:pt x="73559" y="60364"/>
                </a:cubicBezTo>
                <a:cubicBezTo>
                  <a:pt x="73559" y="60364"/>
                  <a:pt x="73559" y="60364"/>
                  <a:pt x="70961" y="60364"/>
                </a:cubicBezTo>
                <a:cubicBezTo>
                  <a:pt x="70961" y="60364"/>
                  <a:pt x="70961" y="60364"/>
                  <a:pt x="70961" y="51149"/>
                </a:cubicBezTo>
                <a:cubicBezTo>
                  <a:pt x="74858" y="47200"/>
                  <a:pt x="77456" y="41934"/>
                  <a:pt x="77456" y="34035"/>
                </a:cubicBezTo>
                <a:cubicBezTo>
                  <a:pt x="77456" y="23503"/>
                  <a:pt x="70961" y="14288"/>
                  <a:pt x="63168" y="14288"/>
                </a:cubicBezTo>
                <a:close/>
                <a:moveTo>
                  <a:pt x="35329" y="0"/>
                </a:moveTo>
                <a:cubicBezTo>
                  <a:pt x="35329" y="0"/>
                  <a:pt x="35329" y="0"/>
                  <a:pt x="90801" y="0"/>
                </a:cubicBezTo>
                <a:cubicBezTo>
                  <a:pt x="93442" y="0"/>
                  <a:pt x="96084" y="1315"/>
                  <a:pt x="97404" y="3944"/>
                </a:cubicBezTo>
                <a:cubicBezTo>
                  <a:pt x="97404" y="3944"/>
                  <a:pt x="97404" y="3944"/>
                  <a:pt x="125140" y="51271"/>
                </a:cubicBezTo>
                <a:cubicBezTo>
                  <a:pt x="126461" y="53901"/>
                  <a:pt x="126461" y="56530"/>
                  <a:pt x="125140" y="59159"/>
                </a:cubicBezTo>
                <a:cubicBezTo>
                  <a:pt x="125140" y="59159"/>
                  <a:pt x="125140" y="59159"/>
                  <a:pt x="114574" y="78879"/>
                </a:cubicBezTo>
                <a:cubicBezTo>
                  <a:pt x="114574" y="78879"/>
                  <a:pt x="114574" y="78879"/>
                  <a:pt x="135706" y="89396"/>
                </a:cubicBezTo>
                <a:cubicBezTo>
                  <a:pt x="135706" y="89396"/>
                  <a:pt x="135706" y="89396"/>
                  <a:pt x="142310" y="77564"/>
                </a:cubicBezTo>
                <a:cubicBezTo>
                  <a:pt x="143631" y="76250"/>
                  <a:pt x="144951" y="74935"/>
                  <a:pt x="146272" y="74935"/>
                </a:cubicBezTo>
                <a:cubicBezTo>
                  <a:pt x="146272" y="74935"/>
                  <a:pt x="146272" y="74935"/>
                  <a:pt x="184574" y="74935"/>
                </a:cubicBezTo>
                <a:cubicBezTo>
                  <a:pt x="185895" y="74935"/>
                  <a:pt x="188536" y="76250"/>
                  <a:pt x="188536" y="77564"/>
                </a:cubicBezTo>
                <a:cubicBezTo>
                  <a:pt x="188536" y="77564"/>
                  <a:pt x="188536" y="77564"/>
                  <a:pt x="196461" y="90711"/>
                </a:cubicBezTo>
                <a:cubicBezTo>
                  <a:pt x="196461" y="90711"/>
                  <a:pt x="196461" y="90711"/>
                  <a:pt x="242687" y="60474"/>
                </a:cubicBezTo>
                <a:cubicBezTo>
                  <a:pt x="242687" y="60474"/>
                  <a:pt x="242687" y="60474"/>
                  <a:pt x="236083" y="49957"/>
                </a:cubicBezTo>
                <a:cubicBezTo>
                  <a:pt x="236083" y="48642"/>
                  <a:pt x="236083" y="46013"/>
                  <a:pt x="236083" y="44698"/>
                </a:cubicBezTo>
                <a:cubicBezTo>
                  <a:pt x="236083" y="44698"/>
                  <a:pt x="236083" y="44698"/>
                  <a:pt x="254574" y="11832"/>
                </a:cubicBezTo>
                <a:cubicBezTo>
                  <a:pt x="255894" y="10517"/>
                  <a:pt x="258536" y="9203"/>
                  <a:pt x="259857" y="9203"/>
                </a:cubicBezTo>
                <a:cubicBezTo>
                  <a:pt x="259857" y="9203"/>
                  <a:pt x="259857" y="9203"/>
                  <a:pt x="296838" y="9203"/>
                </a:cubicBezTo>
                <a:cubicBezTo>
                  <a:pt x="299479" y="9203"/>
                  <a:pt x="300800" y="10517"/>
                  <a:pt x="302121" y="11832"/>
                </a:cubicBezTo>
                <a:cubicBezTo>
                  <a:pt x="302121" y="11832"/>
                  <a:pt x="302121" y="11832"/>
                  <a:pt x="320611" y="44698"/>
                </a:cubicBezTo>
                <a:cubicBezTo>
                  <a:pt x="321932" y="46013"/>
                  <a:pt x="321932" y="48642"/>
                  <a:pt x="320611" y="49957"/>
                </a:cubicBezTo>
                <a:cubicBezTo>
                  <a:pt x="320611" y="49957"/>
                  <a:pt x="320611" y="49957"/>
                  <a:pt x="302121" y="81508"/>
                </a:cubicBezTo>
                <a:cubicBezTo>
                  <a:pt x="300800" y="84138"/>
                  <a:pt x="299479" y="84138"/>
                  <a:pt x="296838" y="84138"/>
                </a:cubicBezTo>
                <a:cubicBezTo>
                  <a:pt x="296838" y="84138"/>
                  <a:pt x="296838" y="84138"/>
                  <a:pt x="259857" y="84138"/>
                </a:cubicBezTo>
                <a:cubicBezTo>
                  <a:pt x="258536" y="84138"/>
                  <a:pt x="255894" y="84138"/>
                  <a:pt x="254574" y="81508"/>
                </a:cubicBezTo>
                <a:cubicBezTo>
                  <a:pt x="254574" y="81508"/>
                  <a:pt x="254574" y="81508"/>
                  <a:pt x="249291" y="70991"/>
                </a:cubicBezTo>
                <a:cubicBezTo>
                  <a:pt x="249291" y="70991"/>
                  <a:pt x="249291" y="70991"/>
                  <a:pt x="201744" y="99913"/>
                </a:cubicBezTo>
                <a:cubicBezTo>
                  <a:pt x="201744" y="99913"/>
                  <a:pt x="201744" y="99913"/>
                  <a:pt x="207027" y="110430"/>
                </a:cubicBezTo>
                <a:cubicBezTo>
                  <a:pt x="208347" y="111745"/>
                  <a:pt x="208347" y="114374"/>
                  <a:pt x="207027" y="115689"/>
                </a:cubicBezTo>
                <a:cubicBezTo>
                  <a:pt x="207027" y="115689"/>
                  <a:pt x="207027" y="115689"/>
                  <a:pt x="200423" y="127521"/>
                </a:cubicBezTo>
                <a:cubicBezTo>
                  <a:pt x="200423" y="127521"/>
                  <a:pt x="200423" y="127521"/>
                  <a:pt x="249291" y="155129"/>
                </a:cubicBezTo>
                <a:cubicBezTo>
                  <a:pt x="249291" y="155129"/>
                  <a:pt x="249291" y="155129"/>
                  <a:pt x="254574" y="144611"/>
                </a:cubicBezTo>
                <a:cubicBezTo>
                  <a:pt x="255894" y="141982"/>
                  <a:pt x="258536" y="141982"/>
                  <a:pt x="259857" y="141982"/>
                </a:cubicBezTo>
                <a:cubicBezTo>
                  <a:pt x="259857" y="141982"/>
                  <a:pt x="259857" y="141982"/>
                  <a:pt x="296838" y="141982"/>
                </a:cubicBezTo>
                <a:cubicBezTo>
                  <a:pt x="299479" y="141982"/>
                  <a:pt x="300800" y="141982"/>
                  <a:pt x="302121" y="144611"/>
                </a:cubicBezTo>
                <a:lnTo>
                  <a:pt x="320611" y="176163"/>
                </a:lnTo>
                <a:cubicBezTo>
                  <a:pt x="321932" y="177478"/>
                  <a:pt x="321932" y="180107"/>
                  <a:pt x="320611" y="181421"/>
                </a:cubicBezTo>
                <a:cubicBezTo>
                  <a:pt x="320611" y="181421"/>
                  <a:pt x="320611" y="181421"/>
                  <a:pt x="302121" y="214288"/>
                </a:cubicBezTo>
                <a:cubicBezTo>
                  <a:pt x="300800" y="215602"/>
                  <a:pt x="299479" y="216917"/>
                  <a:pt x="296838" y="216917"/>
                </a:cubicBezTo>
                <a:cubicBezTo>
                  <a:pt x="296838" y="216917"/>
                  <a:pt x="296838" y="216917"/>
                  <a:pt x="259857" y="216917"/>
                </a:cubicBezTo>
                <a:cubicBezTo>
                  <a:pt x="258536" y="216917"/>
                  <a:pt x="255894" y="215602"/>
                  <a:pt x="254574" y="214288"/>
                </a:cubicBezTo>
                <a:cubicBezTo>
                  <a:pt x="254574" y="214288"/>
                  <a:pt x="254574" y="214288"/>
                  <a:pt x="236083" y="181421"/>
                </a:cubicBezTo>
                <a:cubicBezTo>
                  <a:pt x="236083" y="180107"/>
                  <a:pt x="236083" y="177478"/>
                  <a:pt x="236083" y="176163"/>
                </a:cubicBezTo>
                <a:cubicBezTo>
                  <a:pt x="236083" y="176163"/>
                  <a:pt x="236083" y="176163"/>
                  <a:pt x="244008" y="164331"/>
                </a:cubicBezTo>
                <a:cubicBezTo>
                  <a:pt x="244008" y="164331"/>
                  <a:pt x="244008" y="164331"/>
                  <a:pt x="195140" y="136723"/>
                </a:cubicBezTo>
                <a:cubicBezTo>
                  <a:pt x="195140" y="136723"/>
                  <a:pt x="195140" y="136723"/>
                  <a:pt x="188536" y="148555"/>
                </a:cubicBezTo>
                <a:cubicBezTo>
                  <a:pt x="188536" y="149870"/>
                  <a:pt x="185895" y="151185"/>
                  <a:pt x="184574" y="151185"/>
                </a:cubicBezTo>
                <a:cubicBezTo>
                  <a:pt x="184574" y="151185"/>
                  <a:pt x="184574" y="151185"/>
                  <a:pt x="146272" y="151185"/>
                </a:cubicBezTo>
                <a:cubicBezTo>
                  <a:pt x="144951" y="151185"/>
                  <a:pt x="143631" y="149870"/>
                  <a:pt x="142310" y="148555"/>
                </a:cubicBezTo>
                <a:cubicBezTo>
                  <a:pt x="142310" y="148555"/>
                  <a:pt x="142310" y="148555"/>
                  <a:pt x="123819" y="115689"/>
                </a:cubicBezTo>
                <a:cubicBezTo>
                  <a:pt x="122499" y="114374"/>
                  <a:pt x="122499" y="111745"/>
                  <a:pt x="123819" y="110430"/>
                </a:cubicBezTo>
                <a:cubicBezTo>
                  <a:pt x="123819" y="110430"/>
                  <a:pt x="123819" y="110430"/>
                  <a:pt x="129102" y="99913"/>
                </a:cubicBezTo>
                <a:cubicBezTo>
                  <a:pt x="129102" y="99913"/>
                  <a:pt x="129102" y="99913"/>
                  <a:pt x="109291" y="88081"/>
                </a:cubicBezTo>
                <a:cubicBezTo>
                  <a:pt x="109291" y="88081"/>
                  <a:pt x="109291" y="88081"/>
                  <a:pt x="97404" y="107801"/>
                </a:cubicBezTo>
                <a:cubicBezTo>
                  <a:pt x="96084" y="109116"/>
                  <a:pt x="93442" y="111745"/>
                  <a:pt x="90801" y="111745"/>
                </a:cubicBezTo>
                <a:cubicBezTo>
                  <a:pt x="90801" y="111745"/>
                  <a:pt x="90801" y="111745"/>
                  <a:pt x="70989" y="111745"/>
                </a:cubicBezTo>
                <a:cubicBezTo>
                  <a:pt x="70989" y="111745"/>
                  <a:pt x="70989" y="111745"/>
                  <a:pt x="70989" y="224805"/>
                </a:cubicBezTo>
                <a:cubicBezTo>
                  <a:pt x="70989" y="224805"/>
                  <a:pt x="70989" y="224805"/>
                  <a:pt x="90801" y="224805"/>
                </a:cubicBezTo>
                <a:cubicBezTo>
                  <a:pt x="93442" y="224805"/>
                  <a:pt x="96084" y="227434"/>
                  <a:pt x="97404" y="228749"/>
                </a:cubicBezTo>
                <a:cubicBezTo>
                  <a:pt x="97404" y="228749"/>
                  <a:pt x="97404" y="228749"/>
                  <a:pt x="123819" y="274762"/>
                </a:cubicBezTo>
                <a:cubicBezTo>
                  <a:pt x="123819" y="274762"/>
                  <a:pt x="123819" y="274762"/>
                  <a:pt x="176649" y="274762"/>
                </a:cubicBezTo>
                <a:cubicBezTo>
                  <a:pt x="176649" y="274762"/>
                  <a:pt x="176649" y="274762"/>
                  <a:pt x="192498" y="245839"/>
                </a:cubicBezTo>
                <a:cubicBezTo>
                  <a:pt x="193819" y="244525"/>
                  <a:pt x="195140" y="243210"/>
                  <a:pt x="197781" y="243210"/>
                </a:cubicBezTo>
                <a:cubicBezTo>
                  <a:pt x="197781" y="243210"/>
                  <a:pt x="197781" y="243210"/>
                  <a:pt x="234762" y="243210"/>
                </a:cubicBezTo>
                <a:cubicBezTo>
                  <a:pt x="236083" y="243210"/>
                  <a:pt x="238725" y="244525"/>
                  <a:pt x="238725" y="245839"/>
                </a:cubicBezTo>
                <a:cubicBezTo>
                  <a:pt x="238725" y="245839"/>
                  <a:pt x="238725" y="245839"/>
                  <a:pt x="258536" y="278705"/>
                </a:cubicBezTo>
                <a:cubicBezTo>
                  <a:pt x="258536" y="280020"/>
                  <a:pt x="258536" y="282649"/>
                  <a:pt x="258536" y="283964"/>
                </a:cubicBezTo>
                <a:cubicBezTo>
                  <a:pt x="258536" y="283964"/>
                  <a:pt x="258536" y="283964"/>
                  <a:pt x="238725" y="316830"/>
                </a:cubicBezTo>
                <a:cubicBezTo>
                  <a:pt x="238725" y="318145"/>
                  <a:pt x="236083" y="319460"/>
                  <a:pt x="234762" y="319460"/>
                </a:cubicBezTo>
                <a:cubicBezTo>
                  <a:pt x="234762" y="319460"/>
                  <a:pt x="234762" y="319460"/>
                  <a:pt x="197781" y="319460"/>
                </a:cubicBezTo>
                <a:cubicBezTo>
                  <a:pt x="195140" y="319460"/>
                  <a:pt x="193819" y="318145"/>
                  <a:pt x="192498" y="316830"/>
                </a:cubicBezTo>
                <a:cubicBezTo>
                  <a:pt x="192498" y="316830"/>
                  <a:pt x="192498" y="316830"/>
                  <a:pt x="175329" y="285279"/>
                </a:cubicBezTo>
                <a:cubicBezTo>
                  <a:pt x="175329" y="285279"/>
                  <a:pt x="175329" y="285279"/>
                  <a:pt x="125140" y="285279"/>
                </a:cubicBezTo>
                <a:cubicBezTo>
                  <a:pt x="125140" y="285279"/>
                  <a:pt x="125140" y="285279"/>
                  <a:pt x="97404" y="332606"/>
                </a:cubicBezTo>
                <a:cubicBezTo>
                  <a:pt x="96084" y="335235"/>
                  <a:pt x="93442" y="336550"/>
                  <a:pt x="90801" y="336550"/>
                </a:cubicBezTo>
                <a:cubicBezTo>
                  <a:pt x="90801" y="336550"/>
                  <a:pt x="90801" y="336550"/>
                  <a:pt x="35329" y="336550"/>
                </a:cubicBezTo>
                <a:cubicBezTo>
                  <a:pt x="32688" y="336550"/>
                  <a:pt x="30046" y="335235"/>
                  <a:pt x="28725" y="332606"/>
                </a:cubicBezTo>
                <a:cubicBezTo>
                  <a:pt x="28725" y="332606"/>
                  <a:pt x="28725" y="332606"/>
                  <a:pt x="990" y="285279"/>
                </a:cubicBezTo>
                <a:cubicBezTo>
                  <a:pt x="-331" y="282649"/>
                  <a:pt x="-331" y="280020"/>
                  <a:pt x="990" y="277391"/>
                </a:cubicBezTo>
                <a:cubicBezTo>
                  <a:pt x="990" y="277391"/>
                  <a:pt x="990" y="277391"/>
                  <a:pt x="28725" y="228749"/>
                </a:cubicBezTo>
                <a:cubicBezTo>
                  <a:pt x="30046" y="227434"/>
                  <a:pt x="32688" y="224805"/>
                  <a:pt x="35329" y="224805"/>
                </a:cubicBezTo>
                <a:cubicBezTo>
                  <a:pt x="35329" y="224805"/>
                  <a:pt x="35329" y="224805"/>
                  <a:pt x="60423" y="224805"/>
                </a:cubicBezTo>
                <a:cubicBezTo>
                  <a:pt x="60423" y="224805"/>
                  <a:pt x="60423" y="224805"/>
                  <a:pt x="60423" y="111745"/>
                </a:cubicBezTo>
                <a:cubicBezTo>
                  <a:pt x="60423" y="111745"/>
                  <a:pt x="60423" y="111745"/>
                  <a:pt x="35329" y="111745"/>
                </a:cubicBezTo>
                <a:cubicBezTo>
                  <a:pt x="32688" y="111745"/>
                  <a:pt x="30046" y="109116"/>
                  <a:pt x="28725" y="107801"/>
                </a:cubicBezTo>
                <a:cubicBezTo>
                  <a:pt x="28725" y="107801"/>
                  <a:pt x="28725" y="107801"/>
                  <a:pt x="990" y="59159"/>
                </a:cubicBezTo>
                <a:cubicBezTo>
                  <a:pt x="-331" y="56530"/>
                  <a:pt x="-331" y="53901"/>
                  <a:pt x="990" y="51271"/>
                </a:cubicBezTo>
                <a:cubicBezTo>
                  <a:pt x="990" y="51271"/>
                  <a:pt x="990" y="51271"/>
                  <a:pt x="28725" y="3944"/>
                </a:cubicBezTo>
                <a:cubicBezTo>
                  <a:pt x="30046" y="1315"/>
                  <a:pt x="32688" y="0"/>
                  <a:pt x="353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组合 24"/>
          <p:cNvGrpSpPr/>
          <p:nvPr/>
        </p:nvGrpSpPr>
        <p:grpSpPr>
          <a:xfrm>
            <a:off x="6196677" y="3125002"/>
            <a:ext cx="2474067" cy="1479086"/>
            <a:chOff x="1257064" y="4407828"/>
            <a:chExt cx="2474067" cy="1479086"/>
          </a:xfrm>
        </p:grpSpPr>
        <p:sp>
          <p:nvSpPr>
            <p:cNvPr id="26" name="矩形 25"/>
            <p:cNvSpPr/>
            <p:nvPr/>
          </p:nvSpPr>
          <p:spPr>
            <a:xfrm>
              <a:off x="1257064" y="4760452"/>
              <a:ext cx="2474067"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7" name="矩形 26"/>
            <p:cNvSpPr/>
            <p:nvPr/>
          </p:nvSpPr>
          <p:spPr>
            <a:xfrm>
              <a:off x="1373110" y="440782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228850"/>
            <a:ext cx="12192000" cy="24003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4" name="椭圆 3"/>
          <p:cNvSpPr/>
          <p:nvPr/>
        </p:nvSpPr>
        <p:spPr>
          <a:xfrm>
            <a:off x="4533900" y="2476500"/>
            <a:ext cx="1905000" cy="19050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 name="椭圆 2"/>
          <p:cNvSpPr/>
          <p:nvPr/>
        </p:nvSpPr>
        <p:spPr>
          <a:xfrm>
            <a:off x="1428750" y="1638300"/>
            <a:ext cx="3581400" cy="35814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 name="文本框 4"/>
          <p:cNvSpPr txBox="1"/>
          <p:nvPr/>
        </p:nvSpPr>
        <p:spPr>
          <a:xfrm>
            <a:off x="6846029" y="3036466"/>
            <a:ext cx="2954655" cy="646331"/>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rPr>
              <a:t>标题文字添加</a:t>
            </a:r>
            <a:endParaRPr kumimoji="0" lang="zh-CN" altLang="en-US" sz="36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6" name="椭圆 5"/>
          <p:cNvSpPr/>
          <p:nvPr/>
        </p:nvSpPr>
        <p:spPr>
          <a:xfrm>
            <a:off x="7400925" y="1828800"/>
            <a:ext cx="800100" cy="800100"/>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7" name="椭圆 6"/>
          <p:cNvSpPr/>
          <p:nvPr/>
        </p:nvSpPr>
        <p:spPr>
          <a:xfrm>
            <a:off x="8531393" y="1553331"/>
            <a:ext cx="520363" cy="520363"/>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8" name="椭圆 7"/>
          <p:cNvSpPr/>
          <p:nvPr/>
        </p:nvSpPr>
        <p:spPr>
          <a:xfrm>
            <a:off x="7852111" y="806870"/>
            <a:ext cx="679282" cy="679282"/>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9" name="椭圆 8"/>
          <p:cNvSpPr/>
          <p:nvPr/>
        </p:nvSpPr>
        <p:spPr>
          <a:xfrm>
            <a:off x="9376081" y="1519965"/>
            <a:ext cx="301319" cy="301319"/>
          </a:xfrm>
          <a:prstGeom prst="ellipse">
            <a:avLst/>
          </a:prstGeom>
          <a:gradFill>
            <a:gsLst>
              <a:gs pos="0">
                <a:schemeClr val="bg1"/>
              </a:gs>
              <a:gs pos="51000">
                <a:schemeClr val="bg1">
                  <a:lumMod val="95000"/>
                </a:schemeClr>
              </a:gs>
              <a:gs pos="100000">
                <a:schemeClr val="bg1">
                  <a:lumMod val="75000"/>
                </a:schemeClr>
              </a:gs>
            </a:gsLst>
            <a:lin ang="18900000" scaled="0"/>
          </a:gradFill>
          <a:ln w="38100">
            <a:gradFill>
              <a:gsLst>
                <a:gs pos="0">
                  <a:schemeClr val="bg1">
                    <a:lumMod val="95000"/>
                  </a:schemeClr>
                </a:gs>
                <a:gs pos="100000">
                  <a:schemeClr val="bg1">
                    <a:lumMod val="85000"/>
                  </a:schemeClr>
                </a:gs>
              </a:gsLst>
              <a:lin ang="5400000" scaled="1"/>
            </a:gradFill>
          </a:ln>
          <a:effectLst>
            <a:outerShdw blurRad="317500" dist="152400" dir="8100000" algn="tr"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 name="文本框 9"/>
          <p:cNvSpPr txBox="1"/>
          <p:nvPr/>
        </p:nvSpPr>
        <p:spPr>
          <a:xfrm>
            <a:off x="5181030" y="3001609"/>
            <a:ext cx="1000210"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rPr>
              <a:t>PART</a:t>
            </a:r>
            <a:endParaRPr kumimoji="0" lang="zh-CN" altLang="en-US"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endParaRPr>
          </a:p>
        </p:txBody>
      </p:sp>
      <p:sp>
        <p:nvSpPr>
          <p:cNvPr id="11" name="文本框 10"/>
          <p:cNvSpPr txBox="1"/>
          <p:nvPr/>
        </p:nvSpPr>
        <p:spPr>
          <a:xfrm>
            <a:off x="5417279" y="3458028"/>
            <a:ext cx="527709"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rPr>
              <a:t>02</a:t>
            </a:r>
            <a:endParaRPr kumimoji="0" lang="zh-CN" altLang="en-US" sz="2400" b="1" i="0" u="none" strike="noStrike" kern="1200" cap="none" spc="0" normalizeH="0" baseline="0" noProof="0" dirty="0">
              <a:ln>
                <a:noFill/>
              </a:ln>
              <a:solidFill>
                <a:srgbClr val="16BA9B"/>
              </a:solidFill>
              <a:effectLst/>
              <a:uLnTx/>
              <a:uFillTx/>
              <a:latin typeface="Arial" panose="020B0604020202020204"/>
              <a:ea typeface="微软雅黑" panose="020B0503020204020204" charset="-122"/>
              <a:cs typeface="+mn-cs"/>
            </a:endParaRPr>
          </a:p>
        </p:txBody>
      </p:sp>
      <p:sp>
        <p:nvSpPr>
          <p:cNvPr id="13" name="文本框 12"/>
          <p:cNvSpPr txBox="1"/>
          <p:nvPr/>
        </p:nvSpPr>
        <p:spPr>
          <a:xfrm>
            <a:off x="6846029" y="3682615"/>
            <a:ext cx="4268996"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rPr>
              <a:t>ADD YOUR TEXT HERE ADD YOUR TEXT</a:t>
            </a:r>
            <a:endParaRPr kumimoji="0" lang="en-US" altLang="zh-CN" sz="14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pic>
        <p:nvPicPr>
          <p:cNvPr id="20" name="图片占位符 19"/>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a:stretch>
            <a:fillRect/>
          </a:stretch>
        </p:blipFill>
        <p:spPr/>
      </p:pic>
    </p:spTree>
  </p:cSld>
  <p:clrMapOvr>
    <a:masterClrMapping/>
  </p:clrMapOvr>
  <p:transition spd="slow" advTm="4000">
    <p:push dir="u"/>
  </p:transition>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3776C3"/>
    </a:accent1>
    <a:accent2>
      <a:srgbClr val="16BA9B"/>
    </a:accent2>
    <a:accent3>
      <a:srgbClr val="74C042"/>
    </a:accent3>
    <a:accent4>
      <a:srgbClr val="EBB213"/>
    </a:accent4>
    <a:accent5>
      <a:srgbClr val="F7881F"/>
    </a:accent5>
    <a:accent6>
      <a:srgbClr val="ED2541"/>
    </a:accent6>
    <a:hlink>
      <a:srgbClr val="3776C3"/>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3455</Words>
  <Application>WPS 演示</Application>
  <PresentationFormat>宽屏</PresentationFormat>
  <Paragraphs>317</Paragraphs>
  <Slides>24</Slides>
  <Notes>24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24</vt:i4>
      </vt:variant>
    </vt:vector>
  </HeadingPairs>
  <TitlesOfParts>
    <vt:vector size="34" baseType="lpstr">
      <vt:lpstr>Arial</vt:lpstr>
      <vt:lpstr>宋体</vt:lpstr>
      <vt:lpstr>Wingdings</vt:lpstr>
      <vt:lpstr>时尚中黑简体</vt:lpstr>
      <vt:lpstr>黑体</vt:lpstr>
      <vt:lpstr>Arial</vt:lpstr>
      <vt:lpstr>微软雅黑</vt:lpstr>
      <vt:lpstr>Arial Unicode MS</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cp:revision>
  <dcterms:created xsi:type="dcterms:W3CDTF">2020-03-31T09:49:47Z</dcterms:created>
  <dcterms:modified xsi:type="dcterms:W3CDTF">2020-03-31T09:49:47Z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2052-11.1.0.9329</vt:lpwstr>
  </property>
</Properties>
</file>